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7"/>
  </p:notesMasterIdLst>
  <p:sldIdLst>
    <p:sldId id="260" r:id="rId2"/>
    <p:sldId id="325" r:id="rId3"/>
    <p:sldId id="326" r:id="rId4"/>
    <p:sldId id="329" r:id="rId5"/>
    <p:sldId id="328" r:id="rId6"/>
    <p:sldId id="327" r:id="rId7"/>
    <p:sldId id="312" r:id="rId8"/>
    <p:sldId id="333" r:id="rId9"/>
    <p:sldId id="324" r:id="rId10"/>
    <p:sldId id="332" r:id="rId11"/>
    <p:sldId id="323" r:id="rId12"/>
    <p:sldId id="315" r:id="rId13"/>
    <p:sldId id="322" r:id="rId14"/>
    <p:sldId id="321" r:id="rId15"/>
    <p:sldId id="320" r:id="rId16"/>
  </p:sldIdLst>
  <p:sldSz cx="9144000" cy="5143500" type="screen16x9"/>
  <p:notesSz cx="6858000" cy="9144000"/>
  <p:embeddedFontLst>
    <p:embeddedFont>
      <p:font typeface="Poppins SemiBold" charset="0"/>
      <p:regular r:id="rId18"/>
      <p:bold r:id="rId19"/>
      <p:italic r:id="rId20"/>
      <p:boldItalic r:id="rId21"/>
    </p:embeddedFont>
    <p:embeddedFont>
      <p:font typeface="Poppins" charset="0"/>
      <p:regular r:id="rId22"/>
      <p:bold r:id="rId23"/>
      <p:italic r:id="rId24"/>
      <p:boldItalic r:id="rId25"/>
    </p:embeddedFont>
    <p:embeddedFont>
      <p:font typeface="Roboto" charset="0"/>
      <p:regular r:id="rId26"/>
      <p:bold r:id="rId27"/>
      <p:italic r:id="rId28"/>
      <p:boldItalic r:id="rId29"/>
    </p:embeddedFont>
    <p:embeddedFont>
      <p:font typeface="Calibri" pitchFamily="3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0286301-57B1-43AD-BD3D-D227D0226F56}">
  <a:tblStyle styleId="{80286301-57B1-43AD-BD3D-D227D0226F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7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78517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158b4c53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158b4c53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158b4c53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158b4c53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158b4c53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158b4c53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158b4c53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158b4c53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158b4c53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158b4c53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158b4c53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158b4c53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4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/>
          <p:nvPr/>
        </p:nvSpPr>
        <p:spPr>
          <a:xfrm flipH="1">
            <a:off x="4882613" y="-565794"/>
            <a:ext cx="5845200" cy="110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3"/>
          <p:cNvSpPr/>
          <p:nvPr/>
        </p:nvSpPr>
        <p:spPr>
          <a:xfrm flipH="1">
            <a:off x="-1583812" y="4588906"/>
            <a:ext cx="5845200" cy="110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2" name="Google Shape;92;p13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 flipH="1">
            <a:off x="7916174" y="3881024"/>
            <a:ext cx="2382610" cy="233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 flipH="1">
            <a:off x="-1123213" y="-1140927"/>
            <a:ext cx="2308063" cy="22661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1679841" y="623788"/>
            <a:ext cx="2556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1"/>
          </p:nvPr>
        </p:nvSpPr>
        <p:spPr>
          <a:xfrm>
            <a:off x="1679972" y="1035788"/>
            <a:ext cx="25566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title" idx="2"/>
          </p:nvPr>
        </p:nvSpPr>
        <p:spPr>
          <a:xfrm>
            <a:off x="4959991" y="1087013"/>
            <a:ext cx="2556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72000"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3"/>
          </p:nvPr>
        </p:nvSpPr>
        <p:spPr>
          <a:xfrm>
            <a:off x="4959997" y="1502513"/>
            <a:ext cx="25566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title" idx="4"/>
          </p:nvPr>
        </p:nvSpPr>
        <p:spPr>
          <a:xfrm>
            <a:off x="1679841" y="1813063"/>
            <a:ext cx="2556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72000"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5"/>
          </p:nvPr>
        </p:nvSpPr>
        <p:spPr>
          <a:xfrm>
            <a:off x="1679972" y="2226800"/>
            <a:ext cx="25566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6"/>
          </p:nvPr>
        </p:nvSpPr>
        <p:spPr>
          <a:xfrm>
            <a:off x="4959997" y="2273263"/>
            <a:ext cx="2556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72000"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7"/>
          </p:nvPr>
        </p:nvSpPr>
        <p:spPr>
          <a:xfrm>
            <a:off x="4959997" y="2688763"/>
            <a:ext cx="25566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8"/>
          </p:nvPr>
        </p:nvSpPr>
        <p:spPr>
          <a:xfrm>
            <a:off x="1679841" y="3002338"/>
            <a:ext cx="2556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9"/>
          </p:nvPr>
        </p:nvSpPr>
        <p:spPr>
          <a:xfrm>
            <a:off x="1679972" y="3417813"/>
            <a:ext cx="25566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title" idx="13"/>
          </p:nvPr>
        </p:nvSpPr>
        <p:spPr>
          <a:xfrm>
            <a:off x="4959997" y="3459513"/>
            <a:ext cx="25566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72000"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14"/>
          </p:nvPr>
        </p:nvSpPr>
        <p:spPr>
          <a:xfrm>
            <a:off x="4959997" y="3875013"/>
            <a:ext cx="25566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 idx="15" hasCustomPrompt="1"/>
          </p:nvPr>
        </p:nvSpPr>
        <p:spPr>
          <a:xfrm>
            <a:off x="717231" y="932475"/>
            <a:ext cx="8622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000" b="1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>
            <a:spLocks noGrp="1"/>
          </p:cNvSpPr>
          <p:nvPr>
            <p:ph type="title" idx="16" hasCustomPrompt="1"/>
          </p:nvPr>
        </p:nvSpPr>
        <p:spPr>
          <a:xfrm>
            <a:off x="716781" y="2113575"/>
            <a:ext cx="863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000" b="1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08" name="Google Shape;108;p13"/>
          <p:cNvSpPr txBox="1">
            <a:spLocks noGrp="1"/>
          </p:cNvSpPr>
          <p:nvPr>
            <p:ph type="title" idx="17" hasCustomPrompt="1"/>
          </p:nvPr>
        </p:nvSpPr>
        <p:spPr>
          <a:xfrm>
            <a:off x="716781" y="3294675"/>
            <a:ext cx="863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000" b="1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18" hasCustomPrompt="1"/>
          </p:nvPr>
        </p:nvSpPr>
        <p:spPr>
          <a:xfrm>
            <a:off x="7564119" y="1391125"/>
            <a:ext cx="863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000" b="1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 idx="19" hasCustomPrompt="1"/>
          </p:nvPr>
        </p:nvSpPr>
        <p:spPr>
          <a:xfrm>
            <a:off x="7564119" y="2572225"/>
            <a:ext cx="863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000" b="1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111" name="Google Shape;111;p13"/>
          <p:cNvSpPr txBox="1">
            <a:spLocks noGrp="1"/>
          </p:cNvSpPr>
          <p:nvPr>
            <p:ph type="title" idx="20" hasCustomPrompt="1"/>
          </p:nvPr>
        </p:nvSpPr>
        <p:spPr>
          <a:xfrm>
            <a:off x="7564119" y="3753325"/>
            <a:ext cx="8631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000" b="1">
                <a:solidFill>
                  <a:schemeClr val="lt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Poppins"/>
              <a:buNone/>
              <a:defRPr sz="24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32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 rot="10800000" flipH="1">
            <a:off x="-1348350" y="3728091"/>
            <a:ext cx="2810999" cy="2759884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2"/>
          <p:cNvSpPr/>
          <p:nvPr/>
        </p:nvSpPr>
        <p:spPr>
          <a:xfrm rot="10800000" flipH="1">
            <a:off x="8587875" y="1415813"/>
            <a:ext cx="952500" cy="9525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57163" dist="47625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2"/>
          <p:cNvSpPr/>
          <p:nvPr/>
        </p:nvSpPr>
        <p:spPr>
          <a:xfrm rot="10800000" flipH="1">
            <a:off x="-590539" y="2008213"/>
            <a:ext cx="952500" cy="9525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57163" dist="47625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5" name="Google Shape;305;p32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 rot="10800000" flipH="1">
            <a:off x="7849125" y="3282529"/>
            <a:ext cx="2810999" cy="2759884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2"/>
          <p:cNvSpPr/>
          <p:nvPr/>
        </p:nvSpPr>
        <p:spPr>
          <a:xfrm rot="10800000" flipH="1">
            <a:off x="683625" y="-790712"/>
            <a:ext cx="2236800" cy="1106100"/>
          </a:xfrm>
          <a:prstGeom prst="roundRect">
            <a:avLst>
              <a:gd name="adj" fmla="val 50000"/>
            </a:avLst>
          </a:prstGeom>
          <a:solidFill>
            <a:srgbClr val="DA768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32"/>
          <p:cNvSpPr/>
          <p:nvPr/>
        </p:nvSpPr>
        <p:spPr>
          <a:xfrm rot="10800000" flipH="1">
            <a:off x="3152775" y="-790712"/>
            <a:ext cx="5307600" cy="1106100"/>
          </a:xfrm>
          <a:prstGeom prst="roundRect">
            <a:avLst>
              <a:gd name="adj" fmla="val 50000"/>
            </a:avLst>
          </a:prstGeom>
          <a:solidFill>
            <a:srgbClr val="DA768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6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3"/>
          <p:cNvSpPr/>
          <p:nvPr/>
        </p:nvSpPr>
        <p:spPr>
          <a:xfrm rot="10800000" flipH="1">
            <a:off x="3152775" y="-790712"/>
            <a:ext cx="5307600" cy="1106100"/>
          </a:xfrm>
          <a:prstGeom prst="roundRect">
            <a:avLst>
              <a:gd name="adj" fmla="val 50000"/>
            </a:avLst>
          </a:prstGeom>
          <a:solidFill>
            <a:srgbClr val="DA768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3"/>
          <p:cNvSpPr/>
          <p:nvPr/>
        </p:nvSpPr>
        <p:spPr>
          <a:xfrm>
            <a:off x="0" y="4819900"/>
            <a:ext cx="9144000" cy="110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1" name="Google Shape;311;p33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 rot="10800000" flipH="1">
            <a:off x="-692275" y="-990734"/>
            <a:ext cx="2810999" cy="2759884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3"/>
          <p:cNvSpPr/>
          <p:nvPr/>
        </p:nvSpPr>
        <p:spPr>
          <a:xfrm flipH="1">
            <a:off x="8460386" y="2151088"/>
            <a:ext cx="952500" cy="9525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57163" dist="47625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3"/>
          <p:cNvSpPr/>
          <p:nvPr/>
        </p:nvSpPr>
        <p:spPr>
          <a:xfrm rot="-900565" flipH="1">
            <a:off x="180965" y="3922800"/>
            <a:ext cx="724001" cy="724001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57163" dist="47625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7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4"/>
          <p:cNvSpPr/>
          <p:nvPr/>
        </p:nvSpPr>
        <p:spPr>
          <a:xfrm flipH="1">
            <a:off x="-19050" y="-568175"/>
            <a:ext cx="3989400" cy="110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4"/>
          <p:cNvSpPr/>
          <p:nvPr/>
        </p:nvSpPr>
        <p:spPr>
          <a:xfrm flipH="1">
            <a:off x="1649400" y="4586525"/>
            <a:ext cx="5845200" cy="110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7" name="Google Shape;317;p34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>
            <a:off x="-1292550" y="2231225"/>
            <a:ext cx="2810999" cy="2759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4"/>
          <p:cNvPicPr preferRelativeResize="0"/>
          <p:nvPr/>
        </p:nvPicPr>
        <p:blipFill>
          <a:blip r:embed="rId2">
            <a:alphaModFix amt="68000"/>
          </a:blip>
          <a:stretch>
            <a:fillRect/>
          </a:stretch>
        </p:blipFill>
        <p:spPr>
          <a:xfrm>
            <a:off x="7494600" y="774975"/>
            <a:ext cx="2810999" cy="2759884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4"/>
          <p:cNvSpPr/>
          <p:nvPr/>
        </p:nvSpPr>
        <p:spPr>
          <a:xfrm flipH="1">
            <a:off x="5162550" y="-568175"/>
            <a:ext cx="3989400" cy="110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4"/>
          <p:cNvSpPr/>
          <p:nvPr/>
        </p:nvSpPr>
        <p:spPr>
          <a:xfrm flipH="1">
            <a:off x="-462739" y="908313"/>
            <a:ext cx="952500" cy="9525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57163" dist="47625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4"/>
          <p:cNvSpPr/>
          <p:nvPr/>
        </p:nvSpPr>
        <p:spPr>
          <a:xfrm rot="-900565" flipH="1">
            <a:off x="8235390" y="4185700"/>
            <a:ext cx="724001" cy="724001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57163" dist="47625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E8E2-CF6C-401A-B644-0EB9AFC0645B}" type="datetimeFigureOut">
              <a:rPr lang="en-US"/>
              <a:pPr>
                <a:defRPr/>
              </a:pPr>
              <a:t>5/14/2022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B32FB-DAD2-4A64-94EA-FA0EB743F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3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oppins SemiBold"/>
              <a:buNone/>
              <a:defRPr sz="34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78" r:id="rId3"/>
    <p:sldLayoutId id="2147483679" r:id="rId4"/>
    <p:sldLayoutId id="2147483680" r:id="rId5"/>
    <p:sldLayoutId id="214748368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3176"/>
            <a:ext cx="2041014" cy="1327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707" y="-164554"/>
            <a:ext cx="5632782" cy="193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مربع نص 19"/>
          <p:cNvSpPr txBox="1"/>
          <p:nvPr/>
        </p:nvSpPr>
        <p:spPr>
          <a:xfrm>
            <a:off x="80878" y="4587973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مستطيل 20"/>
          <p:cNvSpPr/>
          <p:nvPr/>
        </p:nvSpPr>
        <p:spPr>
          <a:xfrm>
            <a:off x="2286000" y="357231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Presented by: </a:t>
            </a:r>
            <a:r>
              <a:rPr lang="en-US" sz="20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Lamia Hani Ben </a:t>
            </a:r>
            <a:r>
              <a:rPr lang="en-US" sz="2000" b="1" dirty="0" err="1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ghuzzi</a:t>
            </a:r>
            <a:r>
              <a:rPr lang="en-US" sz="20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3004</a:t>
            </a:r>
            <a:endParaRPr lang="en-US" sz="2000" b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 year Med student</a:t>
            </a:r>
          </a:p>
        </p:txBody>
      </p:sp>
      <p:sp>
        <p:nvSpPr>
          <p:cNvPr id="22" name="مربع نص 21"/>
          <p:cNvSpPr txBox="1"/>
          <p:nvPr/>
        </p:nvSpPr>
        <p:spPr>
          <a:xfrm>
            <a:off x="1149508" y="1851670"/>
            <a:ext cx="5798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effect of schizophrenia on your life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8892480" y="47418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0" y="4587973"/>
            <a:ext cx="1516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May15,2022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7964" y="158354"/>
            <a:ext cx="8728075" cy="514350"/>
          </a:xfrm>
        </p:spPr>
        <p:txBody>
          <a:bodyPr lIns="98508" tIns="50012" rIns="98508" bIns="50012" rtlCol="0">
            <a:normAutofit fontScale="90000"/>
          </a:bodyPr>
          <a:lstStyle/>
          <a:p>
            <a:pPr defTabSz="1027113" eaLnBrk="1" fontAlgn="auto" hangingPunct="1">
              <a:lnSpc>
                <a:spcPct val="125000"/>
              </a:lnSpc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Course of Schizophrenia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348635" y="4226719"/>
            <a:ext cx="1807218" cy="43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algn="ctr" defTabSz="852488"/>
            <a:r>
              <a:rPr lang="en-US" sz="2300" b="1" dirty="0">
                <a:solidFill>
                  <a:schemeClr val="bg2">
                    <a:lumMod val="75000"/>
                  </a:schemeClr>
                </a:solidFill>
              </a:rPr>
              <a:t>Age (Years)</a:t>
            </a:r>
          </a:p>
        </p:txBody>
      </p:sp>
      <p:sp>
        <p:nvSpPr>
          <p:cNvPr id="12292" name="Freeform 4"/>
          <p:cNvSpPr>
            <a:spLocks/>
          </p:cNvSpPr>
          <p:nvPr/>
        </p:nvSpPr>
        <p:spPr bwMode="auto">
          <a:xfrm>
            <a:off x="6189663" y="2594372"/>
            <a:ext cx="23812" cy="1340644"/>
          </a:xfrm>
          <a:custGeom>
            <a:avLst/>
            <a:gdLst>
              <a:gd name="T0" fmla="*/ 0 w 17"/>
              <a:gd name="T1" fmla="*/ 0 h 1209"/>
              <a:gd name="T2" fmla="*/ 31391216 w 17"/>
              <a:gd name="T3" fmla="*/ 0 h 1209"/>
              <a:gd name="T4" fmla="*/ 31391216 w 17"/>
              <a:gd name="T5" fmla="*/ 2147483647 h 1209"/>
              <a:gd name="T6" fmla="*/ 0 w 17"/>
              <a:gd name="T7" fmla="*/ 2147483647 h 1209"/>
              <a:gd name="T8" fmla="*/ 0 w 17"/>
              <a:gd name="T9" fmla="*/ 0 h 12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209"/>
              <a:gd name="T17" fmla="*/ 17 w 17"/>
              <a:gd name="T18" fmla="*/ 1209 h 12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209">
                <a:moveTo>
                  <a:pt x="0" y="0"/>
                </a:moveTo>
                <a:lnTo>
                  <a:pt x="16" y="0"/>
                </a:lnTo>
                <a:lnTo>
                  <a:pt x="16" y="1208"/>
                </a:lnTo>
                <a:lnTo>
                  <a:pt x="0" y="1208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985401" y="1015604"/>
            <a:ext cx="637025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algn="r" defTabSz="852488"/>
            <a:r>
              <a:rPr lang="en-US" b="1">
                <a:solidFill>
                  <a:schemeClr val="folHlink"/>
                </a:solidFill>
              </a:rPr>
              <a:t>Good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81001" y="2146697"/>
            <a:ext cx="923963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algn="r" defTabSz="852488">
              <a:tabLst>
                <a:tab pos="639763" algn="l"/>
              </a:tabLst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Function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99077" y="2468166"/>
            <a:ext cx="1023349" cy="51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algn="r" defTabSz="852488"/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Psycho-</a:t>
            </a:r>
          </a:p>
          <a:p>
            <a:pPr algn="r" defTabSz="852488"/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pathology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041522" y="3701654"/>
            <a:ext cx="579317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algn="r" defTabSz="852488"/>
            <a:r>
              <a:rPr lang="en-US" b="1">
                <a:solidFill>
                  <a:schemeClr val="folHlink"/>
                </a:solidFill>
              </a:rPr>
              <a:t>Poor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2584450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15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389313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20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4551363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30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5505450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40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464300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50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7304088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60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8294688" y="3950494"/>
            <a:ext cx="369324" cy="29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51" tIns="41484" rIns="84451" bIns="41484">
            <a:spAutoFit/>
          </a:bodyPr>
          <a:lstStyle/>
          <a:p>
            <a:pPr defTabSz="852488"/>
            <a:r>
              <a:rPr lang="en-US" b="1" dirty="0">
                <a:solidFill>
                  <a:schemeClr val="bg1">
                    <a:lumMod val="10000"/>
                  </a:schemeClr>
                </a:solidFill>
              </a:rPr>
              <a:t>70</a:t>
            </a: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8488363" y="2524126"/>
            <a:ext cx="0" cy="14216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628424" y="1688306"/>
            <a:ext cx="6871051" cy="2257425"/>
            <a:chOff x="1154" y="1418"/>
            <a:chExt cx="4869" cy="1896"/>
          </a:xfrm>
        </p:grpSpPr>
        <p:grpSp>
          <p:nvGrpSpPr>
            <p:cNvPr id="12314" name="Group 18"/>
            <p:cNvGrpSpPr>
              <a:grpSpLocks/>
            </p:cNvGrpSpPr>
            <p:nvPr/>
          </p:nvGrpSpPr>
          <p:grpSpPr bwMode="auto">
            <a:xfrm>
              <a:off x="1154" y="1418"/>
              <a:ext cx="4869" cy="1896"/>
              <a:chOff x="1154" y="1418"/>
              <a:chExt cx="4869" cy="1896"/>
            </a:xfrm>
          </p:grpSpPr>
          <p:sp>
            <p:nvSpPr>
              <p:cNvPr id="12318" name="Freeform 19"/>
              <p:cNvSpPr>
                <a:spLocks/>
              </p:cNvSpPr>
              <p:nvPr/>
            </p:nvSpPr>
            <p:spPr bwMode="auto">
              <a:xfrm>
                <a:off x="2458" y="2269"/>
                <a:ext cx="1935" cy="1045"/>
              </a:xfrm>
              <a:custGeom>
                <a:avLst/>
                <a:gdLst>
                  <a:gd name="T0" fmla="*/ 1878 w 1993"/>
                  <a:gd name="T1" fmla="*/ 0 h 1123"/>
                  <a:gd name="T2" fmla="*/ 50 w 1993"/>
                  <a:gd name="T3" fmla="*/ 956 h 1123"/>
                  <a:gd name="T4" fmla="*/ 0 w 1993"/>
                  <a:gd name="T5" fmla="*/ 971 h 1123"/>
                  <a:gd name="T6" fmla="*/ 1878 w 1993"/>
                  <a:gd name="T7" fmla="*/ 971 h 1123"/>
                  <a:gd name="T8" fmla="*/ 1878 w 1993"/>
                  <a:gd name="T9" fmla="*/ 0 h 1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93"/>
                  <a:gd name="T16" fmla="*/ 0 h 1123"/>
                  <a:gd name="T17" fmla="*/ 1993 w 1993"/>
                  <a:gd name="T18" fmla="*/ 1123 h 1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93" h="1123">
                    <a:moveTo>
                      <a:pt x="1992" y="0"/>
                    </a:moveTo>
                    <a:lnTo>
                      <a:pt x="54" y="1104"/>
                    </a:lnTo>
                    <a:lnTo>
                      <a:pt x="0" y="1122"/>
                    </a:lnTo>
                    <a:lnTo>
                      <a:pt x="1992" y="1122"/>
                    </a:lnTo>
                    <a:lnTo>
                      <a:pt x="1992" y="0"/>
                    </a:lnTo>
                  </a:path>
                </a:pathLst>
              </a:custGeom>
              <a:solidFill>
                <a:srgbClr val="0083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319" name="Freeform 20"/>
              <p:cNvSpPr>
                <a:spLocks/>
              </p:cNvSpPr>
              <p:nvPr/>
            </p:nvSpPr>
            <p:spPr bwMode="auto">
              <a:xfrm>
                <a:off x="5355" y="2118"/>
                <a:ext cx="668" cy="1195"/>
              </a:xfrm>
              <a:custGeom>
                <a:avLst/>
                <a:gdLst>
                  <a:gd name="T0" fmla="*/ 0 w 687"/>
                  <a:gd name="T1" fmla="*/ 1111 h 1284"/>
                  <a:gd name="T2" fmla="*/ 0 w 687"/>
                  <a:gd name="T3" fmla="*/ 598 h 1284"/>
                  <a:gd name="T4" fmla="*/ 0 w 687"/>
                  <a:gd name="T5" fmla="*/ 87 h 1284"/>
                  <a:gd name="T6" fmla="*/ 649 w 687"/>
                  <a:gd name="T7" fmla="*/ 0 h 1284"/>
                  <a:gd name="T8" fmla="*/ 649 w 687"/>
                  <a:gd name="T9" fmla="*/ 556 h 1284"/>
                  <a:gd name="T10" fmla="*/ 649 w 687"/>
                  <a:gd name="T11" fmla="*/ 1111 h 1284"/>
                  <a:gd name="T12" fmla="*/ 0 w 687"/>
                  <a:gd name="T13" fmla="*/ 1111 h 12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87"/>
                  <a:gd name="T22" fmla="*/ 0 h 1284"/>
                  <a:gd name="T23" fmla="*/ 687 w 687"/>
                  <a:gd name="T24" fmla="*/ 1284 h 12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87" h="1284">
                    <a:moveTo>
                      <a:pt x="0" y="1283"/>
                    </a:moveTo>
                    <a:lnTo>
                      <a:pt x="0" y="691"/>
                    </a:lnTo>
                    <a:lnTo>
                      <a:pt x="0" y="100"/>
                    </a:lnTo>
                    <a:lnTo>
                      <a:pt x="686" y="0"/>
                    </a:lnTo>
                    <a:lnTo>
                      <a:pt x="686" y="641"/>
                    </a:lnTo>
                    <a:lnTo>
                      <a:pt x="686" y="1283"/>
                    </a:lnTo>
                    <a:lnTo>
                      <a:pt x="0" y="1283"/>
                    </a:lnTo>
                  </a:path>
                </a:pathLst>
              </a:custGeom>
              <a:solidFill>
                <a:srgbClr val="F469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320" name="Freeform 21"/>
              <p:cNvSpPr>
                <a:spLocks/>
              </p:cNvSpPr>
              <p:nvPr/>
            </p:nvSpPr>
            <p:spPr bwMode="auto">
              <a:xfrm>
                <a:off x="1154" y="1418"/>
                <a:ext cx="791" cy="1891"/>
              </a:xfrm>
              <a:custGeom>
                <a:avLst/>
                <a:gdLst>
                  <a:gd name="T0" fmla="*/ 0 w 814"/>
                  <a:gd name="T1" fmla="*/ 0 h 2032"/>
                  <a:gd name="T2" fmla="*/ 385 w 814"/>
                  <a:gd name="T3" fmla="*/ 0 h 2032"/>
                  <a:gd name="T4" fmla="*/ 768 w 814"/>
                  <a:gd name="T5" fmla="*/ 0 h 2032"/>
                  <a:gd name="T6" fmla="*/ 768 w 814"/>
                  <a:gd name="T7" fmla="*/ 440 h 2032"/>
                  <a:gd name="T8" fmla="*/ 768 w 814"/>
                  <a:gd name="T9" fmla="*/ 880 h 2032"/>
                  <a:gd name="T10" fmla="*/ 768 w 814"/>
                  <a:gd name="T11" fmla="*/ 1319 h 2032"/>
                  <a:gd name="T12" fmla="*/ 768 w 814"/>
                  <a:gd name="T13" fmla="*/ 1759 h 2032"/>
                  <a:gd name="T14" fmla="*/ 385 w 814"/>
                  <a:gd name="T15" fmla="*/ 1759 h 2032"/>
                  <a:gd name="T16" fmla="*/ 0 w 814"/>
                  <a:gd name="T17" fmla="*/ 1759 h 2032"/>
                  <a:gd name="T18" fmla="*/ 0 w 814"/>
                  <a:gd name="T19" fmla="*/ 1319 h 2032"/>
                  <a:gd name="T20" fmla="*/ 0 w 814"/>
                  <a:gd name="T21" fmla="*/ 880 h 2032"/>
                  <a:gd name="T22" fmla="*/ 0 w 814"/>
                  <a:gd name="T23" fmla="*/ 440 h 2032"/>
                  <a:gd name="T24" fmla="*/ 0 w 814"/>
                  <a:gd name="T25" fmla="*/ 0 h 20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14"/>
                  <a:gd name="T40" fmla="*/ 0 h 2032"/>
                  <a:gd name="T41" fmla="*/ 814 w 814"/>
                  <a:gd name="T42" fmla="*/ 2032 h 203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14" h="2032">
                    <a:moveTo>
                      <a:pt x="0" y="0"/>
                    </a:moveTo>
                    <a:lnTo>
                      <a:pt x="407" y="0"/>
                    </a:lnTo>
                    <a:lnTo>
                      <a:pt x="813" y="0"/>
                    </a:lnTo>
                    <a:lnTo>
                      <a:pt x="813" y="508"/>
                    </a:lnTo>
                    <a:lnTo>
                      <a:pt x="813" y="1016"/>
                    </a:lnTo>
                    <a:lnTo>
                      <a:pt x="813" y="1523"/>
                    </a:lnTo>
                    <a:lnTo>
                      <a:pt x="813" y="2031"/>
                    </a:lnTo>
                    <a:lnTo>
                      <a:pt x="407" y="2031"/>
                    </a:lnTo>
                    <a:lnTo>
                      <a:pt x="0" y="2031"/>
                    </a:lnTo>
                    <a:lnTo>
                      <a:pt x="0" y="1523"/>
                    </a:lnTo>
                    <a:lnTo>
                      <a:pt x="0" y="1016"/>
                    </a:lnTo>
                    <a:lnTo>
                      <a:pt x="0" y="50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321" name="Freeform 22"/>
              <p:cNvSpPr>
                <a:spLocks/>
              </p:cNvSpPr>
              <p:nvPr/>
            </p:nvSpPr>
            <p:spPr bwMode="auto">
              <a:xfrm>
                <a:off x="1913" y="1418"/>
                <a:ext cx="607" cy="1892"/>
              </a:xfrm>
              <a:custGeom>
                <a:avLst/>
                <a:gdLst>
                  <a:gd name="T0" fmla="*/ 0 w 588"/>
                  <a:gd name="T1" fmla="*/ 1760 h 2033"/>
                  <a:gd name="T2" fmla="*/ 0 w 588"/>
                  <a:gd name="T3" fmla="*/ 1320 h 2033"/>
                  <a:gd name="T4" fmla="*/ 0 w 588"/>
                  <a:gd name="T5" fmla="*/ 880 h 2033"/>
                  <a:gd name="T6" fmla="*/ 0 w 588"/>
                  <a:gd name="T7" fmla="*/ 440 h 2033"/>
                  <a:gd name="T8" fmla="*/ 0 w 588"/>
                  <a:gd name="T9" fmla="*/ 0 h 2033"/>
                  <a:gd name="T10" fmla="*/ 16 w 588"/>
                  <a:gd name="T11" fmla="*/ 16 h 2033"/>
                  <a:gd name="T12" fmla="*/ 30 w 588"/>
                  <a:gd name="T13" fmla="*/ 30 h 2033"/>
                  <a:gd name="T14" fmla="*/ 46 w 588"/>
                  <a:gd name="T15" fmla="*/ 42 h 2033"/>
                  <a:gd name="T16" fmla="*/ 60 w 588"/>
                  <a:gd name="T17" fmla="*/ 54 h 2033"/>
                  <a:gd name="T18" fmla="*/ 76 w 588"/>
                  <a:gd name="T19" fmla="*/ 66 h 2033"/>
                  <a:gd name="T20" fmla="*/ 91 w 588"/>
                  <a:gd name="T21" fmla="*/ 76 h 2033"/>
                  <a:gd name="T22" fmla="*/ 107 w 588"/>
                  <a:gd name="T23" fmla="*/ 87 h 2033"/>
                  <a:gd name="T24" fmla="*/ 121 w 588"/>
                  <a:gd name="T25" fmla="*/ 97 h 2033"/>
                  <a:gd name="T26" fmla="*/ 137 w 588"/>
                  <a:gd name="T27" fmla="*/ 105 h 2033"/>
                  <a:gd name="T28" fmla="*/ 152 w 588"/>
                  <a:gd name="T29" fmla="*/ 113 h 2033"/>
                  <a:gd name="T30" fmla="*/ 169 w 588"/>
                  <a:gd name="T31" fmla="*/ 121 h 2033"/>
                  <a:gd name="T32" fmla="*/ 184 w 588"/>
                  <a:gd name="T33" fmla="*/ 128 h 2033"/>
                  <a:gd name="T34" fmla="*/ 200 w 588"/>
                  <a:gd name="T35" fmla="*/ 134 h 2033"/>
                  <a:gd name="T36" fmla="*/ 216 w 588"/>
                  <a:gd name="T37" fmla="*/ 141 h 2033"/>
                  <a:gd name="T38" fmla="*/ 232 w 588"/>
                  <a:gd name="T39" fmla="*/ 144 h 2033"/>
                  <a:gd name="T40" fmla="*/ 248 w 588"/>
                  <a:gd name="T41" fmla="*/ 151 h 2033"/>
                  <a:gd name="T42" fmla="*/ 265 w 588"/>
                  <a:gd name="T43" fmla="*/ 154 h 2033"/>
                  <a:gd name="T44" fmla="*/ 283 w 588"/>
                  <a:gd name="T45" fmla="*/ 157 h 2033"/>
                  <a:gd name="T46" fmla="*/ 300 w 588"/>
                  <a:gd name="T47" fmla="*/ 162 h 2033"/>
                  <a:gd name="T48" fmla="*/ 318 w 588"/>
                  <a:gd name="T49" fmla="*/ 164 h 2033"/>
                  <a:gd name="T50" fmla="*/ 334 w 588"/>
                  <a:gd name="T51" fmla="*/ 168 h 2033"/>
                  <a:gd name="T52" fmla="*/ 353 w 588"/>
                  <a:gd name="T53" fmla="*/ 168 h 2033"/>
                  <a:gd name="T54" fmla="*/ 371 w 588"/>
                  <a:gd name="T55" fmla="*/ 170 h 2033"/>
                  <a:gd name="T56" fmla="*/ 390 w 588"/>
                  <a:gd name="T57" fmla="*/ 171 h 2033"/>
                  <a:gd name="T58" fmla="*/ 428 w 588"/>
                  <a:gd name="T59" fmla="*/ 174 h 2033"/>
                  <a:gd name="T60" fmla="*/ 447 w 588"/>
                  <a:gd name="T61" fmla="*/ 174 h 2033"/>
                  <a:gd name="T62" fmla="*/ 467 w 588"/>
                  <a:gd name="T63" fmla="*/ 174 h 2033"/>
                  <a:gd name="T64" fmla="*/ 508 w 588"/>
                  <a:gd name="T65" fmla="*/ 174 h 2033"/>
                  <a:gd name="T66" fmla="*/ 552 w 588"/>
                  <a:gd name="T67" fmla="*/ 173 h 2033"/>
                  <a:gd name="T68" fmla="*/ 552 w 588"/>
                  <a:gd name="T69" fmla="*/ 568 h 2033"/>
                  <a:gd name="T70" fmla="*/ 552 w 588"/>
                  <a:gd name="T71" fmla="*/ 964 h 2033"/>
                  <a:gd name="T72" fmla="*/ 552 w 588"/>
                  <a:gd name="T73" fmla="*/ 1358 h 2033"/>
                  <a:gd name="T74" fmla="*/ 552 w 588"/>
                  <a:gd name="T75" fmla="*/ 1754 h 2033"/>
                  <a:gd name="T76" fmla="*/ 0 w 588"/>
                  <a:gd name="T77" fmla="*/ 1760 h 203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588"/>
                  <a:gd name="T118" fmla="*/ 0 h 2033"/>
                  <a:gd name="T119" fmla="*/ 588 w 588"/>
                  <a:gd name="T120" fmla="*/ 2033 h 2033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588" h="2033">
                    <a:moveTo>
                      <a:pt x="0" y="2032"/>
                    </a:moveTo>
                    <a:lnTo>
                      <a:pt x="0" y="1524"/>
                    </a:lnTo>
                    <a:lnTo>
                      <a:pt x="0" y="1017"/>
                    </a:lnTo>
                    <a:lnTo>
                      <a:pt x="0" y="508"/>
                    </a:lnTo>
                    <a:lnTo>
                      <a:pt x="0" y="0"/>
                    </a:lnTo>
                    <a:lnTo>
                      <a:pt x="16" y="18"/>
                    </a:lnTo>
                    <a:lnTo>
                      <a:pt x="32" y="34"/>
                    </a:lnTo>
                    <a:lnTo>
                      <a:pt x="48" y="48"/>
                    </a:lnTo>
                    <a:lnTo>
                      <a:pt x="64" y="62"/>
                    </a:lnTo>
                    <a:lnTo>
                      <a:pt x="80" y="76"/>
                    </a:lnTo>
                    <a:lnTo>
                      <a:pt x="97" y="88"/>
                    </a:lnTo>
                    <a:lnTo>
                      <a:pt x="113" y="100"/>
                    </a:lnTo>
                    <a:lnTo>
                      <a:pt x="129" y="112"/>
                    </a:lnTo>
                    <a:lnTo>
                      <a:pt x="145" y="121"/>
                    </a:lnTo>
                    <a:lnTo>
                      <a:pt x="162" y="130"/>
                    </a:lnTo>
                    <a:lnTo>
                      <a:pt x="179" y="140"/>
                    </a:lnTo>
                    <a:lnTo>
                      <a:pt x="196" y="148"/>
                    </a:lnTo>
                    <a:lnTo>
                      <a:pt x="213" y="155"/>
                    </a:lnTo>
                    <a:lnTo>
                      <a:pt x="230" y="162"/>
                    </a:lnTo>
                    <a:lnTo>
                      <a:pt x="247" y="167"/>
                    </a:lnTo>
                    <a:lnTo>
                      <a:pt x="264" y="174"/>
                    </a:lnTo>
                    <a:lnTo>
                      <a:pt x="282" y="177"/>
                    </a:lnTo>
                    <a:lnTo>
                      <a:pt x="301" y="182"/>
                    </a:lnTo>
                    <a:lnTo>
                      <a:pt x="319" y="187"/>
                    </a:lnTo>
                    <a:lnTo>
                      <a:pt x="338" y="189"/>
                    </a:lnTo>
                    <a:lnTo>
                      <a:pt x="356" y="193"/>
                    </a:lnTo>
                    <a:lnTo>
                      <a:pt x="375" y="195"/>
                    </a:lnTo>
                    <a:lnTo>
                      <a:pt x="395" y="197"/>
                    </a:lnTo>
                    <a:lnTo>
                      <a:pt x="415" y="198"/>
                    </a:lnTo>
                    <a:lnTo>
                      <a:pt x="456" y="201"/>
                    </a:lnTo>
                    <a:lnTo>
                      <a:pt x="476" y="201"/>
                    </a:lnTo>
                    <a:lnTo>
                      <a:pt x="497" y="201"/>
                    </a:lnTo>
                    <a:lnTo>
                      <a:pt x="541" y="201"/>
                    </a:lnTo>
                    <a:lnTo>
                      <a:pt x="587" y="200"/>
                    </a:lnTo>
                    <a:lnTo>
                      <a:pt x="587" y="655"/>
                    </a:lnTo>
                    <a:lnTo>
                      <a:pt x="587" y="1113"/>
                    </a:lnTo>
                    <a:lnTo>
                      <a:pt x="587" y="1568"/>
                    </a:lnTo>
                    <a:lnTo>
                      <a:pt x="587" y="2025"/>
                    </a:lnTo>
                    <a:lnTo>
                      <a:pt x="0" y="2032"/>
                    </a:lnTo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322" name="Freeform 23"/>
              <p:cNvSpPr>
                <a:spLocks/>
              </p:cNvSpPr>
              <p:nvPr/>
            </p:nvSpPr>
            <p:spPr bwMode="auto">
              <a:xfrm>
                <a:off x="2521" y="1604"/>
                <a:ext cx="1879" cy="1710"/>
              </a:xfrm>
              <a:custGeom>
                <a:avLst/>
                <a:gdLst>
                  <a:gd name="T0" fmla="*/ 1826 w 1933"/>
                  <a:gd name="T1" fmla="*/ 624 h 1837"/>
                  <a:gd name="T2" fmla="*/ 1820 w 1933"/>
                  <a:gd name="T3" fmla="*/ 1591 h 1837"/>
                  <a:gd name="T4" fmla="*/ 6 w 1933"/>
                  <a:gd name="T5" fmla="*/ 1591 h 1837"/>
                  <a:gd name="T6" fmla="*/ 6 w 1933"/>
                  <a:gd name="T7" fmla="*/ 0 h 1837"/>
                  <a:gd name="T8" fmla="*/ 34 w 1933"/>
                  <a:gd name="T9" fmla="*/ 6 h 1837"/>
                  <a:gd name="T10" fmla="*/ 68 w 1933"/>
                  <a:gd name="T11" fmla="*/ 296 h 1837"/>
                  <a:gd name="T12" fmla="*/ 176 w 1933"/>
                  <a:gd name="T13" fmla="*/ 26 h 1837"/>
                  <a:gd name="T14" fmla="*/ 244 w 1933"/>
                  <a:gd name="T15" fmla="*/ 32 h 1837"/>
                  <a:gd name="T16" fmla="*/ 272 w 1933"/>
                  <a:gd name="T17" fmla="*/ 348 h 1837"/>
                  <a:gd name="T18" fmla="*/ 340 w 1933"/>
                  <a:gd name="T19" fmla="*/ 255 h 1837"/>
                  <a:gd name="T20" fmla="*/ 414 w 1933"/>
                  <a:gd name="T21" fmla="*/ 68 h 1837"/>
                  <a:gd name="T22" fmla="*/ 488 w 1933"/>
                  <a:gd name="T23" fmla="*/ 78 h 1837"/>
                  <a:gd name="T24" fmla="*/ 499 w 1933"/>
                  <a:gd name="T25" fmla="*/ 437 h 1837"/>
                  <a:gd name="T26" fmla="*/ 584 w 1933"/>
                  <a:gd name="T27" fmla="*/ 312 h 1837"/>
                  <a:gd name="T28" fmla="*/ 595 w 1933"/>
                  <a:gd name="T29" fmla="*/ 125 h 1837"/>
                  <a:gd name="T30" fmla="*/ 686 w 1933"/>
                  <a:gd name="T31" fmla="*/ 187 h 1837"/>
                  <a:gd name="T32" fmla="*/ 703 w 1933"/>
                  <a:gd name="T33" fmla="*/ 437 h 1837"/>
                  <a:gd name="T34" fmla="*/ 777 w 1933"/>
                  <a:gd name="T35" fmla="*/ 276 h 1837"/>
                  <a:gd name="T36" fmla="*/ 788 w 1933"/>
                  <a:gd name="T37" fmla="*/ 171 h 1837"/>
                  <a:gd name="T38" fmla="*/ 839 w 1933"/>
                  <a:gd name="T39" fmla="*/ 203 h 1837"/>
                  <a:gd name="T40" fmla="*/ 885 w 1933"/>
                  <a:gd name="T41" fmla="*/ 437 h 1837"/>
                  <a:gd name="T42" fmla="*/ 958 w 1933"/>
                  <a:gd name="T43" fmla="*/ 229 h 1837"/>
                  <a:gd name="T44" fmla="*/ 1037 w 1933"/>
                  <a:gd name="T45" fmla="*/ 281 h 1837"/>
                  <a:gd name="T46" fmla="*/ 1065 w 1933"/>
                  <a:gd name="T47" fmla="*/ 437 h 1837"/>
                  <a:gd name="T48" fmla="*/ 1117 w 1933"/>
                  <a:gd name="T49" fmla="*/ 343 h 1837"/>
                  <a:gd name="T50" fmla="*/ 1133 w 1933"/>
                  <a:gd name="T51" fmla="*/ 265 h 1837"/>
                  <a:gd name="T52" fmla="*/ 1185 w 1933"/>
                  <a:gd name="T53" fmla="*/ 302 h 1837"/>
                  <a:gd name="T54" fmla="*/ 1225 w 1933"/>
                  <a:gd name="T55" fmla="*/ 437 h 1837"/>
                  <a:gd name="T56" fmla="*/ 1275 w 1933"/>
                  <a:gd name="T57" fmla="*/ 317 h 1837"/>
                  <a:gd name="T58" fmla="*/ 1327 w 1933"/>
                  <a:gd name="T59" fmla="*/ 328 h 1837"/>
                  <a:gd name="T60" fmla="*/ 1401 w 1933"/>
                  <a:gd name="T61" fmla="*/ 520 h 1837"/>
                  <a:gd name="T62" fmla="*/ 1429 w 1933"/>
                  <a:gd name="T63" fmla="*/ 437 h 1837"/>
                  <a:gd name="T64" fmla="*/ 1503 w 1933"/>
                  <a:gd name="T65" fmla="*/ 437 h 1837"/>
                  <a:gd name="T66" fmla="*/ 1559 w 1933"/>
                  <a:gd name="T67" fmla="*/ 613 h 1837"/>
                  <a:gd name="T68" fmla="*/ 1587 w 1933"/>
                  <a:gd name="T69" fmla="*/ 483 h 1837"/>
                  <a:gd name="T70" fmla="*/ 1673 w 1933"/>
                  <a:gd name="T71" fmla="*/ 489 h 1837"/>
                  <a:gd name="T72" fmla="*/ 1718 w 1933"/>
                  <a:gd name="T73" fmla="*/ 645 h 1837"/>
                  <a:gd name="T74" fmla="*/ 1741 w 1933"/>
                  <a:gd name="T75" fmla="*/ 499 h 1837"/>
                  <a:gd name="T76" fmla="*/ 1809 w 1933"/>
                  <a:gd name="T77" fmla="*/ 535 h 1837"/>
                  <a:gd name="T78" fmla="*/ 1809 w 1933"/>
                  <a:gd name="T79" fmla="*/ 1591 h 1837"/>
                  <a:gd name="T80" fmla="*/ 0 w 1933"/>
                  <a:gd name="T81" fmla="*/ 1575 h 18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933"/>
                  <a:gd name="T124" fmla="*/ 0 h 1837"/>
                  <a:gd name="T125" fmla="*/ 1933 w 1933"/>
                  <a:gd name="T126" fmla="*/ 1837 h 18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933" h="1837">
                    <a:moveTo>
                      <a:pt x="1932" y="720"/>
                    </a:moveTo>
                    <a:lnTo>
                      <a:pt x="1926" y="1836"/>
                    </a:lnTo>
                    <a:lnTo>
                      <a:pt x="6" y="1836"/>
                    </a:lnTo>
                    <a:lnTo>
                      <a:pt x="6" y="0"/>
                    </a:lnTo>
                    <a:lnTo>
                      <a:pt x="36" y="6"/>
                    </a:lnTo>
                    <a:lnTo>
                      <a:pt x="72" y="342"/>
                    </a:lnTo>
                    <a:lnTo>
                      <a:pt x="186" y="30"/>
                    </a:lnTo>
                    <a:lnTo>
                      <a:pt x="258" y="36"/>
                    </a:lnTo>
                    <a:lnTo>
                      <a:pt x="288" y="402"/>
                    </a:lnTo>
                    <a:lnTo>
                      <a:pt x="360" y="294"/>
                    </a:lnTo>
                    <a:lnTo>
                      <a:pt x="438" y="78"/>
                    </a:lnTo>
                    <a:lnTo>
                      <a:pt x="516" y="90"/>
                    </a:lnTo>
                    <a:lnTo>
                      <a:pt x="528" y="504"/>
                    </a:lnTo>
                    <a:lnTo>
                      <a:pt x="618" y="360"/>
                    </a:lnTo>
                    <a:lnTo>
                      <a:pt x="630" y="144"/>
                    </a:lnTo>
                    <a:lnTo>
                      <a:pt x="726" y="216"/>
                    </a:lnTo>
                    <a:lnTo>
                      <a:pt x="744" y="504"/>
                    </a:lnTo>
                    <a:lnTo>
                      <a:pt x="822" y="318"/>
                    </a:lnTo>
                    <a:lnTo>
                      <a:pt x="834" y="198"/>
                    </a:lnTo>
                    <a:lnTo>
                      <a:pt x="888" y="234"/>
                    </a:lnTo>
                    <a:lnTo>
                      <a:pt x="936" y="504"/>
                    </a:lnTo>
                    <a:lnTo>
                      <a:pt x="1014" y="264"/>
                    </a:lnTo>
                    <a:lnTo>
                      <a:pt x="1098" y="324"/>
                    </a:lnTo>
                    <a:lnTo>
                      <a:pt x="1128" y="504"/>
                    </a:lnTo>
                    <a:lnTo>
                      <a:pt x="1182" y="396"/>
                    </a:lnTo>
                    <a:lnTo>
                      <a:pt x="1200" y="306"/>
                    </a:lnTo>
                    <a:lnTo>
                      <a:pt x="1254" y="348"/>
                    </a:lnTo>
                    <a:lnTo>
                      <a:pt x="1296" y="504"/>
                    </a:lnTo>
                    <a:lnTo>
                      <a:pt x="1350" y="366"/>
                    </a:lnTo>
                    <a:lnTo>
                      <a:pt x="1404" y="378"/>
                    </a:lnTo>
                    <a:lnTo>
                      <a:pt x="1482" y="600"/>
                    </a:lnTo>
                    <a:lnTo>
                      <a:pt x="1512" y="504"/>
                    </a:lnTo>
                    <a:lnTo>
                      <a:pt x="1590" y="504"/>
                    </a:lnTo>
                    <a:lnTo>
                      <a:pt x="1650" y="708"/>
                    </a:lnTo>
                    <a:lnTo>
                      <a:pt x="1680" y="558"/>
                    </a:lnTo>
                    <a:lnTo>
                      <a:pt x="1770" y="564"/>
                    </a:lnTo>
                    <a:lnTo>
                      <a:pt x="1818" y="744"/>
                    </a:lnTo>
                    <a:lnTo>
                      <a:pt x="1842" y="576"/>
                    </a:lnTo>
                    <a:lnTo>
                      <a:pt x="1914" y="618"/>
                    </a:lnTo>
                    <a:lnTo>
                      <a:pt x="1914" y="1836"/>
                    </a:lnTo>
                    <a:lnTo>
                      <a:pt x="0" y="1818"/>
                    </a:lnTo>
                  </a:path>
                </a:pathLst>
              </a:custGeom>
              <a:solidFill>
                <a:srgbClr val="0083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323" name="Freeform 24"/>
              <p:cNvSpPr>
                <a:spLocks/>
              </p:cNvSpPr>
              <p:nvPr/>
            </p:nvSpPr>
            <p:spPr bwMode="auto">
              <a:xfrm>
                <a:off x="4389" y="2179"/>
                <a:ext cx="969" cy="1135"/>
              </a:xfrm>
              <a:custGeom>
                <a:avLst/>
                <a:gdLst>
                  <a:gd name="T0" fmla="*/ 929 w 997"/>
                  <a:gd name="T1" fmla="*/ 1056 h 1219"/>
                  <a:gd name="T2" fmla="*/ 0 w 997"/>
                  <a:gd name="T3" fmla="*/ 1056 h 1219"/>
                  <a:gd name="T4" fmla="*/ 0 w 997"/>
                  <a:gd name="T5" fmla="*/ 0 h 1219"/>
                  <a:gd name="T6" fmla="*/ 198 w 997"/>
                  <a:gd name="T7" fmla="*/ 0 h 1219"/>
                  <a:gd name="T8" fmla="*/ 226 w 997"/>
                  <a:gd name="T9" fmla="*/ 68 h 1219"/>
                  <a:gd name="T10" fmla="*/ 284 w 997"/>
                  <a:gd name="T11" fmla="*/ 10 h 1219"/>
                  <a:gd name="T12" fmla="*/ 482 w 997"/>
                  <a:gd name="T13" fmla="*/ 10 h 1219"/>
                  <a:gd name="T14" fmla="*/ 527 w 997"/>
                  <a:gd name="T15" fmla="*/ 83 h 1219"/>
                  <a:gd name="T16" fmla="*/ 578 w 997"/>
                  <a:gd name="T17" fmla="*/ 16 h 1219"/>
                  <a:gd name="T18" fmla="*/ 748 w 997"/>
                  <a:gd name="T19" fmla="*/ 16 h 1219"/>
                  <a:gd name="T20" fmla="*/ 782 w 997"/>
                  <a:gd name="T21" fmla="*/ 68 h 1219"/>
                  <a:gd name="T22" fmla="*/ 816 w 997"/>
                  <a:gd name="T23" fmla="*/ 20 h 1219"/>
                  <a:gd name="T24" fmla="*/ 941 w 997"/>
                  <a:gd name="T25" fmla="*/ 26 h 1219"/>
                  <a:gd name="T26" fmla="*/ 941 w 997"/>
                  <a:gd name="T27" fmla="*/ 167 h 12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7"/>
                  <a:gd name="T43" fmla="*/ 0 h 1219"/>
                  <a:gd name="T44" fmla="*/ 997 w 997"/>
                  <a:gd name="T45" fmla="*/ 1219 h 121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7" h="1219">
                    <a:moveTo>
                      <a:pt x="984" y="1218"/>
                    </a:moveTo>
                    <a:lnTo>
                      <a:pt x="0" y="1218"/>
                    </a:lnTo>
                    <a:lnTo>
                      <a:pt x="0" y="0"/>
                    </a:lnTo>
                    <a:lnTo>
                      <a:pt x="210" y="0"/>
                    </a:lnTo>
                    <a:lnTo>
                      <a:pt x="240" y="78"/>
                    </a:lnTo>
                    <a:lnTo>
                      <a:pt x="300" y="12"/>
                    </a:lnTo>
                    <a:lnTo>
                      <a:pt x="510" y="12"/>
                    </a:lnTo>
                    <a:lnTo>
                      <a:pt x="558" y="96"/>
                    </a:lnTo>
                    <a:lnTo>
                      <a:pt x="612" y="18"/>
                    </a:lnTo>
                    <a:lnTo>
                      <a:pt x="792" y="18"/>
                    </a:lnTo>
                    <a:lnTo>
                      <a:pt x="828" y="78"/>
                    </a:lnTo>
                    <a:lnTo>
                      <a:pt x="864" y="24"/>
                    </a:lnTo>
                    <a:lnTo>
                      <a:pt x="996" y="30"/>
                    </a:lnTo>
                    <a:lnTo>
                      <a:pt x="996" y="192"/>
                    </a:lnTo>
                  </a:path>
                </a:pathLst>
              </a:custGeom>
              <a:solidFill>
                <a:srgbClr val="66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2315" name="Rectangle 25"/>
            <p:cNvSpPr>
              <a:spLocks noChangeArrowheads="1"/>
            </p:cNvSpPr>
            <p:nvPr/>
          </p:nvSpPr>
          <p:spPr bwMode="auto">
            <a:xfrm>
              <a:off x="1384" y="2742"/>
              <a:ext cx="894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4451" tIns="41484" rIns="84451" bIns="41484">
              <a:spAutoFit/>
            </a:bodyPr>
            <a:lstStyle/>
            <a:p>
              <a:pPr algn="ctr" defTabSz="852488"/>
              <a:r>
                <a:rPr lang="en-US" sz="1700" b="1" dirty="0">
                  <a:solidFill>
                    <a:srgbClr val="00379A"/>
                  </a:solidFill>
                </a:rPr>
                <a:t>Premorbid</a:t>
              </a:r>
            </a:p>
          </p:txBody>
        </p:sp>
        <p:sp>
          <p:nvSpPr>
            <p:cNvPr id="12316" name="Rectangle 26"/>
            <p:cNvSpPr>
              <a:spLocks noChangeArrowheads="1"/>
            </p:cNvSpPr>
            <p:nvPr/>
          </p:nvSpPr>
          <p:spPr bwMode="auto">
            <a:xfrm>
              <a:off x="2900" y="2749"/>
              <a:ext cx="1024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4451" tIns="41484" rIns="84451" bIns="41484">
              <a:spAutoFit/>
            </a:bodyPr>
            <a:lstStyle/>
            <a:p>
              <a:pPr algn="ctr" defTabSz="852488"/>
              <a:r>
                <a:rPr lang="en-US" sz="1700" b="1"/>
                <a:t>Progression</a:t>
              </a:r>
            </a:p>
          </p:txBody>
        </p:sp>
        <p:sp>
          <p:nvSpPr>
            <p:cNvPr id="12317" name="Rectangle 27"/>
            <p:cNvSpPr>
              <a:spLocks noChangeArrowheads="1"/>
            </p:cNvSpPr>
            <p:nvPr/>
          </p:nvSpPr>
          <p:spPr bwMode="auto">
            <a:xfrm>
              <a:off x="4419" y="2686"/>
              <a:ext cx="860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4451" tIns="41484" rIns="84451" bIns="41484">
              <a:spAutoFit/>
            </a:bodyPr>
            <a:lstStyle/>
            <a:p>
              <a:pPr algn="ctr" defTabSz="852488"/>
              <a:r>
                <a:rPr lang="en-US" sz="1700" b="1"/>
                <a:t>Stable</a:t>
              </a:r>
            </a:p>
            <a:p>
              <a:pPr algn="ctr" defTabSz="852488"/>
              <a:r>
                <a:rPr lang="en-US" sz="1700" b="1"/>
                <a:t>Relapsing</a:t>
              </a:r>
            </a:p>
          </p:txBody>
        </p:sp>
      </p:grpSp>
      <p:pic>
        <p:nvPicPr>
          <p:cNvPr id="14364" name="Picture 28"/>
          <p:cNvPicPr>
            <a:picLocks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1520" y="719798"/>
            <a:ext cx="7959725" cy="92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EF9100"/>
            </a:outerShdw>
          </a:effectLst>
        </p:spPr>
      </p:pic>
      <p:sp>
        <p:nvSpPr>
          <p:cNvPr id="12308" name="Line 30"/>
          <p:cNvSpPr>
            <a:spLocks noChangeShapeType="1"/>
          </p:cNvSpPr>
          <p:nvPr/>
        </p:nvSpPr>
        <p:spPr bwMode="auto">
          <a:xfrm>
            <a:off x="1616075" y="990600"/>
            <a:ext cx="0" cy="2952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09" name="Line 31"/>
          <p:cNvSpPr>
            <a:spLocks noChangeShapeType="1"/>
          </p:cNvSpPr>
          <p:nvPr/>
        </p:nvSpPr>
        <p:spPr bwMode="auto">
          <a:xfrm flipH="1">
            <a:off x="1616076" y="3943350"/>
            <a:ext cx="68818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10" name="Line 32"/>
          <p:cNvSpPr>
            <a:spLocks noChangeShapeType="1"/>
          </p:cNvSpPr>
          <p:nvPr/>
        </p:nvSpPr>
        <p:spPr bwMode="auto">
          <a:xfrm>
            <a:off x="6188075" y="2593182"/>
            <a:ext cx="0" cy="135016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11" name="Line 33"/>
          <p:cNvSpPr>
            <a:spLocks noChangeShapeType="1"/>
          </p:cNvSpPr>
          <p:nvPr/>
        </p:nvSpPr>
        <p:spPr bwMode="auto">
          <a:xfrm>
            <a:off x="7543800" y="2636044"/>
            <a:ext cx="0" cy="130730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312" name="Line 34"/>
          <p:cNvSpPr>
            <a:spLocks noChangeShapeType="1"/>
          </p:cNvSpPr>
          <p:nvPr/>
        </p:nvSpPr>
        <p:spPr bwMode="auto">
          <a:xfrm>
            <a:off x="3560763" y="1907382"/>
            <a:ext cx="0" cy="203596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" name="مربع نص 2"/>
          <p:cNvSpPr txBox="1"/>
          <p:nvPr/>
        </p:nvSpPr>
        <p:spPr>
          <a:xfrm>
            <a:off x="8795244" y="477183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7024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2;p59"/>
          <p:cNvSpPr/>
          <p:nvPr/>
        </p:nvSpPr>
        <p:spPr>
          <a:xfrm>
            <a:off x="1437194" y="195486"/>
            <a:ext cx="5976664" cy="93610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Management of schizophrenia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88180"/>
            <a:ext cx="8453971" cy="172819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79512" y="1492664"/>
            <a:ext cx="36557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Font typeface="Wingdings" pitchFamily="2" charset="2"/>
              <a:buChar char="Ø"/>
            </a:pPr>
            <a:r>
              <a:rPr lang="en-US" sz="2000" b="1" dirty="0">
                <a:solidFill>
                  <a:srgbClr val="DA768F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Psychological </a:t>
            </a:r>
            <a:r>
              <a:rPr lang="en-US" sz="2000" b="1" dirty="0" smtClean="0">
                <a:solidFill>
                  <a:srgbClr val="DA768F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Treatments :</a:t>
            </a:r>
            <a:endParaRPr lang="en-US" sz="2000" b="1" dirty="0">
              <a:solidFill>
                <a:srgbClr val="DA768F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252463" y="337820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39552" y="3570531"/>
            <a:ext cx="218521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Social skills training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3835255" y="3501315"/>
            <a:ext cx="1723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Self sufficiency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978208" y="3503319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Act appropriately in public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8703300" y="472783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79099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31640" y="555526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51520" y="555526"/>
            <a:ext cx="4511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Pharmacological Treatments :</a:t>
            </a:r>
            <a:endParaRPr lang="en-US" sz="24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770087" y="479412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12</a:t>
            </a:r>
            <a:endParaRPr lang="en-US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95536" y="1203598"/>
            <a:ext cx="590418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Major drugs used in treating schizophrenia :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First-generation drugs :</a:t>
            </a: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Chlorpromazine.</a:t>
            </a:r>
            <a:endParaRPr lang="en-US" sz="24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Trifluoperazie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Second-generation drugs :</a:t>
            </a: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Clozapine .</a:t>
            </a:r>
          </a:p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Olanzapine .</a:t>
            </a:r>
          </a:p>
          <a:p>
            <a:endParaRPr lang="en-US" sz="2400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1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40">
            <a:extLst>
              <a:ext uri="{FF2B5EF4-FFF2-40B4-BE49-F238E27FC236}">
                <a16:creationId xmlns=""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2483768" y="640842"/>
            <a:ext cx="4176464" cy="792088"/>
          </a:xfrm>
          <a:prstGeom prst="roundRect">
            <a:avLst>
              <a:gd name="adj" fmla="val 50000"/>
            </a:avLst>
          </a:prstGeom>
          <a:solidFill>
            <a:schemeClr val="bg2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645999" y="464353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13</a:t>
            </a:r>
            <a:endParaRPr lang="en-US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74918" y="1779662"/>
            <a:ext cx="85628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sum up , nightmare schizophrenic they don’t know where the truth imagine the people , places and important moment in their life not gone , not did the worst never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happened.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8581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227090"/>
            <a:ext cx="59766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Sheitman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BB, Lieberman JA. The natural history and pathophysiology of treatment-resistant schizophrenia.</a:t>
            </a:r>
          </a:p>
          <a:p>
            <a:pPr eaLnBrk="1" hangingPunct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Psychiatr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Res.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2016(May-Aug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);32(3-4):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143-150 .</a:t>
            </a:r>
          </a:p>
          <a:p>
            <a:pPr eaLnBrk="1" hangingPunct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2- Healthcare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Cost and Utilization Project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HCUPnet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3- Freedman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R., 2018. Schizophrenia</a:t>
            </a:r>
            <a:r>
              <a:rPr lang="en-US" sz="2000" dirty="0" smtClean="0"/>
              <a:t>.</a:t>
            </a: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: Rounded Corners 40">
            <a:extLst>
              <a:ext uri="{FF2B5EF4-FFF2-40B4-BE49-F238E27FC236}">
                <a16:creationId xmlns=""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0" y="280752"/>
            <a:ext cx="4176464" cy="792088"/>
          </a:xfrm>
          <a:prstGeom prst="roundRect">
            <a:avLst>
              <a:gd name="adj" fmla="val 50000"/>
            </a:avLst>
          </a:prstGeom>
          <a:solidFill>
            <a:schemeClr val="bg2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931" y="1072840"/>
            <a:ext cx="2595735" cy="39399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8604448" y="465998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91376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820472" y="465998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15</a:t>
            </a:r>
            <a:endParaRPr lang="en-US" b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3478"/>
            <a:ext cx="8568952" cy="484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996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820472" y="47975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9542"/>
            <a:ext cx="8638971" cy="3795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95249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802470" y="482595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9" name="Google Shape;942;p59"/>
          <p:cNvSpPr/>
          <p:nvPr/>
        </p:nvSpPr>
        <p:spPr>
          <a:xfrm>
            <a:off x="3088545" y="845836"/>
            <a:ext cx="3960440" cy="576063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Define Schizophrenia 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Google Shape;942;p59"/>
          <p:cNvSpPr/>
          <p:nvPr/>
        </p:nvSpPr>
        <p:spPr>
          <a:xfrm>
            <a:off x="2880906" y="1477994"/>
            <a:ext cx="5051160" cy="93610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Explain the symptoms in schizophrenia 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Google Shape;942;p59"/>
          <p:cNvSpPr/>
          <p:nvPr/>
        </p:nvSpPr>
        <p:spPr>
          <a:xfrm>
            <a:off x="3114203" y="2465783"/>
            <a:ext cx="4970972" cy="93610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Outline cognitive problems of schizophrenia 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Google Shape;942;p59"/>
          <p:cNvSpPr/>
          <p:nvPr/>
        </p:nvSpPr>
        <p:spPr>
          <a:xfrm>
            <a:off x="3216766" y="4287712"/>
            <a:ext cx="5483868" cy="771165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Management of schizophrenia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oogle Shape;59;p15"/>
          <p:cNvGrpSpPr/>
          <p:nvPr/>
        </p:nvGrpSpPr>
        <p:grpSpPr>
          <a:xfrm>
            <a:off x="-34691" y="797586"/>
            <a:ext cx="3433226" cy="4028369"/>
            <a:chOff x="57122" y="603900"/>
            <a:chExt cx="5025221" cy="4128117"/>
          </a:xfrm>
        </p:grpSpPr>
        <p:sp>
          <p:nvSpPr>
            <p:cNvPr id="28" name="Google Shape;64;p15"/>
            <p:cNvSpPr/>
            <p:nvPr/>
          </p:nvSpPr>
          <p:spPr>
            <a:xfrm>
              <a:off x="4380361" y="2321361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1" y="0"/>
                  </a:moveTo>
                  <a:cubicBezTo>
                    <a:pt x="191" y="160"/>
                    <a:pt x="113" y="357"/>
                    <a:pt x="52" y="530"/>
                  </a:cubicBezTo>
                  <a:cubicBezTo>
                    <a:pt x="0" y="686"/>
                    <a:pt x="2" y="877"/>
                    <a:pt x="117" y="994"/>
                  </a:cubicBezTo>
                  <a:cubicBezTo>
                    <a:pt x="161" y="1038"/>
                    <a:pt x="220" y="1069"/>
                    <a:pt x="281" y="1069"/>
                  </a:cubicBezTo>
                  <a:cubicBezTo>
                    <a:pt x="282" y="1069"/>
                    <a:pt x="284" y="1069"/>
                    <a:pt x="286" y="1069"/>
                  </a:cubicBezTo>
                  <a:cubicBezTo>
                    <a:pt x="413" y="1065"/>
                    <a:pt x="501" y="933"/>
                    <a:pt x="520" y="807"/>
                  </a:cubicBezTo>
                  <a:cubicBezTo>
                    <a:pt x="549" y="613"/>
                    <a:pt x="467" y="422"/>
                    <a:pt x="387" y="243"/>
                  </a:cubicBezTo>
                  <a:cubicBezTo>
                    <a:pt x="351" y="163"/>
                    <a:pt x="320" y="71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Google Shape;68;p15"/>
            <p:cNvSpPr/>
            <p:nvPr/>
          </p:nvSpPr>
          <p:spPr>
            <a:xfrm>
              <a:off x="4485309" y="2462247"/>
              <a:ext cx="46315" cy="90268"/>
            </a:xfrm>
            <a:custGeom>
              <a:avLst/>
              <a:gdLst/>
              <a:ahLst/>
              <a:cxnLst/>
              <a:rect l="l" t="t" r="r" b="b"/>
              <a:pathLst>
                <a:path w="549" h="1070" extrusionOk="0">
                  <a:moveTo>
                    <a:pt x="271" y="1"/>
                  </a:moveTo>
                  <a:cubicBezTo>
                    <a:pt x="192" y="161"/>
                    <a:pt x="113" y="357"/>
                    <a:pt x="52" y="529"/>
                  </a:cubicBezTo>
                  <a:cubicBezTo>
                    <a:pt x="0" y="686"/>
                    <a:pt x="1" y="877"/>
                    <a:pt x="117" y="994"/>
                  </a:cubicBezTo>
                  <a:cubicBezTo>
                    <a:pt x="161" y="1039"/>
                    <a:pt x="220" y="1070"/>
                    <a:pt x="281" y="1070"/>
                  </a:cubicBezTo>
                  <a:cubicBezTo>
                    <a:pt x="283" y="1070"/>
                    <a:pt x="284" y="1070"/>
                    <a:pt x="286" y="1069"/>
                  </a:cubicBezTo>
                  <a:cubicBezTo>
                    <a:pt x="413" y="1065"/>
                    <a:pt x="502" y="933"/>
                    <a:pt x="520" y="808"/>
                  </a:cubicBezTo>
                  <a:cubicBezTo>
                    <a:pt x="549" y="614"/>
                    <a:pt x="468" y="422"/>
                    <a:pt x="387" y="244"/>
                  </a:cubicBezTo>
                  <a:cubicBezTo>
                    <a:pt x="351" y="163"/>
                    <a:pt x="320" y="71"/>
                    <a:pt x="271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Google Shape;71;p15"/>
            <p:cNvSpPr/>
            <p:nvPr/>
          </p:nvSpPr>
          <p:spPr>
            <a:xfrm>
              <a:off x="4275750" y="2446471"/>
              <a:ext cx="46315" cy="90184"/>
            </a:xfrm>
            <a:custGeom>
              <a:avLst/>
              <a:gdLst/>
              <a:ahLst/>
              <a:cxnLst/>
              <a:rect l="l" t="t" r="r" b="b"/>
              <a:pathLst>
                <a:path w="549" h="1069" extrusionOk="0">
                  <a:moveTo>
                    <a:pt x="271" y="0"/>
                  </a:moveTo>
                  <a:cubicBezTo>
                    <a:pt x="192" y="160"/>
                    <a:pt x="113" y="356"/>
                    <a:pt x="52" y="528"/>
                  </a:cubicBezTo>
                  <a:cubicBezTo>
                    <a:pt x="0" y="685"/>
                    <a:pt x="1" y="877"/>
                    <a:pt x="117" y="994"/>
                  </a:cubicBezTo>
                  <a:cubicBezTo>
                    <a:pt x="160" y="1038"/>
                    <a:pt x="220" y="1069"/>
                    <a:pt x="281" y="1069"/>
                  </a:cubicBezTo>
                  <a:cubicBezTo>
                    <a:pt x="283" y="1069"/>
                    <a:pt x="284" y="1069"/>
                    <a:pt x="286" y="1069"/>
                  </a:cubicBezTo>
                  <a:cubicBezTo>
                    <a:pt x="413" y="1064"/>
                    <a:pt x="502" y="933"/>
                    <a:pt x="520" y="807"/>
                  </a:cubicBezTo>
                  <a:cubicBezTo>
                    <a:pt x="549" y="613"/>
                    <a:pt x="467" y="422"/>
                    <a:pt x="387" y="243"/>
                  </a:cubicBezTo>
                  <a:cubicBezTo>
                    <a:pt x="351" y="162"/>
                    <a:pt x="320" y="70"/>
                    <a:pt x="271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Google Shape;73;p15"/>
            <p:cNvSpPr/>
            <p:nvPr/>
          </p:nvSpPr>
          <p:spPr>
            <a:xfrm>
              <a:off x="1352974" y="603900"/>
              <a:ext cx="775966" cy="333569"/>
            </a:xfrm>
            <a:custGeom>
              <a:avLst/>
              <a:gdLst/>
              <a:ahLst/>
              <a:cxnLst/>
              <a:rect l="l" t="t" r="r" b="b"/>
              <a:pathLst>
                <a:path w="9198" h="3954" extrusionOk="0">
                  <a:moveTo>
                    <a:pt x="4217" y="0"/>
                  </a:moveTo>
                  <a:cubicBezTo>
                    <a:pt x="4034" y="0"/>
                    <a:pt x="3854" y="23"/>
                    <a:pt x="3687" y="67"/>
                  </a:cubicBezTo>
                  <a:cubicBezTo>
                    <a:pt x="2961" y="258"/>
                    <a:pt x="2412" y="934"/>
                    <a:pt x="2369" y="1694"/>
                  </a:cubicBezTo>
                  <a:cubicBezTo>
                    <a:pt x="2161" y="1577"/>
                    <a:pt x="1913" y="1520"/>
                    <a:pt x="1658" y="1520"/>
                  </a:cubicBezTo>
                  <a:cubicBezTo>
                    <a:pt x="1218" y="1520"/>
                    <a:pt x="757" y="1689"/>
                    <a:pt x="442" y="2010"/>
                  </a:cubicBezTo>
                  <a:cubicBezTo>
                    <a:pt x="135" y="2323"/>
                    <a:pt x="0" y="2856"/>
                    <a:pt x="26" y="3307"/>
                  </a:cubicBezTo>
                  <a:cubicBezTo>
                    <a:pt x="46" y="3672"/>
                    <a:pt x="357" y="3954"/>
                    <a:pt x="722" y="3954"/>
                  </a:cubicBezTo>
                  <a:lnTo>
                    <a:pt x="8355" y="3954"/>
                  </a:lnTo>
                  <a:cubicBezTo>
                    <a:pt x="8848" y="3954"/>
                    <a:pt x="9198" y="3452"/>
                    <a:pt x="9004" y="2999"/>
                  </a:cubicBezTo>
                  <a:cubicBezTo>
                    <a:pt x="9003" y="2995"/>
                    <a:pt x="9002" y="2993"/>
                    <a:pt x="9001" y="2989"/>
                  </a:cubicBezTo>
                  <a:cubicBezTo>
                    <a:pt x="8877" y="2708"/>
                    <a:pt x="8586" y="2500"/>
                    <a:pt x="8281" y="2500"/>
                  </a:cubicBezTo>
                  <a:cubicBezTo>
                    <a:pt x="8259" y="2500"/>
                    <a:pt x="8237" y="2501"/>
                    <a:pt x="8215" y="2503"/>
                  </a:cubicBezTo>
                  <a:cubicBezTo>
                    <a:pt x="8264" y="1870"/>
                    <a:pt x="8078" y="1304"/>
                    <a:pt x="7625" y="944"/>
                  </a:cubicBezTo>
                  <a:cubicBezTo>
                    <a:pt x="7362" y="734"/>
                    <a:pt x="7004" y="645"/>
                    <a:pt x="6646" y="645"/>
                  </a:cubicBezTo>
                  <a:cubicBezTo>
                    <a:pt x="6358" y="645"/>
                    <a:pt x="6070" y="703"/>
                    <a:pt x="5831" y="802"/>
                  </a:cubicBezTo>
                  <a:cubicBezTo>
                    <a:pt x="5482" y="253"/>
                    <a:pt x="4829" y="0"/>
                    <a:pt x="4217" y="0"/>
                  </a:cubicBezTo>
                  <a:close/>
                </a:path>
              </a:pathLst>
            </a:custGeom>
            <a:solidFill>
              <a:srgbClr val="6146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Google Shape;74;p15"/>
            <p:cNvSpPr/>
            <p:nvPr/>
          </p:nvSpPr>
          <p:spPr>
            <a:xfrm>
              <a:off x="57122" y="1029089"/>
              <a:ext cx="4708946" cy="3372307"/>
            </a:xfrm>
            <a:custGeom>
              <a:avLst/>
              <a:gdLst/>
              <a:ahLst/>
              <a:cxnLst/>
              <a:rect l="l" t="t" r="r" b="b"/>
              <a:pathLst>
                <a:path w="55818" h="39974" extrusionOk="0">
                  <a:moveTo>
                    <a:pt x="29007" y="1"/>
                  </a:moveTo>
                  <a:cubicBezTo>
                    <a:pt x="27019" y="1"/>
                    <a:pt x="24959" y="1124"/>
                    <a:pt x="23805" y="2733"/>
                  </a:cubicBezTo>
                  <a:cubicBezTo>
                    <a:pt x="22730" y="1558"/>
                    <a:pt x="21133" y="917"/>
                    <a:pt x="19545" y="917"/>
                  </a:cubicBezTo>
                  <a:cubicBezTo>
                    <a:pt x="18756" y="917"/>
                    <a:pt x="17970" y="1076"/>
                    <a:pt x="17251" y="1405"/>
                  </a:cubicBezTo>
                  <a:cubicBezTo>
                    <a:pt x="15084" y="2398"/>
                    <a:pt x="13638" y="4929"/>
                    <a:pt x="13920" y="7296"/>
                  </a:cubicBezTo>
                  <a:cubicBezTo>
                    <a:pt x="13480" y="7175"/>
                    <a:pt x="13026" y="7116"/>
                    <a:pt x="12571" y="7116"/>
                  </a:cubicBezTo>
                  <a:cubicBezTo>
                    <a:pt x="11284" y="7116"/>
                    <a:pt x="9994" y="7587"/>
                    <a:pt x="9037" y="8450"/>
                  </a:cubicBezTo>
                  <a:cubicBezTo>
                    <a:pt x="7741" y="9618"/>
                    <a:pt x="7096" y="11467"/>
                    <a:pt x="7385" y="13187"/>
                  </a:cubicBezTo>
                  <a:cubicBezTo>
                    <a:pt x="5832" y="13626"/>
                    <a:pt x="4459" y="14907"/>
                    <a:pt x="3961" y="16443"/>
                  </a:cubicBezTo>
                  <a:cubicBezTo>
                    <a:pt x="3461" y="17978"/>
                    <a:pt x="3777" y="19753"/>
                    <a:pt x="4775" y="21023"/>
                  </a:cubicBezTo>
                  <a:cubicBezTo>
                    <a:pt x="4279" y="21243"/>
                    <a:pt x="3728" y="21499"/>
                    <a:pt x="3321" y="21858"/>
                  </a:cubicBezTo>
                  <a:cubicBezTo>
                    <a:pt x="2744" y="22368"/>
                    <a:pt x="2407" y="23114"/>
                    <a:pt x="2292" y="23875"/>
                  </a:cubicBezTo>
                  <a:cubicBezTo>
                    <a:pt x="2176" y="24637"/>
                    <a:pt x="2268" y="25417"/>
                    <a:pt x="2442" y="26168"/>
                  </a:cubicBezTo>
                  <a:cubicBezTo>
                    <a:pt x="978" y="27336"/>
                    <a:pt x="1" y="29239"/>
                    <a:pt x="376" y="31075"/>
                  </a:cubicBezTo>
                  <a:cubicBezTo>
                    <a:pt x="739" y="32854"/>
                    <a:pt x="2389" y="34348"/>
                    <a:pt x="4193" y="34348"/>
                  </a:cubicBezTo>
                  <a:cubicBezTo>
                    <a:pt x="4250" y="34348"/>
                    <a:pt x="4308" y="34346"/>
                    <a:pt x="4366" y="34343"/>
                  </a:cubicBezTo>
                  <a:lnTo>
                    <a:pt x="4366" y="34343"/>
                  </a:lnTo>
                  <a:cubicBezTo>
                    <a:pt x="4216" y="35093"/>
                    <a:pt x="4175" y="35894"/>
                    <a:pt x="4422" y="36617"/>
                  </a:cubicBezTo>
                  <a:cubicBezTo>
                    <a:pt x="4637" y="37247"/>
                    <a:pt x="5128" y="37762"/>
                    <a:pt x="5710" y="38086"/>
                  </a:cubicBezTo>
                  <a:cubicBezTo>
                    <a:pt x="6293" y="38411"/>
                    <a:pt x="6961" y="38557"/>
                    <a:pt x="7626" y="38596"/>
                  </a:cubicBezTo>
                  <a:cubicBezTo>
                    <a:pt x="7726" y="38602"/>
                    <a:pt x="7827" y="38606"/>
                    <a:pt x="7929" y="38606"/>
                  </a:cubicBezTo>
                  <a:cubicBezTo>
                    <a:pt x="8707" y="38606"/>
                    <a:pt x="9510" y="38417"/>
                    <a:pt x="10036" y="37857"/>
                  </a:cubicBezTo>
                  <a:cubicBezTo>
                    <a:pt x="10541" y="38798"/>
                    <a:pt x="11794" y="39465"/>
                    <a:pt x="12837" y="39701"/>
                  </a:cubicBezTo>
                  <a:cubicBezTo>
                    <a:pt x="13612" y="39876"/>
                    <a:pt x="14394" y="39974"/>
                    <a:pt x="15172" y="39974"/>
                  </a:cubicBezTo>
                  <a:cubicBezTo>
                    <a:pt x="16077" y="39974"/>
                    <a:pt x="16977" y="39842"/>
                    <a:pt x="17853" y="39550"/>
                  </a:cubicBezTo>
                  <a:cubicBezTo>
                    <a:pt x="19484" y="39007"/>
                    <a:pt x="20942" y="37692"/>
                    <a:pt x="21574" y="36093"/>
                  </a:cubicBezTo>
                  <a:cubicBezTo>
                    <a:pt x="22208" y="36592"/>
                    <a:pt x="22893" y="36919"/>
                    <a:pt x="23692" y="37025"/>
                  </a:cubicBezTo>
                  <a:cubicBezTo>
                    <a:pt x="23938" y="37057"/>
                    <a:pt x="24188" y="37076"/>
                    <a:pt x="24437" y="37076"/>
                  </a:cubicBezTo>
                  <a:cubicBezTo>
                    <a:pt x="24853" y="37076"/>
                    <a:pt x="25267" y="37023"/>
                    <a:pt x="25661" y="36888"/>
                  </a:cubicBezTo>
                  <a:cubicBezTo>
                    <a:pt x="26464" y="36615"/>
                    <a:pt x="27143" y="35997"/>
                    <a:pt x="27492" y="35223"/>
                  </a:cubicBezTo>
                  <a:cubicBezTo>
                    <a:pt x="27862" y="35819"/>
                    <a:pt x="28514" y="36290"/>
                    <a:pt x="29171" y="36537"/>
                  </a:cubicBezTo>
                  <a:cubicBezTo>
                    <a:pt x="29701" y="36736"/>
                    <a:pt x="30268" y="36855"/>
                    <a:pt x="30833" y="36855"/>
                  </a:cubicBezTo>
                  <a:cubicBezTo>
                    <a:pt x="31118" y="36855"/>
                    <a:pt x="31402" y="36824"/>
                    <a:pt x="31681" y="36758"/>
                  </a:cubicBezTo>
                  <a:cubicBezTo>
                    <a:pt x="32510" y="36562"/>
                    <a:pt x="33277" y="36026"/>
                    <a:pt x="33646" y="35257"/>
                  </a:cubicBezTo>
                  <a:cubicBezTo>
                    <a:pt x="33945" y="35869"/>
                    <a:pt x="34438" y="36344"/>
                    <a:pt x="34966" y="36774"/>
                  </a:cubicBezTo>
                  <a:cubicBezTo>
                    <a:pt x="36221" y="37797"/>
                    <a:pt x="37917" y="38106"/>
                    <a:pt x="39535" y="38128"/>
                  </a:cubicBezTo>
                  <a:cubicBezTo>
                    <a:pt x="39600" y="38129"/>
                    <a:pt x="39665" y="38130"/>
                    <a:pt x="39730" y="38130"/>
                  </a:cubicBezTo>
                  <a:cubicBezTo>
                    <a:pt x="40708" y="38130"/>
                    <a:pt x="41694" y="38027"/>
                    <a:pt x="42613" y="37698"/>
                  </a:cubicBezTo>
                  <a:cubicBezTo>
                    <a:pt x="43594" y="37347"/>
                    <a:pt x="44499" y="36719"/>
                    <a:pt x="45047" y="35833"/>
                  </a:cubicBezTo>
                  <a:cubicBezTo>
                    <a:pt x="45502" y="36748"/>
                    <a:pt x="46649" y="37184"/>
                    <a:pt x="47668" y="37238"/>
                  </a:cubicBezTo>
                  <a:cubicBezTo>
                    <a:pt x="47740" y="37242"/>
                    <a:pt x="47813" y="37244"/>
                    <a:pt x="47885" y="37244"/>
                  </a:cubicBezTo>
                  <a:cubicBezTo>
                    <a:pt x="48832" y="37244"/>
                    <a:pt x="49776" y="36913"/>
                    <a:pt x="50522" y="36328"/>
                  </a:cubicBezTo>
                  <a:cubicBezTo>
                    <a:pt x="50935" y="36004"/>
                    <a:pt x="51291" y="35602"/>
                    <a:pt x="51530" y="35134"/>
                  </a:cubicBezTo>
                  <a:cubicBezTo>
                    <a:pt x="51783" y="34637"/>
                    <a:pt x="51898" y="34070"/>
                    <a:pt x="51859" y="33512"/>
                  </a:cubicBezTo>
                  <a:lnTo>
                    <a:pt x="51859" y="33512"/>
                  </a:lnTo>
                  <a:cubicBezTo>
                    <a:pt x="52016" y="33537"/>
                    <a:pt x="52174" y="33549"/>
                    <a:pt x="52332" y="33549"/>
                  </a:cubicBezTo>
                  <a:cubicBezTo>
                    <a:pt x="53283" y="33549"/>
                    <a:pt x="54209" y="33106"/>
                    <a:pt x="54828" y="32365"/>
                  </a:cubicBezTo>
                  <a:cubicBezTo>
                    <a:pt x="55548" y="31502"/>
                    <a:pt x="55818" y="30301"/>
                    <a:pt x="55612" y="29197"/>
                  </a:cubicBezTo>
                  <a:cubicBezTo>
                    <a:pt x="55406" y="28092"/>
                    <a:pt x="54634" y="26956"/>
                    <a:pt x="53665" y="26378"/>
                  </a:cubicBezTo>
                  <a:cubicBezTo>
                    <a:pt x="54532" y="25616"/>
                    <a:pt x="54885" y="24049"/>
                    <a:pt x="54588" y="22935"/>
                  </a:cubicBezTo>
                  <a:cubicBezTo>
                    <a:pt x="54291" y="21820"/>
                    <a:pt x="53483" y="20958"/>
                    <a:pt x="52531" y="20410"/>
                  </a:cubicBezTo>
                  <a:cubicBezTo>
                    <a:pt x="53602" y="19414"/>
                    <a:pt x="53795" y="17747"/>
                    <a:pt x="53427" y="16333"/>
                  </a:cubicBezTo>
                  <a:cubicBezTo>
                    <a:pt x="53191" y="15427"/>
                    <a:pt x="52738" y="14553"/>
                    <a:pt x="52015" y="13956"/>
                  </a:cubicBezTo>
                  <a:cubicBezTo>
                    <a:pt x="51437" y="13479"/>
                    <a:pt x="50579" y="13055"/>
                    <a:pt x="49803" y="13055"/>
                  </a:cubicBezTo>
                  <a:cubicBezTo>
                    <a:pt x="49611" y="13055"/>
                    <a:pt x="49423" y="13081"/>
                    <a:pt x="49246" y="13139"/>
                  </a:cubicBezTo>
                  <a:cubicBezTo>
                    <a:pt x="49627" y="11477"/>
                    <a:pt x="49109" y="9636"/>
                    <a:pt x="47915" y="8417"/>
                  </a:cubicBezTo>
                  <a:cubicBezTo>
                    <a:pt x="46970" y="7452"/>
                    <a:pt x="45464" y="6941"/>
                    <a:pt x="44049" y="6941"/>
                  </a:cubicBezTo>
                  <a:cubicBezTo>
                    <a:pt x="43677" y="6941"/>
                    <a:pt x="43310" y="6976"/>
                    <a:pt x="42963" y="7048"/>
                  </a:cubicBezTo>
                  <a:cubicBezTo>
                    <a:pt x="43089" y="5055"/>
                    <a:pt x="41872" y="3044"/>
                    <a:pt x="40047" y="2232"/>
                  </a:cubicBezTo>
                  <a:cubicBezTo>
                    <a:pt x="39488" y="1983"/>
                    <a:pt x="38878" y="1867"/>
                    <a:pt x="38261" y="1867"/>
                  </a:cubicBezTo>
                  <a:cubicBezTo>
                    <a:pt x="36864" y="1867"/>
                    <a:pt x="35430" y="2461"/>
                    <a:pt x="34461" y="3451"/>
                  </a:cubicBezTo>
                  <a:cubicBezTo>
                    <a:pt x="33527" y="1546"/>
                    <a:pt x="31548" y="195"/>
                    <a:pt x="29434" y="19"/>
                  </a:cubicBezTo>
                  <a:cubicBezTo>
                    <a:pt x="29293" y="7"/>
                    <a:pt x="29150" y="1"/>
                    <a:pt x="29007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Google Shape;75;p15"/>
            <p:cNvSpPr/>
            <p:nvPr/>
          </p:nvSpPr>
          <p:spPr>
            <a:xfrm>
              <a:off x="981522" y="1846060"/>
              <a:ext cx="3007101" cy="2885957"/>
            </a:xfrm>
            <a:custGeom>
              <a:avLst/>
              <a:gdLst/>
              <a:ahLst/>
              <a:cxnLst/>
              <a:rect l="l" t="t" r="r" b="b"/>
              <a:pathLst>
                <a:path w="35645" h="34209" extrusionOk="0">
                  <a:moveTo>
                    <a:pt x="20904" y="0"/>
                  </a:moveTo>
                  <a:cubicBezTo>
                    <a:pt x="20118" y="0"/>
                    <a:pt x="19335" y="71"/>
                    <a:pt x="18564" y="233"/>
                  </a:cubicBezTo>
                  <a:cubicBezTo>
                    <a:pt x="16390" y="692"/>
                    <a:pt x="14318" y="1955"/>
                    <a:pt x="13274" y="3892"/>
                  </a:cubicBezTo>
                  <a:cubicBezTo>
                    <a:pt x="13212" y="3732"/>
                    <a:pt x="13151" y="3572"/>
                    <a:pt x="13089" y="3411"/>
                  </a:cubicBezTo>
                  <a:cubicBezTo>
                    <a:pt x="12900" y="3611"/>
                    <a:pt x="12909" y="3916"/>
                    <a:pt x="12876" y="4188"/>
                  </a:cubicBezTo>
                  <a:cubicBezTo>
                    <a:pt x="12813" y="4698"/>
                    <a:pt x="12546" y="5182"/>
                    <a:pt x="12147" y="5514"/>
                  </a:cubicBezTo>
                  <a:cubicBezTo>
                    <a:pt x="12282" y="5471"/>
                    <a:pt x="12416" y="5428"/>
                    <a:pt x="12551" y="5385"/>
                  </a:cubicBezTo>
                  <a:lnTo>
                    <a:pt x="12551" y="5385"/>
                  </a:lnTo>
                  <a:cubicBezTo>
                    <a:pt x="12232" y="6376"/>
                    <a:pt x="12100" y="7892"/>
                    <a:pt x="12244" y="8923"/>
                  </a:cubicBezTo>
                  <a:cubicBezTo>
                    <a:pt x="12575" y="11282"/>
                    <a:pt x="14702" y="13211"/>
                    <a:pt x="15063" y="15566"/>
                  </a:cubicBezTo>
                  <a:cubicBezTo>
                    <a:pt x="15247" y="16757"/>
                    <a:pt x="14859" y="18463"/>
                    <a:pt x="14252" y="19509"/>
                  </a:cubicBezTo>
                  <a:cubicBezTo>
                    <a:pt x="13753" y="20370"/>
                    <a:pt x="13058" y="21124"/>
                    <a:pt x="12129" y="21663"/>
                  </a:cubicBezTo>
                  <a:cubicBezTo>
                    <a:pt x="10993" y="22319"/>
                    <a:pt x="10152" y="22920"/>
                    <a:pt x="9191" y="23455"/>
                  </a:cubicBezTo>
                  <a:cubicBezTo>
                    <a:pt x="8203" y="24004"/>
                    <a:pt x="7735" y="24143"/>
                    <a:pt x="6883" y="24535"/>
                  </a:cubicBezTo>
                  <a:cubicBezTo>
                    <a:pt x="6149" y="24872"/>
                    <a:pt x="5359" y="25077"/>
                    <a:pt x="4619" y="25401"/>
                  </a:cubicBezTo>
                  <a:cubicBezTo>
                    <a:pt x="1851" y="26611"/>
                    <a:pt x="0" y="29611"/>
                    <a:pt x="181" y="32592"/>
                  </a:cubicBezTo>
                  <a:cubicBezTo>
                    <a:pt x="2384" y="33666"/>
                    <a:pt x="4995" y="34209"/>
                    <a:pt x="7596" y="34209"/>
                  </a:cubicBezTo>
                  <a:cubicBezTo>
                    <a:pt x="9893" y="34209"/>
                    <a:pt x="12181" y="33785"/>
                    <a:pt x="14171" y="32930"/>
                  </a:cubicBezTo>
                  <a:cubicBezTo>
                    <a:pt x="15944" y="32169"/>
                    <a:pt x="17618" y="31077"/>
                    <a:pt x="19533" y="30815"/>
                  </a:cubicBezTo>
                  <a:cubicBezTo>
                    <a:pt x="19866" y="30769"/>
                    <a:pt x="20201" y="30750"/>
                    <a:pt x="20537" y="30750"/>
                  </a:cubicBezTo>
                  <a:cubicBezTo>
                    <a:pt x="21408" y="30750"/>
                    <a:pt x="22283" y="30881"/>
                    <a:pt x="23145" y="31026"/>
                  </a:cubicBezTo>
                  <a:cubicBezTo>
                    <a:pt x="26036" y="31512"/>
                    <a:pt x="28987" y="32152"/>
                    <a:pt x="31891" y="32152"/>
                  </a:cubicBezTo>
                  <a:cubicBezTo>
                    <a:pt x="33154" y="32152"/>
                    <a:pt x="34408" y="32031"/>
                    <a:pt x="35644" y="31724"/>
                  </a:cubicBezTo>
                  <a:cubicBezTo>
                    <a:pt x="35446" y="30466"/>
                    <a:pt x="34919" y="29046"/>
                    <a:pt x="34013" y="28140"/>
                  </a:cubicBezTo>
                  <a:cubicBezTo>
                    <a:pt x="32748" y="26874"/>
                    <a:pt x="30899" y="26420"/>
                    <a:pt x="29209" y="25804"/>
                  </a:cubicBezTo>
                  <a:cubicBezTo>
                    <a:pt x="27611" y="25221"/>
                    <a:pt x="26084" y="24450"/>
                    <a:pt x="24671" y="23511"/>
                  </a:cubicBezTo>
                  <a:cubicBezTo>
                    <a:pt x="23953" y="23034"/>
                    <a:pt x="23038" y="22396"/>
                    <a:pt x="23330" y="21593"/>
                  </a:cubicBezTo>
                  <a:cubicBezTo>
                    <a:pt x="23585" y="20894"/>
                    <a:pt x="23840" y="20197"/>
                    <a:pt x="24094" y="19498"/>
                  </a:cubicBezTo>
                  <a:cubicBezTo>
                    <a:pt x="24124" y="19418"/>
                    <a:pt x="24201" y="19279"/>
                    <a:pt x="24286" y="19264"/>
                  </a:cubicBezTo>
                  <a:cubicBezTo>
                    <a:pt x="25235" y="19482"/>
                    <a:pt x="26208" y="19607"/>
                    <a:pt x="27184" y="19634"/>
                  </a:cubicBezTo>
                  <a:cubicBezTo>
                    <a:pt x="27245" y="19636"/>
                    <a:pt x="27307" y="19637"/>
                    <a:pt x="27368" y="19637"/>
                  </a:cubicBezTo>
                  <a:cubicBezTo>
                    <a:pt x="27566" y="19637"/>
                    <a:pt x="27765" y="19624"/>
                    <a:pt x="27954" y="19568"/>
                  </a:cubicBezTo>
                  <a:cubicBezTo>
                    <a:pt x="28658" y="19363"/>
                    <a:pt x="29087" y="18662"/>
                    <a:pt x="28890" y="17965"/>
                  </a:cubicBezTo>
                  <a:cubicBezTo>
                    <a:pt x="28797" y="17637"/>
                    <a:pt x="28588" y="17297"/>
                    <a:pt x="28716" y="16980"/>
                  </a:cubicBezTo>
                  <a:cubicBezTo>
                    <a:pt x="28778" y="16824"/>
                    <a:pt x="28912" y="16709"/>
                    <a:pt x="29014" y="16574"/>
                  </a:cubicBezTo>
                  <a:cubicBezTo>
                    <a:pt x="29114" y="16438"/>
                    <a:pt x="29180" y="16248"/>
                    <a:pt x="29090" y="16106"/>
                  </a:cubicBezTo>
                  <a:cubicBezTo>
                    <a:pt x="29039" y="16026"/>
                    <a:pt x="28945" y="15974"/>
                    <a:pt x="28910" y="15887"/>
                  </a:cubicBezTo>
                  <a:cubicBezTo>
                    <a:pt x="28826" y="15673"/>
                    <a:pt x="29124" y="15512"/>
                    <a:pt x="29210" y="15299"/>
                  </a:cubicBezTo>
                  <a:cubicBezTo>
                    <a:pt x="29358" y="14929"/>
                    <a:pt x="28834" y="14472"/>
                    <a:pt x="28933" y="14086"/>
                  </a:cubicBezTo>
                  <a:cubicBezTo>
                    <a:pt x="29373" y="14072"/>
                    <a:pt x="29808" y="13922"/>
                    <a:pt x="30163" y="13666"/>
                  </a:cubicBezTo>
                  <a:cubicBezTo>
                    <a:pt x="30247" y="13604"/>
                    <a:pt x="30332" y="13531"/>
                    <a:pt x="30359" y="13431"/>
                  </a:cubicBezTo>
                  <a:cubicBezTo>
                    <a:pt x="30397" y="13292"/>
                    <a:pt x="30314" y="13151"/>
                    <a:pt x="30235" y="13030"/>
                  </a:cubicBezTo>
                  <a:cubicBezTo>
                    <a:pt x="29757" y="12301"/>
                    <a:pt x="29278" y="11571"/>
                    <a:pt x="28800" y="10842"/>
                  </a:cubicBezTo>
                  <a:cubicBezTo>
                    <a:pt x="28668" y="10640"/>
                    <a:pt x="28533" y="10434"/>
                    <a:pt x="28464" y="10204"/>
                  </a:cubicBezTo>
                  <a:cubicBezTo>
                    <a:pt x="28394" y="9974"/>
                    <a:pt x="28396" y="9711"/>
                    <a:pt x="28525" y="9508"/>
                  </a:cubicBezTo>
                  <a:cubicBezTo>
                    <a:pt x="28599" y="9392"/>
                    <a:pt x="28710" y="9301"/>
                    <a:pt x="28764" y="9176"/>
                  </a:cubicBezTo>
                  <a:cubicBezTo>
                    <a:pt x="28828" y="9027"/>
                    <a:pt x="28802" y="8858"/>
                    <a:pt x="28776" y="8699"/>
                  </a:cubicBezTo>
                  <a:cubicBezTo>
                    <a:pt x="28576" y="7502"/>
                    <a:pt x="28375" y="6305"/>
                    <a:pt x="28175" y="5109"/>
                  </a:cubicBezTo>
                  <a:cubicBezTo>
                    <a:pt x="28810" y="4903"/>
                    <a:pt x="29199" y="4082"/>
                    <a:pt x="29215" y="3423"/>
                  </a:cubicBezTo>
                  <a:cubicBezTo>
                    <a:pt x="29232" y="2764"/>
                    <a:pt x="28933" y="2131"/>
                    <a:pt x="28542" y="1596"/>
                  </a:cubicBezTo>
                  <a:cubicBezTo>
                    <a:pt x="28151" y="1061"/>
                    <a:pt x="27665" y="600"/>
                    <a:pt x="27238" y="94"/>
                  </a:cubicBezTo>
                  <a:cubicBezTo>
                    <a:pt x="27127" y="468"/>
                    <a:pt x="26727" y="700"/>
                    <a:pt x="26334" y="744"/>
                  </a:cubicBezTo>
                  <a:cubicBezTo>
                    <a:pt x="26271" y="751"/>
                    <a:pt x="26208" y="754"/>
                    <a:pt x="26146" y="754"/>
                  </a:cubicBezTo>
                  <a:cubicBezTo>
                    <a:pt x="25816" y="754"/>
                    <a:pt x="25488" y="667"/>
                    <a:pt x="25167" y="585"/>
                  </a:cubicBezTo>
                  <a:cubicBezTo>
                    <a:pt x="23775" y="236"/>
                    <a:pt x="22335" y="0"/>
                    <a:pt x="20904" y="0"/>
                  </a:cubicBezTo>
                  <a:close/>
                </a:path>
              </a:pathLst>
            </a:custGeom>
            <a:solidFill>
              <a:srgbClr val="8A48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Google Shape;76;p15"/>
            <p:cNvSpPr/>
            <p:nvPr/>
          </p:nvSpPr>
          <p:spPr>
            <a:xfrm>
              <a:off x="329223" y="2601446"/>
              <a:ext cx="621499" cy="65465"/>
            </a:xfrm>
            <a:custGeom>
              <a:avLst/>
              <a:gdLst/>
              <a:ahLst/>
              <a:cxnLst/>
              <a:rect l="l" t="t" r="r" b="b"/>
              <a:pathLst>
                <a:path w="7367" h="776" fill="none" extrusionOk="0">
                  <a:moveTo>
                    <a:pt x="1" y="0"/>
                  </a:moveTo>
                  <a:cubicBezTo>
                    <a:pt x="737" y="0"/>
                    <a:pt x="737" y="775"/>
                    <a:pt x="1473" y="775"/>
                  </a:cubicBezTo>
                  <a:cubicBezTo>
                    <a:pt x="2210" y="775"/>
                    <a:pt x="2210" y="0"/>
                    <a:pt x="2946" y="0"/>
                  </a:cubicBezTo>
                  <a:cubicBezTo>
                    <a:pt x="3683" y="0"/>
                    <a:pt x="3683" y="775"/>
                    <a:pt x="4420" y="775"/>
                  </a:cubicBezTo>
                  <a:cubicBezTo>
                    <a:pt x="5156" y="775"/>
                    <a:pt x="5156" y="0"/>
                    <a:pt x="5893" y="0"/>
                  </a:cubicBezTo>
                  <a:cubicBezTo>
                    <a:pt x="6629" y="0"/>
                    <a:pt x="6629" y="775"/>
                    <a:pt x="7366" y="775"/>
                  </a:cubicBezTo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Google Shape;77;p15"/>
            <p:cNvSpPr/>
            <p:nvPr/>
          </p:nvSpPr>
          <p:spPr>
            <a:xfrm>
              <a:off x="969036" y="4066494"/>
              <a:ext cx="621583" cy="65634"/>
            </a:xfrm>
            <a:custGeom>
              <a:avLst/>
              <a:gdLst/>
              <a:ahLst/>
              <a:cxnLst/>
              <a:rect l="l" t="t" r="r" b="b"/>
              <a:pathLst>
                <a:path w="7368" h="778" fill="none" extrusionOk="0">
                  <a:moveTo>
                    <a:pt x="1" y="1"/>
                  </a:moveTo>
                  <a:cubicBezTo>
                    <a:pt x="738" y="1"/>
                    <a:pt x="738" y="777"/>
                    <a:pt x="1474" y="777"/>
                  </a:cubicBezTo>
                  <a:cubicBezTo>
                    <a:pt x="2211" y="777"/>
                    <a:pt x="2211" y="1"/>
                    <a:pt x="2947" y="1"/>
                  </a:cubicBezTo>
                  <a:cubicBezTo>
                    <a:pt x="3684" y="1"/>
                    <a:pt x="3684" y="777"/>
                    <a:pt x="4420" y="777"/>
                  </a:cubicBezTo>
                  <a:cubicBezTo>
                    <a:pt x="5156" y="777"/>
                    <a:pt x="5156" y="1"/>
                    <a:pt x="5893" y="1"/>
                  </a:cubicBezTo>
                  <a:cubicBezTo>
                    <a:pt x="6630" y="1"/>
                    <a:pt x="6630" y="777"/>
                    <a:pt x="7367" y="777"/>
                  </a:cubicBezTo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Google Shape;78;p15"/>
            <p:cNvSpPr/>
            <p:nvPr/>
          </p:nvSpPr>
          <p:spPr>
            <a:xfrm>
              <a:off x="4460844" y="3546733"/>
              <a:ext cx="621499" cy="65634"/>
            </a:xfrm>
            <a:custGeom>
              <a:avLst/>
              <a:gdLst/>
              <a:ahLst/>
              <a:cxnLst/>
              <a:rect l="l" t="t" r="r" b="b"/>
              <a:pathLst>
                <a:path w="7367" h="778" fill="none" extrusionOk="0">
                  <a:moveTo>
                    <a:pt x="1" y="1"/>
                  </a:moveTo>
                  <a:cubicBezTo>
                    <a:pt x="737" y="1"/>
                    <a:pt x="737" y="777"/>
                    <a:pt x="1473" y="777"/>
                  </a:cubicBezTo>
                  <a:cubicBezTo>
                    <a:pt x="2210" y="777"/>
                    <a:pt x="2210" y="1"/>
                    <a:pt x="2946" y="1"/>
                  </a:cubicBezTo>
                  <a:cubicBezTo>
                    <a:pt x="3683" y="1"/>
                    <a:pt x="3683" y="777"/>
                    <a:pt x="4420" y="777"/>
                  </a:cubicBezTo>
                  <a:cubicBezTo>
                    <a:pt x="5156" y="777"/>
                    <a:pt x="5156" y="1"/>
                    <a:pt x="5893" y="1"/>
                  </a:cubicBezTo>
                  <a:cubicBezTo>
                    <a:pt x="6629" y="1"/>
                    <a:pt x="6629" y="777"/>
                    <a:pt x="7366" y="777"/>
                  </a:cubicBezTo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Google Shape;79;p15"/>
            <p:cNvSpPr/>
            <p:nvPr/>
          </p:nvSpPr>
          <p:spPr>
            <a:xfrm>
              <a:off x="3715745" y="762333"/>
              <a:ext cx="621414" cy="65550"/>
            </a:xfrm>
            <a:custGeom>
              <a:avLst/>
              <a:gdLst/>
              <a:ahLst/>
              <a:cxnLst/>
              <a:rect l="l" t="t" r="r" b="b"/>
              <a:pathLst>
                <a:path w="7366" h="777" fill="none" extrusionOk="0">
                  <a:moveTo>
                    <a:pt x="0" y="1"/>
                  </a:moveTo>
                  <a:cubicBezTo>
                    <a:pt x="736" y="1"/>
                    <a:pt x="736" y="777"/>
                    <a:pt x="1472" y="777"/>
                  </a:cubicBezTo>
                  <a:cubicBezTo>
                    <a:pt x="2209" y="777"/>
                    <a:pt x="2209" y="1"/>
                    <a:pt x="2945" y="1"/>
                  </a:cubicBezTo>
                  <a:cubicBezTo>
                    <a:pt x="3682" y="1"/>
                    <a:pt x="3682" y="777"/>
                    <a:pt x="4419" y="777"/>
                  </a:cubicBezTo>
                  <a:cubicBezTo>
                    <a:pt x="5156" y="777"/>
                    <a:pt x="5156" y="1"/>
                    <a:pt x="5892" y="1"/>
                  </a:cubicBezTo>
                  <a:cubicBezTo>
                    <a:pt x="6629" y="1"/>
                    <a:pt x="6629" y="777"/>
                    <a:pt x="7366" y="777"/>
                  </a:cubicBezTo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Google Shape;80;p15"/>
            <p:cNvSpPr/>
            <p:nvPr/>
          </p:nvSpPr>
          <p:spPr>
            <a:xfrm>
              <a:off x="3756492" y="2411629"/>
              <a:ext cx="623870" cy="518745"/>
            </a:xfrm>
            <a:custGeom>
              <a:avLst/>
              <a:gdLst/>
              <a:ahLst/>
              <a:cxnLst/>
              <a:rect l="l" t="t" r="r" b="b"/>
              <a:pathLst>
                <a:path w="8109" h="7064" extrusionOk="0">
                  <a:moveTo>
                    <a:pt x="2279" y="1"/>
                  </a:moveTo>
                  <a:cubicBezTo>
                    <a:pt x="1230" y="1"/>
                    <a:pt x="381" y="818"/>
                    <a:pt x="381" y="1825"/>
                  </a:cubicBezTo>
                  <a:cubicBezTo>
                    <a:pt x="381" y="1825"/>
                    <a:pt x="1" y="4345"/>
                    <a:pt x="4176" y="7064"/>
                  </a:cubicBezTo>
                  <a:cubicBezTo>
                    <a:pt x="8109" y="4503"/>
                    <a:pt x="8000" y="2165"/>
                    <a:pt x="7974" y="1855"/>
                  </a:cubicBezTo>
                  <a:cubicBezTo>
                    <a:pt x="7974" y="1845"/>
                    <a:pt x="7976" y="1835"/>
                    <a:pt x="7976" y="1825"/>
                  </a:cubicBezTo>
                  <a:cubicBezTo>
                    <a:pt x="7976" y="818"/>
                    <a:pt x="7125" y="1"/>
                    <a:pt x="6077" y="1"/>
                  </a:cubicBezTo>
                  <a:cubicBezTo>
                    <a:pt x="5028" y="1"/>
                    <a:pt x="4178" y="818"/>
                    <a:pt x="4178" y="1825"/>
                  </a:cubicBezTo>
                  <a:cubicBezTo>
                    <a:pt x="4178" y="818"/>
                    <a:pt x="3328" y="1"/>
                    <a:pt x="2279" y="1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Google Shape;81;p15"/>
            <p:cNvSpPr/>
            <p:nvPr/>
          </p:nvSpPr>
          <p:spPr>
            <a:xfrm>
              <a:off x="3973560" y="2516999"/>
              <a:ext cx="264730" cy="264730"/>
            </a:xfrm>
            <a:custGeom>
              <a:avLst/>
              <a:gdLst/>
              <a:ahLst/>
              <a:cxnLst/>
              <a:rect l="l" t="t" r="r" b="b"/>
              <a:pathLst>
                <a:path w="3138" h="3138" extrusionOk="0">
                  <a:moveTo>
                    <a:pt x="1149" y="1"/>
                  </a:moveTo>
                  <a:lnTo>
                    <a:pt x="1149" y="1149"/>
                  </a:lnTo>
                  <a:lnTo>
                    <a:pt x="1" y="1149"/>
                  </a:lnTo>
                  <a:lnTo>
                    <a:pt x="1" y="1989"/>
                  </a:lnTo>
                  <a:lnTo>
                    <a:pt x="1149" y="1989"/>
                  </a:lnTo>
                  <a:lnTo>
                    <a:pt x="1149" y="3138"/>
                  </a:lnTo>
                  <a:lnTo>
                    <a:pt x="1989" y="3138"/>
                  </a:lnTo>
                  <a:lnTo>
                    <a:pt x="1989" y="1989"/>
                  </a:lnTo>
                  <a:lnTo>
                    <a:pt x="3138" y="1989"/>
                  </a:lnTo>
                  <a:lnTo>
                    <a:pt x="3138" y="1149"/>
                  </a:lnTo>
                  <a:lnTo>
                    <a:pt x="1989" y="1149"/>
                  </a:lnTo>
                  <a:lnTo>
                    <a:pt x="1989" y="1"/>
                  </a:ln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Google Shape;82;p15"/>
            <p:cNvSpPr/>
            <p:nvPr/>
          </p:nvSpPr>
          <p:spPr>
            <a:xfrm>
              <a:off x="1648669" y="1738413"/>
              <a:ext cx="55004" cy="107309"/>
            </a:xfrm>
            <a:custGeom>
              <a:avLst/>
              <a:gdLst/>
              <a:ahLst/>
              <a:cxnLst/>
              <a:rect l="l" t="t" r="r" b="b"/>
              <a:pathLst>
                <a:path w="652" h="1272" extrusionOk="0">
                  <a:moveTo>
                    <a:pt x="321" y="0"/>
                  </a:moveTo>
                  <a:cubicBezTo>
                    <a:pt x="227" y="191"/>
                    <a:pt x="134" y="425"/>
                    <a:pt x="61" y="629"/>
                  </a:cubicBezTo>
                  <a:cubicBezTo>
                    <a:pt x="0" y="816"/>
                    <a:pt x="1" y="1043"/>
                    <a:pt x="138" y="1183"/>
                  </a:cubicBezTo>
                  <a:cubicBezTo>
                    <a:pt x="190" y="1235"/>
                    <a:pt x="261" y="1272"/>
                    <a:pt x="335" y="1272"/>
                  </a:cubicBezTo>
                  <a:cubicBezTo>
                    <a:pt x="336" y="1272"/>
                    <a:pt x="338" y="1272"/>
                    <a:pt x="340" y="1272"/>
                  </a:cubicBezTo>
                  <a:cubicBezTo>
                    <a:pt x="491" y="1267"/>
                    <a:pt x="596" y="1109"/>
                    <a:pt x="617" y="960"/>
                  </a:cubicBezTo>
                  <a:cubicBezTo>
                    <a:pt x="652" y="730"/>
                    <a:pt x="555" y="503"/>
                    <a:pt x="460" y="289"/>
                  </a:cubicBezTo>
                  <a:cubicBezTo>
                    <a:pt x="418" y="194"/>
                    <a:pt x="380" y="84"/>
                    <a:pt x="321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Google Shape;83;p15"/>
            <p:cNvSpPr/>
            <p:nvPr/>
          </p:nvSpPr>
          <p:spPr>
            <a:xfrm>
              <a:off x="1201711" y="1739678"/>
              <a:ext cx="55004" cy="107225"/>
            </a:xfrm>
            <a:custGeom>
              <a:avLst/>
              <a:gdLst/>
              <a:ahLst/>
              <a:cxnLst/>
              <a:rect l="l" t="t" r="r" b="b"/>
              <a:pathLst>
                <a:path w="652" h="1271" extrusionOk="0">
                  <a:moveTo>
                    <a:pt x="321" y="0"/>
                  </a:moveTo>
                  <a:cubicBezTo>
                    <a:pt x="227" y="191"/>
                    <a:pt x="134" y="424"/>
                    <a:pt x="61" y="629"/>
                  </a:cubicBezTo>
                  <a:cubicBezTo>
                    <a:pt x="0" y="815"/>
                    <a:pt x="1" y="1042"/>
                    <a:pt x="138" y="1182"/>
                  </a:cubicBezTo>
                  <a:cubicBezTo>
                    <a:pt x="189" y="1234"/>
                    <a:pt x="259" y="1271"/>
                    <a:pt x="331" y="1271"/>
                  </a:cubicBezTo>
                  <a:cubicBezTo>
                    <a:pt x="334" y="1271"/>
                    <a:pt x="336" y="1271"/>
                    <a:pt x="339" y="1271"/>
                  </a:cubicBezTo>
                  <a:cubicBezTo>
                    <a:pt x="491" y="1266"/>
                    <a:pt x="595" y="1109"/>
                    <a:pt x="617" y="959"/>
                  </a:cubicBezTo>
                  <a:cubicBezTo>
                    <a:pt x="651" y="729"/>
                    <a:pt x="554" y="501"/>
                    <a:pt x="460" y="289"/>
                  </a:cubicBezTo>
                  <a:cubicBezTo>
                    <a:pt x="417" y="193"/>
                    <a:pt x="380" y="84"/>
                    <a:pt x="321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Google Shape;84;p15"/>
            <p:cNvSpPr/>
            <p:nvPr/>
          </p:nvSpPr>
          <p:spPr>
            <a:xfrm>
              <a:off x="1424599" y="1738413"/>
              <a:ext cx="55089" cy="107309"/>
            </a:xfrm>
            <a:custGeom>
              <a:avLst/>
              <a:gdLst/>
              <a:ahLst/>
              <a:cxnLst/>
              <a:rect l="l" t="t" r="r" b="b"/>
              <a:pathLst>
                <a:path w="653" h="1272" extrusionOk="0">
                  <a:moveTo>
                    <a:pt x="322" y="0"/>
                  </a:moveTo>
                  <a:cubicBezTo>
                    <a:pt x="228" y="191"/>
                    <a:pt x="134" y="425"/>
                    <a:pt x="62" y="629"/>
                  </a:cubicBezTo>
                  <a:cubicBezTo>
                    <a:pt x="0" y="816"/>
                    <a:pt x="2" y="1043"/>
                    <a:pt x="139" y="1183"/>
                  </a:cubicBezTo>
                  <a:cubicBezTo>
                    <a:pt x="191" y="1236"/>
                    <a:pt x="261" y="1272"/>
                    <a:pt x="335" y="1272"/>
                  </a:cubicBezTo>
                  <a:cubicBezTo>
                    <a:pt x="336" y="1272"/>
                    <a:pt x="338" y="1272"/>
                    <a:pt x="340" y="1272"/>
                  </a:cubicBezTo>
                  <a:cubicBezTo>
                    <a:pt x="491" y="1267"/>
                    <a:pt x="596" y="1109"/>
                    <a:pt x="618" y="960"/>
                  </a:cubicBezTo>
                  <a:cubicBezTo>
                    <a:pt x="652" y="730"/>
                    <a:pt x="555" y="503"/>
                    <a:pt x="460" y="289"/>
                  </a:cubicBezTo>
                  <a:cubicBezTo>
                    <a:pt x="418" y="194"/>
                    <a:pt x="381" y="84"/>
                    <a:pt x="322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Google Shape;85;p15"/>
            <p:cNvSpPr/>
            <p:nvPr/>
          </p:nvSpPr>
          <p:spPr>
            <a:xfrm>
              <a:off x="1546336" y="1909248"/>
              <a:ext cx="55089" cy="107225"/>
            </a:xfrm>
            <a:custGeom>
              <a:avLst/>
              <a:gdLst/>
              <a:ahLst/>
              <a:cxnLst/>
              <a:rect l="l" t="t" r="r" b="b"/>
              <a:pathLst>
                <a:path w="653" h="1271" extrusionOk="0">
                  <a:moveTo>
                    <a:pt x="323" y="0"/>
                  </a:moveTo>
                  <a:cubicBezTo>
                    <a:pt x="228" y="191"/>
                    <a:pt x="135" y="425"/>
                    <a:pt x="62" y="629"/>
                  </a:cubicBezTo>
                  <a:cubicBezTo>
                    <a:pt x="0" y="815"/>
                    <a:pt x="2" y="1043"/>
                    <a:pt x="139" y="1182"/>
                  </a:cubicBezTo>
                  <a:cubicBezTo>
                    <a:pt x="191" y="1234"/>
                    <a:pt x="260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2" y="1266"/>
                    <a:pt x="597" y="1109"/>
                    <a:pt x="619" y="960"/>
                  </a:cubicBezTo>
                  <a:cubicBezTo>
                    <a:pt x="653" y="729"/>
                    <a:pt x="556" y="502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Google Shape;86;p15"/>
            <p:cNvSpPr/>
            <p:nvPr/>
          </p:nvSpPr>
          <p:spPr>
            <a:xfrm>
              <a:off x="1208966" y="2085735"/>
              <a:ext cx="55089" cy="107225"/>
            </a:xfrm>
            <a:custGeom>
              <a:avLst/>
              <a:gdLst/>
              <a:ahLst/>
              <a:cxnLst/>
              <a:rect l="l" t="t" r="r" b="b"/>
              <a:pathLst>
                <a:path w="653" h="1271" extrusionOk="0">
                  <a:moveTo>
                    <a:pt x="323" y="0"/>
                  </a:moveTo>
                  <a:cubicBezTo>
                    <a:pt x="228" y="191"/>
                    <a:pt x="134" y="424"/>
                    <a:pt x="62" y="629"/>
                  </a:cubicBezTo>
                  <a:cubicBezTo>
                    <a:pt x="0" y="815"/>
                    <a:pt x="2" y="1042"/>
                    <a:pt x="139" y="1182"/>
                  </a:cubicBezTo>
                  <a:cubicBezTo>
                    <a:pt x="191" y="1234"/>
                    <a:pt x="260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1" y="1266"/>
                    <a:pt x="597" y="1109"/>
                    <a:pt x="619" y="959"/>
                  </a:cubicBezTo>
                  <a:cubicBezTo>
                    <a:pt x="653" y="729"/>
                    <a:pt x="556" y="501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Google Shape;87;p15"/>
            <p:cNvSpPr/>
            <p:nvPr/>
          </p:nvSpPr>
          <p:spPr>
            <a:xfrm>
              <a:off x="1085542" y="1904946"/>
              <a:ext cx="55089" cy="107309"/>
            </a:xfrm>
            <a:custGeom>
              <a:avLst/>
              <a:gdLst/>
              <a:ahLst/>
              <a:cxnLst/>
              <a:rect l="l" t="t" r="r" b="b"/>
              <a:pathLst>
                <a:path w="653" h="1272" extrusionOk="0">
                  <a:moveTo>
                    <a:pt x="323" y="1"/>
                  </a:moveTo>
                  <a:cubicBezTo>
                    <a:pt x="229" y="191"/>
                    <a:pt x="135" y="424"/>
                    <a:pt x="62" y="629"/>
                  </a:cubicBezTo>
                  <a:cubicBezTo>
                    <a:pt x="1" y="815"/>
                    <a:pt x="3" y="1042"/>
                    <a:pt x="140" y="1182"/>
                  </a:cubicBezTo>
                  <a:cubicBezTo>
                    <a:pt x="190" y="1234"/>
                    <a:pt x="261" y="1271"/>
                    <a:pt x="333" y="1271"/>
                  </a:cubicBezTo>
                  <a:cubicBezTo>
                    <a:pt x="336" y="1271"/>
                    <a:pt x="338" y="1271"/>
                    <a:pt x="341" y="1271"/>
                  </a:cubicBezTo>
                  <a:cubicBezTo>
                    <a:pt x="492" y="1267"/>
                    <a:pt x="596" y="1110"/>
                    <a:pt x="619" y="959"/>
                  </a:cubicBezTo>
                  <a:cubicBezTo>
                    <a:pt x="652" y="730"/>
                    <a:pt x="555" y="502"/>
                    <a:pt x="461" y="290"/>
                  </a:cubicBezTo>
                  <a:cubicBezTo>
                    <a:pt x="418" y="194"/>
                    <a:pt x="381" y="84"/>
                    <a:pt x="323" y="1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Google Shape;88;p15"/>
            <p:cNvSpPr/>
            <p:nvPr/>
          </p:nvSpPr>
          <p:spPr>
            <a:xfrm>
              <a:off x="1320073" y="1909417"/>
              <a:ext cx="55004" cy="107309"/>
            </a:xfrm>
            <a:custGeom>
              <a:avLst/>
              <a:gdLst/>
              <a:ahLst/>
              <a:cxnLst/>
              <a:rect l="l" t="t" r="r" b="b"/>
              <a:pathLst>
                <a:path w="652" h="1272" extrusionOk="0">
                  <a:moveTo>
                    <a:pt x="322" y="0"/>
                  </a:moveTo>
                  <a:cubicBezTo>
                    <a:pt x="227" y="190"/>
                    <a:pt x="134" y="424"/>
                    <a:pt x="61" y="630"/>
                  </a:cubicBezTo>
                  <a:cubicBezTo>
                    <a:pt x="0" y="816"/>
                    <a:pt x="1" y="1043"/>
                    <a:pt x="138" y="1182"/>
                  </a:cubicBezTo>
                  <a:cubicBezTo>
                    <a:pt x="190" y="1235"/>
                    <a:pt x="261" y="1271"/>
                    <a:pt x="335" y="1271"/>
                  </a:cubicBezTo>
                  <a:cubicBezTo>
                    <a:pt x="336" y="1271"/>
                    <a:pt x="338" y="1271"/>
                    <a:pt x="340" y="1271"/>
                  </a:cubicBezTo>
                  <a:cubicBezTo>
                    <a:pt x="491" y="1266"/>
                    <a:pt x="596" y="1109"/>
                    <a:pt x="617" y="960"/>
                  </a:cubicBezTo>
                  <a:cubicBezTo>
                    <a:pt x="651" y="729"/>
                    <a:pt x="555" y="502"/>
                    <a:pt x="460" y="289"/>
                  </a:cubicBezTo>
                  <a:cubicBezTo>
                    <a:pt x="417" y="194"/>
                    <a:pt x="380" y="84"/>
                    <a:pt x="322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Google Shape;89;p15"/>
            <p:cNvSpPr/>
            <p:nvPr/>
          </p:nvSpPr>
          <p:spPr>
            <a:xfrm>
              <a:off x="1447883" y="2080758"/>
              <a:ext cx="55004" cy="107309"/>
            </a:xfrm>
            <a:custGeom>
              <a:avLst/>
              <a:gdLst/>
              <a:ahLst/>
              <a:cxnLst/>
              <a:rect l="l" t="t" r="r" b="b"/>
              <a:pathLst>
                <a:path w="652" h="1272" extrusionOk="0">
                  <a:moveTo>
                    <a:pt x="321" y="1"/>
                  </a:moveTo>
                  <a:cubicBezTo>
                    <a:pt x="227" y="191"/>
                    <a:pt x="134" y="424"/>
                    <a:pt x="61" y="629"/>
                  </a:cubicBezTo>
                  <a:cubicBezTo>
                    <a:pt x="0" y="815"/>
                    <a:pt x="1" y="1042"/>
                    <a:pt x="138" y="1182"/>
                  </a:cubicBezTo>
                  <a:cubicBezTo>
                    <a:pt x="189" y="1235"/>
                    <a:pt x="259" y="1271"/>
                    <a:pt x="332" y="1271"/>
                  </a:cubicBezTo>
                  <a:cubicBezTo>
                    <a:pt x="335" y="1271"/>
                    <a:pt x="337" y="1271"/>
                    <a:pt x="340" y="1271"/>
                  </a:cubicBezTo>
                  <a:cubicBezTo>
                    <a:pt x="491" y="1267"/>
                    <a:pt x="595" y="1110"/>
                    <a:pt x="617" y="960"/>
                  </a:cubicBezTo>
                  <a:cubicBezTo>
                    <a:pt x="651" y="730"/>
                    <a:pt x="554" y="502"/>
                    <a:pt x="460" y="290"/>
                  </a:cubicBezTo>
                  <a:cubicBezTo>
                    <a:pt x="417" y="194"/>
                    <a:pt x="380" y="85"/>
                    <a:pt x="321" y="1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Google Shape;90;p15"/>
            <p:cNvSpPr/>
            <p:nvPr/>
          </p:nvSpPr>
          <p:spPr>
            <a:xfrm>
              <a:off x="1333824" y="2253196"/>
              <a:ext cx="55004" cy="107393"/>
            </a:xfrm>
            <a:custGeom>
              <a:avLst/>
              <a:gdLst/>
              <a:ahLst/>
              <a:cxnLst/>
              <a:rect l="l" t="t" r="r" b="b"/>
              <a:pathLst>
                <a:path w="652" h="1273" extrusionOk="0">
                  <a:moveTo>
                    <a:pt x="323" y="1"/>
                  </a:moveTo>
                  <a:cubicBezTo>
                    <a:pt x="227" y="192"/>
                    <a:pt x="134" y="425"/>
                    <a:pt x="62" y="630"/>
                  </a:cubicBezTo>
                  <a:cubicBezTo>
                    <a:pt x="0" y="816"/>
                    <a:pt x="1" y="1043"/>
                    <a:pt x="139" y="1183"/>
                  </a:cubicBezTo>
                  <a:cubicBezTo>
                    <a:pt x="190" y="1236"/>
                    <a:pt x="262" y="1272"/>
                    <a:pt x="335" y="1272"/>
                  </a:cubicBezTo>
                  <a:cubicBezTo>
                    <a:pt x="337" y="1272"/>
                    <a:pt x="338" y="1272"/>
                    <a:pt x="340" y="1272"/>
                  </a:cubicBezTo>
                  <a:cubicBezTo>
                    <a:pt x="491" y="1267"/>
                    <a:pt x="596" y="1111"/>
                    <a:pt x="618" y="960"/>
                  </a:cubicBezTo>
                  <a:cubicBezTo>
                    <a:pt x="652" y="730"/>
                    <a:pt x="555" y="503"/>
                    <a:pt x="461" y="290"/>
                  </a:cubicBezTo>
                  <a:cubicBezTo>
                    <a:pt x="418" y="195"/>
                    <a:pt x="380" y="85"/>
                    <a:pt x="323" y="1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Google Shape;91;p15"/>
            <p:cNvSpPr/>
            <p:nvPr/>
          </p:nvSpPr>
          <p:spPr>
            <a:xfrm>
              <a:off x="986162" y="1738413"/>
              <a:ext cx="55089" cy="107309"/>
            </a:xfrm>
            <a:custGeom>
              <a:avLst/>
              <a:gdLst/>
              <a:ahLst/>
              <a:cxnLst/>
              <a:rect l="l" t="t" r="r" b="b"/>
              <a:pathLst>
                <a:path w="653" h="1272" extrusionOk="0">
                  <a:moveTo>
                    <a:pt x="322" y="0"/>
                  </a:moveTo>
                  <a:cubicBezTo>
                    <a:pt x="228" y="191"/>
                    <a:pt x="134" y="425"/>
                    <a:pt x="62" y="629"/>
                  </a:cubicBezTo>
                  <a:cubicBezTo>
                    <a:pt x="0" y="816"/>
                    <a:pt x="2" y="1043"/>
                    <a:pt x="139" y="1183"/>
                  </a:cubicBezTo>
                  <a:cubicBezTo>
                    <a:pt x="191" y="1235"/>
                    <a:pt x="262" y="1272"/>
                    <a:pt x="335" y="1272"/>
                  </a:cubicBezTo>
                  <a:cubicBezTo>
                    <a:pt x="337" y="1272"/>
                    <a:pt x="338" y="1272"/>
                    <a:pt x="340" y="1272"/>
                  </a:cubicBezTo>
                  <a:cubicBezTo>
                    <a:pt x="491" y="1267"/>
                    <a:pt x="597" y="1109"/>
                    <a:pt x="618" y="960"/>
                  </a:cubicBezTo>
                  <a:cubicBezTo>
                    <a:pt x="652" y="730"/>
                    <a:pt x="556" y="503"/>
                    <a:pt x="460" y="289"/>
                  </a:cubicBezTo>
                  <a:cubicBezTo>
                    <a:pt x="418" y="194"/>
                    <a:pt x="381" y="84"/>
                    <a:pt x="322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Google Shape;92;p15"/>
            <p:cNvSpPr/>
            <p:nvPr/>
          </p:nvSpPr>
          <p:spPr>
            <a:xfrm>
              <a:off x="1571729" y="2234467"/>
              <a:ext cx="55004" cy="107225"/>
            </a:xfrm>
            <a:custGeom>
              <a:avLst/>
              <a:gdLst/>
              <a:ahLst/>
              <a:cxnLst/>
              <a:rect l="l" t="t" r="r" b="b"/>
              <a:pathLst>
                <a:path w="652" h="1271" extrusionOk="0">
                  <a:moveTo>
                    <a:pt x="323" y="0"/>
                  </a:moveTo>
                  <a:cubicBezTo>
                    <a:pt x="229" y="191"/>
                    <a:pt x="134" y="424"/>
                    <a:pt x="63" y="629"/>
                  </a:cubicBezTo>
                  <a:cubicBezTo>
                    <a:pt x="1" y="815"/>
                    <a:pt x="2" y="1042"/>
                    <a:pt x="139" y="1182"/>
                  </a:cubicBezTo>
                  <a:cubicBezTo>
                    <a:pt x="190" y="1234"/>
                    <a:pt x="260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1" y="1266"/>
                    <a:pt x="597" y="1109"/>
                    <a:pt x="619" y="959"/>
                  </a:cubicBezTo>
                  <a:cubicBezTo>
                    <a:pt x="652" y="729"/>
                    <a:pt x="556" y="501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Google Shape;93;p15"/>
            <p:cNvSpPr/>
            <p:nvPr/>
          </p:nvSpPr>
          <p:spPr>
            <a:xfrm>
              <a:off x="1084530" y="2234467"/>
              <a:ext cx="55089" cy="107225"/>
            </a:xfrm>
            <a:custGeom>
              <a:avLst/>
              <a:gdLst/>
              <a:ahLst/>
              <a:cxnLst/>
              <a:rect l="l" t="t" r="r" b="b"/>
              <a:pathLst>
                <a:path w="653" h="1271" extrusionOk="0">
                  <a:moveTo>
                    <a:pt x="323" y="0"/>
                  </a:moveTo>
                  <a:cubicBezTo>
                    <a:pt x="229" y="191"/>
                    <a:pt x="134" y="424"/>
                    <a:pt x="63" y="629"/>
                  </a:cubicBezTo>
                  <a:cubicBezTo>
                    <a:pt x="1" y="815"/>
                    <a:pt x="2" y="1042"/>
                    <a:pt x="140" y="1182"/>
                  </a:cubicBezTo>
                  <a:cubicBezTo>
                    <a:pt x="191" y="1234"/>
                    <a:pt x="261" y="1271"/>
                    <a:pt x="333" y="1271"/>
                  </a:cubicBezTo>
                  <a:cubicBezTo>
                    <a:pt x="335" y="1271"/>
                    <a:pt x="338" y="1271"/>
                    <a:pt x="340" y="1271"/>
                  </a:cubicBezTo>
                  <a:cubicBezTo>
                    <a:pt x="491" y="1266"/>
                    <a:pt x="597" y="1109"/>
                    <a:pt x="619" y="959"/>
                  </a:cubicBezTo>
                  <a:cubicBezTo>
                    <a:pt x="653" y="729"/>
                    <a:pt x="556" y="501"/>
                    <a:pt x="461" y="289"/>
                  </a:cubicBezTo>
                  <a:cubicBezTo>
                    <a:pt x="419" y="193"/>
                    <a:pt x="381" y="84"/>
                    <a:pt x="323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Google Shape;94;p15"/>
            <p:cNvSpPr/>
            <p:nvPr/>
          </p:nvSpPr>
          <p:spPr>
            <a:xfrm>
              <a:off x="692914" y="1098436"/>
              <a:ext cx="1355790" cy="582861"/>
            </a:xfrm>
            <a:custGeom>
              <a:avLst/>
              <a:gdLst/>
              <a:ahLst/>
              <a:cxnLst/>
              <a:rect l="l" t="t" r="r" b="b"/>
              <a:pathLst>
                <a:path w="16071" h="6909" extrusionOk="0">
                  <a:moveTo>
                    <a:pt x="7366" y="0"/>
                  </a:moveTo>
                  <a:cubicBezTo>
                    <a:pt x="7046" y="0"/>
                    <a:pt x="6732" y="40"/>
                    <a:pt x="6441" y="117"/>
                  </a:cubicBezTo>
                  <a:cubicBezTo>
                    <a:pt x="5173" y="452"/>
                    <a:pt x="4214" y="1632"/>
                    <a:pt x="4139" y="2961"/>
                  </a:cubicBezTo>
                  <a:cubicBezTo>
                    <a:pt x="3774" y="2756"/>
                    <a:pt x="3341" y="2656"/>
                    <a:pt x="2895" y="2656"/>
                  </a:cubicBezTo>
                  <a:cubicBezTo>
                    <a:pt x="2126" y="2656"/>
                    <a:pt x="1322" y="2952"/>
                    <a:pt x="771" y="3513"/>
                  </a:cubicBezTo>
                  <a:cubicBezTo>
                    <a:pt x="235" y="4060"/>
                    <a:pt x="0" y="4992"/>
                    <a:pt x="44" y="5779"/>
                  </a:cubicBezTo>
                  <a:cubicBezTo>
                    <a:pt x="79" y="6417"/>
                    <a:pt x="622" y="6909"/>
                    <a:pt x="1260" y="6909"/>
                  </a:cubicBezTo>
                  <a:lnTo>
                    <a:pt x="14598" y="6909"/>
                  </a:lnTo>
                  <a:cubicBezTo>
                    <a:pt x="15459" y="6909"/>
                    <a:pt x="16070" y="6031"/>
                    <a:pt x="15732" y="5239"/>
                  </a:cubicBezTo>
                  <a:cubicBezTo>
                    <a:pt x="15730" y="5234"/>
                    <a:pt x="15728" y="5229"/>
                    <a:pt x="15725" y="5224"/>
                  </a:cubicBezTo>
                  <a:cubicBezTo>
                    <a:pt x="15510" y="4732"/>
                    <a:pt x="15002" y="4368"/>
                    <a:pt x="14470" y="4368"/>
                  </a:cubicBezTo>
                  <a:cubicBezTo>
                    <a:pt x="14431" y="4368"/>
                    <a:pt x="14392" y="4370"/>
                    <a:pt x="14353" y="4374"/>
                  </a:cubicBezTo>
                  <a:cubicBezTo>
                    <a:pt x="14438" y="3268"/>
                    <a:pt x="14113" y="2279"/>
                    <a:pt x="13323" y="1650"/>
                  </a:cubicBezTo>
                  <a:cubicBezTo>
                    <a:pt x="12862" y="1283"/>
                    <a:pt x="12236" y="1128"/>
                    <a:pt x="11611" y="1128"/>
                  </a:cubicBezTo>
                  <a:cubicBezTo>
                    <a:pt x="11107" y="1128"/>
                    <a:pt x="10604" y="1229"/>
                    <a:pt x="10188" y="1401"/>
                  </a:cubicBezTo>
                  <a:cubicBezTo>
                    <a:pt x="9576" y="442"/>
                    <a:pt x="8436" y="0"/>
                    <a:pt x="7366" y="0"/>
                  </a:cubicBezTo>
                  <a:close/>
                </a:path>
              </a:pathLst>
            </a:custGeom>
            <a:solidFill>
              <a:srgbClr val="74D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Google Shape;95;p15"/>
            <p:cNvSpPr/>
            <p:nvPr/>
          </p:nvSpPr>
          <p:spPr>
            <a:xfrm>
              <a:off x="1307502" y="3029420"/>
              <a:ext cx="555527" cy="563288"/>
            </a:xfrm>
            <a:custGeom>
              <a:avLst/>
              <a:gdLst/>
              <a:ahLst/>
              <a:cxnLst/>
              <a:rect l="l" t="t" r="r" b="b"/>
              <a:pathLst>
                <a:path w="6585" h="6677" extrusionOk="0">
                  <a:moveTo>
                    <a:pt x="3293" y="1644"/>
                  </a:moveTo>
                  <a:cubicBezTo>
                    <a:pt x="4215" y="1644"/>
                    <a:pt x="4964" y="2403"/>
                    <a:pt x="4964" y="3338"/>
                  </a:cubicBezTo>
                  <a:cubicBezTo>
                    <a:pt x="4964" y="4273"/>
                    <a:pt x="4215" y="5032"/>
                    <a:pt x="3293" y="5032"/>
                  </a:cubicBezTo>
                  <a:cubicBezTo>
                    <a:pt x="2370" y="5032"/>
                    <a:pt x="1622" y="4273"/>
                    <a:pt x="1622" y="3338"/>
                  </a:cubicBezTo>
                  <a:cubicBezTo>
                    <a:pt x="1622" y="2403"/>
                    <a:pt x="2370" y="1644"/>
                    <a:pt x="3293" y="1644"/>
                  </a:cubicBezTo>
                  <a:close/>
                  <a:moveTo>
                    <a:pt x="3043" y="1"/>
                  </a:moveTo>
                  <a:lnTo>
                    <a:pt x="2896" y="268"/>
                  </a:lnTo>
                  <a:cubicBezTo>
                    <a:pt x="2620" y="304"/>
                    <a:pt x="2356" y="377"/>
                    <a:pt x="2108" y="483"/>
                  </a:cubicBezTo>
                  <a:lnTo>
                    <a:pt x="1869" y="318"/>
                  </a:lnTo>
                  <a:lnTo>
                    <a:pt x="1430" y="575"/>
                  </a:lnTo>
                  <a:lnTo>
                    <a:pt x="1434" y="880"/>
                  </a:lnTo>
                  <a:cubicBezTo>
                    <a:pt x="1219" y="1049"/>
                    <a:pt x="1025" y="1246"/>
                    <a:pt x="860" y="1466"/>
                  </a:cubicBezTo>
                  <a:lnTo>
                    <a:pt x="571" y="1444"/>
                  </a:lnTo>
                  <a:lnTo>
                    <a:pt x="318" y="1890"/>
                  </a:lnTo>
                  <a:lnTo>
                    <a:pt x="471" y="2151"/>
                  </a:lnTo>
                  <a:cubicBezTo>
                    <a:pt x="368" y="2402"/>
                    <a:pt x="298" y="2670"/>
                    <a:pt x="263" y="2950"/>
                  </a:cubicBezTo>
                  <a:lnTo>
                    <a:pt x="1" y="3078"/>
                  </a:lnTo>
                  <a:lnTo>
                    <a:pt x="2" y="3592"/>
                  </a:lnTo>
                  <a:lnTo>
                    <a:pt x="264" y="3741"/>
                  </a:lnTo>
                  <a:cubicBezTo>
                    <a:pt x="300" y="4021"/>
                    <a:pt x="373" y="4289"/>
                    <a:pt x="477" y="4539"/>
                  </a:cubicBezTo>
                  <a:lnTo>
                    <a:pt x="313" y="4781"/>
                  </a:lnTo>
                  <a:lnTo>
                    <a:pt x="568" y="5227"/>
                  </a:lnTo>
                  <a:lnTo>
                    <a:pt x="869" y="5222"/>
                  </a:lnTo>
                  <a:cubicBezTo>
                    <a:pt x="1035" y="5441"/>
                    <a:pt x="1229" y="5638"/>
                    <a:pt x="1447" y="5806"/>
                  </a:cubicBezTo>
                  <a:lnTo>
                    <a:pt x="1425" y="6098"/>
                  </a:lnTo>
                  <a:lnTo>
                    <a:pt x="1865" y="6355"/>
                  </a:lnTo>
                  <a:lnTo>
                    <a:pt x="2122" y="6199"/>
                  </a:lnTo>
                  <a:cubicBezTo>
                    <a:pt x="2370" y="6304"/>
                    <a:pt x="2634" y="6376"/>
                    <a:pt x="2910" y="6411"/>
                  </a:cubicBezTo>
                  <a:lnTo>
                    <a:pt x="3036" y="6676"/>
                  </a:lnTo>
                  <a:lnTo>
                    <a:pt x="3544" y="6675"/>
                  </a:lnTo>
                  <a:lnTo>
                    <a:pt x="3691" y="6409"/>
                  </a:lnTo>
                  <a:cubicBezTo>
                    <a:pt x="3966" y="6372"/>
                    <a:pt x="4230" y="6300"/>
                    <a:pt x="4478" y="6193"/>
                  </a:cubicBezTo>
                  <a:lnTo>
                    <a:pt x="4716" y="6359"/>
                  </a:lnTo>
                  <a:lnTo>
                    <a:pt x="5156" y="6101"/>
                  </a:lnTo>
                  <a:lnTo>
                    <a:pt x="5151" y="5796"/>
                  </a:lnTo>
                  <a:cubicBezTo>
                    <a:pt x="5368" y="5627"/>
                    <a:pt x="5561" y="5431"/>
                    <a:pt x="5726" y="5210"/>
                  </a:cubicBezTo>
                  <a:lnTo>
                    <a:pt x="6016" y="5233"/>
                  </a:lnTo>
                  <a:lnTo>
                    <a:pt x="6269" y="4787"/>
                  </a:lnTo>
                  <a:lnTo>
                    <a:pt x="6115" y="4526"/>
                  </a:lnTo>
                  <a:cubicBezTo>
                    <a:pt x="6218" y="4274"/>
                    <a:pt x="6289" y="4006"/>
                    <a:pt x="6323" y="3727"/>
                  </a:cubicBezTo>
                  <a:lnTo>
                    <a:pt x="6585" y="3599"/>
                  </a:lnTo>
                  <a:lnTo>
                    <a:pt x="6584" y="3084"/>
                  </a:lnTo>
                  <a:lnTo>
                    <a:pt x="6321" y="2936"/>
                  </a:lnTo>
                  <a:cubicBezTo>
                    <a:pt x="6286" y="2656"/>
                    <a:pt x="6214" y="2388"/>
                    <a:pt x="6109" y="2137"/>
                  </a:cubicBezTo>
                  <a:lnTo>
                    <a:pt x="6272" y="1895"/>
                  </a:lnTo>
                  <a:lnTo>
                    <a:pt x="6018" y="1449"/>
                  </a:lnTo>
                  <a:lnTo>
                    <a:pt x="5717" y="1454"/>
                  </a:lnTo>
                  <a:cubicBezTo>
                    <a:pt x="5551" y="1235"/>
                    <a:pt x="5356" y="1038"/>
                    <a:pt x="5140" y="871"/>
                  </a:cubicBezTo>
                  <a:lnTo>
                    <a:pt x="5162" y="578"/>
                  </a:lnTo>
                  <a:lnTo>
                    <a:pt x="4722" y="321"/>
                  </a:lnTo>
                  <a:lnTo>
                    <a:pt x="4464" y="477"/>
                  </a:lnTo>
                  <a:cubicBezTo>
                    <a:pt x="4216" y="373"/>
                    <a:pt x="3952" y="301"/>
                    <a:pt x="3676" y="266"/>
                  </a:cubicBezTo>
                  <a:lnTo>
                    <a:pt x="3550" y="1"/>
                  </a:ln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Google Shape;96;p15"/>
            <p:cNvSpPr/>
            <p:nvPr/>
          </p:nvSpPr>
          <p:spPr>
            <a:xfrm>
              <a:off x="1745687" y="2599168"/>
              <a:ext cx="429658" cy="435564"/>
            </a:xfrm>
            <a:custGeom>
              <a:avLst/>
              <a:gdLst/>
              <a:ahLst/>
              <a:cxnLst/>
              <a:rect l="l" t="t" r="r" b="b"/>
              <a:pathLst>
                <a:path w="5093" h="5163" extrusionOk="0">
                  <a:moveTo>
                    <a:pt x="2546" y="1271"/>
                  </a:moveTo>
                  <a:cubicBezTo>
                    <a:pt x="3259" y="1271"/>
                    <a:pt x="3838" y="1858"/>
                    <a:pt x="3838" y="2581"/>
                  </a:cubicBezTo>
                  <a:cubicBezTo>
                    <a:pt x="3838" y="3305"/>
                    <a:pt x="3259" y="3891"/>
                    <a:pt x="2546" y="3891"/>
                  </a:cubicBezTo>
                  <a:cubicBezTo>
                    <a:pt x="1833" y="3891"/>
                    <a:pt x="1254" y="3305"/>
                    <a:pt x="1254" y="2581"/>
                  </a:cubicBezTo>
                  <a:cubicBezTo>
                    <a:pt x="1254" y="1858"/>
                    <a:pt x="1833" y="1271"/>
                    <a:pt x="2546" y="1271"/>
                  </a:cubicBezTo>
                  <a:close/>
                  <a:moveTo>
                    <a:pt x="2744" y="0"/>
                  </a:moveTo>
                  <a:lnTo>
                    <a:pt x="2352" y="1"/>
                  </a:lnTo>
                  <a:lnTo>
                    <a:pt x="2239" y="207"/>
                  </a:lnTo>
                  <a:cubicBezTo>
                    <a:pt x="2026" y="235"/>
                    <a:pt x="1821" y="291"/>
                    <a:pt x="1629" y="373"/>
                  </a:cubicBezTo>
                  <a:lnTo>
                    <a:pt x="1445" y="245"/>
                  </a:lnTo>
                  <a:lnTo>
                    <a:pt x="1105" y="444"/>
                  </a:lnTo>
                  <a:lnTo>
                    <a:pt x="1109" y="680"/>
                  </a:lnTo>
                  <a:cubicBezTo>
                    <a:pt x="941" y="810"/>
                    <a:pt x="792" y="963"/>
                    <a:pt x="665" y="1133"/>
                  </a:cubicBezTo>
                  <a:lnTo>
                    <a:pt x="440" y="1116"/>
                  </a:lnTo>
                  <a:lnTo>
                    <a:pt x="245" y="1461"/>
                  </a:lnTo>
                  <a:lnTo>
                    <a:pt x="363" y="1663"/>
                  </a:lnTo>
                  <a:cubicBezTo>
                    <a:pt x="284" y="1857"/>
                    <a:pt x="229" y="2065"/>
                    <a:pt x="203" y="2282"/>
                  </a:cubicBezTo>
                  <a:lnTo>
                    <a:pt x="0" y="2379"/>
                  </a:lnTo>
                  <a:lnTo>
                    <a:pt x="1" y="2778"/>
                  </a:lnTo>
                  <a:lnTo>
                    <a:pt x="204" y="2893"/>
                  </a:lnTo>
                  <a:cubicBezTo>
                    <a:pt x="231" y="3109"/>
                    <a:pt x="287" y="3316"/>
                    <a:pt x="368" y="3510"/>
                  </a:cubicBezTo>
                  <a:lnTo>
                    <a:pt x="242" y="3698"/>
                  </a:lnTo>
                  <a:lnTo>
                    <a:pt x="438" y="4042"/>
                  </a:lnTo>
                  <a:lnTo>
                    <a:pt x="672" y="4038"/>
                  </a:lnTo>
                  <a:cubicBezTo>
                    <a:pt x="800" y="4208"/>
                    <a:pt x="950" y="4360"/>
                    <a:pt x="1118" y="4489"/>
                  </a:cubicBezTo>
                  <a:lnTo>
                    <a:pt x="1101" y="4716"/>
                  </a:lnTo>
                  <a:lnTo>
                    <a:pt x="1442" y="4914"/>
                  </a:lnTo>
                  <a:lnTo>
                    <a:pt x="1640" y="4794"/>
                  </a:lnTo>
                  <a:cubicBezTo>
                    <a:pt x="1832" y="4875"/>
                    <a:pt x="2037" y="4930"/>
                    <a:pt x="2250" y="4957"/>
                  </a:cubicBezTo>
                  <a:lnTo>
                    <a:pt x="2347" y="5162"/>
                  </a:lnTo>
                  <a:lnTo>
                    <a:pt x="2740" y="5162"/>
                  </a:lnTo>
                  <a:lnTo>
                    <a:pt x="2853" y="4956"/>
                  </a:lnTo>
                  <a:cubicBezTo>
                    <a:pt x="3067" y="4928"/>
                    <a:pt x="3271" y="4871"/>
                    <a:pt x="3462" y="4789"/>
                  </a:cubicBezTo>
                  <a:lnTo>
                    <a:pt x="3647" y="4918"/>
                  </a:lnTo>
                  <a:lnTo>
                    <a:pt x="3987" y="4718"/>
                  </a:lnTo>
                  <a:lnTo>
                    <a:pt x="3983" y="4482"/>
                  </a:lnTo>
                  <a:cubicBezTo>
                    <a:pt x="4151" y="4352"/>
                    <a:pt x="4300" y="4200"/>
                    <a:pt x="4428" y="4029"/>
                  </a:cubicBezTo>
                  <a:lnTo>
                    <a:pt x="4651" y="4046"/>
                  </a:lnTo>
                  <a:lnTo>
                    <a:pt x="4848" y="3701"/>
                  </a:lnTo>
                  <a:lnTo>
                    <a:pt x="4729" y="3500"/>
                  </a:lnTo>
                  <a:cubicBezTo>
                    <a:pt x="4808" y="3305"/>
                    <a:pt x="4863" y="3098"/>
                    <a:pt x="4890" y="2881"/>
                  </a:cubicBezTo>
                  <a:lnTo>
                    <a:pt x="5092" y="2783"/>
                  </a:lnTo>
                  <a:lnTo>
                    <a:pt x="5091" y="2385"/>
                  </a:lnTo>
                  <a:lnTo>
                    <a:pt x="4888" y="2269"/>
                  </a:lnTo>
                  <a:cubicBezTo>
                    <a:pt x="4861" y="2054"/>
                    <a:pt x="4805" y="1846"/>
                    <a:pt x="4725" y="1652"/>
                  </a:cubicBezTo>
                  <a:lnTo>
                    <a:pt x="4850" y="1465"/>
                  </a:lnTo>
                  <a:lnTo>
                    <a:pt x="4654" y="1120"/>
                  </a:lnTo>
                  <a:lnTo>
                    <a:pt x="4421" y="1124"/>
                  </a:lnTo>
                  <a:cubicBezTo>
                    <a:pt x="4292" y="954"/>
                    <a:pt x="4142" y="802"/>
                    <a:pt x="3975" y="673"/>
                  </a:cubicBezTo>
                  <a:lnTo>
                    <a:pt x="3991" y="446"/>
                  </a:lnTo>
                  <a:lnTo>
                    <a:pt x="3651" y="248"/>
                  </a:lnTo>
                  <a:lnTo>
                    <a:pt x="3452" y="369"/>
                  </a:lnTo>
                  <a:cubicBezTo>
                    <a:pt x="3260" y="287"/>
                    <a:pt x="3055" y="232"/>
                    <a:pt x="2842" y="205"/>
                  </a:cubicBezTo>
                  <a:lnTo>
                    <a:pt x="2744" y="0"/>
                  </a:ln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Google Shape;97;p15"/>
            <p:cNvSpPr/>
            <p:nvPr/>
          </p:nvSpPr>
          <p:spPr>
            <a:xfrm>
              <a:off x="2585695" y="1517466"/>
              <a:ext cx="475720" cy="570544"/>
            </a:xfrm>
            <a:custGeom>
              <a:avLst/>
              <a:gdLst/>
              <a:ahLst/>
              <a:cxnLst/>
              <a:rect l="l" t="t" r="r" b="b"/>
              <a:pathLst>
                <a:path w="5639" h="6763" fill="none" extrusionOk="0">
                  <a:moveTo>
                    <a:pt x="0" y="5417"/>
                  </a:moveTo>
                  <a:cubicBezTo>
                    <a:pt x="1124" y="6663"/>
                    <a:pt x="3046" y="6762"/>
                    <a:pt x="4292" y="5639"/>
                  </a:cubicBezTo>
                  <a:cubicBezTo>
                    <a:pt x="5539" y="4515"/>
                    <a:pt x="5638" y="2593"/>
                    <a:pt x="4514" y="1347"/>
                  </a:cubicBezTo>
                  <a:cubicBezTo>
                    <a:pt x="3391" y="100"/>
                    <a:pt x="1469" y="1"/>
                    <a:pt x="222" y="1125"/>
                  </a:cubicBezTo>
                </a:path>
              </a:pathLst>
            </a:custGeom>
            <a:solidFill>
              <a:srgbClr val="7E6CFB"/>
            </a:solidFill>
            <a:ln w="19050" cap="rnd" cmpd="sng">
              <a:solidFill>
                <a:srgbClr val="7E6C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Google Shape;98;p15"/>
            <p:cNvSpPr/>
            <p:nvPr/>
          </p:nvSpPr>
          <p:spPr>
            <a:xfrm>
              <a:off x="2583501" y="1969399"/>
              <a:ext cx="65128" cy="67996"/>
            </a:xfrm>
            <a:custGeom>
              <a:avLst/>
              <a:gdLst/>
              <a:ahLst/>
              <a:cxnLst/>
              <a:rect l="l" t="t" r="r" b="b"/>
              <a:pathLst>
                <a:path w="772" h="806" fill="none" extrusionOk="0">
                  <a:moveTo>
                    <a:pt x="105" y="806"/>
                  </a:moveTo>
                  <a:cubicBezTo>
                    <a:pt x="67" y="593"/>
                    <a:pt x="20" y="278"/>
                    <a:pt x="0" y="63"/>
                  </a:cubicBezTo>
                  <a:cubicBezTo>
                    <a:pt x="211" y="35"/>
                    <a:pt x="559" y="1"/>
                    <a:pt x="772" y="6"/>
                  </a:cubicBezTo>
                </a:path>
              </a:pathLst>
            </a:custGeom>
            <a:noFill/>
            <a:ln w="5150" cap="rnd" cmpd="sng">
              <a:solidFill>
                <a:srgbClr val="7E6C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Google Shape;99;p15"/>
            <p:cNvSpPr/>
            <p:nvPr/>
          </p:nvSpPr>
          <p:spPr>
            <a:xfrm>
              <a:off x="3219096" y="3816695"/>
              <a:ext cx="364699" cy="463403"/>
            </a:xfrm>
            <a:custGeom>
              <a:avLst/>
              <a:gdLst/>
              <a:ahLst/>
              <a:cxnLst/>
              <a:rect l="l" t="t" r="r" b="b"/>
              <a:pathLst>
                <a:path w="4323" h="5493" extrusionOk="0">
                  <a:moveTo>
                    <a:pt x="1319" y="1"/>
                  </a:moveTo>
                  <a:lnTo>
                    <a:pt x="0" y="2523"/>
                  </a:lnTo>
                  <a:lnTo>
                    <a:pt x="2328" y="2523"/>
                  </a:lnTo>
                  <a:lnTo>
                    <a:pt x="1417" y="5492"/>
                  </a:lnTo>
                  <a:lnTo>
                    <a:pt x="4322" y="1762"/>
                  </a:lnTo>
                  <a:lnTo>
                    <a:pt x="2540" y="1762"/>
                  </a:lnTo>
                  <a:lnTo>
                    <a:pt x="3565" y="1"/>
                  </a:lnTo>
                  <a:close/>
                </a:path>
              </a:pathLst>
            </a:custGeom>
            <a:solidFill>
              <a:srgbClr val="77AD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Google Shape;100;p15"/>
            <p:cNvSpPr/>
            <p:nvPr/>
          </p:nvSpPr>
          <p:spPr>
            <a:xfrm>
              <a:off x="3788972" y="3149637"/>
              <a:ext cx="369255" cy="369255"/>
            </a:xfrm>
            <a:custGeom>
              <a:avLst/>
              <a:gdLst/>
              <a:ahLst/>
              <a:cxnLst/>
              <a:rect l="l" t="t" r="r" b="b"/>
              <a:pathLst>
                <a:path w="4377" h="4377" extrusionOk="0">
                  <a:moveTo>
                    <a:pt x="2799" y="1"/>
                  </a:moveTo>
                  <a:cubicBezTo>
                    <a:pt x="2565" y="1"/>
                    <a:pt x="2375" y="190"/>
                    <a:pt x="2375" y="425"/>
                  </a:cubicBezTo>
                  <a:cubicBezTo>
                    <a:pt x="2375" y="522"/>
                    <a:pt x="2409" y="611"/>
                    <a:pt x="2464" y="683"/>
                  </a:cubicBezTo>
                  <a:cubicBezTo>
                    <a:pt x="2488" y="724"/>
                    <a:pt x="2602" y="935"/>
                    <a:pt x="2459" y="1091"/>
                  </a:cubicBezTo>
                  <a:lnTo>
                    <a:pt x="1090" y="1091"/>
                  </a:lnTo>
                  <a:lnTo>
                    <a:pt x="1090" y="2391"/>
                  </a:lnTo>
                  <a:cubicBezTo>
                    <a:pt x="1033" y="2444"/>
                    <a:pt x="968" y="2461"/>
                    <a:pt x="906" y="2461"/>
                  </a:cubicBezTo>
                  <a:cubicBezTo>
                    <a:pt x="783" y="2461"/>
                    <a:pt x="674" y="2391"/>
                    <a:pt x="674" y="2391"/>
                  </a:cubicBezTo>
                  <a:cubicBezTo>
                    <a:pt x="604" y="2340"/>
                    <a:pt x="519" y="2309"/>
                    <a:pt x="425" y="2309"/>
                  </a:cubicBezTo>
                  <a:cubicBezTo>
                    <a:pt x="191" y="2309"/>
                    <a:pt x="1" y="2499"/>
                    <a:pt x="1" y="2733"/>
                  </a:cubicBezTo>
                  <a:cubicBezTo>
                    <a:pt x="1" y="2968"/>
                    <a:pt x="191" y="3157"/>
                    <a:pt x="425" y="3157"/>
                  </a:cubicBezTo>
                  <a:cubicBezTo>
                    <a:pt x="523" y="3157"/>
                    <a:pt x="611" y="3123"/>
                    <a:pt x="683" y="3068"/>
                  </a:cubicBezTo>
                  <a:cubicBezTo>
                    <a:pt x="708" y="3053"/>
                    <a:pt x="801" y="3002"/>
                    <a:pt x="905" y="3002"/>
                  </a:cubicBezTo>
                  <a:cubicBezTo>
                    <a:pt x="967" y="3002"/>
                    <a:pt x="1033" y="3020"/>
                    <a:pt x="1090" y="3073"/>
                  </a:cubicBezTo>
                  <a:lnTo>
                    <a:pt x="1090" y="4376"/>
                  </a:lnTo>
                  <a:lnTo>
                    <a:pt x="2393" y="4376"/>
                  </a:lnTo>
                  <a:cubicBezTo>
                    <a:pt x="2536" y="4222"/>
                    <a:pt x="2423" y="4009"/>
                    <a:pt x="2398" y="3968"/>
                  </a:cubicBezTo>
                  <a:cubicBezTo>
                    <a:pt x="2343" y="3897"/>
                    <a:pt x="2309" y="3809"/>
                    <a:pt x="2309" y="3711"/>
                  </a:cubicBezTo>
                  <a:cubicBezTo>
                    <a:pt x="2309" y="3477"/>
                    <a:pt x="2499" y="3286"/>
                    <a:pt x="2734" y="3286"/>
                  </a:cubicBezTo>
                  <a:cubicBezTo>
                    <a:pt x="2968" y="3286"/>
                    <a:pt x="3158" y="3477"/>
                    <a:pt x="3158" y="3711"/>
                  </a:cubicBezTo>
                  <a:cubicBezTo>
                    <a:pt x="3158" y="3804"/>
                    <a:pt x="3127" y="3890"/>
                    <a:pt x="3076" y="3960"/>
                  </a:cubicBezTo>
                  <a:cubicBezTo>
                    <a:pt x="3076" y="3960"/>
                    <a:pt x="2917" y="4204"/>
                    <a:pt x="3076" y="4376"/>
                  </a:cubicBezTo>
                  <a:lnTo>
                    <a:pt x="4376" y="4376"/>
                  </a:lnTo>
                  <a:lnTo>
                    <a:pt x="4376" y="3073"/>
                  </a:lnTo>
                  <a:cubicBezTo>
                    <a:pt x="4319" y="3020"/>
                    <a:pt x="4253" y="3002"/>
                    <a:pt x="4192" y="3002"/>
                  </a:cubicBezTo>
                  <a:cubicBezTo>
                    <a:pt x="4088" y="3002"/>
                    <a:pt x="3995" y="3053"/>
                    <a:pt x="3969" y="3068"/>
                  </a:cubicBezTo>
                  <a:cubicBezTo>
                    <a:pt x="3898" y="3123"/>
                    <a:pt x="3809" y="3157"/>
                    <a:pt x="3712" y="3157"/>
                  </a:cubicBezTo>
                  <a:cubicBezTo>
                    <a:pt x="3477" y="3157"/>
                    <a:pt x="3287" y="2968"/>
                    <a:pt x="3287" y="2733"/>
                  </a:cubicBezTo>
                  <a:cubicBezTo>
                    <a:pt x="3287" y="2499"/>
                    <a:pt x="3477" y="2309"/>
                    <a:pt x="3712" y="2309"/>
                  </a:cubicBezTo>
                  <a:cubicBezTo>
                    <a:pt x="3804" y="2309"/>
                    <a:pt x="3890" y="2340"/>
                    <a:pt x="3960" y="2391"/>
                  </a:cubicBezTo>
                  <a:cubicBezTo>
                    <a:pt x="3960" y="2391"/>
                    <a:pt x="4069" y="2461"/>
                    <a:pt x="4192" y="2461"/>
                  </a:cubicBezTo>
                  <a:cubicBezTo>
                    <a:pt x="4253" y="2461"/>
                    <a:pt x="4319" y="2444"/>
                    <a:pt x="4376" y="2391"/>
                  </a:cubicBezTo>
                  <a:lnTo>
                    <a:pt x="4376" y="1091"/>
                  </a:lnTo>
                  <a:lnTo>
                    <a:pt x="3142" y="1091"/>
                  </a:lnTo>
                  <a:cubicBezTo>
                    <a:pt x="2983" y="919"/>
                    <a:pt x="3142" y="674"/>
                    <a:pt x="3142" y="674"/>
                  </a:cubicBezTo>
                  <a:lnTo>
                    <a:pt x="3141" y="674"/>
                  </a:lnTo>
                  <a:cubicBezTo>
                    <a:pt x="3193" y="604"/>
                    <a:pt x="3224" y="519"/>
                    <a:pt x="3224" y="425"/>
                  </a:cubicBezTo>
                  <a:cubicBezTo>
                    <a:pt x="3224" y="190"/>
                    <a:pt x="3034" y="1"/>
                    <a:pt x="2799" y="1"/>
                  </a:cubicBezTo>
                  <a:close/>
                </a:path>
              </a:pathLst>
            </a:custGeom>
            <a:solidFill>
              <a:srgbClr val="6146D9">
                <a:lumMod val="60000"/>
                <a:lumOff val="4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Google Shape;101;p15"/>
            <p:cNvSpPr/>
            <p:nvPr/>
          </p:nvSpPr>
          <p:spPr>
            <a:xfrm>
              <a:off x="2867216" y="832945"/>
              <a:ext cx="277300" cy="369255"/>
            </a:xfrm>
            <a:custGeom>
              <a:avLst/>
              <a:gdLst/>
              <a:ahLst/>
              <a:cxnLst/>
              <a:rect l="l" t="t" r="r" b="b"/>
              <a:pathLst>
                <a:path w="3287" h="4377" extrusionOk="0">
                  <a:moveTo>
                    <a:pt x="1709" y="1"/>
                  </a:moveTo>
                  <a:cubicBezTo>
                    <a:pt x="1475" y="1"/>
                    <a:pt x="1285" y="190"/>
                    <a:pt x="1285" y="425"/>
                  </a:cubicBezTo>
                  <a:cubicBezTo>
                    <a:pt x="1285" y="522"/>
                    <a:pt x="1319" y="611"/>
                    <a:pt x="1374" y="683"/>
                  </a:cubicBezTo>
                  <a:cubicBezTo>
                    <a:pt x="1398" y="724"/>
                    <a:pt x="1513" y="935"/>
                    <a:pt x="1369" y="1091"/>
                  </a:cubicBezTo>
                  <a:lnTo>
                    <a:pt x="0" y="1091"/>
                  </a:lnTo>
                  <a:lnTo>
                    <a:pt x="0" y="2393"/>
                  </a:lnTo>
                  <a:cubicBezTo>
                    <a:pt x="58" y="2446"/>
                    <a:pt x="123" y="2464"/>
                    <a:pt x="185" y="2464"/>
                  </a:cubicBezTo>
                  <a:cubicBezTo>
                    <a:pt x="289" y="2464"/>
                    <a:pt x="382" y="2413"/>
                    <a:pt x="408" y="2399"/>
                  </a:cubicBezTo>
                  <a:cubicBezTo>
                    <a:pt x="480" y="2344"/>
                    <a:pt x="568" y="2309"/>
                    <a:pt x="666" y="2309"/>
                  </a:cubicBezTo>
                  <a:cubicBezTo>
                    <a:pt x="900" y="2309"/>
                    <a:pt x="1090" y="2499"/>
                    <a:pt x="1090" y="2734"/>
                  </a:cubicBezTo>
                  <a:cubicBezTo>
                    <a:pt x="1090" y="2968"/>
                    <a:pt x="900" y="3158"/>
                    <a:pt x="666" y="3158"/>
                  </a:cubicBezTo>
                  <a:cubicBezTo>
                    <a:pt x="572" y="3158"/>
                    <a:pt x="487" y="3127"/>
                    <a:pt x="417" y="3076"/>
                  </a:cubicBezTo>
                  <a:cubicBezTo>
                    <a:pt x="417" y="3076"/>
                    <a:pt x="308" y="3005"/>
                    <a:pt x="185" y="3005"/>
                  </a:cubicBezTo>
                  <a:cubicBezTo>
                    <a:pt x="123" y="3005"/>
                    <a:pt x="58" y="3023"/>
                    <a:pt x="0" y="3076"/>
                  </a:cubicBezTo>
                  <a:lnTo>
                    <a:pt x="0" y="4376"/>
                  </a:lnTo>
                  <a:lnTo>
                    <a:pt x="1303" y="4376"/>
                  </a:lnTo>
                  <a:cubicBezTo>
                    <a:pt x="1446" y="4222"/>
                    <a:pt x="1333" y="4009"/>
                    <a:pt x="1308" y="3968"/>
                  </a:cubicBezTo>
                  <a:cubicBezTo>
                    <a:pt x="1253" y="3897"/>
                    <a:pt x="1219" y="3809"/>
                    <a:pt x="1219" y="3711"/>
                  </a:cubicBezTo>
                  <a:cubicBezTo>
                    <a:pt x="1219" y="3477"/>
                    <a:pt x="1409" y="3286"/>
                    <a:pt x="1644" y="3286"/>
                  </a:cubicBezTo>
                  <a:cubicBezTo>
                    <a:pt x="1878" y="3286"/>
                    <a:pt x="2068" y="3477"/>
                    <a:pt x="2068" y="3711"/>
                  </a:cubicBezTo>
                  <a:cubicBezTo>
                    <a:pt x="2068" y="3804"/>
                    <a:pt x="2037" y="3890"/>
                    <a:pt x="1986" y="3961"/>
                  </a:cubicBezTo>
                  <a:cubicBezTo>
                    <a:pt x="1986" y="3961"/>
                    <a:pt x="1827" y="4204"/>
                    <a:pt x="1986" y="4376"/>
                  </a:cubicBezTo>
                  <a:lnTo>
                    <a:pt x="3287" y="4376"/>
                  </a:lnTo>
                  <a:lnTo>
                    <a:pt x="3287" y="3073"/>
                  </a:lnTo>
                  <a:cubicBezTo>
                    <a:pt x="3229" y="3020"/>
                    <a:pt x="3164" y="3003"/>
                    <a:pt x="3102" y="3003"/>
                  </a:cubicBezTo>
                  <a:cubicBezTo>
                    <a:pt x="2998" y="3003"/>
                    <a:pt x="2905" y="3053"/>
                    <a:pt x="2879" y="3068"/>
                  </a:cubicBezTo>
                  <a:cubicBezTo>
                    <a:pt x="2808" y="3123"/>
                    <a:pt x="2718" y="3158"/>
                    <a:pt x="2622" y="3158"/>
                  </a:cubicBezTo>
                  <a:cubicBezTo>
                    <a:pt x="2387" y="3158"/>
                    <a:pt x="2197" y="2968"/>
                    <a:pt x="2197" y="2734"/>
                  </a:cubicBezTo>
                  <a:cubicBezTo>
                    <a:pt x="2197" y="2499"/>
                    <a:pt x="2387" y="2309"/>
                    <a:pt x="2622" y="2309"/>
                  </a:cubicBezTo>
                  <a:cubicBezTo>
                    <a:pt x="2715" y="2309"/>
                    <a:pt x="2801" y="2340"/>
                    <a:pt x="2870" y="2392"/>
                  </a:cubicBezTo>
                  <a:lnTo>
                    <a:pt x="2870" y="2391"/>
                  </a:lnTo>
                  <a:cubicBezTo>
                    <a:pt x="2870" y="2391"/>
                    <a:pt x="2979" y="2461"/>
                    <a:pt x="3102" y="2461"/>
                  </a:cubicBezTo>
                  <a:cubicBezTo>
                    <a:pt x="3164" y="2461"/>
                    <a:pt x="3230" y="2444"/>
                    <a:pt x="3287" y="2391"/>
                  </a:cubicBezTo>
                  <a:lnTo>
                    <a:pt x="3287" y="1091"/>
                  </a:lnTo>
                  <a:lnTo>
                    <a:pt x="2052" y="1091"/>
                  </a:lnTo>
                  <a:cubicBezTo>
                    <a:pt x="1892" y="919"/>
                    <a:pt x="2052" y="674"/>
                    <a:pt x="2052" y="674"/>
                  </a:cubicBezTo>
                  <a:lnTo>
                    <a:pt x="2051" y="674"/>
                  </a:lnTo>
                  <a:cubicBezTo>
                    <a:pt x="2103" y="604"/>
                    <a:pt x="2133" y="519"/>
                    <a:pt x="2133" y="425"/>
                  </a:cubicBezTo>
                  <a:cubicBezTo>
                    <a:pt x="2133" y="190"/>
                    <a:pt x="1944" y="1"/>
                    <a:pt x="1709" y="1"/>
                  </a:cubicBezTo>
                  <a:close/>
                </a:path>
              </a:pathLst>
            </a:custGeom>
            <a:solidFill>
              <a:srgbClr val="6146D9">
                <a:lumMod val="40000"/>
                <a:lumOff val="6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Google Shape;102;p15"/>
            <p:cNvSpPr/>
            <p:nvPr/>
          </p:nvSpPr>
          <p:spPr>
            <a:xfrm>
              <a:off x="3574773" y="1202793"/>
              <a:ext cx="366133" cy="366049"/>
            </a:xfrm>
            <a:custGeom>
              <a:avLst/>
              <a:gdLst/>
              <a:ahLst/>
              <a:cxnLst/>
              <a:rect l="l" t="t" r="r" b="b"/>
              <a:pathLst>
                <a:path w="4340" h="4339" extrusionOk="0">
                  <a:moveTo>
                    <a:pt x="1589" y="0"/>
                  </a:moveTo>
                  <a:lnTo>
                    <a:pt x="1589" y="1588"/>
                  </a:lnTo>
                  <a:lnTo>
                    <a:pt x="1" y="1588"/>
                  </a:lnTo>
                  <a:lnTo>
                    <a:pt x="1" y="2750"/>
                  </a:lnTo>
                  <a:lnTo>
                    <a:pt x="1589" y="2750"/>
                  </a:lnTo>
                  <a:lnTo>
                    <a:pt x="1589" y="4339"/>
                  </a:lnTo>
                  <a:lnTo>
                    <a:pt x="2751" y="4339"/>
                  </a:lnTo>
                  <a:lnTo>
                    <a:pt x="2751" y="2750"/>
                  </a:lnTo>
                  <a:lnTo>
                    <a:pt x="4339" y="2750"/>
                  </a:lnTo>
                  <a:lnTo>
                    <a:pt x="4339" y="1588"/>
                  </a:lnTo>
                  <a:lnTo>
                    <a:pt x="2751" y="1588"/>
                  </a:lnTo>
                  <a:lnTo>
                    <a:pt x="2751" y="0"/>
                  </a:lnTo>
                  <a:close/>
                </a:path>
              </a:pathLst>
            </a:custGeom>
            <a:solidFill>
              <a:srgbClr val="6146D9">
                <a:lumMod val="40000"/>
                <a:lumOff val="6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Google Shape;103;p15"/>
            <p:cNvSpPr/>
            <p:nvPr/>
          </p:nvSpPr>
          <p:spPr>
            <a:xfrm>
              <a:off x="3995157" y="1029764"/>
              <a:ext cx="208291" cy="208375"/>
            </a:xfrm>
            <a:custGeom>
              <a:avLst/>
              <a:gdLst/>
              <a:ahLst/>
              <a:cxnLst/>
              <a:rect l="l" t="t" r="r" b="b"/>
              <a:pathLst>
                <a:path w="2469" h="2470" extrusionOk="0">
                  <a:moveTo>
                    <a:pt x="904" y="1"/>
                  </a:moveTo>
                  <a:lnTo>
                    <a:pt x="904" y="905"/>
                  </a:lnTo>
                  <a:lnTo>
                    <a:pt x="1" y="905"/>
                  </a:lnTo>
                  <a:lnTo>
                    <a:pt x="1" y="1566"/>
                  </a:lnTo>
                  <a:lnTo>
                    <a:pt x="904" y="1566"/>
                  </a:lnTo>
                  <a:lnTo>
                    <a:pt x="904" y="2469"/>
                  </a:lnTo>
                  <a:lnTo>
                    <a:pt x="1565" y="2469"/>
                  </a:lnTo>
                  <a:lnTo>
                    <a:pt x="1565" y="1566"/>
                  </a:lnTo>
                  <a:lnTo>
                    <a:pt x="2468" y="1566"/>
                  </a:lnTo>
                  <a:lnTo>
                    <a:pt x="2468" y="905"/>
                  </a:lnTo>
                  <a:lnTo>
                    <a:pt x="1565" y="905"/>
                  </a:lnTo>
                  <a:lnTo>
                    <a:pt x="1565" y="1"/>
                  </a:lnTo>
                  <a:close/>
                </a:path>
              </a:pathLst>
            </a:custGeom>
            <a:solidFill>
              <a:srgbClr val="6146D9">
                <a:lumMod val="40000"/>
                <a:lumOff val="6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Google Shape;104;p15"/>
            <p:cNvSpPr/>
            <p:nvPr/>
          </p:nvSpPr>
          <p:spPr>
            <a:xfrm>
              <a:off x="4049571" y="1824885"/>
              <a:ext cx="99379" cy="99379"/>
            </a:xfrm>
            <a:custGeom>
              <a:avLst/>
              <a:gdLst/>
              <a:ahLst/>
              <a:cxnLst/>
              <a:rect l="l" t="t" r="r" b="b"/>
              <a:pathLst>
                <a:path w="1178" h="1178" fill="none" extrusionOk="0">
                  <a:moveTo>
                    <a:pt x="1178" y="589"/>
                  </a:moveTo>
                  <a:cubicBezTo>
                    <a:pt x="1178" y="264"/>
                    <a:pt x="914" y="1"/>
                    <a:pt x="589" y="1"/>
                  </a:cubicBezTo>
                  <a:cubicBezTo>
                    <a:pt x="265" y="1"/>
                    <a:pt x="1" y="264"/>
                    <a:pt x="1" y="589"/>
                  </a:cubicBezTo>
                  <a:cubicBezTo>
                    <a:pt x="1" y="914"/>
                    <a:pt x="265" y="1178"/>
                    <a:pt x="589" y="1178"/>
                  </a:cubicBezTo>
                  <a:cubicBezTo>
                    <a:pt x="914" y="1178"/>
                    <a:pt x="1178" y="914"/>
                    <a:pt x="1178" y="58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Google Shape;105;p15"/>
            <p:cNvSpPr/>
            <p:nvPr/>
          </p:nvSpPr>
          <p:spPr>
            <a:xfrm>
              <a:off x="1016870" y="3258634"/>
              <a:ext cx="99379" cy="99379"/>
            </a:xfrm>
            <a:custGeom>
              <a:avLst/>
              <a:gdLst/>
              <a:ahLst/>
              <a:cxnLst/>
              <a:rect l="l" t="t" r="r" b="b"/>
              <a:pathLst>
                <a:path w="1178" h="1178" fill="none" extrusionOk="0">
                  <a:moveTo>
                    <a:pt x="1177" y="589"/>
                  </a:moveTo>
                  <a:cubicBezTo>
                    <a:pt x="1177" y="264"/>
                    <a:pt x="914" y="0"/>
                    <a:pt x="589" y="0"/>
                  </a:cubicBezTo>
                  <a:cubicBezTo>
                    <a:pt x="264" y="0"/>
                    <a:pt x="0" y="264"/>
                    <a:pt x="0" y="589"/>
                  </a:cubicBezTo>
                  <a:cubicBezTo>
                    <a:pt x="0" y="914"/>
                    <a:pt x="264" y="1177"/>
                    <a:pt x="589" y="1177"/>
                  </a:cubicBezTo>
                  <a:cubicBezTo>
                    <a:pt x="914" y="1177"/>
                    <a:pt x="1177" y="914"/>
                    <a:pt x="1177" y="58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Google Shape;106;p15"/>
            <p:cNvSpPr/>
            <p:nvPr/>
          </p:nvSpPr>
          <p:spPr>
            <a:xfrm>
              <a:off x="1829038" y="1258894"/>
              <a:ext cx="99379" cy="99379"/>
            </a:xfrm>
            <a:custGeom>
              <a:avLst/>
              <a:gdLst/>
              <a:ahLst/>
              <a:cxnLst/>
              <a:rect l="l" t="t" r="r" b="b"/>
              <a:pathLst>
                <a:path w="1178" h="1178" fill="none" extrusionOk="0">
                  <a:moveTo>
                    <a:pt x="1177" y="589"/>
                  </a:moveTo>
                  <a:cubicBezTo>
                    <a:pt x="1177" y="264"/>
                    <a:pt x="914" y="0"/>
                    <a:pt x="589" y="0"/>
                  </a:cubicBezTo>
                  <a:cubicBezTo>
                    <a:pt x="264" y="0"/>
                    <a:pt x="0" y="264"/>
                    <a:pt x="0" y="589"/>
                  </a:cubicBezTo>
                  <a:cubicBezTo>
                    <a:pt x="0" y="914"/>
                    <a:pt x="264" y="1177"/>
                    <a:pt x="589" y="1177"/>
                  </a:cubicBezTo>
                  <a:cubicBezTo>
                    <a:pt x="914" y="1177"/>
                    <a:pt x="1177" y="914"/>
                    <a:pt x="1177" y="58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Google Shape;107;p15"/>
            <p:cNvSpPr/>
            <p:nvPr/>
          </p:nvSpPr>
          <p:spPr>
            <a:xfrm>
              <a:off x="293621" y="3710482"/>
              <a:ext cx="99295" cy="99295"/>
            </a:xfrm>
            <a:custGeom>
              <a:avLst/>
              <a:gdLst/>
              <a:ahLst/>
              <a:cxnLst/>
              <a:rect l="l" t="t" r="r" b="b"/>
              <a:pathLst>
                <a:path w="1177" h="1177" fill="none" extrusionOk="0">
                  <a:moveTo>
                    <a:pt x="1177" y="588"/>
                  </a:moveTo>
                  <a:cubicBezTo>
                    <a:pt x="1177" y="263"/>
                    <a:pt x="914" y="0"/>
                    <a:pt x="589" y="0"/>
                  </a:cubicBezTo>
                  <a:cubicBezTo>
                    <a:pt x="264" y="0"/>
                    <a:pt x="1" y="263"/>
                    <a:pt x="1" y="588"/>
                  </a:cubicBezTo>
                  <a:cubicBezTo>
                    <a:pt x="1" y="913"/>
                    <a:pt x="264" y="1176"/>
                    <a:pt x="589" y="1176"/>
                  </a:cubicBezTo>
                  <a:cubicBezTo>
                    <a:pt x="914" y="1176"/>
                    <a:pt x="1177" y="913"/>
                    <a:pt x="1177" y="588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Google Shape;108;p15"/>
            <p:cNvSpPr/>
            <p:nvPr/>
          </p:nvSpPr>
          <p:spPr>
            <a:xfrm>
              <a:off x="1246001" y="4366488"/>
              <a:ext cx="99295" cy="99379"/>
            </a:xfrm>
            <a:custGeom>
              <a:avLst/>
              <a:gdLst/>
              <a:ahLst/>
              <a:cxnLst/>
              <a:rect l="l" t="t" r="r" b="b"/>
              <a:pathLst>
                <a:path w="1177" h="1178" fill="none" extrusionOk="0">
                  <a:moveTo>
                    <a:pt x="1177" y="589"/>
                  </a:moveTo>
                  <a:cubicBezTo>
                    <a:pt x="1177" y="264"/>
                    <a:pt x="914" y="0"/>
                    <a:pt x="589" y="0"/>
                  </a:cubicBezTo>
                  <a:cubicBezTo>
                    <a:pt x="263" y="0"/>
                    <a:pt x="1" y="264"/>
                    <a:pt x="1" y="589"/>
                  </a:cubicBezTo>
                  <a:cubicBezTo>
                    <a:pt x="1" y="914"/>
                    <a:pt x="263" y="1177"/>
                    <a:pt x="589" y="1177"/>
                  </a:cubicBezTo>
                  <a:cubicBezTo>
                    <a:pt x="914" y="1177"/>
                    <a:pt x="1177" y="914"/>
                    <a:pt x="1177" y="589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7E6CFB"/>
              </a:solidFill>
              <a:prstDash val="solid"/>
              <a:miter lim="87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Google Shape;109;p15"/>
            <p:cNvSpPr/>
            <p:nvPr/>
          </p:nvSpPr>
          <p:spPr>
            <a:xfrm>
              <a:off x="4216274" y="4289380"/>
              <a:ext cx="43868" cy="43615"/>
            </a:xfrm>
            <a:custGeom>
              <a:avLst/>
              <a:gdLst/>
              <a:ahLst/>
              <a:cxnLst/>
              <a:rect l="l" t="t" r="r" b="b"/>
              <a:pathLst>
                <a:path w="520" h="517" extrusionOk="0">
                  <a:moveTo>
                    <a:pt x="260" y="0"/>
                  </a:moveTo>
                  <a:cubicBezTo>
                    <a:pt x="195" y="0"/>
                    <a:pt x="125" y="29"/>
                    <a:pt x="79" y="75"/>
                  </a:cubicBezTo>
                  <a:cubicBezTo>
                    <a:pt x="53" y="99"/>
                    <a:pt x="35" y="127"/>
                    <a:pt x="24" y="158"/>
                  </a:cubicBezTo>
                  <a:cubicBezTo>
                    <a:pt x="9" y="190"/>
                    <a:pt x="1" y="223"/>
                    <a:pt x="3" y="258"/>
                  </a:cubicBezTo>
                  <a:cubicBezTo>
                    <a:pt x="5" y="325"/>
                    <a:pt x="28" y="394"/>
                    <a:pt x="79" y="440"/>
                  </a:cubicBezTo>
                  <a:cubicBezTo>
                    <a:pt x="128" y="486"/>
                    <a:pt x="190" y="516"/>
                    <a:pt x="260" y="516"/>
                  </a:cubicBezTo>
                  <a:cubicBezTo>
                    <a:pt x="326" y="516"/>
                    <a:pt x="396" y="487"/>
                    <a:pt x="443" y="440"/>
                  </a:cubicBezTo>
                  <a:cubicBezTo>
                    <a:pt x="468" y="417"/>
                    <a:pt x="486" y="389"/>
                    <a:pt x="496" y="357"/>
                  </a:cubicBezTo>
                  <a:cubicBezTo>
                    <a:pt x="512" y="327"/>
                    <a:pt x="519" y="293"/>
                    <a:pt x="519" y="258"/>
                  </a:cubicBezTo>
                  <a:cubicBezTo>
                    <a:pt x="515" y="191"/>
                    <a:pt x="493" y="122"/>
                    <a:pt x="443" y="75"/>
                  </a:cubicBezTo>
                  <a:cubicBezTo>
                    <a:pt x="393" y="29"/>
                    <a:pt x="330" y="0"/>
                    <a:pt x="260" y="0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Google Shape;110;p15"/>
            <p:cNvSpPr/>
            <p:nvPr/>
          </p:nvSpPr>
          <p:spPr>
            <a:xfrm>
              <a:off x="676126" y="1968893"/>
              <a:ext cx="43784" cy="43615"/>
            </a:xfrm>
            <a:custGeom>
              <a:avLst/>
              <a:gdLst/>
              <a:ahLst/>
              <a:cxnLst/>
              <a:rect l="l" t="t" r="r" b="b"/>
              <a:pathLst>
                <a:path w="519" h="517" extrusionOk="0">
                  <a:moveTo>
                    <a:pt x="260" y="1"/>
                  </a:moveTo>
                  <a:cubicBezTo>
                    <a:pt x="194" y="1"/>
                    <a:pt x="124" y="29"/>
                    <a:pt x="77" y="76"/>
                  </a:cubicBezTo>
                  <a:cubicBezTo>
                    <a:pt x="53" y="100"/>
                    <a:pt x="34" y="127"/>
                    <a:pt x="24" y="159"/>
                  </a:cubicBezTo>
                  <a:cubicBezTo>
                    <a:pt x="8" y="190"/>
                    <a:pt x="0" y="223"/>
                    <a:pt x="2" y="259"/>
                  </a:cubicBezTo>
                  <a:cubicBezTo>
                    <a:pt x="5" y="325"/>
                    <a:pt x="26" y="394"/>
                    <a:pt x="77" y="441"/>
                  </a:cubicBezTo>
                  <a:cubicBezTo>
                    <a:pt x="128" y="488"/>
                    <a:pt x="190" y="517"/>
                    <a:pt x="260" y="517"/>
                  </a:cubicBezTo>
                  <a:cubicBezTo>
                    <a:pt x="326" y="517"/>
                    <a:pt x="396" y="488"/>
                    <a:pt x="442" y="441"/>
                  </a:cubicBezTo>
                  <a:cubicBezTo>
                    <a:pt x="467" y="418"/>
                    <a:pt x="485" y="390"/>
                    <a:pt x="495" y="358"/>
                  </a:cubicBezTo>
                  <a:cubicBezTo>
                    <a:pt x="512" y="327"/>
                    <a:pt x="519" y="294"/>
                    <a:pt x="518" y="259"/>
                  </a:cubicBezTo>
                  <a:cubicBezTo>
                    <a:pt x="514" y="192"/>
                    <a:pt x="493" y="123"/>
                    <a:pt x="442" y="76"/>
                  </a:cubicBezTo>
                  <a:cubicBezTo>
                    <a:pt x="391" y="30"/>
                    <a:pt x="329" y="1"/>
                    <a:pt x="260" y="1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Google Shape;111;p15"/>
            <p:cNvSpPr/>
            <p:nvPr/>
          </p:nvSpPr>
          <p:spPr>
            <a:xfrm>
              <a:off x="575227" y="2041782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1"/>
                  </a:moveTo>
                  <a:cubicBezTo>
                    <a:pt x="130" y="1"/>
                    <a:pt x="84" y="20"/>
                    <a:pt x="52" y="51"/>
                  </a:cubicBezTo>
                  <a:cubicBezTo>
                    <a:pt x="23" y="80"/>
                    <a:pt x="0" y="129"/>
                    <a:pt x="3" y="173"/>
                  </a:cubicBezTo>
                  <a:cubicBezTo>
                    <a:pt x="6" y="265"/>
                    <a:pt x="78" y="345"/>
                    <a:pt x="175" y="345"/>
                  </a:cubicBezTo>
                  <a:cubicBezTo>
                    <a:pt x="218" y="345"/>
                    <a:pt x="265" y="326"/>
                    <a:pt x="296" y="294"/>
                  </a:cubicBezTo>
                  <a:cubicBezTo>
                    <a:pt x="326" y="265"/>
                    <a:pt x="348" y="216"/>
                    <a:pt x="347" y="173"/>
                  </a:cubicBezTo>
                  <a:cubicBezTo>
                    <a:pt x="342" y="79"/>
                    <a:pt x="271" y="1"/>
                    <a:pt x="175" y="1"/>
                  </a:cubicBezTo>
                  <a:close/>
                </a:path>
              </a:pathLst>
            </a:custGeom>
            <a:solidFill>
              <a:srgbClr val="4F97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Google Shape;112;p15"/>
            <p:cNvSpPr/>
            <p:nvPr/>
          </p:nvSpPr>
          <p:spPr>
            <a:xfrm>
              <a:off x="3603035" y="1049505"/>
              <a:ext cx="29358" cy="29105"/>
            </a:xfrm>
            <a:custGeom>
              <a:avLst/>
              <a:gdLst/>
              <a:ahLst/>
              <a:cxnLst/>
              <a:rect l="l" t="t" r="r" b="b"/>
              <a:pathLst>
                <a:path w="348" h="345" extrusionOk="0">
                  <a:moveTo>
                    <a:pt x="174" y="0"/>
                  </a:moveTo>
                  <a:cubicBezTo>
                    <a:pt x="129" y="0"/>
                    <a:pt x="83" y="19"/>
                    <a:pt x="53" y="51"/>
                  </a:cubicBezTo>
                  <a:cubicBezTo>
                    <a:pt x="22" y="80"/>
                    <a:pt x="0" y="129"/>
                    <a:pt x="2" y="172"/>
                  </a:cubicBezTo>
                  <a:cubicBezTo>
                    <a:pt x="6" y="265"/>
                    <a:pt x="78" y="344"/>
                    <a:pt x="174" y="344"/>
                  </a:cubicBezTo>
                  <a:cubicBezTo>
                    <a:pt x="218" y="344"/>
                    <a:pt x="264" y="325"/>
                    <a:pt x="295" y="293"/>
                  </a:cubicBezTo>
                  <a:cubicBezTo>
                    <a:pt x="325" y="264"/>
                    <a:pt x="348" y="215"/>
                    <a:pt x="346" y="172"/>
                  </a:cubicBezTo>
                  <a:cubicBezTo>
                    <a:pt x="342" y="79"/>
                    <a:pt x="270" y="0"/>
                    <a:pt x="174" y="0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Google Shape;113;p15"/>
            <p:cNvSpPr/>
            <p:nvPr/>
          </p:nvSpPr>
          <p:spPr>
            <a:xfrm>
              <a:off x="2553637" y="874199"/>
              <a:ext cx="43869" cy="43615"/>
            </a:xfrm>
            <a:custGeom>
              <a:avLst/>
              <a:gdLst/>
              <a:ahLst/>
              <a:cxnLst/>
              <a:rect l="l" t="t" r="r" b="b"/>
              <a:pathLst>
                <a:path w="520" h="517" extrusionOk="0">
                  <a:moveTo>
                    <a:pt x="260" y="1"/>
                  </a:moveTo>
                  <a:cubicBezTo>
                    <a:pt x="193" y="1"/>
                    <a:pt x="124" y="30"/>
                    <a:pt x="77" y="77"/>
                  </a:cubicBezTo>
                  <a:cubicBezTo>
                    <a:pt x="52" y="100"/>
                    <a:pt x="35" y="127"/>
                    <a:pt x="24" y="160"/>
                  </a:cubicBezTo>
                  <a:cubicBezTo>
                    <a:pt x="8" y="190"/>
                    <a:pt x="0" y="223"/>
                    <a:pt x="2" y="259"/>
                  </a:cubicBezTo>
                  <a:cubicBezTo>
                    <a:pt x="5" y="326"/>
                    <a:pt x="27" y="395"/>
                    <a:pt x="77" y="442"/>
                  </a:cubicBezTo>
                  <a:cubicBezTo>
                    <a:pt x="128" y="488"/>
                    <a:pt x="190" y="517"/>
                    <a:pt x="260" y="517"/>
                  </a:cubicBezTo>
                  <a:cubicBezTo>
                    <a:pt x="326" y="517"/>
                    <a:pt x="395" y="488"/>
                    <a:pt x="442" y="442"/>
                  </a:cubicBezTo>
                  <a:cubicBezTo>
                    <a:pt x="468" y="418"/>
                    <a:pt x="485" y="390"/>
                    <a:pt x="496" y="358"/>
                  </a:cubicBezTo>
                  <a:cubicBezTo>
                    <a:pt x="512" y="327"/>
                    <a:pt x="519" y="294"/>
                    <a:pt x="518" y="259"/>
                  </a:cubicBezTo>
                  <a:cubicBezTo>
                    <a:pt x="515" y="192"/>
                    <a:pt x="493" y="123"/>
                    <a:pt x="442" y="77"/>
                  </a:cubicBezTo>
                  <a:cubicBezTo>
                    <a:pt x="392" y="31"/>
                    <a:pt x="330" y="1"/>
                    <a:pt x="260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Google Shape;114;p15"/>
            <p:cNvSpPr/>
            <p:nvPr/>
          </p:nvSpPr>
          <p:spPr>
            <a:xfrm>
              <a:off x="2662212" y="780556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0"/>
                  </a:moveTo>
                  <a:cubicBezTo>
                    <a:pt x="131" y="0"/>
                    <a:pt x="84" y="19"/>
                    <a:pt x="53" y="51"/>
                  </a:cubicBezTo>
                  <a:cubicBezTo>
                    <a:pt x="23" y="81"/>
                    <a:pt x="0" y="129"/>
                    <a:pt x="3" y="172"/>
                  </a:cubicBezTo>
                  <a:cubicBezTo>
                    <a:pt x="7" y="266"/>
                    <a:pt x="78" y="344"/>
                    <a:pt x="175" y="344"/>
                  </a:cubicBezTo>
                  <a:cubicBezTo>
                    <a:pt x="219" y="344"/>
                    <a:pt x="265" y="325"/>
                    <a:pt x="296" y="294"/>
                  </a:cubicBezTo>
                  <a:cubicBezTo>
                    <a:pt x="326" y="264"/>
                    <a:pt x="349" y="215"/>
                    <a:pt x="346" y="172"/>
                  </a:cubicBezTo>
                  <a:cubicBezTo>
                    <a:pt x="343" y="80"/>
                    <a:pt x="271" y="0"/>
                    <a:pt x="175" y="0"/>
                  </a:cubicBezTo>
                  <a:close/>
                </a:path>
              </a:pathLst>
            </a:custGeom>
            <a:solidFill>
              <a:srgbClr val="A7C5C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Google Shape;115;p15"/>
            <p:cNvSpPr/>
            <p:nvPr/>
          </p:nvSpPr>
          <p:spPr>
            <a:xfrm>
              <a:off x="4360535" y="4354677"/>
              <a:ext cx="29358" cy="29105"/>
            </a:xfrm>
            <a:custGeom>
              <a:avLst/>
              <a:gdLst/>
              <a:ahLst/>
              <a:cxnLst/>
              <a:rect l="l" t="t" r="r" b="b"/>
              <a:pathLst>
                <a:path w="348" h="345" extrusionOk="0">
                  <a:moveTo>
                    <a:pt x="174" y="1"/>
                  </a:moveTo>
                  <a:cubicBezTo>
                    <a:pt x="131" y="1"/>
                    <a:pt x="83" y="20"/>
                    <a:pt x="53" y="50"/>
                  </a:cubicBezTo>
                  <a:cubicBezTo>
                    <a:pt x="23" y="80"/>
                    <a:pt x="0" y="129"/>
                    <a:pt x="2" y="173"/>
                  </a:cubicBezTo>
                  <a:cubicBezTo>
                    <a:pt x="7" y="265"/>
                    <a:pt x="78" y="345"/>
                    <a:pt x="174" y="345"/>
                  </a:cubicBezTo>
                  <a:cubicBezTo>
                    <a:pt x="219" y="345"/>
                    <a:pt x="265" y="325"/>
                    <a:pt x="296" y="294"/>
                  </a:cubicBezTo>
                  <a:cubicBezTo>
                    <a:pt x="325" y="264"/>
                    <a:pt x="348" y="215"/>
                    <a:pt x="346" y="173"/>
                  </a:cubicBezTo>
                  <a:cubicBezTo>
                    <a:pt x="342" y="79"/>
                    <a:pt x="270" y="1"/>
                    <a:pt x="174" y="1"/>
                  </a:cubicBezTo>
                  <a:close/>
                </a:path>
              </a:pathLst>
            </a:custGeom>
            <a:solidFill>
              <a:srgbClr val="7E6C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Google Shape;116;p15"/>
            <p:cNvSpPr/>
            <p:nvPr/>
          </p:nvSpPr>
          <p:spPr>
            <a:xfrm>
              <a:off x="4845963" y="3957328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4" y="1"/>
                  </a:moveTo>
                  <a:cubicBezTo>
                    <a:pt x="130" y="1"/>
                    <a:pt x="84" y="20"/>
                    <a:pt x="53" y="51"/>
                  </a:cubicBezTo>
                  <a:cubicBezTo>
                    <a:pt x="23" y="81"/>
                    <a:pt x="0" y="130"/>
                    <a:pt x="2" y="173"/>
                  </a:cubicBezTo>
                  <a:cubicBezTo>
                    <a:pt x="6" y="266"/>
                    <a:pt x="78" y="345"/>
                    <a:pt x="174" y="345"/>
                  </a:cubicBezTo>
                  <a:cubicBezTo>
                    <a:pt x="219" y="345"/>
                    <a:pt x="265" y="326"/>
                    <a:pt x="296" y="295"/>
                  </a:cubicBezTo>
                  <a:cubicBezTo>
                    <a:pt x="326" y="265"/>
                    <a:pt x="349" y="216"/>
                    <a:pt x="346" y="173"/>
                  </a:cubicBezTo>
                  <a:cubicBezTo>
                    <a:pt x="343" y="80"/>
                    <a:pt x="271" y="1"/>
                    <a:pt x="174" y="1"/>
                  </a:cubicBezTo>
                  <a:close/>
                </a:path>
              </a:pathLst>
            </a:custGeom>
            <a:solidFill>
              <a:srgbClr val="4F97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Google Shape;117;p15"/>
            <p:cNvSpPr/>
            <p:nvPr/>
          </p:nvSpPr>
          <p:spPr>
            <a:xfrm>
              <a:off x="326101" y="3006810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1"/>
                  </a:moveTo>
                  <a:cubicBezTo>
                    <a:pt x="131" y="1"/>
                    <a:pt x="85" y="20"/>
                    <a:pt x="53" y="52"/>
                  </a:cubicBezTo>
                  <a:cubicBezTo>
                    <a:pt x="24" y="81"/>
                    <a:pt x="1" y="130"/>
                    <a:pt x="3" y="173"/>
                  </a:cubicBezTo>
                  <a:cubicBezTo>
                    <a:pt x="7" y="266"/>
                    <a:pt x="79" y="345"/>
                    <a:pt x="175" y="345"/>
                  </a:cubicBezTo>
                  <a:cubicBezTo>
                    <a:pt x="219" y="345"/>
                    <a:pt x="266" y="326"/>
                    <a:pt x="297" y="295"/>
                  </a:cubicBezTo>
                  <a:cubicBezTo>
                    <a:pt x="327" y="265"/>
                    <a:pt x="348" y="216"/>
                    <a:pt x="347" y="173"/>
                  </a:cubicBezTo>
                  <a:cubicBezTo>
                    <a:pt x="342" y="80"/>
                    <a:pt x="272" y="1"/>
                    <a:pt x="175" y="1"/>
                  </a:cubicBezTo>
                  <a:close/>
                </a:path>
              </a:pathLst>
            </a:custGeom>
            <a:solidFill>
              <a:srgbClr val="70C2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Google Shape;118;p15"/>
            <p:cNvSpPr/>
            <p:nvPr/>
          </p:nvSpPr>
          <p:spPr>
            <a:xfrm>
              <a:off x="3761470" y="3807837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0"/>
                  </a:moveTo>
                  <a:cubicBezTo>
                    <a:pt x="130" y="0"/>
                    <a:pt x="84" y="20"/>
                    <a:pt x="53" y="51"/>
                  </a:cubicBezTo>
                  <a:cubicBezTo>
                    <a:pt x="23" y="81"/>
                    <a:pt x="0" y="130"/>
                    <a:pt x="3" y="172"/>
                  </a:cubicBezTo>
                  <a:cubicBezTo>
                    <a:pt x="6" y="266"/>
                    <a:pt x="78" y="344"/>
                    <a:pt x="175" y="344"/>
                  </a:cubicBezTo>
                  <a:cubicBezTo>
                    <a:pt x="219" y="344"/>
                    <a:pt x="265" y="325"/>
                    <a:pt x="296" y="295"/>
                  </a:cubicBezTo>
                  <a:cubicBezTo>
                    <a:pt x="326" y="264"/>
                    <a:pt x="349" y="215"/>
                    <a:pt x="347" y="172"/>
                  </a:cubicBezTo>
                  <a:cubicBezTo>
                    <a:pt x="342" y="80"/>
                    <a:pt x="271" y="0"/>
                    <a:pt x="175" y="0"/>
                  </a:cubicBezTo>
                  <a:close/>
                </a:path>
              </a:pathLst>
            </a:custGeom>
            <a:solidFill>
              <a:srgbClr val="503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Google Shape;119;p15"/>
            <p:cNvSpPr/>
            <p:nvPr/>
          </p:nvSpPr>
          <p:spPr>
            <a:xfrm>
              <a:off x="1396759" y="3760593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5" y="1"/>
                  </a:moveTo>
                  <a:cubicBezTo>
                    <a:pt x="131" y="1"/>
                    <a:pt x="84" y="20"/>
                    <a:pt x="53" y="50"/>
                  </a:cubicBezTo>
                  <a:cubicBezTo>
                    <a:pt x="24" y="80"/>
                    <a:pt x="1" y="130"/>
                    <a:pt x="3" y="173"/>
                  </a:cubicBezTo>
                  <a:cubicBezTo>
                    <a:pt x="7" y="265"/>
                    <a:pt x="79" y="345"/>
                    <a:pt x="175" y="345"/>
                  </a:cubicBezTo>
                  <a:cubicBezTo>
                    <a:pt x="219" y="345"/>
                    <a:pt x="265" y="325"/>
                    <a:pt x="296" y="294"/>
                  </a:cubicBezTo>
                  <a:cubicBezTo>
                    <a:pt x="326" y="264"/>
                    <a:pt x="348" y="215"/>
                    <a:pt x="347" y="173"/>
                  </a:cubicBezTo>
                  <a:cubicBezTo>
                    <a:pt x="342" y="79"/>
                    <a:pt x="271" y="1"/>
                    <a:pt x="175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Google Shape;120;p15"/>
            <p:cNvSpPr/>
            <p:nvPr/>
          </p:nvSpPr>
          <p:spPr>
            <a:xfrm>
              <a:off x="1284134" y="3836942"/>
              <a:ext cx="43784" cy="43615"/>
            </a:xfrm>
            <a:custGeom>
              <a:avLst/>
              <a:gdLst/>
              <a:ahLst/>
              <a:cxnLst/>
              <a:rect l="l" t="t" r="r" b="b"/>
              <a:pathLst>
                <a:path w="519" h="517" extrusionOk="0">
                  <a:moveTo>
                    <a:pt x="259" y="0"/>
                  </a:moveTo>
                  <a:cubicBezTo>
                    <a:pt x="193" y="0"/>
                    <a:pt x="124" y="29"/>
                    <a:pt x="77" y="75"/>
                  </a:cubicBezTo>
                  <a:cubicBezTo>
                    <a:pt x="52" y="99"/>
                    <a:pt x="34" y="127"/>
                    <a:pt x="24" y="158"/>
                  </a:cubicBezTo>
                  <a:cubicBezTo>
                    <a:pt x="7" y="190"/>
                    <a:pt x="0" y="223"/>
                    <a:pt x="1" y="258"/>
                  </a:cubicBezTo>
                  <a:cubicBezTo>
                    <a:pt x="4" y="325"/>
                    <a:pt x="26" y="394"/>
                    <a:pt x="77" y="440"/>
                  </a:cubicBezTo>
                  <a:cubicBezTo>
                    <a:pt x="128" y="487"/>
                    <a:pt x="190" y="516"/>
                    <a:pt x="259" y="516"/>
                  </a:cubicBezTo>
                  <a:cubicBezTo>
                    <a:pt x="326" y="516"/>
                    <a:pt x="395" y="487"/>
                    <a:pt x="442" y="440"/>
                  </a:cubicBezTo>
                  <a:cubicBezTo>
                    <a:pt x="467" y="417"/>
                    <a:pt x="485" y="390"/>
                    <a:pt x="495" y="357"/>
                  </a:cubicBezTo>
                  <a:cubicBezTo>
                    <a:pt x="511" y="327"/>
                    <a:pt x="519" y="294"/>
                    <a:pt x="517" y="258"/>
                  </a:cubicBezTo>
                  <a:cubicBezTo>
                    <a:pt x="514" y="191"/>
                    <a:pt x="492" y="122"/>
                    <a:pt x="442" y="75"/>
                  </a:cubicBezTo>
                  <a:cubicBezTo>
                    <a:pt x="391" y="29"/>
                    <a:pt x="329" y="0"/>
                    <a:pt x="259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Google Shape;121;p15"/>
            <p:cNvSpPr/>
            <p:nvPr/>
          </p:nvSpPr>
          <p:spPr>
            <a:xfrm>
              <a:off x="1825157" y="2430189"/>
              <a:ext cx="29443" cy="29105"/>
            </a:xfrm>
            <a:custGeom>
              <a:avLst/>
              <a:gdLst/>
              <a:ahLst/>
              <a:cxnLst/>
              <a:rect l="l" t="t" r="r" b="b"/>
              <a:pathLst>
                <a:path w="349" h="345" extrusionOk="0">
                  <a:moveTo>
                    <a:pt x="174" y="1"/>
                  </a:moveTo>
                  <a:cubicBezTo>
                    <a:pt x="130" y="1"/>
                    <a:pt x="84" y="20"/>
                    <a:pt x="53" y="52"/>
                  </a:cubicBezTo>
                  <a:cubicBezTo>
                    <a:pt x="23" y="81"/>
                    <a:pt x="0" y="130"/>
                    <a:pt x="2" y="173"/>
                  </a:cubicBezTo>
                  <a:cubicBezTo>
                    <a:pt x="6" y="266"/>
                    <a:pt x="78" y="345"/>
                    <a:pt x="174" y="345"/>
                  </a:cubicBezTo>
                  <a:cubicBezTo>
                    <a:pt x="218" y="345"/>
                    <a:pt x="265" y="326"/>
                    <a:pt x="296" y="294"/>
                  </a:cubicBezTo>
                  <a:cubicBezTo>
                    <a:pt x="326" y="265"/>
                    <a:pt x="349" y="216"/>
                    <a:pt x="346" y="173"/>
                  </a:cubicBezTo>
                  <a:cubicBezTo>
                    <a:pt x="342" y="80"/>
                    <a:pt x="271" y="1"/>
                    <a:pt x="17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Google Shape;122;p15"/>
            <p:cNvSpPr/>
            <p:nvPr/>
          </p:nvSpPr>
          <p:spPr>
            <a:xfrm>
              <a:off x="4235171" y="2114925"/>
              <a:ext cx="29358" cy="29105"/>
            </a:xfrm>
            <a:custGeom>
              <a:avLst/>
              <a:gdLst/>
              <a:ahLst/>
              <a:cxnLst/>
              <a:rect l="l" t="t" r="r" b="b"/>
              <a:pathLst>
                <a:path w="348" h="345" extrusionOk="0">
                  <a:moveTo>
                    <a:pt x="174" y="1"/>
                  </a:moveTo>
                  <a:cubicBezTo>
                    <a:pt x="130" y="1"/>
                    <a:pt x="84" y="20"/>
                    <a:pt x="53" y="51"/>
                  </a:cubicBezTo>
                  <a:cubicBezTo>
                    <a:pt x="23" y="81"/>
                    <a:pt x="0" y="130"/>
                    <a:pt x="2" y="173"/>
                  </a:cubicBezTo>
                  <a:cubicBezTo>
                    <a:pt x="6" y="265"/>
                    <a:pt x="78" y="345"/>
                    <a:pt x="174" y="345"/>
                  </a:cubicBezTo>
                  <a:cubicBezTo>
                    <a:pt x="219" y="345"/>
                    <a:pt x="265" y="326"/>
                    <a:pt x="295" y="294"/>
                  </a:cubicBezTo>
                  <a:cubicBezTo>
                    <a:pt x="326" y="265"/>
                    <a:pt x="348" y="216"/>
                    <a:pt x="346" y="173"/>
                  </a:cubicBezTo>
                  <a:cubicBezTo>
                    <a:pt x="342" y="80"/>
                    <a:pt x="271" y="1"/>
                    <a:pt x="174" y="1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Google Shape;124;p15"/>
            <p:cNvSpPr/>
            <p:nvPr/>
          </p:nvSpPr>
          <p:spPr>
            <a:xfrm>
              <a:off x="4417987" y="3931428"/>
              <a:ext cx="58379" cy="58126"/>
            </a:xfrm>
            <a:custGeom>
              <a:avLst/>
              <a:gdLst/>
              <a:ahLst/>
              <a:cxnLst/>
              <a:rect l="l" t="t" r="r" b="b"/>
              <a:pathLst>
                <a:path w="692" h="689" extrusionOk="0">
                  <a:moveTo>
                    <a:pt x="335" y="0"/>
                  </a:moveTo>
                  <a:cubicBezTo>
                    <a:pt x="292" y="0"/>
                    <a:pt x="251" y="10"/>
                    <a:pt x="213" y="30"/>
                  </a:cubicBezTo>
                  <a:cubicBezTo>
                    <a:pt x="171" y="43"/>
                    <a:pt x="134" y="68"/>
                    <a:pt x="103" y="101"/>
                  </a:cubicBezTo>
                  <a:cubicBezTo>
                    <a:pt x="69" y="132"/>
                    <a:pt x="45" y="169"/>
                    <a:pt x="32" y="212"/>
                  </a:cubicBezTo>
                  <a:cubicBezTo>
                    <a:pt x="10" y="253"/>
                    <a:pt x="0" y="296"/>
                    <a:pt x="2" y="344"/>
                  </a:cubicBezTo>
                  <a:cubicBezTo>
                    <a:pt x="6" y="374"/>
                    <a:pt x="10" y="405"/>
                    <a:pt x="14" y="435"/>
                  </a:cubicBezTo>
                  <a:cubicBezTo>
                    <a:pt x="30" y="494"/>
                    <a:pt x="60" y="544"/>
                    <a:pt x="103" y="587"/>
                  </a:cubicBezTo>
                  <a:cubicBezTo>
                    <a:pt x="170" y="649"/>
                    <a:pt x="253" y="689"/>
                    <a:pt x="346" y="689"/>
                  </a:cubicBezTo>
                  <a:cubicBezTo>
                    <a:pt x="350" y="689"/>
                    <a:pt x="353" y="689"/>
                    <a:pt x="356" y="689"/>
                  </a:cubicBezTo>
                  <a:cubicBezTo>
                    <a:pt x="400" y="689"/>
                    <a:pt x="440" y="678"/>
                    <a:pt x="478" y="659"/>
                  </a:cubicBezTo>
                  <a:cubicBezTo>
                    <a:pt x="521" y="645"/>
                    <a:pt x="558" y="621"/>
                    <a:pt x="589" y="587"/>
                  </a:cubicBezTo>
                  <a:cubicBezTo>
                    <a:pt x="622" y="556"/>
                    <a:pt x="647" y="519"/>
                    <a:pt x="661" y="476"/>
                  </a:cubicBezTo>
                  <a:cubicBezTo>
                    <a:pt x="681" y="435"/>
                    <a:pt x="691" y="392"/>
                    <a:pt x="689" y="344"/>
                  </a:cubicBezTo>
                  <a:cubicBezTo>
                    <a:pt x="686" y="314"/>
                    <a:pt x="681" y="283"/>
                    <a:pt x="677" y="253"/>
                  </a:cubicBezTo>
                  <a:cubicBezTo>
                    <a:pt x="661" y="194"/>
                    <a:pt x="632" y="144"/>
                    <a:pt x="589" y="101"/>
                  </a:cubicBezTo>
                  <a:cubicBezTo>
                    <a:pt x="522" y="39"/>
                    <a:pt x="439" y="0"/>
                    <a:pt x="346" y="0"/>
                  </a:cubicBezTo>
                  <a:cubicBezTo>
                    <a:pt x="343" y="0"/>
                    <a:pt x="339" y="0"/>
                    <a:pt x="335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Google Shape;125;p15"/>
            <p:cNvSpPr/>
            <p:nvPr/>
          </p:nvSpPr>
          <p:spPr>
            <a:xfrm>
              <a:off x="2487327" y="1202624"/>
              <a:ext cx="58463" cy="58126"/>
            </a:xfrm>
            <a:custGeom>
              <a:avLst/>
              <a:gdLst/>
              <a:ahLst/>
              <a:cxnLst/>
              <a:rect l="l" t="t" r="r" b="b"/>
              <a:pathLst>
                <a:path w="693" h="689" extrusionOk="0">
                  <a:moveTo>
                    <a:pt x="336" y="0"/>
                  </a:moveTo>
                  <a:cubicBezTo>
                    <a:pt x="293" y="0"/>
                    <a:pt x="252" y="10"/>
                    <a:pt x="215" y="30"/>
                  </a:cubicBezTo>
                  <a:cubicBezTo>
                    <a:pt x="172" y="44"/>
                    <a:pt x="135" y="68"/>
                    <a:pt x="104" y="101"/>
                  </a:cubicBezTo>
                  <a:cubicBezTo>
                    <a:pt x="70" y="132"/>
                    <a:pt x="46" y="169"/>
                    <a:pt x="32" y="212"/>
                  </a:cubicBezTo>
                  <a:cubicBezTo>
                    <a:pt x="11" y="253"/>
                    <a:pt x="1" y="296"/>
                    <a:pt x="2" y="344"/>
                  </a:cubicBezTo>
                  <a:cubicBezTo>
                    <a:pt x="7" y="375"/>
                    <a:pt x="11" y="405"/>
                    <a:pt x="15" y="435"/>
                  </a:cubicBezTo>
                  <a:cubicBezTo>
                    <a:pt x="31" y="494"/>
                    <a:pt x="61" y="544"/>
                    <a:pt x="104" y="587"/>
                  </a:cubicBezTo>
                  <a:cubicBezTo>
                    <a:pt x="171" y="649"/>
                    <a:pt x="254" y="688"/>
                    <a:pt x="346" y="688"/>
                  </a:cubicBezTo>
                  <a:cubicBezTo>
                    <a:pt x="350" y="688"/>
                    <a:pt x="353" y="688"/>
                    <a:pt x="357" y="688"/>
                  </a:cubicBezTo>
                  <a:cubicBezTo>
                    <a:pt x="401" y="688"/>
                    <a:pt x="441" y="678"/>
                    <a:pt x="479" y="659"/>
                  </a:cubicBezTo>
                  <a:cubicBezTo>
                    <a:pt x="522" y="645"/>
                    <a:pt x="559" y="621"/>
                    <a:pt x="590" y="587"/>
                  </a:cubicBezTo>
                  <a:cubicBezTo>
                    <a:pt x="623" y="556"/>
                    <a:pt x="648" y="519"/>
                    <a:pt x="661" y="476"/>
                  </a:cubicBezTo>
                  <a:cubicBezTo>
                    <a:pt x="683" y="435"/>
                    <a:pt x="692" y="391"/>
                    <a:pt x="690" y="344"/>
                  </a:cubicBezTo>
                  <a:lnTo>
                    <a:pt x="678" y="253"/>
                  </a:lnTo>
                  <a:cubicBezTo>
                    <a:pt x="662" y="194"/>
                    <a:pt x="633" y="143"/>
                    <a:pt x="590" y="101"/>
                  </a:cubicBezTo>
                  <a:cubicBezTo>
                    <a:pt x="523" y="39"/>
                    <a:pt x="440" y="0"/>
                    <a:pt x="346" y="0"/>
                  </a:cubicBezTo>
                  <a:cubicBezTo>
                    <a:pt x="343" y="0"/>
                    <a:pt x="339" y="0"/>
                    <a:pt x="336" y="0"/>
                  </a:cubicBezTo>
                  <a:close/>
                </a:path>
              </a:pathLst>
            </a:custGeom>
            <a:solidFill>
              <a:srgbClr val="3F2D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1" name="مستطيل مستدير الزوايا 90"/>
          <p:cNvSpPr/>
          <p:nvPr/>
        </p:nvSpPr>
        <p:spPr>
          <a:xfrm>
            <a:off x="133824" y="123478"/>
            <a:ext cx="2881188" cy="106401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224" y="87827"/>
            <a:ext cx="3272481" cy="1223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Google Shape;942;p59"/>
          <p:cNvSpPr/>
          <p:nvPr/>
        </p:nvSpPr>
        <p:spPr>
          <a:xfrm>
            <a:off x="2970368" y="3438366"/>
            <a:ext cx="5976664" cy="747981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Hospitalizations for mental illness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84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2;p59"/>
          <p:cNvSpPr/>
          <p:nvPr/>
        </p:nvSpPr>
        <p:spPr>
          <a:xfrm>
            <a:off x="1567636" y="321569"/>
            <a:ext cx="4813080" cy="576063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3200" b="1" dirty="0">
                <a:solidFill>
                  <a:srgbClr val="FFFFFF">
                    <a:lumMod val="1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Definition of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Schizophrenia 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827899" y="473269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79512" y="1012038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Schizophrenia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a mantel disorder also called mental illness or psychiatric disorders 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Behavioral or mental pattern that causes significant distress or impairment of personal functioning.</a:t>
            </a:r>
            <a:endParaRPr lang="ar-LY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Paul Eugene </a:t>
            </a:r>
            <a:r>
              <a:rPr lang="en-US" sz="2400" b="1" dirty="0" err="1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Bleuler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 psychiatrist who coined the terms "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schizophrenia“ in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1908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1" y="1322273"/>
            <a:ext cx="2097483" cy="34104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863042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750454" y="473559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3" name="Google Shape;942;p59"/>
          <p:cNvSpPr/>
          <p:nvPr/>
        </p:nvSpPr>
        <p:spPr>
          <a:xfrm>
            <a:off x="1331640" y="195484"/>
            <a:ext cx="5550868" cy="93610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 symptoms in schizophrenia 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Google Shape;824;p57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251717" y="1067854"/>
            <a:ext cx="3384376" cy="2759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824;p57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5171502" y="1233943"/>
            <a:ext cx="3244499" cy="27598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مربع نص 5"/>
          <p:cNvSpPr txBox="1"/>
          <p:nvPr/>
        </p:nvSpPr>
        <p:spPr>
          <a:xfrm>
            <a:off x="535422" y="2084243"/>
            <a:ext cx="2816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Positive Symptoms of Schizophrenia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319658" y="2032297"/>
            <a:ext cx="30963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Negative Symptoms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Schizophrenia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628987" y="3121100"/>
            <a:ext cx="274466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Hallucinations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Agitation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Hostility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Bizarre Behaviors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Disorganized </a:t>
            </a:r>
            <a:r>
              <a:rPr lang="en-US" sz="20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endParaRPr lang="en-US" dirty="0" smtClean="0"/>
          </a:p>
        </p:txBody>
      </p:sp>
      <p:sp>
        <p:nvSpPr>
          <p:cNvPr id="9" name="مربع نص 8"/>
          <p:cNvSpPr txBox="1"/>
          <p:nvPr/>
        </p:nvSpPr>
        <p:spPr>
          <a:xfrm>
            <a:off x="5676088" y="3097417"/>
            <a:ext cx="24128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Restricted emotion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Social withdrawal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Dependency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Over thinking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Lack of self-care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Sleep disturbance</a:t>
            </a:r>
          </a:p>
        </p:txBody>
      </p:sp>
    </p:spTree>
    <p:extLst>
      <p:ext uri="{BB962C8B-B14F-4D97-AF65-F5344CB8AC3E}">
        <p14:creationId xmlns:p14="http://schemas.microsoft.com/office/powerpoint/2010/main" val="78733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88962" cy="5143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ربع نص 6"/>
          <p:cNvSpPr txBox="1"/>
          <p:nvPr/>
        </p:nvSpPr>
        <p:spPr>
          <a:xfrm>
            <a:off x="8776344" y="479412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9192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942;p59"/>
          <p:cNvSpPr/>
          <p:nvPr/>
        </p:nvSpPr>
        <p:spPr>
          <a:xfrm>
            <a:off x="1115616" y="195486"/>
            <a:ext cx="6119335" cy="936107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ognitive problems of schizophrenia 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683568" y="1491630"/>
            <a:ext cx="59699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Deficits processing of complex information.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Maintaining a steady focus of attention.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Working memory.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Distinguishing between relevant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stimulit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Abstract thinking.</a:t>
            </a:r>
          </a:p>
        </p:txBody>
      </p:sp>
      <p:sp>
        <p:nvSpPr>
          <p:cNvPr id="22" name="مربع نص 21"/>
          <p:cNvSpPr txBox="1"/>
          <p:nvPr/>
        </p:nvSpPr>
        <p:spPr>
          <a:xfrm>
            <a:off x="8892480" y="47319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243883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10" y="715515"/>
            <a:ext cx="8038380" cy="415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مربع نص 19"/>
          <p:cNvSpPr txBox="1"/>
          <p:nvPr/>
        </p:nvSpPr>
        <p:spPr>
          <a:xfrm>
            <a:off x="8789044" y="47192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8</a:t>
            </a:r>
            <a:endParaRPr lang="en-US" b="1" dirty="0"/>
          </a:p>
        </p:txBody>
      </p:sp>
      <p:sp>
        <p:nvSpPr>
          <p:cNvPr id="5" name="Google Shape;942;p59"/>
          <p:cNvSpPr/>
          <p:nvPr/>
        </p:nvSpPr>
        <p:spPr>
          <a:xfrm>
            <a:off x="1548768" y="341524"/>
            <a:ext cx="5976664" cy="747981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85725" dist="19050" dir="318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Hospitalizations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for mental illness</a:t>
            </a:r>
            <a:endParaRPr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66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323210"/>
            <a:ext cx="6048671" cy="3512513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4121" y="122881"/>
            <a:ext cx="9069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Are patients with schizophrenia more likely to be violent ?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680436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1419622"/>
            <a:ext cx="2915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No, individuals with schizophrenia are more likely to be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Victims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of violence than perpetrators.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45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Meet the Team: Jenna Doe by Slidesgo">
  <a:themeElements>
    <a:clrScheme name="Simple Light">
      <a:dk1>
        <a:srgbClr val="3E3E3E"/>
      </a:dk1>
      <a:lt1>
        <a:srgbClr val="F3F3F3"/>
      </a:lt1>
      <a:dk2>
        <a:srgbClr val="DA768F"/>
      </a:dk2>
      <a:lt2>
        <a:srgbClr val="7CB9FA"/>
      </a:lt2>
      <a:accent1>
        <a:srgbClr val="B7B7B7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E3E3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333</Words>
  <Application>Microsoft Office PowerPoint</Application>
  <PresentationFormat>عرض على الشاشة (9:16)‏</PresentationFormat>
  <Paragraphs>94</Paragraphs>
  <Slides>15</Slides>
  <Notes>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3" baseType="lpstr">
      <vt:lpstr>Arial</vt:lpstr>
      <vt:lpstr>Poppins SemiBold</vt:lpstr>
      <vt:lpstr>Poppins</vt:lpstr>
      <vt:lpstr>Times New Roman</vt:lpstr>
      <vt:lpstr>Wingdings</vt:lpstr>
      <vt:lpstr>Roboto</vt:lpstr>
      <vt:lpstr>Calibri</vt:lpstr>
      <vt:lpstr>Meet the Team: Jenna Doe by Slidesgo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Course of Schizophrenia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the team: Jenna Doe</dc:title>
  <dc:creator>omalqura</dc:creator>
  <cp:lastModifiedBy>DR.Ahmed Saker 2o1O</cp:lastModifiedBy>
  <cp:revision>37</cp:revision>
  <dcterms:modified xsi:type="dcterms:W3CDTF">2022-05-14T20:41:14Z</dcterms:modified>
</cp:coreProperties>
</file>