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 id="2147483676" r:id="rId2"/>
  </p:sldMasterIdLst>
  <p:notesMasterIdLst>
    <p:notesMasterId r:id="rId15"/>
  </p:notesMasterIdLst>
  <p:sldIdLst>
    <p:sldId id="256" r:id="rId3"/>
    <p:sldId id="258" r:id="rId4"/>
    <p:sldId id="259" r:id="rId5"/>
    <p:sldId id="265" r:id="rId6"/>
    <p:sldId id="262" r:id="rId7"/>
    <p:sldId id="269" r:id="rId8"/>
    <p:sldId id="288" r:id="rId9"/>
    <p:sldId id="274" r:id="rId10"/>
    <p:sldId id="277" r:id="rId11"/>
    <p:sldId id="260" r:id="rId12"/>
    <p:sldId id="286" r:id="rId13"/>
    <p:sldId id="279" r:id="rId14"/>
  </p:sldIdLst>
  <p:sldSz cx="9144000" cy="5143500" type="screen16x9"/>
  <p:notesSz cx="6858000" cy="9144000"/>
  <p:embeddedFontLst>
    <p:embeddedFont>
      <p:font typeface="Josefin Sans" pitchFamily="2" charset="77"/>
      <p:regular r:id="rId16"/>
      <p:bold r:id="rId17"/>
      <p:italic r:id="rId18"/>
      <p:boldItalic r:id="rId19"/>
    </p:embeddedFont>
    <p:embeddedFont>
      <p:font typeface="Open Sans" panose="020B0606030504020204" pitchFamily="34" charset="0"/>
      <p:regular r:id="rId20"/>
      <p:bold r:id="rId21"/>
      <p:italic r:id="rId22"/>
      <p:boldItalic r:id="rId23"/>
    </p:embeddedFont>
    <p:embeddedFont>
      <p:font typeface="Open Sans SemiBold" panose="020B0606030504020204" pitchFamily="34" charset="0"/>
      <p:regular r:id="rId24"/>
      <p:bold r:id="rId25"/>
      <p:italic r:id="rId26"/>
      <p:boldItalic r:id="rId27"/>
    </p:embeddedFont>
    <p:embeddedFont>
      <p:font typeface="Proxima Nova" panose="02000506030000020004"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ACF443A-5C43-4044-9009-3BE4C073345D}">
  <a:tblStyle styleId="{CACF443A-5C43-4044-9009-3BE4C073345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3"/>
  </p:normalViewPr>
  <p:slideViewPr>
    <p:cSldViewPr snapToGrid="0" snapToObjects="1">
      <p:cViewPr varScale="1">
        <p:scale>
          <a:sx n="135" d="100"/>
          <a:sy n="135" d="100"/>
        </p:scale>
        <p:origin x="96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font" Target="fonts/font6.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8.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gab8d1ca927_3_8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9" name="Google Shape;1109;gab8d1ca927_3_8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gab8d1ca927_3_6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0" name="Google Shape;930;gab8d1ca927_3_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b347e33ac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b347e33ac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ab8d1ca927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ab8d1ca927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ab8d1ca927_3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ab8d1ca927_3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ab8d1ca927_3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ab8d1ca927_3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ab8d1ca927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ab8d1ca927_3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ab8d1ca927_3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ab8d1ca927_3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gab8d1ca927_3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3" name="Google Shape;863;gab8d1ca927_3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b347e33ac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b347e33ac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78600" y="1484550"/>
            <a:ext cx="7787100" cy="2086500"/>
          </a:xfrm>
          <a:prstGeom prst="rect">
            <a:avLst/>
          </a:prstGeom>
        </p:spPr>
        <p:txBody>
          <a:bodyPr spcFirstLastPara="1" wrap="square" lIns="91425" tIns="91425" rIns="91425" bIns="91425" anchor="ctr" anchorCtr="0">
            <a:noAutofit/>
          </a:bodyPr>
          <a:lstStyle>
            <a:lvl1pPr lvl="0" algn="ctr">
              <a:lnSpc>
                <a:spcPct val="125000"/>
              </a:lnSpc>
              <a:spcBef>
                <a:spcPts val="0"/>
              </a:spcBef>
              <a:spcAft>
                <a:spcPts val="0"/>
              </a:spcAft>
              <a:buSzPts val="5200"/>
              <a:buNone/>
              <a:defRPr sz="5500">
                <a:solidFill>
                  <a:schemeClr val="dk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547575" y="3466725"/>
            <a:ext cx="4048800" cy="382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4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rot="5400000">
            <a:off x="-1867025" y="1013175"/>
            <a:ext cx="4814046" cy="1710367"/>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229260" y="3396805"/>
            <a:ext cx="3675485" cy="189381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315040" flipH="1">
            <a:off x="-236345" y="4475012"/>
            <a:ext cx="2114446" cy="9970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282713" y="47691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927300" y="42102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5488" y="29082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4257175" y="49018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559288" y="39105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5400000">
            <a:off x="6110254" y="2527892"/>
            <a:ext cx="4814046" cy="1710367"/>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744675" y="-169359"/>
            <a:ext cx="3627772" cy="1869298"/>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0484934" flipH="1">
            <a:off x="7292455" y="-348495"/>
            <a:ext cx="2087045" cy="98416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10800000">
            <a:off x="5634813" y="20792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10800000">
            <a:off x="7750600" y="102480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rot="10800000">
            <a:off x="8980488" y="193977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rot="10800000">
            <a:off x="4725450" y="13999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5"/>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tents">
  <p:cSld name="CUSTOM">
    <p:spTree>
      <p:nvGrpSpPr>
        <p:cNvPr id="1" name="Shape 166"/>
        <p:cNvGrpSpPr/>
        <p:nvPr/>
      </p:nvGrpSpPr>
      <p:grpSpPr>
        <a:xfrm>
          <a:off x="0" y="0"/>
          <a:ext cx="0" cy="0"/>
          <a:chOff x="0" y="0"/>
          <a:chExt cx="0" cy="0"/>
        </a:xfrm>
      </p:grpSpPr>
      <p:sp>
        <p:nvSpPr>
          <p:cNvPr id="167" name="Google Shape;167;p13"/>
          <p:cNvSpPr txBox="1">
            <a:spLocks noGrp="1"/>
          </p:cNvSpPr>
          <p:nvPr>
            <p:ph type="title"/>
          </p:nvPr>
        </p:nvSpPr>
        <p:spPr>
          <a:xfrm>
            <a:off x="2727000" y="363275"/>
            <a:ext cx="3690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168" name="Google Shape;168;p13"/>
          <p:cNvSpPr txBox="1">
            <a:spLocks noGrp="1"/>
          </p:cNvSpPr>
          <p:nvPr>
            <p:ph type="subTitle" idx="1"/>
          </p:nvPr>
        </p:nvSpPr>
        <p:spPr>
          <a:xfrm>
            <a:off x="4379650" y="1868975"/>
            <a:ext cx="3830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69" name="Google Shape;169;p13"/>
          <p:cNvSpPr txBox="1">
            <a:spLocks noGrp="1"/>
          </p:cNvSpPr>
          <p:nvPr>
            <p:ph type="subTitle" idx="2"/>
          </p:nvPr>
        </p:nvSpPr>
        <p:spPr>
          <a:xfrm>
            <a:off x="5051588" y="2188088"/>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0" name="Google Shape;170;p13"/>
          <p:cNvSpPr txBox="1">
            <a:spLocks noGrp="1"/>
          </p:cNvSpPr>
          <p:nvPr>
            <p:ph type="subTitle" idx="3"/>
          </p:nvPr>
        </p:nvSpPr>
        <p:spPr>
          <a:xfrm>
            <a:off x="934238" y="1868975"/>
            <a:ext cx="3690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1" name="Google Shape;171;p13"/>
          <p:cNvSpPr txBox="1">
            <a:spLocks noGrp="1"/>
          </p:cNvSpPr>
          <p:nvPr>
            <p:ph type="subTitle" idx="4"/>
          </p:nvPr>
        </p:nvSpPr>
        <p:spPr>
          <a:xfrm>
            <a:off x="1536188" y="2188088"/>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2" name="Google Shape;172;p13"/>
          <p:cNvSpPr txBox="1">
            <a:spLocks noGrp="1"/>
          </p:cNvSpPr>
          <p:nvPr>
            <p:ph type="subTitle" idx="5"/>
          </p:nvPr>
        </p:nvSpPr>
        <p:spPr>
          <a:xfrm>
            <a:off x="4379600" y="3770850"/>
            <a:ext cx="3830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3" name="Google Shape;173;p13"/>
          <p:cNvSpPr txBox="1">
            <a:spLocks noGrp="1"/>
          </p:cNvSpPr>
          <p:nvPr>
            <p:ph type="subTitle" idx="6"/>
          </p:nvPr>
        </p:nvSpPr>
        <p:spPr>
          <a:xfrm>
            <a:off x="5051588" y="408997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4" name="Google Shape;174;p13"/>
          <p:cNvSpPr txBox="1">
            <a:spLocks noGrp="1"/>
          </p:cNvSpPr>
          <p:nvPr>
            <p:ph type="subTitle" idx="7"/>
          </p:nvPr>
        </p:nvSpPr>
        <p:spPr>
          <a:xfrm>
            <a:off x="934238" y="3770850"/>
            <a:ext cx="3690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5" name="Google Shape;175;p13"/>
          <p:cNvSpPr txBox="1">
            <a:spLocks noGrp="1"/>
          </p:cNvSpPr>
          <p:nvPr>
            <p:ph type="subTitle" idx="8"/>
          </p:nvPr>
        </p:nvSpPr>
        <p:spPr>
          <a:xfrm>
            <a:off x="1536188" y="408997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6" name="Google Shape;176;p13"/>
          <p:cNvSpPr txBox="1">
            <a:spLocks noGrp="1"/>
          </p:cNvSpPr>
          <p:nvPr>
            <p:ph type="title" idx="9" hasCustomPrompt="1"/>
          </p:nvPr>
        </p:nvSpPr>
        <p:spPr>
          <a:xfrm>
            <a:off x="2259638" y="1171113"/>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7" name="Google Shape;177;p13"/>
          <p:cNvSpPr txBox="1">
            <a:spLocks noGrp="1"/>
          </p:cNvSpPr>
          <p:nvPr>
            <p:ph type="title" idx="13" hasCustomPrompt="1"/>
          </p:nvPr>
        </p:nvSpPr>
        <p:spPr>
          <a:xfrm>
            <a:off x="5775063" y="1171113"/>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8" name="Google Shape;178;p13"/>
          <p:cNvSpPr txBox="1">
            <a:spLocks noGrp="1"/>
          </p:cNvSpPr>
          <p:nvPr>
            <p:ph type="title" idx="14" hasCustomPrompt="1"/>
          </p:nvPr>
        </p:nvSpPr>
        <p:spPr>
          <a:xfrm>
            <a:off x="2259638" y="3071125"/>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9" name="Google Shape;179;p13"/>
          <p:cNvSpPr txBox="1">
            <a:spLocks noGrp="1"/>
          </p:cNvSpPr>
          <p:nvPr>
            <p:ph type="title" idx="15" hasCustomPrompt="1"/>
          </p:nvPr>
        </p:nvSpPr>
        <p:spPr>
          <a:xfrm>
            <a:off x="5775063" y="3071125"/>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80" name="Google Shape;180;p13"/>
          <p:cNvSpPr/>
          <p:nvPr/>
        </p:nvSpPr>
        <p:spPr>
          <a:xfrm rot="-5267561">
            <a:off x="-2166865" y="2462282"/>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5400000">
            <a:off x="-954332" y="1253578"/>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5400000">
            <a:off x="-672825" y="41929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3"/>
          <p:cNvSpPr/>
          <p:nvPr/>
        </p:nvSpPr>
        <p:spPr>
          <a:xfrm rot="5400000">
            <a:off x="121363" y="31329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p:nvPr/>
        </p:nvSpPr>
        <p:spPr>
          <a:xfrm rot="5400000">
            <a:off x="993813" y="264713"/>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rot="5400000">
            <a:off x="540138" y="12904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3"/>
          <p:cNvSpPr/>
          <p:nvPr/>
        </p:nvSpPr>
        <p:spPr>
          <a:xfrm rot="5400000">
            <a:off x="441438" y="27005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p:nvPr/>
        </p:nvSpPr>
        <p:spPr>
          <a:xfrm rot="5532439">
            <a:off x="6598811" y="189753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3"/>
          <p:cNvSpPr/>
          <p:nvPr/>
        </p:nvSpPr>
        <p:spPr>
          <a:xfrm rot="5400000">
            <a:off x="7811366" y="2920743"/>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3"/>
          <p:cNvSpPr/>
          <p:nvPr/>
        </p:nvSpPr>
        <p:spPr>
          <a:xfrm rot="-5400000">
            <a:off x="7826590" y="3732336"/>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3"/>
          <p:cNvSpPr/>
          <p:nvPr/>
        </p:nvSpPr>
        <p:spPr>
          <a:xfrm rot="-5400000">
            <a:off x="8965800" y="184432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3"/>
          <p:cNvSpPr/>
          <p:nvPr/>
        </p:nvSpPr>
        <p:spPr>
          <a:xfrm rot="-5400000">
            <a:off x="8612125" y="375164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3"/>
          <p:cNvSpPr/>
          <p:nvPr/>
        </p:nvSpPr>
        <p:spPr>
          <a:xfrm rot="-5400000">
            <a:off x="8710825" y="23415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3"/>
          <p:cNvSpPr/>
          <p:nvPr/>
        </p:nvSpPr>
        <p:spPr>
          <a:xfrm rot="-5400000">
            <a:off x="8158450" y="4777374"/>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194"/>
        <p:cNvGrpSpPr/>
        <p:nvPr/>
      </p:nvGrpSpPr>
      <p:grpSpPr>
        <a:xfrm>
          <a:off x="0" y="0"/>
          <a:ext cx="0" cy="0"/>
          <a:chOff x="0" y="0"/>
          <a:chExt cx="0" cy="0"/>
        </a:xfrm>
      </p:grpSpPr>
      <p:sp>
        <p:nvSpPr>
          <p:cNvPr id="195" name="Google Shape;195;p14"/>
          <p:cNvSpPr txBox="1">
            <a:spLocks noGrp="1"/>
          </p:cNvSpPr>
          <p:nvPr>
            <p:ph type="title"/>
          </p:nvPr>
        </p:nvSpPr>
        <p:spPr>
          <a:xfrm>
            <a:off x="3373350" y="2938325"/>
            <a:ext cx="4044000" cy="49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100"/>
              <a:buNone/>
              <a:defRPr sz="3000"/>
            </a:lvl1pPr>
            <a:lvl2pPr lvl="1" rtl="0">
              <a:spcBef>
                <a:spcPts val="160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96" name="Google Shape;196;p14"/>
          <p:cNvSpPr txBox="1">
            <a:spLocks noGrp="1"/>
          </p:cNvSpPr>
          <p:nvPr>
            <p:ph type="subTitle" idx="1"/>
          </p:nvPr>
        </p:nvSpPr>
        <p:spPr>
          <a:xfrm>
            <a:off x="1726650" y="1707450"/>
            <a:ext cx="5690700" cy="989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4"/>
              </a:buClr>
              <a:buSzPts val="1200"/>
              <a:buNone/>
              <a:defRPr sz="20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97" name="Google Shape;197;p14"/>
          <p:cNvSpPr/>
          <p:nvPr/>
        </p:nvSpPr>
        <p:spPr>
          <a:xfrm>
            <a:off x="2301825" y="-81050"/>
            <a:ext cx="5472801" cy="1242133"/>
          </a:xfrm>
          <a:custGeom>
            <a:avLst/>
            <a:gdLst/>
            <a:ahLst/>
            <a:cxnLst/>
            <a:rect l="l" t="t" r="r" b="b"/>
            <a:pathLst>
              <a:path w="113987" h="48554" extrusionOk="0">
                <a:moveTo>
                  <a:pt x="1" y="1"/>
                </a:moveTo>
                <a:cubicBezTo>
                  <a:pt x="1664" y="4622"/>
                  <a:pt x="7395" y="8627"/>
                  <a:pt x="14480" y="9243"/>
                </a:cubicBezTo>
                <a:cubicBezTo>
                  <a:pt x="15269" y="9310"/>
                  <a:pt x="16057" y="9341"/>
                  <a:pt x="16844" y="9341"/>
                </a:cubicBezTo>
                <a:cubicBezTo>
                  <a:pt x="26954" y="9341"/>
                  <a:pt x="36902" y="4191"/>
                  <a:pt x="46543" y="4191"/>
                </a:cubicBezTo>
                <a:cubicBezTo>
                  <a:pt x="48520" y="4191"/>
                  <a:pt x="50484" y="4408"/>
                  <a:pt x="52434" y="4930"/>
                </a:cubicBezTo>
                <a:cubicBezTo>
                  <a:pt x="59335" y="6717"/>
                  <a:pt x="63032" y="11831"/>
                  <a:pt x="63833" y="16760"/>
                </a:cubicBezTo>
                <a:cubicBezTo>
                  <a:pt x="64634" y="21750"/>
                  <a:pt x="63155" y="26680"/>
                  <a:pt x="62970" y="31609"/>
                </a:cubicBezTo>
                <a:cubicBezTo>
                  <a:pt x="62847" y="36538"/>
                  <a:pt x="64264" y="41898"/>
                  <a:pt x="69563" y="45349"/>
                </a:cubicBezTo>
                <a:cubicBezTo>
                  <a:pt x="73005" y="47564"/>
                  <a:pt x="77580" y="48553"/>
                  <a:pt x="82312" y="48553"/>
                </a:cubicBezTo>
                <a:cubicBezTo>
                  <a:pt x="88505" y="48553"/>
                  <a:pt x="94967" y="46857"/>
                  <a:pt x="99507" y="43993"/>
                </a:cubicBezTo>
                <a:cubicBezTo>
                  <a:pt x="107579" y="38941"/>
                  <a:pt x="110906" y="31362"/>
                  <a:pt x="112508" y="24030"/>
                </a:cubicBezTo>
                <a:cubicBezTo>
                  <a:pt x="113987" y="17253"/>
                  <a:pt x="112262" y="3821"/>
                  <a:pt x="1038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4"/>
          <p:cNvSpPr/>
          <p:nvPr/>
        </p:nvSpPr>
        <p:spPr>
          <a:xfrm rot="10800000">
            <a:off x="3105740" y="-321877"/>
            <a:ext cx="2419310" cy="8618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4"/>
          <p:cNvSpPr/>
          <p:nvPr/>
        </p:nvSpPr>
        <p:spPr>
          <a:xfrm rot="-5400000">
            <a:off x="5094113" y="-676765"/>
            <a:ext cx="969192" cy="1790903"/>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4"/>
          <p:cNvSpPr/>
          <p:nvPr/>
        </p:nvSpPr>
        <p:spPr>
          <a:xfrm rot="5400000">
            <a:off x="6553938" y="4582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4"/>
          <p:cNvSpPr/>
          <p:nvPr/>
        </p:nvSpPr>
        <p:spPr>
          <a:xfrm rot="5400000">
            <a:off x="4522788" y="64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4"/>
          <p:cNvSpPr/>
          <p:nvPr/>
        </p:nvSpPr>
        <p:spPr>
          <a:xfrm rot="5400000">
            <a:off x="8054788" y="938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4"/>
          <p:cNvSpPr/>
          <p:nvPr/>
        </p:nvSpPr>
        <p:spPr>
          <a:xfrm rot="5400000">
            <a:off x="2853363" y="301738"/>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4"/>
          <p:cNvSpPr/>
          <p:nvPr/>
        </p:nvSpPr>
        <p:spPr>
          <a:xfrm rot="5400000">
            <a:off x="2401288" y="5398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4"/>
          <p:cNvSpPr/>
          <p:nvPr/>
        </p:nvSpPr>
        <p:spPr>
          <a:xfrm rot="10800000">
            <a:off x="1820973" y="3982367"/>
            <a:ext cx="5577954" cy="1242133"/>
          </a:xfrm>
          <a:custGeom>
            <a:avLst/>
            <a:gdLst/>
            <a:ahLst/>
            <a:cxnLst/>
            <a:rect l="l" t="t" r="r" b="b"/>
            <a:pathLst>
              <a:path w="113987" h="48554" extrusionOk="0">
                <a:moveTo>
                  <a:pt x="1" y="1"/>
                </a:moveTo>
                <a:cubicBezTo>
                  <a:pt x="1664" y="4622"/>
                  <a:pt x="7395" y="8627"/>
                  <a:pt x="14480" y="9243"/>
                </a:cubicBezTo>
                <a:cubicBezTo>
                  <a:pt x="15269" y="9310"/>
                  <a:pt x="16057" y="9341"/>
                  <a:pt x="16844" y="9341"/>
                </a:cubicBezTo>
                <a:cubicBezTo>
                  <a:pt x="26954" y="9341"/>
                  <a:pt x="36902" y="4191"/>
                  <a:pt x="46543" y="4191"/>
                </a:cubicBezTo>
                <a:cubicBezTo>
                  <a:pt x="48520" y="4191"/>
                  <a:pt x="50484" y="4408"/>
                  <a:pt x="52434" y="4930"/>
                </a:cubicBezTo>
                <a:cubicBezTo>
                  <a:pt x="59335" y="6717"/>
                  <a:pt x="63032" y="11831"/>
                  <a:pt x="63833" y="16760"/>
                </a:cubicBezTo>
                <a:cubicBezTo>
                  <a:pt x="64634" y="21750"/>
                  <a:pt x="63155" y="26680"/>
                  <a:pt x="62970" y="31609"/>
                </a:cubicBezTo>
                <a:cubicBezTo>
                  <a:pt x="62847" y="36538"/>
                  <a:pt x="64264" y="41898"/>
                  <a:pt x="69563" y="45349"/>
                </a:cubicBezTo>
                <a:cubicBezTo>
                  <a:pt x="73005" y="47564"/>
                  <a:pt x="77580" y="48553"/>
                  <a:pt x="82312" y="48553"/>
                </a:cubicBezTo>
                <a:cubicBezTo>
                  <a:pt x="88505" y="48553"/>
                  <a:pt x="94967" y="46857"/>
                  <a:pt x="99507" y="43993"/>
                </a:cubicBezTo>
                <a:cubicBezTo>
                  <a:pt x="107579" y="38941"/>
                  <a:pt x="110906" y="31362"/>
                  <a:pt x="112508" y="24030"/>
                </a:cubicBezTo>
                <a:cubicBezTo>
                  <a:pt x="113987" y="17253"/>
                  <a:pt x="112262" y="3821"/>
                  <a:pt x="1038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4"/>
          <p:cNvSpPr/>
          <p:nvPr/>
        </p:nvSpPr>
        <p:spPr>
          <a:xfrm>
            <a:off x="4175688" y="4603443"/>
            <a:ext cx="2419310" cy="8618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rot="5400000">
            <a:off x="3798057" y="3940705"/>
            <a:ext cx="969192" cy="1790903"/>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rot="-5400000">
            <a:off x="2853375" y="436303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rot="-5400000">
            <a:off x="5079550" y="439543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rot="-5400000">
            <a:off x="1555000" y="484155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rot="-5400000">
            <a:off x="6683875" y="4678206"/>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rot="-5400000">
            <a:off x="7201050" y="4504906"/>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umbers and text">
  <p:cSld name="CUSTOM_3">
    <p:spTree>
      <p:nvGrpSpPr>
        <p:cNvPr id="1" name="Shape 213"/>
        <p:cNvGrpSpPr/>
        <p:nvPr/>
      </p:nvGrpSpPr>
      <p:grpSpPr>
        <a:xfrm>
          <a:off x="0" y="0"/>
          <a:ext cx="0" cy="0"/>
          <a:chOff x="0" y="0"/>
          <a:chExt cx="0" cy="0"/>
        </a:xfrm>
      </p:grpSpPr>
      <p:sp>
        <p:nvSpPr>
          <p:cNvPr id="214" name="Google Shape;214;p15"/>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15" name="Google Shape;215;p15"/>
          <p:cNvSpPr txBox="1">
            <a:spLocks noGrp="1"/>
          </p:cNvSpPr>
          <p:nvPr>
            <p:ph type="title" idx="2" hasCustomPrompt="1"/>
          </p:nvPr>
        </p:nvSpPr>
        <p:spPr>
          <a:xfrm>
            <a:off x="884798" y="1499138"/>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6" name="Google Shape;216;p15"/>
          <p:cNvSpPr txBox="1">
            <a:spLocks noGrp="1"/>
          </p:cNvSpPr>
          <p:nvPr>
            <p:ph type="subTitle" idx="1"/>
          </p:nvPr>
        </p:nvSpPr>
        <p:spPr>
          <a:xfrm>
            <a:off x="1099425" y="2130913"/>
            <a:ext cx="27711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17" name="Google Shape;217;p15"/>
          <p:cNvSpPr txBox="1">
            <a:spLocks noGrp="1"/>
          </p:cNvSpPr>
          <p:nvPr>
            <p:ph type="title" idx="3" hasCustomPrompt="1"/>
          </p:nvPr>
        </p:nvSpPr>
        <p:spPr>
          <a:xfrm>
            <a:off x="5058798" y="1499138"/>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8" name="Google Shape;218;p15"/>
          <p:cNvSpPr txBox="1">
            <a:spLocks noGrp="1"/>
          </p:cNvSpPr>
          <p:nvPr>
            <p:ph type="subTitle" idx="4"/>
          </p:nvPr>
        </p:nvSpPr>
        <p:spPr>
          <a:xfrm>
            <a:off x="5273425" y="2130925"/>
            <a:ext cx="27711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19" name="Google Shape;219;p15"/>
          <p:cNvSpPr txBox="1">
            <a:spLocks noGrp="1"/>
          </p:cNvSpPr>
          <p:nvPr>
            <p:ph type="title" idx="5" hasCustomPrompt="1"/>
          </p:nvPr>
        </p:nvSpPr>
        <p:spPr>
          <a:xfrm>
            <a:off x="2971798" y="3109475"/>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0" name="Google Shape;220;p15"/>
          <p:cNvSpPr txBox="1">
            <a:spLocks noGrp="1"/>
          </p:cNvSpPr>
          <p:nvPr>
            <p:ph type="subTitle" idx="6"/>
          </p:nvPr>
        </p:nvSpPr>
        <p:spPr>
          <a:xfrm>
            <a:off x="3186425" y="3740725"/>
            <a:ext cx="2771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21" name="Google Shape;221;p15"/>
          <p:cNvSpPr/>
          <p:nvPr/>
        </p:nvSpPr>
        <p:spPr>
          <a:xfrm rot="10800000" flipH="1">
            <a:off x="6626826" y="3797502"/>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rot="10800000" flipH="1">
            <a:off x="6287025" y="4590289"/>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flipH="1">
            <a:off x="6239900" y="47422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flipH="1">
            <a:off x="7868588" y="448408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5"/>
          <p:cNvSpPr/>
          <p:nvPr/>
        </p:nvSpPr>
        <p:spPr>
          <a:xfrm flipH="1">
            <a:off x="7496815" y="4087142"/>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5"/>
          <p:cNvSpPr/>
          <p:nvPr/>
        </p:nvSpPr>
        <p:spPr>
          <a:xfrm flipH="1">
            <a:off x="8130075" y="40871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flipH="1">
            <a:off x="8852338" y="344478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5"/>
          <p:cNvSpPr/>
          <p:nvPr/>
        </p:nvSpPr>
        <p:spPr>
          <a:xfrm flipH="1">
            <a:off x="-249101" y="82083"/>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5"/>
          <p:cNvSpPr/>
          <p:nvPr/>
        </p:nvSpPr>
        <p:spPr>
          <a:xfrm flipH="1">
            <a:off x="40728" y="-264262"/>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rot="10800000" flipH="1">
            <a:off x="1156313" y="4300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5"/>
          <p:cNvSpPr/>
          <p:nvPr/>
        </p:nvSpPr>
        <p:spPr>
          <a:xfrm rot="10800000" flipH="1">
            <a:off x="-299025" y="-6351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5"/>
          <p:cNvSpPr/>
          <p:nvPr/>
        </p:nvSpPr>
        <p:spPr>
          <a:xfrm rot="10800000" flipH="1">
            <a:off x="959925" y="8917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flipH="1">
            <a:off x="2802975" y="232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5"/>
          <p:cNvSpPr/>
          <p:nvPr/>
        </p:nvSpPr>
        <p:spPr>
          <a:xfrm rot="10800000" flipH="1">
            <a:off x="172563" y="14693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1">
  <p:cSld name="CUSTOM_12">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2129125" y="363275"/>
            <a:ext cx="4885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37" name="Google Shape;237;p16"/>
          <p:cNvSpPr/>
          <p:nvPr/>
        </p:nvSpPr>
        <p:spPr>
          <a:xfrm flipH="1">
            <a:off x="-141518" y="-118290"/>
            <a:ext cx="3204343" cy="1651139"/>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6"/>
          <p:cNvSpPr/>
          <p:nvPr/>
        </p:nvSpPr>
        <p:spPr>
          <a:xfrm rot="10800000" flipH="1">
            <a:off x="-241297" y="-72669"/>
            <a:ext cx="2420522" cy="1034218"/>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6"/>
          <p:cNvSpPr/>
          <p:nvPr/>
        </p:nvSpPr>
        <p:spPr>
          <a:xfrm rot="-10484947">
            <a:off x="-697915" y="-411807"/>
            <a:ext cx="1843431" cy="8692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6"/>
          <p:cNvSpPr/>
          <p:nvPr/>
        </p:nvSpPr>
        <p:spPr>
          <a:xfrm rot="10800000" flipH="1">
            <a:off x="1759263" y="4582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rot="10800000" flipH="1">
            <a:off x="869351" y="697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10800000" flipH="1">
            <a:off x="91151" y="126233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1">
  <p:cSld name="CUSTOM_4">
    <p:spTree>
      <p:nvGrpSpPr>
        <p:cNvPr id="1" name="Shape 243"/>
        <p:cNvGrpSpPr/>
        <p:nvPr/>
      </p:nvGrpSpPr>
      <p:grpSpPr>
        <a:xfrm>
          <a:off x="0" y="0"/>
          <a:ext cx="0" cy="0"/>
          <a:chOff x="0" y="0"/>
          <a:chExt cx="0" cy="0"/>
        </a:xfrm>
      </p:grpSpPr>
      <p:sp>
        <p:nvSpPr>
          <p:cNvPr id="244" name="Google Shape;244;p17"/>
          <p:cNvSpPr txBox="1">
            <a:spLocks noGrp="1"/>
          </p:cNvSpPr>
          <p:nvPr>
            <p:ph type="title"/>
          </p:nvPr>
        </p:nvSpPr>
        <p:spPr>
          <a:xfrm>
            <a:off x="2846475" y="363275"/>
            <a:ext cx="34509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45" name="Google Shape;245;p17"/>
          <p:cNvSpPr txBox="1">
            <a:spLocks noGrp="1"/>
          </p:cNvSpPr>
          <p:nvPr>
            <p:ph type="subTitle" idx="1"/>
          </p:nvPr>
        </p:nvSpPr>
        <p:spPr>
          <a:xfrm>
            <a:off x="788350" y="1645450"/>
            <a:ext cx="27045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46" name="Google Shape;246;p17"/>
          <p:cNvSpPr txBox="1">
            <a:spLocks noGrp="1"/>
          </p:cNvSpPr>
          <p:nvPr>
            <p:ph type="subTitle" idx="2"/>
          </p:nvPr>
        </p:nvSpPr>
        <p:spPr>
          <a:xfrm>
            <a:off x="538175" y="2255400"/>
            <a:ext cx="3834000" cy="198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247" name="Google Shape;247;p17"/>
          <p:cNvSpPr txBox="1">
            <a:spLocks noGrp="1"/>
          </p:cNvSpPr>
          <p:nvPr>
            <p:ph type="subTitle" idx="3"/>
          </p:nvPr>
        </p:nvSpPr>
        <p:spPr>
          <a:xfrm>
            <a:off x="5158975" y="1645450"/>
            <a:ext cx="27045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48" name="Google Shape;248;p17"/>
          <p:cNvSpPr txBox="1">
            <a:spLocks noGrp="1"/>
          </p:cNvSpPr>
          <p:nvPr>
            <p:ph type="subTitle" idx="4"/>
          </p:nvPr>
        </p:nvSpPr>
        <p:spPr>
          <a:xfrm>
            <a:off x="4771825" y="2255400"/>
            <a:ext cx="3834000" cy="198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249" name="Google Shape;249;p17"/>
          <p:cNvSpPr/>
          <p:nvPr/>
        </p:nvSpPr>
        <p:spPr>
          <a:xfrm rot="-10350985" flipH="1">
            <a:off x="6450155" y="-124771"/>
            <a:ext cx="3444934" cy="11674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7"/>
          <p:cNvSpPr/>
          <p:nvPr/>
        </p:nvSpPr>
        <p:spPr>
          <a:xfrm flipH="1">
            <a:off x="8345826" y="984624"/>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flipH="1">
            <a:off x="8977776" y="132544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flipH="1">
            <a:off x="6236651" y="1883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7"/>
          <p:cNvSpPr/>
          <p:nvPr/>
        </p:nvSpPr>
        <p:spPr>
          <a:xfrm flipH="1">
            <a:off x="7070376" y="539299"/>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7"/>
          <p:cNvSpPr/>
          <p:nvPr/>
        </p:nvSpPr>
        <p:spPr>
          <a:xfrm>
            <a:off x="7168769" y="-99365"/>
            <a:ext cx="2517610" cy="104157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10800000" flipH="1">
            <a:off x="7678176" y="-210266"/>
            <a:ext cx="2057229" cy="77897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7"/>
          <p:cNvSpPr/>
          <p:nvPr/>
        </p:nvSpPr>
        <p:spPr>
          <a:xfrm rot="10350985">
            <a:off x="-562292" y="-173408"/>
            <a:ext cx="3444934" cy="11674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7"/>
          <p:cNvSpPr/>
          <p:nvPr/>
        </p:nvSpPr>
        <p:spPr>
          <a:xfrm>
            <a:off x="823471" y="935986"/>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7"/>
          <p:cNvSpPr/>
          <p:nvPr/>
        </p:nvSpPr>
        <p:spPr>
          <a:xfrm>
            <a:off x="256621" y="1276811"/>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7"/>
          <p:cNvSpPr/>
          <p:nvPr/>
        </p:nvSpPr>
        <p:spPr>
          <a:xfrm>
            <a:off x="2997746" y="13973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7"/>
          <p:cNvSpPr/>
          <p:nvPr/>
        </p:nvSpPr>
        <p:spPr>
          <a:xfrm>
            <a:off x="2164021" y="490661"/>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7"/>
          <p:cNvSpPr/>
          <p:nvPr/>
        </p:nvSpPr>
        <p:spPr>
          <a:xfrm flipH="1">
            <a:off x="-353582" y="-148002"/>
            <a:ext cx="2517610" cy="104157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7"/>
          <p:cNvSpPr/>
          <p:nvPr/>
        </p:nvSpPr>
        <p:spPr>
          <a:xfrm rot="10800000">
            <a:off x="-402608" y="-258904"/>
            <a:ext cx="2057229" cy="77897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1">
  <p:cSld name="CUSTOM_5">
    <p:spTree>
      <p:nvGrpSpPr>
        <p:cNvPr id="1" name="Shape 263"/>
        <p:cNvGrpSpPr/>
        <p:nvPr/>
      </p:nvGrpSpPr>
      <p:grpSpPr>
        <a:xfrm>
          <a:off x="0" y="0"/>
          <a:ext cx="0" cy="0"/>
          <a:chOff x="0" y="0"/>
          <a:chExt cx="0" cy="0"/>
        </a:xfrm>
      </p:grpSpPr>
      <p:sp>
        <p:nvSpPr>
          <p:cNvPr id="264" name="Google Shape;264;p18"/>
          <p:cNvSpPr txBox="1">
            <a:spLocks noGrp="1"/>
          </p:cNvSpPr>
          <p:nvPr>
            <p:ph type="title"/>
          </p:nvPr>
        </p:nvSpPr>
        <p:spPr>
          <a:xfrm>
            <a:off x="2141950" y="1922950"/>
            <a:ext cx="4860000" cy="822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65" name="Google Shape;265;p18"/>
          <p:cNvSpPr txBox="1">
            <a:spLocks noGrp="1"/>
          </p:cNvSpPr>
          <p:nvPr>
            <p:ph type="subTitle" idx="1"/>
          </p:nvPr>
        </p:nvSpPr>
        <p:spPr>
          <a:xfrm>
            <a:off x="2142050" y="2757125"/>
            <a:ext cx="4860000" cy="49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66" name="Google Shape;266;p18"/>
          <p:cNvSpPr/>
          <p:nvPr/>
        </p:nvSpPr>
        <p:spPr>
          <a:xfrm rot="-5400000">
            <a:off x="-1029861" y="815281"/>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8"/>
          <p:cNvSpPr/>
          <p:nvPr/>
        </p:nvSpPr>
        <p:spPr>
          <a:xfrm rot="-5400000">
            <a:off x="-1888219" y="1592238"/>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8"/>
          <p:cNvSpPr/>
          <p:nvPr/>
        </p:nvSpPr>
        <p:spPr>
          <a:xfrm rot="5400000">
            <a:off x="387256" y="361078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8"/>
          <p:cNvSpPr/>
          <p:nvPr/>
        </p:nvSpPr>
        <p:spPr>
          <a:xfrm rot="5400000">
            <a:off x="603369" y="172221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8"/>
          <p:cNvSpPr/>
          <p:nvPr/>
        </p:nvSpPr>
        <p:spPr>
          <a:xfrm rot="5400000">
            <a:off x="-751978" y="255224"/>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8"/>
          <p:cNvSpPr/>
          <p:nvPr/>
        </p:nvSpPr>
        <p:spPr>
          <a:xfrm rot="5400000">
            <a:off x="1033906" y="114308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8"/>
          <p:cNvSpPr/>
          <p:nvPr/>
        </p:nvSpPr>
        <p:spPr>
          <a:xfrm rot="5400000">
            <a:off x="1978444" y="2009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8"/>
          <p:cNvSpPr/>
          <p:nvPr/>
        </p:nvSpPr>
        <p:spPr>
          <a:xfrm rot="5400000">
            <a:off x="6115544" y="2556136"/>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8"/>
          <p:cNvSpPr/>
          <p:nvPr/>
        </p:nvSpPr>
        <p:spPr>
          <a:xfrm rot="5400000">
            <a:off x="6901950" y="2423794"/>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8"/>
          <p:cNvSpPr/>
          <p:nvPr/>
        </p:nvSpPr>
        <p:spPr>
          <a:xfrm rot="-5400000">
            <a:off x="8658344" y="139171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8"/>
          <p:cNvSpPr/>
          <p:nvPr/>
        </p:nvSpPr>
        <p:spPr>
          <a:xfrm rot="-5400000">
            <a:off x="8377131" y="321548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8"/>
          <p:cNvSpPr/>
          <p:nvPr/>
        </p:nvSpPr>
        <p:spPr>
          <a:xfrm rot="-5400000">
            <a:off x="7021777" y="3324160"/>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8"/>
          <p:cNvSpPr/>
          <p:nvPr/>
        </p:nvSpPr>
        <p:spPr>
          <a:xfrm rot="-5400000">
            <a:off x="8011694" y="385941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8"/>
          <p:cNvSpPr/>
          <p:nvPr/>
        </p:nvSpPr>
        <p:spPr>
          <a:xfrm rot="-5400000">
            <a:off x="7002056" y="491760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CUSTOM_6">
    <p:spTree>
      <p:nvGrpSpPr>
        <p:cNvPr id="1" name="Shape 280"/>
        <p:cNvGrpSpPr/>
        <p:nvPr/>
      </p:nvGrpSpPr>
      <p:grpSpPr>
        <a:xfrm>
          <a:off x="0" y="0"/>
          <a:ext cx="0" cy="0"/>
          <a:chOff x="0" y="0"/>
          <a:chExt cx="0" cy="0"/>
        </a:xfrm>
      </p:grpSpPr>
      <p:sp>
        <p:nvSpPr>
          <p:cNvPr id="281" name="Google Shape;281;p19"/>
          <p:cNvSpPr txBox="1">
            <a:spLocks noGrp="1"/>
          </p:cNvSpPr>
          <p:nvPr>
            <p:ph type="title"/>
          </p:nvPr>
        </p:nvSpPr>
        <p:spPr>
          <a:xfrm>
            <a:off x="3145775" y="363275"/>
            <a:ext cx="28524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82" name="Google Shape;282;p19"/>
          <p:cNvSpPr txBox="1">
            <a:spLocks noGrp="1"/>
          </p:cNvSpPr>
          <p:nvPr>
            <p:ph type="subTitle" idx="1"/>
          </p:nvPr>
        </p:nvSpPr>
        <p:spPr>
          <a:xfrm>
            <a:off x="3328941"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3" name="Google Shape;283;p19"/>
          <p:cNvSpPr txBox="1">
            <a:spLocks noGrp="1"/>
          </p:cNvSpPr>
          <p:nvPr>
            <p:ph type="subTitle" idx="2"/>
          </p:nvPr>
        </p:nvSpPr>
        <p:spPr>
          <a:xfrm>
            <a:off x="3610941"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4" name="Google Shape;284;p19"/>
          <p:cNvSpPr txBox="1">
            <a:spLocks noGrp="1"/>
          </p:cNvSpPr>
          <p:nvPr>
            <p:ph type="subTitle" idx="3"/>
          </p:nvPr>
        </p:nvSpPr>
        <p:spPr>
          <a:xfrm>
            <a:off x="659663"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5" name="Google Shape;285;p19"/>
          <p:cNvSpPr txBox="1">
            <a:spLocks noGrp="1"/>
          </p:cNvSpPr>
          <p:nvPr>
            <p:ph type="subTitle" idx="4"/>
          </p:nvPr>
        </p:nvSpPr>
        <p:spPr>
          <a:xfrm>
            <a:off x="941663"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6" name="Google Shape;286;p19"/>
          <p:cNvSpPr txBox="1">
            <a:spLocks noGrp="1"/>
          </p:cNvSpPr>
          <p:nvPr>
            <p:ph type="subTitle" idx="5"/>
          </p:nvPr>
        </p:nvSpPr>
        <p:spPr>
          <a:xfrm>
            <a:off x="3328941"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7" name="Google Shape;287;p19"/>
          <p:cNvSpPr txBox="1">
            <a:spLocks noGrp="1"/>
          </p:cNvSpPr>
          <p:nvPr>
            <p:ph type="subTitle" idx="6"/>
          </p:nvPr>
        </p:nvSpPr>
        <p:spPr>
          <a:xfrm>
            <a:off x="3610941"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8" name="Google Shape;288;p19"/>
          <p:cNvSpPr txBox="1">
            <a:spLocks noGrp="1"/>
          </p:cNvSpPr>
          <p:nvPr>
            <p:ph type="subTitle" idx="7"/>
          </p:nvPr>
        </p:nvSpPr>
        <p:spPr>
          <a:xfrm>
            <a:off x="659663"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9" name="Google Shape;289;p19"/>
          <p:cNvSpPr txBox="1">
            <a:spLocks noGrp="1"/>
          </p:cNvSpPr>
          <p:nvPr>
            <p:ph type="subTitle" idx="8"/>
          </p:nvPr>
        </p:nvSpPr>
        <p:spPr>
          <a:xfrm>
            <a:off x="941663"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0" name="Google Shape;290;p19"/>
          <p:cNvSpPr txBox="1">
            <a:spLocks noGrp="1"/>
          </p:cNvSpPr>
          <p:nvPr>
            <p:ph type="subTitle" idx="9"/>
          </p:nvPr>
        </p:nvSpPr>
        <p:spPr>
          <a:xfrm>
            <a:off x="5998216"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91" name="Google Shape;291;p19"/>
          <p:cNvSpPr txBox="1">
            <a:spLocks noGrp="1"/>
          </p:cNvSpPr>
          <p:nvPr>
            <p:ph type="subTitle" idx="13"/>
          </p:nvPr>
        </p:nvSpPr>
        <p:spPr>
          <a:xfrm>
            <a:off x="6280216"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2" name="Google Shape;292;p19"/>
          <p:cNvSpPr txBox="1">
            <a:spLocks noGrp="1"/>
          </p:cNvSpPr>
          <p:nvPr>
            <p:ph type="subTitle" idx="14"/>
          </p:nvPr>
        </p:nvSpPr>
        <p:spPr>
          <a:xfrm>
            <a:off x="5998216"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93" name="Google Shape;293;p19"/>
          <p:cNvSpPr txBox="1">
            <a:spLocks noGrp="1"/>
          </p:cNvSpPr>
          <p:nvPr>
            <p:ph type="subTitle" idx="15"/>
          </p:nvPr>
        </p:nvSpPr>
        <p:spPr>
          <a:xfrm>
            <a:off x="6280216"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4" name="Google Shape;294;p19"/>
          <p:cNvSpPr/>
          <p:nvPr/>
        </p:nvSpPr>
        <p:spPr>
          <a:xfrm>
            <a:off x="5587299" y="-20955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9"/>
          <p:cNvSpPr/>
          <p:nvPr/>
        </p:nvSpPr>
        <p:spPr>
          <a:xfrm rot="10800000" flipH="1">
            <a:off x="6906325" y="-525151"/>
            <a:ext cx="237931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9"/>
          <p:cNvSpPr/>
          <p:nvPr/>
        </p:nvSpPr>
        <p:spPr>
          <a:xfrm rot="-3279262">
            <a:off x="7901589" y="-9730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9"/>
          <p:cNvSpPr/>
          <p:nvPr/>
        </p:nvSpPr>
        <p:spPr>
          <a:xfrm rot="10800000">
            <a:off x="6406991" y="11359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9"/>
          <p:cNvSpPr/>
          <p:nvPr/>
        </p:nvSpPr>
        <p:spPr>
          <a:xfrm rot="10800000">
            <a:off x="8154416" y="34986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9"/>
          <p:cNvSpPr/>
          <p:nvPr/>
        </p:nvSpPr>
        <p:spPr>
          <a:xfrm rot="10800000">
            <a:off x="7681066" y="739068"/>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9"/>
          <p:cNvSpPr/>
          <p:nvPr/>
        </p:nvSpPr>
        <p:spPr>
          <a:xfrm flipH="1">
            <a:off x="-3333926" y="-21075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9"/>
          <p:cNvSpPr/>
          <p:nvPr/>
        </p:nvSpPr>
        <p:spPr>
          <a:xfrm rot="10800000">
            <a:off x="-142195" y="-526351"/>
            <a:ext cx="237931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9"/>
          <p:cNvSpPr/>
          <p:nvPr/>
        </p:nvSpPr>
        <p:spPr>
          <a:xfrm rot="3279262" flipH="1">
            <a:off x="-162965" y="-9742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9"/>
          <p:cNvSpPr/>
          <p:nvPr/>
        </p:nvSpPr>
        <p:spPr>
          <a:xfrm rot="10800000" flipH="1">
            <a:off x="2572953" y="11239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9"/>
          <p:cNvSpPr/>
          <p:nvPr/>
        </p:nvSpPr>
        <p:spPr>
          <a:xfrm rot="10800000" flipH="1">
            <a:off x="890628" y="34866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9"/>
          <p:cNvSpPr/>
          <p:nvPr/>
        </p:nvSpPr>
        <p:spPr>
          <a:xfrm rot="10800000" flipH="1">
            <a:off x="201303" y="105274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9"/>
          <p:cNvSpPr/>
          <p:nvPr/>
        </p:nvSpPr>
        <p:spPr>
          <a:xfrm rot="10800000" flipH="1">
            <a:off x="1363978" y="737868"/>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9"/>
          <p:cNvSpPr/>
          <p:nvPr/>
        </p:nvSpPr>
        <p:spPr>
          <a:xfrm rot="10800000">
            <a:off x="8843741" y="105394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four columns 1">
  <p:cSld name="CUSTOM_7">
    <p:spTree>
      <p:nvGrpSpPr>
        <p:cNvPr id="1" name="Shape 308"/>
        <p:cNvGrpSpPr/>
        <p:nvPr/>
      </p:nvGrpSpPr>
      <p:grpSpPr>
        <a:xfrm>
          <a:off x="0" y="0"/>
          <a:ext cx="0" cy="0"/>
          <a:chOff x="0" y="0"/>
          <a:chExt cx="0" cy="0"/>
        </a:xfrm>
      </p:grpSpPr>
      <p:sp>
        <p:nvSpPr>
          <p:cNvPr id="309" name="Google Shape;309;p20"/>
          <p:cNvSpPr txBox="1">
            <a:spLocks noGrp="1"/>
          </p:cNvSpPr>
          <p:nvPr>
            <p:ph type="title"/>
          </p:nvPr>
        </p:nvSpPr>
        <p:spPr>
          <a:xfrm>
            <a:off x="1543350" y="363275"/>
            <a:ext cx="60573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0" name="Google Shape;310;p20"/>
          <p:cNvSpPr txBox="1">
            <a:spLocks noGrp="1"/>
          </p:cNvSpPr>
          <p:nvPr>
            <p:ph type="subTitle" idx="1"/>
          </p:nvPr>
        </p:nvSpPr>
        <p:spPr>
          <a:xfrm>
            <a:off x="4875632"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1" name="Google Shape;311;p20"/>
          <p:cNvSpPr txBox="1">
            <a:spLocks noGrp="1"/>
          </p:cNvSpPr>
          <p:nvPr>
            <p:ph type="subTitle" idx="2"/>
          </p:nvPr>
        </p:nvSpPr>
        <p:spPr>
          <a:xfrm>
            <a:off x="5157563"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2" name="Google Shape;312;p20"/>
          <p:cNvSpPr txBox="1">
            <a:spLocks noGrp="1"/>
          </p:cNvSpPr>
          <p:nvPr>
            <p:ph type="subTitle" idx="3"/>
          </p:nvPr>
        </p:nvSpPr>
        <p:spPr>
          <a:xfrm>
            <a:off x="1782263"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3" name="Google Shape;313;p20"/>
          <p:cNvSpPr txBox="1">
            <a:spLocks noGrp="1"/>
          </p:cNvSpPr>
          <p:nvPr>
            <p:ph type="subTitle" idx="4"/>
          </p:nvPr>
        </p:nvSpPr>
        <p:spPr>
          <a:xfrm>
            <a:off x="2064375"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4" name="Google Shape;314;p20"/>
          <p:cNvSpPr txBox="1">
            <a:spLocks noGrp="1"/>
          </p:cNvSpPr>
          <p:nvPr>
            <p:ph type="subTitle" idx="5"/>
          </p:nvPr>
        </p:nvSpPr>
        <p:spPr>
          <a:xfrm>
            <a:off x="4875600"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5" name="Google Shape;315;p20"/>
          <p:cNvSpPr txBox="1">
            <a:spLocks noGrp="1"/>
          </p:cNvSpPr>
          <p:nvPr>
            <p:ph type="subTitle" idx="6"/>
          </p:nvPr>
        </p:nvSpPr>
        <p:spPr>
          <a:xfrm>
            <a:off x="5157563"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6" name="Google Shape;316;p20"/>
          <p:cNvSpPr txBox="1">
            <a:spLocks noGrp="1"/>
          </p:cNvSpPr>
          <p:nvPr>
            <p:ph type="subTitle" idx="7"/>
          </p:nvPr>
        </p:nvSpPr>
        <p:spPr>
          <a:xfrm>
            <a:off x="1782263"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7" name="Google Shape;317;p20"/>
          <p:cNvSpPr txBox="1">
            <a:spLocks noGrp="1"/>
          </p:cNvSpPr>
          <p:nvPr>
            <p:ph type="subTitle" idx="8"/>
          </p:nvPr>
        </p:nvSpPr>
        <p:spPr>
          <a:xfrm>
            <a:off x="2064375"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8" name="Google Shape;318;p20"/>
          <p:cNvSpPr/>
          <p:nvPr/>
        </p:nvSpPr>
        <p:spPr>
          <a:xfrm rot="-5400000" flipH="1">
            <a:off x="-3096997" y="2192121"/>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0"/>
          <p:cNvSpPr/>
          <p:nvPr/>
        </p:nvSpPr>
        <p:spPr>
          <a:xfrm rot="5400000">
            <a:off x="-1921300" y="3098438"/>
            <a:ext cx="4271825" cy="1177450"/>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0"/>
          <p:cNvSpPr/>
          <p:nvPr/>
        </p:nvSpPr>
        <p:spPr>
          <a:xfrm rot="147" flipH="1">
            <a:off x="-401896" y="3180097"/>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0"/>
          <p:cNvSpPr/>
          <p:nvPr/>
        </p:nvSpPr>
        <p:spPr>
          <a:xfrm rot="-5400000" flipH="1">
            <a:off x="839461" y="386456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0"/>
          <p:cNvSpPr/>
          <p:nvPr/>
        </p:nvSpPr>
        <p:spPr>
          <a:xfrm rot="-5400000" flipH="1">
            <a:off x="376511" y="108498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0"/>
          <p:cNvSpPr/>
          <p:nvPr/>
        </p:nvSpPr>
        <p:spPr>
          <a:xfrm rot="-5400000" flipH="1">
            <a:off x="948986" y="173088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0"/>
          <p:cNvSpPr/>
          <p:nvPr/>
        </p:nvSpPr>
        <p:spPr>
          <a:xfrm rot="5400000" flipH="1">
            <a:off x="5330692" y="2192121"/>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0"/>
          <p:cNvSpPr/>
          <p:nvPr/>
        </p:nvSpPr>
        <p:spPr>
          <a:xfrm rot="-5400000">
            <a:off x="6773240" y="988358"/>
            <a:ext cx="4271825" cy="1177450"/>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0"/>
          <p:cNvSpPr/>
          <p:nvPr/>
        </p:nvSpPr>
        <p:spPr>
          <a:xfrm rot="-10799853" flipH="1">
            <a:off x="8120822" y="-9700"/>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0"/>
          <p:cNvSpPr/>
          <p:nvPr/>
        </p:nvSpPr>
        <p:spPr>
          <a:xfrm rot="5400000" flipH="1">
            <a:off x="7855079" y="51188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0"/>
          <p:cNvSpPr/>
          <p:nvPr/>
        </p:nvSpPr>
        <p:spPr>
          <a:xfrm rot="5400000" flipH="1">
            <a:off x="8120804" y="123618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0"/>
          <p:cNvSpPr/>
          <p:nvPr/>
        </p:nvSpPr>
        <p:spPr>
          <a:xfrm rot="5400000" flipH="1">
            <a:off x="8583754" y="401575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0"/>
          <p:cNvSpPr/>
          <p:nvPr/>
        </p:nvSpPr>
        <p:spPr>
          <a:xfrm rot="5400000" flipH="1">
            <a:off x="8076379" y="343465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0"/>
          <p:cNvSpPr/>
          <p:nvPr/>
        </p:nvSpPr>
        <p:spPr>
          <a:xfrm rot="-5400000" flipH="1">
            <a:off x="1170286" y="465366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1">
  <p:cSld name="CUSTOM_8">
    <p:spTree>
      <p:nvGrpSpPr>
        <p:cNvPr id="1" name="Shape 332"/>
        <p:cNvGrpSpPr/>
        <p:nvPr/>
      </p:nvGrpSpPr>
      <p:grpSpPr>
        <a:xfrm>
          <a:off x="0" y="0"/>
          <a:ext cx="0" cy="0"/>
          <a:chOff x="0" y="0"/>
          <a:chExt cx="0" cy="0"/>
        </a:xfrm>
      </p:grpSpPr>
      <p:sp>
        <p:nvSpPr>
          <p:cNvPr id="333" name="Google Shape;333;p21"/>
          <p:cNvSpPr txBox="1">
            <a:spLocks noGrp="1"/>
          </p:cNvSpPr>
          <p:nvPr>
            <p:ph type="title"/>
          </p:nvPr>
        </p:nvSpPr>
        <p:spPr>
          <a:xfrm flipH="1">
            <a:off x="959002" y="2019725"/>
            <a:ext cx="3931200" cy="6570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334" name="Google Shape;334;p21"/>
          <p:cNvSpPr txBox="1">
            <a:spLocks noGrp="1"/>
          </p:cNvSpPr>
          <p:nvPr>
            <p:ph type="subTitle" idx="1"/>
          </p:nvPr>
        </p:nvSpPr>
        <p:spPr>
          <a:xfrm flipH="1">
            <a:off x="959090" y="2565775"/>
            <a:ext cx="2998800" cy="558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Font typeface="Josefin Sans"/>
              <a:buNone/>
              <a:defRPr sz="15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35" name="Google Shape;335;p21"/>
          <p:cNvSpPr/>
          <p:nvPr/>
        </p:nvSpPr>
        <p:spPr>
          <a:xfrm rot="-132439" flipH="1">
            <a:off x="305871" y="-3991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1"/>
          <p:cNvSpPr/>
          <p:nvPr/>
        </p:nvSpPr>
        <p:spPr>
          <a:xfrm flipH="1">
            <a:off x="402459" y="-132676"/>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1"/>
          <p:cNvSpPr/>
          <p:nvPr/>
        </p:nvSpPr>
        <p:spPr>
          <a:xfrm rot="10800000" flipH="1">
            <a:off x="-272112" y="-1087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1"/>
          <p:cNvSpPr/>
          <p:nvPr/>
        </p:nvSpPr>
        <p:spPr>
          <a:xfrm rot="10800000" flipH="1">
            <a:off x="402451" y="108648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1"/>
          <p:cNvSpPr/>
          <p:nvPr/>
        </p:nvSpPr>
        <p:spPr>
          <a:xfrm rot="10800000" flipH="1">
            <a:off x="1153051" y="64806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1"/>
          <p:cNvSpPr/>
          <p:nvPr/>
        </p:nvSpPr>
        <p:spPr>
          <a:xfrm rot="10800000" flipH="1">
            <a:off x="2859751" y="301212"/>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1"/>
          <p:cNvSpPr/>
          <p:nvPr/>
        </p:nvSpPr>
        <p:spPr>
          <a:xfrm rot="-10667561">
            <a:off x="305871" y="4393835"/>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1"/>
          <p:cNvSpPr/>
          <p:nvPr/>
        </p:nvSpPr>
        <p:spPr>
          <a:xfrm rot="10800000">
            <a:off x="402459" y="4301097"/>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1"/>
          <p:cNvSpPr/>
          <p:nvPr/>
        </p:nvSpPr>
        <p:spPr>
          <a:xfrm>
            <a:off x="-272112" y="4156612"/>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1"/>
          <p:cNvSpPr/>
          <p:nvPr/>
        </p:nvSpPr>
        <p:spPr>
          <a:xfrm>
            <a:off x="402451" y="394969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1"/>
          <p:cNvSpPr/>
          <p:nvPr/>
        </p:nvSpPr>
        <p:spPr>
          <a:xfrm>
            <a:off x="1153051" y="43881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1"/>
          <p:cNvSpPr/>
          <p:nvPr/>
        </p:nvSpPr>
        <p:spPr>
          <a:xfrm>
            <a:off x="2859751" y="47349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1"/>
          <p:cNvSpPr/>
          <p:nvPr/>
        </p:nvSpPr>
        <p:spPr>
          <a:xfrm>
            <a:off x="5246676" y="481827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1"/>
          <p:cNvSpPr/>
          <p:nvPr/>
        </p:nvSpPr>
        <p:spPr>
          <a:xfrm rot="10800000" flipH="1">
            <a:off x="5246676" y="1531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3"/>
          <p:cNvSpPr txBox="1">
            <a:spLocks noGrp="1"/>
          </p:cNvSpPr>
          <p:nvPr>
            <p:ph type="title"/>
          </p:nvPr>
        </p:nvSpPr>
        <p:spPr>
          <a:xfrm>
            <a:off x="1912475" y="2261338"/>
            <a:ext cx="5319000" cy="82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6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8" name="Google Shape;28;p3"/>
          <p:cNvSpPr txBox="1">
            <a:spLocks noGrp="1"/>
          </p:cNvSpPr>
          <p:nvPr>
            <p:ph type="title" idx="2" hasCustomPrompt="1"/>
          </p:nvPr>
        </p:nvSpPr>
        <p:spPr>
          <a:xfrm>
            <a:off x="3105600" y="1164675"/>
            <a:ext cx="29328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solidFill>
                  <a:schemeClr val="accent2"/>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29" name="Google Shape;29;p3"/>
          <p:cNvSpPr txBox="1">
            <a:spLocks noGrp="1"/>
          </p:cNvSpPr>
          <p:nvPr>
            <p:ph type="subTitle" idx="1"/>
          </p:nvPr>
        </p:nvSpPr>
        <p:spPr>
          <a:xfrm>
            <a:off x="2815400" y="3123913"/>
            <a:ext cx="3513300" cy="435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0" name="Google Shape;30;p3"/>
          <p:cNvSpPr/>
          <p:nvPr/>
        </p:nvSpPr>
        <p:spPr>
          <a:xfrm rot="10800000">
            <a:off x="-260192" y="328529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rot="10800000">
            <a:off x="158481" y="442998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3699725" y="46636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1811013" y="43826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332175" y="3703451"/>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1232025" y="40170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108888" y="30075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5365175" y="16661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4874550" y="-33346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rot="10800000">
            <a:off x="5365175" y="41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rot="10800000">
            <a:off x="7188788" y="63557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rot="10800000">
            <a:off x="6621274" y="-43579"/>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rot="10800000">
            <a:off x="7832875" y="106596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rot="10800000">
            <a:off x="8890913" y="20106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2">
  <p:cSld name="CUSTOM_7_1">
    <p:spTree>
      <p:nvGrpSpPr>
        <p:cNvPr id="1" name="Shape 349"/>
        <p:cNvGrpSpPr/>
        <p:nvPr/>
      </p:nvGrpSpPr>
      <p:grpSpPr>
        <a:xfrm>
          <a:off x="0" y="0"/>
          <a:ext cx="0" cy="0"/>
          <a:chOff x="0" y="0"/>
          <a:chExt cx="0" cy="0"/>
        </a:xfrm>
      </p:grpSpPr>
      <p:sp>
        <p:nvSpPr>
          <p:cNvPr id="350" name="Google Shape;350;p22"/>
          <p:cNvSpPr txBox="1">
            <a:spLocks noGrp="1"/>
          </p:cNvSpPr>
          <p:nvPr>
            <p:ph type="title"/>
          </p:nvPr>
        </p:nvSpPr>
        <p:spPr>
          <a:xfrm>
            <a:off x="2693850" y="363275"/>
            <a:ext cx="3756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1" name="Google Shape;351;p22"/>
          <p:cNvSpPr txBox="1">
            <a:spLocks noGrp="1"/>
          </p:cNvSpPr>
          <p:nvPr>
            <p:ph type="subTitle" idx="1"/>
          </p:nvPr>
        </p:nvSpPr>
        <p:spPr>
          <a:xfrm>
            <a:off x="4655852" y="141490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2" name="Google Shape;352;p22"/>
          <p:cNvSpPr txBox="1">
            <a:spLocks noGrp="1"/>
          </p:cNvSpPr>
          <p:nvPr>
            <p:ph type="subTitle" idx="2"/>
          </p:nvPr>
        </p:nvSpPr>
        <p:spPr>
          <a:xfrm>
            <a:off x="4958476" y="1734025"/>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3" name="Google Shape;353;p22"/>
          <p:cNvSpPr txBox="1">
            <a:spLocks noGrp="1"/>
          </p:cNvSpPr>
          <p:nvPr>
            <p:ph type="subTitle" idx="3"/>
          </p:nvPr>
        </p:nvSpPr>
        <p:spPr>
          <a:xfrm>
            <a:off x="1442838" y="141490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4" name="Google Shape;354;p22"/>
          <p:cNvSpPr txBox="1">
            <a:spLocks noGrp="1"/>
          </p:cNvSpPr>
          <p:nvPr>
            <p:ph type="subTitle" idx="4"/>
          </p:nvPr>
        </p:nvSpPr>
        <p:spPr>
          <a:xfrm>
            <a:off x="1745688" y="1734025"/>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5" name="Google Shape;355;p22"/>
          <p:cNvSpPr txBox="1">
            <a:spLocks noGrp="1"/>
          </p:cNvSpPr>
          <p:nvPr>
            <p:ph type="subTitle" idx="5"/>
          </p:nvPr>
        </p:nvSpPr>
        <p:spPr>
          <a:xfrm>
            <a:off x="4655812" y="316015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6" name="Google Shape;356;p22"/>
          <p:cNvSpPr txBox="1">
            <a:spLocks noGrp="1"/>
          </p:cNvSpPr>
          <p:nvPr>
            <p:ph type="subTitle" idx="6"/>
          </p:nvPr>
        </p:nvSpPr>
        <p:spPr>
          <a:xfrm>
            <a:off x="4958476" y="3479274"/>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7" name="Google Shape;357;p22"/>
          <p:cNvSpPr txBox="1">
            <a:spLocks noGrp="1"/>
          </p:cNvSpPr>
          <p:nvPr>
            <p:ph type="subTitle" idx="7"/>
          </p:nvPr>
        </p:nvSpPr>
        <p:spPr>
          <a:xfrm>
            <a:off x="1442838" y="316015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8" name="Google Shape;358;p22"/>
          <p:cNvSpPr txBox="1">
            <a:spLocks noGrp="1"/>
          </p:cNvSpPr>
          <p:nvPr>
            <p:ph type="subTitle" idx="8"/>
          </p:nvPr>
        </p:nvSpPr>
        <p:spPr>
          <a:xfrm>
            <a:off x="1745688" y="3479274"/>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9" name="Google Shape;359;p22"/>
          <p:cNvSpPr/>
          <p:nvPr/>
        </p:nvSpPr>
        <p:spPr>
          <a:xfrm rot="-5532439" flipH="1">
            <a:off x="-2045052" y="2322174"/>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2"/>
          <p:cNvSpPr/>
          <p:nvPr/>
        </p:nvSpPr>
        <p:spPr>
          <a:xfrm rot="-5400000" flipH="1">
            <a:off x="-832519" y="2826431"/>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2"/>
          <p:cNvSpPr/>
          <p:nvPr/>
        </p:nvSpPr>
        <p:spPr>
          <a:xfrm rot="5400000" flipH="1">
            <a:off x="-551012" y="3638024"/>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2"/>
          <p:cNvSpPr/>
          <p:nvPr/>
        </p:nvSpPr>
        <p:spPr>
          <a:xfrm rot="5400000" flipH="1">
            <a:off x="1100376" y="440793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2"/>
          <p:cNvSpPr/>
          <p:nvPr/>
        </p:nvSpPr>
        <p:spPr>
          <a:xfrm rot="5400000" flipH="1">
            <a:off x="661951" y="365733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2"/>
          <p:cNvSpPr/>
          <p:nvPr/>
        </p:nvSpPr>
        <p:spPr>
          <a:xfrm rot="5400000" flipH="1">
            <a:off x="315101" y="1950637"/>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2"/>
          <p:cNvSpPr/>
          <p:nvPr/>
        </p:nvSpPr>
        <p:spPr>
          <a:xfrm rot="5400000" flipH="1">
            <a:off x="458251" y="2482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2"/>
          <p:cNvSpPr/>
          <p:nvPr/>
        </p:nvSpPr>
        <p:spPr>
          <a:xfrm rot="5267561" flipH="1">
            <a:off x="6370324" y="1912069"/>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2"/>
          <p:cNvSpPr/>
          <p:nvPr/>
        </p:nvSpPr>
        <p:spPr>
          <a:xfrm rot="5400000" flipH="1">
            <a:off x="7582879" y="1222315"/>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2"/>
          <p:cNvSpPr/>
          <p:nvPr/>
        </p:nvSpPr>
        <p:spPr>
          <a:xfrm rot="-5400000" flipH="1">
            <a:off x="7598103" y="388035"/>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2"/>
          <p:cNvSpPr/>
          <p:nvPr/>
        </p:nvSpPr>
        <p:spPr>
          <a:xfrm rot="-5400000" flipH="1">
            <a:off x="7945213" y="508574"/>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2"/>
          <p:cNvSpPr/>
          <p:nvPr/>
        </p:nvSpPr>
        <p:spPr>
          <a:xfrm rot="-5400000" flipH="1">
            <a:off x="8383638" y="12591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2"/>
          <p:cNvSpPr/>
          <p:nvPr/>
        </p:nvSpPr>
        <p:spPr>
          <a:xfrm rot="-5400000" flipH="1">
            <a:off x="8730488" y="29658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2"/>
          <p:cNvSpPr/>
          <p:nvPr/>
        </p:nvSpPr>
        <p:spPr>
          <a:xfrm rot="-5400000" flipH="1">
            <a:off x="8522238" y="460349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
  <p:cSld name="CUSTOM_9">
    <p:spTree>
      <p:nvGrpSpPr>
        <p:cNvPr id="1" name="Shape 373"/>
        <p:cNvGrpSpPr/>
        <p:nvPr/>
      </p:nvGrpSpPr>
      <p:grpSpPr>
        <a:xfrm>
          <a:off x="0" y="0"/>
          <a:ext cx="0" cy="0"/>
          <a:chOff x="0" y="0"/>
          <a:chExt cx="0" cy="0"/>
        </a:xfrm>
      </p:grpSpPr>
      <p:sp>
        <p:nvSpPr>
          <p:cNvPr id="374" name="Google Shape;374;p23"/>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375" name="Google Shape;375;p23"/>
          <p:cNvSpPr txBox="1">
            <a:spLocks noGrp="1"/>
          </p:cNvSpPr>
          <p:nvPr>
            <p:ph type="subTitle" idx="1"/>
          </p:nvPr>
        </p:nvSpPr>
        <p:spPr>
          <a:xfrm>
            <a:off x="3328957"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76" name="Google Shape;376;p23"/>
          <p:cNvSpPr txBox="1">
            <a:spLocks noGrp="1"/>
          </p:cNvSpPr>
          <p:nvPr>
            <p:ph type="subTitle" idx="2"/>
          </p:nvPr>
        </p:nvSpPr>
        <p:spPr>
          <a:xfrm>
            <a:off x="3482707"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77" name="Google Shape;377;p23"/>
          <p:cNvSpPr txBox="1">
            <a:spLocks noGrp="1"/>
          </p:cNvSpPr>
          <p:nvPr>
            <p:ph type="subTitle" idx="3"/>
          </p:nvPr>
        </p:nvSpPr>
        <p:spPr>
          <a:xfrm>
            <a:off x="791813"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78" name="Google Shape;378;p23"/>
          <p:cNvSpPr txBox="1">
            <a:spLocks noGrp="1"/>
          </p:cNvSpPr>
          <p:nvPr>
            <p:ph type="subTitle" idx="4"/>
          </p:nvPr>
        </p:nvSpPr>
        <p:spPr>
          <a:xfrm>
            <a:off x="945563"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79" name="Google Shape;379;p23"/>
          <p:cNvSpPr txBox="1">
            <a:spLocks noGrp="1"/>
          </p:cNvSpPr>
          <p:nvPr>
            <p:ph type="subTitle" idx="5"/>
          </p:nvPr>
        </p:nvSpPr>
        <p:spPr>
          <a:xfrm>
            <a:off x="5866075"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80" name="Google Shape;380;p23"/>
          <p:cNvSpPr txBox="1">
            <a:spLocks noGrp="1"/>
          </p:cNvSpPr>
          <p:nvPr>
            <p:ph type="subTitle" idx="6"/>
          </p:nvPr>
        </p:nvSpPr>
        <p:spPr>
          <a:xfrm>
            <a:off x="6019825"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81" name="Google Shape;381;p23"/>
          <p:cNvSpPr/>
          <p:nvPr/>
        </p:nvSpPr>
        <p:spPr>
          <a:xfrm rot="10800000">
            <a:off x="2531291" y="4235323"/>
            <a:ext cx="5428956" cy="1009852"/>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3"/>
          <p:cNvSpPr/>
          <p:nvPr/>
        </p:nvSpPr>
        <p:spPr>
          <a:xfrm rot="5400000">
            <a:off x="3108924" y="2854084"/>
            <a:ext cx="1442280" cy="3563817"/>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3"/>
          <p:cNvSpPr/>
          <p:nvPr/>
        </p:nvSpPr>
        <p:spPr>
          <a:xfrm>
            <a:off x="3682950" y="4420625"/>
            <a:ext cx="2132100" cy="12342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3"/>
          <p:cNvSpPr/>
          <p:nvPr/>
        </p:nvSpPr>
        <p:spPr>
          <a:xfrm rot="10800000" flipH="1">
            <a:off x="3968688" y="407182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3"/>
          <p:cNvSpPr/>
          <p:nvPr/>
        </p:nvSpPr>
        <p:spPr>
          <a:xfrm rot="10800000" flipH="1">
            <a:off x="5921426" y="4554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3"/>
          <p:cNvSpPr/>
          <p:nvPr/>
        </p:nvSpPr>
        <p:spPr>
          <a:xfrm rot="10800000" flipH="1">
            <a:off x="1267213" y="45217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3"/>
          <p:cNvSpPr/>
          <p:nvPr/>
        </p:nvSpPr>
        <p:spPr>
          <a:xfrm rot="10800000" flipH="1">
            <a:off x="8100026" y="475290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3"/>
          <p:cNvSpPr/>
          <p:nvPr/>
        </p:nvSpPr>
        <p:spPr>
          <a:xfrm rot="10800000" flipH="1">
            <a:off x="6505813" y="485159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3"/>
          <p:cNvSpPr/>
          <p:nvPr/>
        </p:nvSpPr>
        <p:spPr>
          <a:xfrm rot="10800000" flipH="1">
            <a:off x="1985676" y="410423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390"/>
        <p:cNvGrpSpPr/>
        <p:nvPr/>
      </p:nvGrpSpPr>
      <p:grpSpPr>
        <a:xfrm>
          <a:off x="0" y="0"/>
          <a:ext cx="0" cy="0"/>
          <a:chOff x="0" y="0"/>
          <a:chExt cx="0" cy="0"/>
        </a:xfrm>
      </p:grpSpPr>
      <p:sp>
        <p:nvSpPr>
          <p:cNvPr id="391" name="Google Shape;391;p24"/>
          <p:cNvSpPr txBox="1">
            <a:spLocks noGrp="1"/>
          </p:cNvSpPr>
          <p:nvPr>
            <p:ph type="title"/>
          </p:nvPr>
        </p:nvSpPr>
        <p:spPr>
          <a:xfrm>
            <a:off x="2571750" y="363275"/>
            <a:ext cx="4000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392" name="Google Shape;392;p24"/>
          <p:cNvSpPr txBox="1">
            <a:spLocks noGrp="1"/>
          </p:cNvSpPr>
          <p:nvPr>
            <p:ph type="subTitle" idx="1"/>
          </p:nvPr>
        </p:nvSpPr>
        <p:spPr>
          <a:xfrm>
            <a:off x="5091350" y="3794700"/>
            <a:ext cx="22056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93" name="Google Shape;393;p24"/>
          <p:cNvSpPr txBox="1">
            <a:spLocks noGrp="1"/>
          </p:cNvSpPr>
          <p:nvPr>
            <p:ph type="subTitle" idx="2"/>
          </p:nvPr>
        </p:nvSpPr>
        <p:spPr>
          <a:xfrm>
            <a:off x="4948200" y="4089750"/>
            <a:ext cx="2488200" cy="64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3"/>
          </p:nvPr>
        </p:nvSpPr>
        <p:spPr>
          <a:xfrm>
            <a:off x="1901200" y="3794700"/>
            <a:ext cx="20079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95" name="Google Shape;395;p24"/>
          <p:cNvSpPr txBox="1">
            <a:spLocks noGrp="1"/>
          </p:cNvSpPr>
          <p:nvPr>
            <p:ph type="subTitle" idx="4"/>
          </p:nvPr>
        </p:nvSpPr>
        <p:spPr>
          <a:xfrm>
            <a:off x="1800500" y="4089750"/>
            <a:ext cx="2205600" cy="64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p:nvPr/>
        </p:nvSpPr>
        <p:spPr>
          <a:xfrm rot="-5400000">
            <a:off x="-687297" y="596629"/>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4"/>
          <p:cNvSpPr/>
          <p:nvPr/>
        </p:nvSpPr>
        <p:spPr>
          <a:xfrm rot="-5400000">
            <a:off x="-1281850" y="1134665"/>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4"/>
          <p:cNvSpPr/>
          <p:nvPr/>
        </p:nvSpPr>
        <p:spPr>
          <a:xfrm rot="5400000">
            <a:off x="466981" y="119573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4"/>
          <p:cNvSpPr/>
          <p:nvPr/>
        </p:nvSpPr>
        <p:spPr>
          <a:xfrm rot="5400000">
            <a:off x="-494883" y="20869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4"/>
          <p:cNvSpPr/>
          <p:nvPr/>
        </p:nvSpPr>
        <p:spPr>
          <a:xfrm rot="5400000">
            <a:off x="928869" y="99919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4"/>
          <p:cNvSpPr/>
          <p:nvPr/>
        </p:nvSpPr>
        <p:spPr>
          <a:xfrm rot="-5400000">
            <a:off x="269256" y="284224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4"/>
          <p:cNvSpPr/>
          <p:nvPr/>
        </p:nvSpPr>
        <p:spPr>
          <a:xfrm rot="5400000">
            <a:off x="7087547" y="3261706"/>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rot="5400000">
            <a:off x="7632127" y="3170112"/>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rot="-5400000">
            <a:off x="8580444" y="369715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rot="-5400000">
            <a:off x="7715198" y="379368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rot="-5400000">
            <a:off x="8183656" y="395849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4"/>
          <p:cNvSpPr/>
          <p:nvPr/>
        </p:nvSpPr>
        <p:spPr>
          <a:xfrm rot="5400000">
            <a:off x="8843269" y="211544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4"/>
          <p:cNvSpPr/>
          <p:nvPr/>
        </p:nvSpPr>
        <p:spPr>
          <a:xfrm rot="-5400000">
            <a:off x="7541144" y="468090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rot="5400000">
            <a:off x="1506281" y="21198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410"/>
        <p:cNvGrpSpPr/>
        <p:nvPr/>
      </p:nvGrpSpPr>
      <p:grpSpPr>
        <a:xfrm>
          <a:off x="0" y="0"/>
          <a:ext cx="0" cy="0"/>
          <a:chOff x="0" y="0"/>
          <a:chExt cx="0" cy="0"/>
        </a:xfrm>
      </p:grpSpPr>
      <p:sp>
        <p:nvSpPr>
          <p:cNvPr id="411" name="Google Shape;411;p25"/>
          <p:cNvSpPr txBox="1">
            <a:spLocks noGrp="1"/>
          </p:cNvSpPr>
          <p:nvPr>
            <p:ph type="title"/>
          </p:nvPr>
        </p:nvSpPr>
        <p:spPr>
          <a:xfrm>
            <a:off x="2629950" y="989275"/>
            <a:ext cx="3884100" cy="93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500"/>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12" name="Google Shape;412;p25"/>
          <p:cNvSpPr txBox="1">
            <a:spLocks noGrp="1"/>
          </p:cNvSpPr>
          <p:nvPr>
            <p:ph type="subTitle" idx="1"/>
          </p:nvPr>
        </p:nvSpPr>
        <p:spPr>
          <a:xfrm>
            <a:off x="3043615" y="1769613"/>
            <a:ext cx="3066900" cy="109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413" name="Google Shape;413;p25"/>
          <p:cNvSpPr txBox="1">
            <a:spLocks noGrp="1"/>
          </p:cNvSpPr>
          <p:nvPr>
            <p:ph type="subTitle" idx="2"/>
          </p:nvPr>
        </p:nvSpPr>
        <p:spPr>
          <a:xfrm>
            <a:off x="2676890" y="3876500"/>
            <a:ext cx="3790200" cy="27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100">
                <a:solidFill>
                  <a:schemeClr val="dk1"/>
                </a:solidFill>
              </a:defRPr>
            </a:lvl1pPr>
            <a:lvl2pPr lvl="1" algn="ctr" rtl="0">
              <a:spcBef>
                <a:spcPts val="160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414" name="Google Shape;414;p25"/>
          <p:cNvSpPr txBox="1"/>
          <p:nvPr/>
        </p:nvSpPr>
        <p:spPr>
          <a:xfrm>
            <a:off x="2924390" y="3270788"/>
            <a:ext cx="3295200" cy="71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b="1">
                <a:solidFill>
                  <a:schemeClr val="dk1"/>
                </a:solidFill>
                <a:latin typeface="Open Sans"/>
                <a:ea typeface="Open Sans"/>
                <a:cs typeface="Open Sans"/>
                <a:sym typeface="Open Sans"/>
              </a:rPr>
              <a:t>CREDITS</a:t>
            </a:r>
            <a:r>
              <a:rPr lang="en" sz="1100">
                <a:solidFill>
                  <a:schemeClr val="dk1"/>
                </a:solidFill>
                <a:latin typeface="Open Sans"/>
                <a:ea typeface="Open Sans"/>
                <a:cs typeface="Open Sans"/>
                <a:sym typeface="Open Sans"/>
              </a:rPr>
              <a:t>: This presentation template was created by</a:t>
            </a:r>
            <a:r>
              <a:rPr lang="en" sz="1100" b="1">
                <a:solidFill>
                  <a:schemeClr val="dk1"/>
                </a:solidFill>
                <a:latin typeface="Open Sans"/>
                <a:ea typeface="Open Sans"/>
                <a:cs typeface="Open Sans"/>
                <a:sym typeface="Open Sans"/>
              </a:rPr>
              <a:t> </a:t>
            </a:r>
            <a:r>
              <a:rPr lang="en" sz="1100" b="1">
                <a:solidFill>
                  <a:schemeClr val="dk1"/>
                </a:solidFill>
                <a:uFill>
                  <a:noFill/>
                </a:uFill>
                <a:latin typeface="Open Sans"/>
                <a:ea typeface="Open Sans"/>
                <a:cs typeface="Open Sans"/>
                <a:sym typeface="Open Sans"/>
                <a:hlinkClick r:id="rId2">
                  <a:extLst>
                    <a:ext uri="{A12FA001-AC4F-418D-AE19-62706E023703}">
                      <ahyp:hlinkClr xmlns:ahyp="http://schemas.microsoft.com/office/drawing/2018/hyperlinkcolor" val="tx"/>
                    </a:ext>
                  </a:extLst>
                </a:hlinkClick>
              </a:rPr>
              <a:t>Slidesgo</a:t>
            </a:r>
            <a:r>
              <a:rPr lang="en" sz="1100">
                <a:solidFill>
                  <a:schemeClr val="dk1"/>
                </a:solidFill>
                <a:latin typeface="Open Sans"/>
                <a:ea typeface="Open Sans"/>
                <a:cs typeface="Open Sans"/>
                <a:sym typeface="Open Sans"/>
              </a:rPr>
              <a:t>, including icons by </a:t>
            </a:r>
            <a:r>
              <a:rPr lang="en" sz="1100" b="1">
                <a:solidFill>
                  <a:schemeClr val="dk1"/>
                </a:solidFill>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Flaticon</a:t>
            </a:r>
            <a:r>
              <a:rPr lang="en" sz="1100">
                <a:solidFill>
                  <a:schemeClr val="dk1"/>
                </a:solidFill>
                <a:latin typeface="Open Sans"/>
                <a:ea typeface="Open Sans"/>
                <a:cs typeface="Open Sans"/>
                <a:sym typeface="Open Sans"/>
              </a:rPr>
              <a:t>, infographics &amp; images by </a:t>
            </a:r>
            <a:r>
              <a:rPr lang="en" sz="1100" b="1">
                <a:solidFill>
                  <a:schemeClr val="dk1"/>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Freepik</a:t>
            </a:r>
            <a:endParaRPr sz="1100" b="1">
              <a:solidFill>
                <a:schemeClr val="dk1"/>
              </a:solidFill>
              <a:latin typeface="Open Sans"/>
              <a:ea typeface="Open Sans"/>
              <a:cs typeface="Open Sans"/>
              <a:sym typeface="Open Sans"/>
            </a:endParaRPr>
          </a:p>
        </p:txBody>
      </p:sp>
      <p:sp>
        <p:nvSpPr>
          <p:cNvPr id="415" name="Google Shape;415;p25"/>
          <p:cNvSpPr/>
          <p:nvPr/>
        </p:nvSpPr>
        <p:spPr>
          <a:xfrm rot="-5538951">
            <a:off x="-2574537" y="1029968"/>
            <a:ext cx="6383009" cy="1326004"/>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5"/>
          <p:cNvSpPr/>
          <p:nvPr/>
        </p:nvSpPr>
        <p:spPr>
          <a:xfrm rot="5400000" flipH="1">
            <a:off x="-1065756" y="2741763"/>
            <a:ext cx="3598025" cy="1537331"/>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5"/>
          <p:cNvSpPr/>
          <p:nvPr/>
        </p:nvSpPr>
        <p:spPr>
          <a:xfrm rot="5400000" flipH="1">
            <a:off x="-627512" y="3888154"/>
            <a:ext cx="2023800" cy="1071475"/>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5"/>
          <p:cNvSpPr/>
          <p:nvPr/>
        </p:nvSpPr>
        <p:spPr>
          <a:xfrm>
            <a:off x="771800" y="27575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5"/>
          <p:cNvSpPr/>
          <p:nvPr/>
        </p:nvSpPr>
        <p:spPr>
          <a:xfrm>
            <a:off x="1553300" y="34525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5"/>
          <p:cNvSpPr/>
          <p:nvPr/>
        </p:nvSpPr>
        <p:spPr>
          <a:xfrm>
            <a:off x="804350" y="10513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5"/>
          <p:cNvSpPr/>
          <p:nvPr/>
        </p:nvSpPr>
        <p:spPr>
          <a:xfrm>
            <a:off x="1169650" y="35512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5"/>
          <p:cNvSpPr/>
          <p:nvPr/>
        </p:nvSpPr>
        <p:spPr>
          <a:xfrm>
            <a:off x="376488" y="7169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25"/>
          <p:cNvGrpSpPr/>
          <p:nvPr/>
        </p:nvGrpSpPr>
        <p:grpSpPr>
          <a:xfrm rot="10800000">
            <a:off x="7695844" y="-223188"/>
            <a:ext cx="1676378" cy="6958517"/>
            <a:chOff x="-174456" y="-1522725"/>
            <a:chExt cx="1676378" cy="6958517"/>
          </a:xfrm>
        </p:grpSpPr>
        <p:sp>
          <p:nvSpPr>
            <p:cNvPr id="424" name="Google Shape;424;p25"/>
            <p:cNvSpPr/>
            <p:nvPr/>
          </p:nvSpPr>
          <p:spPr>
            <a:xfrm rot="-5538951">
              <a:off x="-2574537" y="1029968"/>
              <a:ext cx="6383009" cy="1326004"/>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5"/>
            <p:cNvSpPr/>
            <p:nvPr/>
          </p:nvSpPr>
          <p:spPr>
            <a:xfrm rot="5400000" flipH="1">
              <a:off x="-1065756" y="2741763"/>
              <a:ext cx="3598025" cy="1537331"/>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5"/>
            <p:cNvSpPr/>
            <p:nvPr/>
          </p:nvSpPr>
          <p:spPr>
            <a:xfrm rot="5400000" flipH="1">
              <a:off x="-627512" y="3888154"/>
              <a:ext cx="2023800" cy="1071475"/>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7" name="Google Shape;427;p25"/>
          <p:cNvSpPr/>
          <p:nvPr/>
        </p:nvSpPr>
        <p:spPr>
          <a:xfrm rot="10800000" flipH="1">
            <a:off x="7981650" y="286042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5"/>
          <p:cNvSpPr/>
          <p:nvPr/>
        </p:nvSpPr>
        <p:spPr>
          <a:xfrm rot="10800000" flipH="1">
            <a:off x="8332050" y="1975150"/>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5"/>
          <p:cNvSpPr/>
          <p:nvPr/>
        </p:nvSpPr>
        <p:spPr>
          <a:xfrm rot="10800000" flipH="1">
            <a:off x="7932450" y="4287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5"/>
          <p:cNvSpPr/>
          <p:nvPr/>
        </p:nvSpPr>
        <p:spPr>
          <a:xfrm rot="10800000" flipH="1">
            <a:off x="7695850" y="17277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5"/>
          <p:cNvSpPr/>
          <p:nvPr/>
        </p:nvSpPr>
        <p:spPr>
          <a:xfrm rot="10800000" flipH="1">
            <a:off x="8299488" y="44920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2">
  <p:cSld name="CUSTOM_11_1">
    <p:spTree>
      <p:nvGrpSpPr>
        <p:cNvPr id="1" name="Shape 432"/>
        <p:cNvGrpSpPr/>
        <p:nvPr/>
      </p:nvGrpSpPr>
      <p:grpSpPr>
        <a:xfrm>
          <a:off x="0" y="0"/>
          <a:ext cx="0" cy="0"/>
          <a:chOff x="0" y="0"/>
          <a:chExt cx="0" cy="0"/>
        </a:xfrm>
      </p:grpSpPr>
      <p:sp>
        <p:nvSpPr>
          <p:cNvPr id="433" name="Google Shape;433;p26"/>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Open Sans"/>
                <a:ea typeface="Open Sans"/>
                <a:cs typeface="Open Sans"/>
                <a:sym typeface="Open Sans"/>
              </a:defRPr>
            </a:lvl2pPr>
            <a:lvl3pPr lvl="2" rtl="0">
              <a:spcBef>
                <a:spcPts val="0"/>
              </a:spcBef>
              <a:spcAft>
                <a:spcPts val="0"/>
              </a:spcAft>
              <a:buSzPts val="3000"/>
              <a:buNone/>
              <a:defRPr>
                <a:latin typeface="Open Sans"/>
                <a:ea typeface="Open Sans"/>
                <a:cs typeface="Open Sans"/>
                <a:sym typeface="Open Sans"/>
              </a:defRPr>
            </a:lvl3pPr>
            <a:lvl4pPr lvl="3" rtl="0">
              <a:spcBef>
                <a:spcPts val="0"/>
              </a:spcBef>
              <a:spcAft>
                <a:spcPts val="0"/>
              </a:spcAft>
              <a:buSzPts val="3000"/>
              <a:buNone/>
              <a:defRPr>
                <a:latin typeface="Open Sans"/>
                <a:ea typeface="Open Sans"/>
                <a:cs typeface="Open Sans"/>
                <a:sym typeface="Open Sans"/>
              </a:defRPr>
            </a:lvl4pPr>
            <a:lvl5pPr lvl="4" rtl="0">
              <a:spcBef>
                <a:spcPts val="0"/>
              </a:spcBef>
              <a:spcAft>
                <a:spcPts val="0"/>
              </a:spcAft>
              <a:buSzPts val="3000"/>
              <a:buNone/>
              <a:defRPr>
                <a:latin typeface="Open Sans"/>
                <a:ea typeface="Open Sans"/>
                <a:cs typeface="Open Sans"/>
                <a:sym typeface="Open Sans"/>
              </a:defRPr>
            </a:lvl5pPr>
            <a:lvl6pPr lvl="5" rtl="0">
              <a:spcBef>
                <a:spcPts val="0"/>
              </a:spcBef>
              <a:spcAft>
                <a:spcPts val="0"/>
              </a:spcAft>
              <a:buSzPts val="3000"/>
              <a:buNone/>
              <a:defRPr>
                <a:latin typeface="Open Sans"/>
                <a:ea typeface="Open Sans"/>
                <a:cs typeface="Open Sans"/>
                <a:sym typeface="Open Sans"/>
              </a:defRPr>
            </a:lvl6pPr>
            <a:lvl7pPr lvl="6" rtl="0">
              <a:spcBef>
                <a:spcPts val="0"/>
              </a:spcBef>
              <a:spcAft>
                <a:spcPts val="0"/>
              </a:spcAft>
              <a:buSzPts val="3000"/>
              <a:buNone/>
              <a:defRPr>
                <a:latin typeface="Open Sans"/>
                <a:ea typeface="Open Sans"/>
                <a:cs typeface="Open Sans"/>
                <a:sym typeface="Open Sans"/>
              </a:defRPr>
            </a:lvl7pPr>
            <a:lvl8pPr lvl="7" rtl="0">
              <a:spcBef>
                <a:spcPts val="0"/>
              </a:spcBef>
              <a:spcAft>
                <a:spcPts val="0"/>
              </a:spcAft>
              <a:buSzPts val="3000"/>
              <a:buNone/>
              <a:defRPr>
                <a:latin typeface="Open Sans"/>
                <a:ea typeface="Open Sans"/>
                <a:cs typeface="Open Sans"/>
                <a:sym typeface="Open Sans"/>
              </a:defRPr>
            </a:lvl8pPr>
            <a:lvl9pPr lvl="8" rtl="0">
              <a:spcBef>
                <a:spcPts val="0"/>
              </a:spcBef>
              <a:spcAft>
                <a:spcPts val="0"/>
              </a:spcAft>
              <a:buSzPts val="3000"/>
              <a:buNone/>
              <a:defRPr>
                <a:latin typeface="Open Sans"/>
                <a:ea typeface="Open Sans"/>
                <a:cs typeface="Open Sans"/>
                <a:sym typeface="Open Sans"/>
              </a:defRPr>
            </a:lvl9pPr>
          </a:lstStyle>
          <a:p>
            <a:endParaRPr/>
          </a:p>
        </p:txBody>
      </p:sp>
      <p:sp>
        <p:nvSpPr>
          <p:cNvPr id="434" name="Google Shape;434;p26"/>
          <p:cNvSpPr txBox="1">
            <a:spLocks noGrp="1"/>
          </p:cNvSpPr>
          <p:nvPr>
            <p:ph type="subTitle" idx="1"/>
          </p:nvPr>
        </p:nvSpPr>
        <p:spPr>
          <a:xfrm>
            <a:off x="2115575" y="1535450"/>
            <a:ext cx="2007900" cy="357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435" name="Google Shape;435;p26"/>
          <p:cNvSpPr txBox="1">
            <a:spLocks noGrp="1"/>
          </p:cNvSpPr>
          <p:nvPr>
            <p:ph type="subTitle" idx="2"/>
          </p:nvPr>
        </p:nvSpPr>
        <p:spPr>
          <a:xfrm>
            <a:off x="2016350" y="2145400"/>
            <a:ext cx="5111400" cy="1792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436" name="Google Shape;436;p26"/>
          <p:cNvSpPr/>
          <p:nvPr/>
        </p:nvSpPr>
        <p:spPr>
          <a:xfrm flipH="1">
            <a:off x="-178543" y="-118290"/>
            <a:ext cx="3204343" cy="1651139"/>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6"/>
          <p:cNvSpPr/>
          <p:nvPr/>
        </p:nvSpPr>
        <p:spPr>
          <a:xfrm rot="10800000" flipH="1">
            <a:off x="-278322" y="-72669"/>
            <a:ext cx="2420522" cy="1034218"/>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6"/>
          <p:cNvSpPr/>
          <p:nvPr/>
        </p:nvSpPr>
        <p:spPr>
          <a:xfrm rot="-10484947">
            <a:off x="-734940" y="-411807"/>
            <a:ext cx="1843431" cy="8692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6"/>
          <p:cNvSpPr/>
          <p:nvPr/>
        </p:nvSpPr>
        <p:spPr>
          <a:xfrm rot="10800000" flipH="1">
            <a:off x="1722238" y="4582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6"/>
          <p:cNvSpPr/>
          <p:nvPr/>
        </p:nvSpPr>
        <p:spPr>
          <a:xfrm rot="10800000" flipH="1">
            <a:off x="832326" y="697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6"/>
          <p:cNvSpPr/>
          <p:nvPr/>
        </p:nvSpPr>
        <p:spPr>
          <a:xfrm rot="10800000" flipH="1">
            <a:off x="61551" y="158193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45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4"/>
        <p:cNvGrpSpPr/>
        <p:nvPr/>
      </p:nvGrpSpPr>
      <p:grpSpPr>
        <a:xfrm>
          <a:off x="0" y="0"/>
          <a:ext cx="0" cy="0"/>
          <a:chOff x="0" y="0"/>
          <a:chExt cx="0" cy="0"/>
        </a:xfrm>
      </p:grpSpPr>
      <p:sp>
        <p:nvSpPr>
          <p:cNvPr id="45" name="Google Shape;45;p4"/>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6" name="Google Shape;46;p4"/>
          <p:cNvSpPr txBox="1">
            <a:spLocks noGrp="1"/>
          </p:cNvSpPr>
          <p:nvPr>
            <p:ph type="body" idx="1"/>
          </p:nvPr>
        </p:nvSpPr>
        <p:spPr>
          <a:xfrm>
            <a:off x="540000" y="1028700"/>
            <a:ext cx="8064000" cy="3574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SzPts val="1800"/>
              <a:buChar char="●"/>
              <a:defRPr sz="12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grpSp>
        <p:nvGrpSpPr>
          <p:cNvPr id="47" name="Google Shape;47;p4"/>
          <p:cNvGrpSpPr/>
          <p:nvPr/>
        </p:nvGrpSpPr>
        <p:grpSpPr>
          <a:xfrm flipH="1">
            <a:off x="-129749" y="-116300"/>
            <a:ext cx="2684034" cy="1738163"/>
            <a:chOff x="6654501" y="-116300"/>
            <a:chExt cx="2684034" cy="1738163"/>
          </a:xfrm>
        </p:grpSpPr>
        <p:sp>
          <p:nvSpPr>
            <p:cNvPr id="48" name="Google Shape;48;p4"/>
            <p:cNvSpPr/>
            <p:nvPr/>
          </p:nvSpPr>
          <p:spPr>
            <a:xfrm>
              <a:off x="6654501" y="-116300"/>
              <a:ext cx="2684034" cy="1535681"/>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rot="5400000" flipH="1">
              <a:off x="8050932" y="-354518"/>
              <a:ext cx="808131" cy="1493289"/>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rot="10800000">
              <a:off x="7613850" y="-116300"/>
              <a:ext cx="1724676" cy="736904"/>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7365463" y="1070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8469625" y="7752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p:nvPr/>
          </p:nvSpPr>
          <p:spPr>
            <a:xfrm>
              <a:off x="8942775" y="1523163"/>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4"/>
          <p:cNvGrpSpPr/>
          <p:nvPr/>
        </p:nvGrpSpPr>
        <p:grpSpPr>
          <a:xfrm>
            <a:off x="6806901" y="-116300"/>
            <a:ext cx="2684034" cy="1738163"/>
            <a:chOff x="6654501" y="-116300"/>
            <a:chExt cx="2684034" cy="1738163"/>
          </a:xfrm>
        </p:grpSpPr>
        <p:sp>
          <p:nvSpPr>
            <p:cNvPr id="55" name="Google Shape;55;p4"/>
            <p:cNvSpPr/>
            <p:nvPr/>
          </p:nvSpPr>
          <p:spPr>
            <a:xfrm>
              <a:off x="6654501" y="-116300"/>
              <a:ext cx="2684034" cy="1535681"/>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4"/>
            <p:cNvSpPr/>
            <p:nvPr/>
          </p:nvSpPr>
          <p:spPr>
            <a:xfrm rot="5400000" flipH="1">
              <a:off x="8050932" y="-354518"/>
              <a:ext cx="808131" cy="1493289"/>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
            <p:cNvSpPr/>
            <p:nvPr/>
          </p:nvSpPr>
          <p:spPr>
            <a:xfrm rot="10800000">
              <a:off x="7613850" y="-116300"/>
              <a:ext cx="1724676" cy="736904"/>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7365463" y="1070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4"/>
            <p:cNvSpPr/>
            <p:nvPr/>
          </p:nvSpPr>
          <p:spPr>
            <a:xfrm>
              <a:off x="8469625" y="7752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8942775" y="1523163"/>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1"/>
        <p:cNvGrpSpPr/>
        <p:nvPr/>
      </p:nvGrpSpPr>
      <p:grpSpPr>
        <a:xfrm>
          <a:off x="0" y="0"/>
          <a:ext cx="0" cy="0"/>
          <a:chOff x="0" y="0"/>
          <a:chExt cx="0" cy="0"/>
        </a:xfrm>
      </p:grpSpPr>
      <p:sp>
        <p:nvSpPr>
          <p:cNvPr id="62" name="Google Shape;62;p5"/>
          <p:cNvSpPr txBox="1">
            <a:spLocks noGrp="1"/>
          </p:cNvSpPr>
          <p:nvPr>
            <p:ph type="subTitle" idx="1"/>
          </p:nvPr>
        </p:nvSpPr>
        <p:spPr>
          <a:xfrm>
            <a:off x="5069450" y="2590588"/>
            <a:ext cx="2884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63" name="Google Shape;63;p5"/>
          <p:cNvSpPr txBox="1">
            <a:spLocks noGrp="1"/>
          </p:cNvSpPr>
          <p:nvPr>
            <p:ph type="subTitle" idx="2"/>
          </p:nvPr>
        </p:nvSpPr>
        <p:spPr>
          <a:xfrm>
            <a:off x="5069400" y="2882600"/>
            <a:ext cx="28848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64" name="Google Shape;64;p5"/>
          <p:cNvSpPr txBox="1">
            <a:spLocks noGrp="1"/>
          </p:cNvSpPr>
          <p:nvPr>
            <p:ph type="subTitle" idx="3"/>
          </p:nvPr>
        </p:nvSpPr>
        <p:spPr>
          <a:xfrm>
            <a:off x="1189788" y="2590588"/>
            <a:ext cx="2884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65" name="Google Shape;65;p5"/>
          <p:cNvSpPr txBox="1">
            <a:spLocks noGrp="1"/>
          </p:cNvSpPr>
          <p:nvPr>
            <p:ph type="subTitle" idx="4"/>
          </p:nvPr>
        </p:nvSpPr>
        <p:spPr>
          <a:xfrm>
            <a:off x="1189800" y="2882600"/>
            <a:ext cx="28848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66" name="Google Shape;66;p5"/>
          <p:cNvSpPr/>
          <p:nvPr/>
        </p:nvSpPr>
        <p:spPr>
          <a:xfrm rot="10376871">
            <a:off x="-495921" y="-203555"/>
            <a:ext cx="4143688" cy="141169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a:off x="3812651" y="348974"/>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p:nvPr/>
        </p:nvSpPr>
        <p:spPr>
          <a:xfrm>
            <a:off x="593226" y="83864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5"/>
          <p:cNvSpPr/>
          <p:nvPr/>
        </p:nvSpPr>
        <p:spPr>
          <a:xfrm>
            <a:off x="4418776" y="6334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5"/>
          <p:cNvSpPr/>
          <p:nvPr/>
        </p:nvSpPr>
        <p:spPr>
          <a:xfrm>
            <a:off x="2981851" y="2502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flipH="1">
            <a:off x="-201027" y="-164602"/>
            <a:ext cx="3007352" cy="1244123"/>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5"/>
          <p:cNvSpPr/>
          <p:nvPr/>
        </p:nvSpPr>
        <p:spPr>
          <a:xfrm rot="10800000">
            <a:off x="-259611" y="-297078"/>
            <a:ext cx="2457436" cy="930503"/>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rot="-448972">
            <a:off x="5418223" y="3906226"/>
            <a:ext cx="4114989" cy="1394558"/>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rot="10800000">
            <a:off x="4710711" y="4724448"/>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5"/>
          <p:cNvSpPr/>
          <p:nvPr/>
        </p:nvSpPr>
        <p:spPr>
          <a:xfrm rot="10800000">
            <a:off x="8391336" y="4168473"/>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5"/>
          <p:cNvSpPr/>
          <p:nvPr/>
        </p:nvSpPr>
        <p:spPr>
          <a:xfrm rot="10800000">
            <a:off x="5390761" y="416847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rot="10800000">
            <a:off x="6002711" y="475684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rot="10800000" flipH="1">
            <a:off x="6276637" y="4026301"/>
            <a:ext cx="3007352" cy="1244123"/>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6885137" y="4472397"/>
            <a:ext cx="2457436" cy="930503"/>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sp>
        <p:nvSpPr>
          <p:cNvPr id="89" name="Google Shape;89;p7"/>
          <p:cNvSpPr txBox="1">
            <a:spLocks noGrp="1"/>
          </p:cNvSpPr>
          <p:nvPr>
            <p:ph type="title"/>
          </p:nvPr>
        </p:nvSpPr>
        <p:spPr>
          <a:xfrm>
            <a:off x="478950" y="1922950"/>
            <a:ext cx="4860000" cy="8223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600"/>
              <a:buNone/>
              <a:defRPr sz="6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90" name="Google Shape;90;p7"/>
          <p:cNvSpPr txBox="1">
            <a:spLocks noGrp="1"/>
          </p:cNvSpPr>
          <p:nvPr>
            <p:ph type="subTitle" idx="1"/>
          </p:nvPr>
        </p:nvSpPr>
        <p:spPr>
          <a:xfrm>
            <a:off x="479050" y="2757125"/>
            <a:ext cx="4860000" cy="491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91" name="Google Shape;91;p7"/>
          <p:cNvSpPr/>
          <p:nvPr/>
        </p:nvSpPr>
        <p:spPr>
          <a:xfrm rot="-10667561">
            <a:off x="305871" y="4396335"/>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7"/>
          <p:cNvSpPr/>
          <p:nvPr/>
        </p:nvSpPr>
        <p:spPr>
          <a:xfrm rot="10800000">
            <a:off x="402459" y="4303597"/>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7"/>
          <p:cNvSpPr/>
          <p:nvPr/>
        </p:nvSpPr>
        <p:spPr>
          <a:xfrm>
            <a:off x="-272112" y="4159112"/>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7"/>
          <p:cNvSpPr/>
          <p:nvPr/>
        </p:nvSpPr>
        <p:spPr>
          <a:xfrm>
            <a:off x="5246676" y="482077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7"/>
          <p:cNvSpPr/>
          <p:nvPr/>
        </p:nvSpPr>
        <p:spPr>
          <a:xfrm>
            <a:off x="402451" y="395219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7"/>
          <p:cNvSpPr/>
          <p:nvPr/>
        </p:nvSpPr>
        <p:spPr>
          <a:xfrm>
            <a:off x="1153051" y="43906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7"/>
          <p:cNvSpPr/>
          <p:nvPr/>
        </p:nvSpPr>
        <p:spPr>
          <a:xfrm>
            <a:off x="2859751" y="47374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7"/>
          <p:cNvSpPr/>
          <p:nvPr/>
        </p:nvSpPr>
        <p:spPr>
          <a:xfrm rot="-132439" flipH="1">
            <a:off x="305871" y="-3991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7"/>
          <p:cNvSpPr/>
          <p:nvPr/>
        </p:nvSpPr>
        <p:spPr>
          <a:xfrm flipH="1">
            <a:off x="402459" y="-132676"/>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7"/>
          <p:cNvSpPr/>
          <p:nvPr/>
        </p:nvSpPr>
        <p:spPr>
          <a:xfrm rot="10800000" flipH="1">
            <a:off x="-272112" y="-1087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7"/>
          <p:cNvSpPr/>
          <p:nvPr/>
        </p:nvSpPr>
        <p:spPr>
          <a:xfrm rot="10800000" flipH="1">
            <a:off x="402451" y="108648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7"/>
          <p:cNvSpPr/>
          <p:nvPr/>
        </p:nvSpPr>
        <p:spPr>
          <a:xfrm rot="10800000" flipH="1">
            <a:off x="1153051" y="64806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rot="10800000" flipH="1">
            <a:off x="2859751" y="301212"/>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rot="10800000" flipH="1">
            <a:off x="5246676" y="1531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5"/>
        <p:cNvGrpSpPr/>
        <p:nvPr/>
      </p:nvGrpSpPr>
      <p:grpSpPr>
        <a:xfrm>
          <a:off x="0" y="0"/>
          <a:ext cx="0" cy="0"/>
          <a:chOff x="0" y="0"/>
          <a:chExt cx="0" cy="0"/>
        </a:xfrm>
      </p:grpSpPr>
      <p:sp>
        <p:nvSpPr>
          <p:cNvPr id="106" name="Google Shape;106;p8"/>
          <p:cNvSpPr txBox="1">
            <a:spLocks noGrp="1"/>
          </p:cNvSpPr>
          <p:nvPr>
            <p:ph type="title"/>
          </p:nvPr>
        </p:nvSpPr>
        <p:spPr>
          <a:xfrm>
            <a:off x="1388100" y="1076025"/>
            <a:ext cx="6367800" cy="28392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9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07" name="Google Shape;107;p8"/>
          <p:cNvSpPr/>
          <p:nvPr/>
        </p:nvSpPr>
        <p:spPr>
          <a:xfrm flipH="1">
            <a:off x="-426404" y="-8470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rot="10800000">
            <a:off x="-294784" y="-365201"/>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8"/>
          <p:cNvSpPr/>
          <p:nvPr/>
        </p:nvSpPr>
        <p:spPr>
          <a:xfrm rot="-5400147">
            <a:off x="232464" y="-691625"/>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flipH="1">
            <a:off x="683516" y="60690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flipH="1">
            <a:off x="2476066" y="6665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8"/>
          <p:cNvSpPr/>
          <p:nvPr/>
        </p:nvSpPr>
        <p:spPr>
          <a:xfrm flipH="1">
            <a:off x="3173616" y="24472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flipH="1">
            <a:off x="6566441" y="273550"/>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8"/>
          <p:cNvSpPr/>
          <p:nvPr/>
        </p:nvSpPr>
        <p:spPr>
          <a:xfrm rot="10800000" flipH="1">
            <a:off x="2631095" y="4430364"/>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a:off x="6302893" y="4618767"/>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5399853">
            <a:off x="7457460" y="3823444"/>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p:nvPr/>
        </p:nvSpPr>
        <p:spPr>
          <a:xfrm rot="10800000" flipH="1">
            <a:off x="8312846" y="452006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8"/>
          <p:cNvSpPr/>
          <p:nvPr/>
        </p:nvSpPr>
        <p:spPr>
          <a:xfrm rot="10800000" flipH="1">
            <a:off x="6455196" y="439561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8"/>
          <p:cNvSpPr/>
          <p:nvPr/>
        </p:nvSpPr>
        <p:spPr>
          <a:xfrm rot="10800000" flipH="1">
            <a:off x="5822746" y="4882242"/>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rot="10800000" flipH="1">
            <a:off x="8749921" y="423211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8"/>
          <p:cNvSpPr/>
          <p:nvPr/>
        </p:nvSpPr>
        <p:spPr>
          <a:xfrm rot="10800000" flipH="1">
            <a:off x="2364821" y="4788617"/>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flipH="1">
            <a:off x="181341" y="8300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2141950" y="1922950"/>
            <a:ext cx="4860000" cy="822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2142050" y="2757125"/>
            <a:ext cx="4860000" cy="49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26" name="Google Shape;126;p9"/>
          <p:cNvSpPr/>
          <p:nvPr/>
        </p:nvSpPr>
        <p:spPr>
          <a:xfrm rot="10800000" flipH="1">
            <a:off x="5365175" y="328529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flipH="1">
            <a:off x="4874550" y="442998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flipH="1">
            <a:off x="5365175" y="46636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flipH="1">
            <a:off x="7188788" y="43826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flipH="1">
            <a:off x="6621274" y="3703451"/>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flipH="1">
            <a:off x="7832875" y="40170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9"/>
          <p:cNvSpPr/>
          <p:nvPr/>
        </p:nvSpPr>
        <p:spPr>
          <a:xfrm flipH="1">
            <a:off x="8890913" y="30075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9"/>
          <p:cNvSpPr/>
          <p:nvPr/>
        </p:nvSpPr>
        <p:spPr>
          <a:xfrm flipH="1">
            <a:off x="-260192" y="16661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9"/>
          <p:cNvSpPr/>
          <p:nvPr/>
        </p:nvSpPr>
        <p:spPr>
          <a:xfrm flipH="1">
            <a:off x="158481" y="-33346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9"/>
          <p:cNvSpPr/>
          <p:nvPr/>
        </p:nvSpPr>
        <p:spPr>
          <a:xfrm rot="10800000" flipH="1">
            <a:off x="3699725" y="41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9"/>
          <p:cNvSpPr/>
          <p:nvPr/>
        </p:nvSpPr>
        <p:spPr>
          <a:xfrm rot="10800000" flipH="1">
            <a:off x="1811013" y="63557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9"/>
          <p:cNvSpPr/>
          <p:nvPr/>
        </p:nvSpPr>
        <p:spPr>
          <a:xfrm rot="10800000" flipH="1">
            <a:off x="-332175" y="-43579"/>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9"/>
          <p:cNvSpPr/>
          <p:nvPr/>
        </p:nvSpPr>
        <p:spPr>
          <a:xfrm rot="10800000" flipH="1">
            <a:off x="1232025" y="106596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9"/>
          <p:cNvSpPr/>
          <p:nvPr/>
        </p:nvSpPr>
        <p:spPr>
          <a:xfrm rot="10800000" flipH="1">
            <a:off x="108888" y="20106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0"/>
        <p:cNvGrpSpPr/>
        <p:nvPr/>
      </p:nvGrpSpPr>
      <p:grpSpPr>
        <a:xfrm>
          <a:off x="0" y="0"/>
          <a:ext cx="0" cy="0"/>
          <a:chOff x="0" y="0"/>
          <a:chExt cx="0" cy="0"/>
        </a:xfrm>
      </p:grpSpPr>
      <p:sp>
        <p:nvSpPr>
          <p:cNvPr id="141" name="Google Shape;141;p10"/>
          <p:cNvSpPr txBox="1">
            <a:spLocks noGrp="1"/>
          </p:cNvSpPr>
          <p:nvPr>
            <p:ph type="body" idx="1"/>
          </p:nvPr>
        </p:nvSpPr>
        <p:spPr>
          <a:xfrm>
            <a:off x="540000" y="540000"/>
            <a:ext cx="3590400" cy="9042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dk1"/>
              </a:buClr>
              <a:buSzPts val="1800"/>
              <a:buNone/>
              <a:defRPr sz="3000" b="1">
                <a:solidFill>
                  <a:schemeClr val="dk1"/>
                </a:solidFill>
                <a:latin typeface="Josefin Sans"/>
                <a:ea typeface="Josefin Sans"/>
                <a:cs typeface="Josefin Sans"/>
                <a:sym typeface="Josefin Sans"/>
              </a:defRPr>
            </a:lvl1pPr>
          </a:lstStyle>
          <a:p>
            <a:endParaRPr/>
          </a:p>
        </p:txBody>
      </p:sp>
      <p:sp>
        <p:nvSpPr>
          <p:cNvPr id="142" name="Google Shape;142;p10"/>
          <p:cNvSpPr/>
          <p:nvPr/>
        </p:nvSpPr>
        <p:spPr>
          <a:xfrm flipH="1">
            <a:off x="3426309" y="3056502"/>
            <a:ext cx="5986869" cy="212719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0"/>
          <p:cNvSpPr/>
          <p:nvPr/>
        </p:nvSpPr>
        <p:spPr>
          <a:xfrm rot="10800000" flipH="1">
            <a:off x="5737690" y="3381530"/>
            <a:ext cx="3675485" cy="189381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0"/>
          <p:cNvSpPr/>
          <p:nvPr/>
        </p:nvSpPr>
        <p:spPr>
          <a:xfrm rot="315040">
            <a:off x="7305814" y="4459737"/>
            <a:ext cx="2114446" cy="9970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0"/>
          <p:cNvSpPr/>
          <p:nvPr/>
        </p:nvSpPr>
        <p:spPr>
          <a:xfrm flipH="1">
            <a:off x="5699552" y="47843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0"/>
          <p:cNvSpPr/>
          <p:nvPr/>
        </p:nvSpPr>
        <p:spPr>
          <a:xfrm flipH="1">
            <a:off x="8043764" y="3943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0"/>
          <p:cNvSpPr/>
          <p:nvPr/>
        </p:nvSpPr>
        <p:spPr>
          <a:xfrm flipH="1">
            <a:off x="8476477" y="34271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0"/>
          <p:cNvSpPr/>
          <p:nvPr/>
        </p:nvSpPr>
        <p:spPr>
          <a:xfrm flipH="1">
            <a:off x="7442277" y="35570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9"/>
        <p:cNvGrpSpPr/>
        <p:nvPr/>
      </p:nvGrpSpPr>
      <p:grpSpPr>
        <a:xfrm>
          <a:off x="0" y="0"/>
          <a:ext cx="0" cy="0"/>
          <a:chOff x="0" y="0"/>
          <a:chExt cx="0" cy="0"/>
        </a:xfrm>
      </p:grpSpPr>
      <p:sp>
        <p:nvSpPr>
          <p:cNvPr id="150" name="Google Shape;150;p11"/>
          <p:cNvSpPr txBox="1">
            <a:spLocks noGrp="1"/>
          </p:cNvSpPr>
          <p:nvPr>
            <p:ph type="title" hasCustomPrompt="1"/>
          </p:nvPr>
        </p:nvSpPr>
        <p:spPr>
          <a:xfrm>
            <a:off x="1217350" y="1604400"/>
            <a:ext cx="6709200" cy="14832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51" name="Google Shape;151;p11"/>
          <p:cNvSpPr txBox="1">
            <a:spLocks noGrp="1"/>
          </p:cNvSpPr>
          <p:nvPr>
            <p:ph type="body" idx="1"/>
          </p:nvPr>
        </p:nvSpPr>
        <p:spPr>
          <a:xfrm>
            <a:off x="1668825" y="3087600"/>
            <a:ext cx="5806200" cy="4515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152" name="Google Shape;152;p11"/>
          <p:cNvSpPr/>
          <p:nvPr/>
        </p:nvSpPr>
        <p:spPr>
          <a:xfrm rot="10800000" flipH="1">
            <a:off x="2527149" y="4367365"/>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a:off x="6198946" y="4555768"/>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1"/>
          <p:cNvSpPr/>
          <p:nvPr/>
        </p:nvSpPr>
        <p:spPr>
          <a:xfrm rot="-7520738" flipH="1">
            <a:off x="7812289" y="3760467"/>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flipH="1">
            <a:off x="5018091" y="472562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flipH="1">
            <a:off x="7887341" y="45541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1"/>
          <p:cNvSpPr/>
          <p:nvPr/>
        </p:nvSpPr>
        <p:spPr>
          <a:xfrm flipH="1">
            <a:off x="8652966" y="362877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flipH="1">
            <a:off x="7477516" y="436737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flipH="1">
            <a:off x="-426404" y="-8470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1"/>
          <p:cNvSpPr/>
          <p:nvPr/>
        </p:nvSpPr>
        <p:spPr>
          <a:xfrm rot="10800000">
            <a:off x="-294784" y="-365201"/>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rot="3279262" flipH="1">
            <a:off x="-226292" y="-6916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1"/>
          <p:cNvSpPr/>
          <p:nvPr/>
        </p:nvSpPr>
        <p:spPr>
          <a:xfrm flipH="1">
            <a:off x="885666" y="60690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1"/>
          <p:cNvSpPr/>
          <p:nvPr/>
        </p:nvSpPr>
        <p:spPr>
          <a:xfrm flipH="1">
            <a:off x="2476066" y="6665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flipH="1">
            <a:off x="82941" y="1435200"/>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40000" y="363275"/>
            <a:ext cx="80640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1pPr>
            <a:lvl2pPr lvl="1">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2pPr>
            <a:lvl3pPr lvl="2">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3pPr>
            <a:lvl4pPr lvl="3">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4pPr>
            <a:lvl5pPr lvl="4">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5pPr>
            <a:lvl6pPr lvl="5">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6pPr>
            <a:lvl7pPr lvl="6">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7pPr>
            <a:lvl8pPr lvl="7">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8pPr>
            <a:lvl9pPr lvl="8">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9pPr>
          </a:lstStyle>
          <a:p>
            <a:endParaRPr/>
          </a:p>
        </p:txBody>
      </p:sp>
      <p:sp>
        <p:nvSpPr>
          <p:cNvPr id="7" name="Google Shape;7;p1"/>
          <p:cNvSpPr txBox="1">
            <a:spLocks noGrp="1"/>
          </p:cNvSpPr>
          <p:nvPr>
            <p:ph type="body" idx="1"/>
          </p:nvPr>
        </p:nvSpPr>
        <p:spPr>
          <a:xfrm>
            <a:off x="540000" y="1152475"/>
            <a:ext cx="80640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454"/>
        <p:cNvGrpSpPr/>
        <p:nvPr/>
      </p:nvGrpSpPr>
      <p:grpSpPr>
        <a:xfrm>
          <a:off x="0" y="0"/>
          <a:ext cx="0" cy="0"/>
          <a:chOff x="0" y="0"/>
          <a:chExt cx="0" cy="0"/>
        </a:xfrm>
      </p:grpSpPr>
      <p:sp>
        <p:nvSpPr>
          <p:cNvPr id="455" name="Google Shape;455;p28"/>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456" name="Google Shape;456;p28"/>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30"/>
          <p:cNvSpPr txBox="1">
            <a:spLocks noGrp="1"/>
          </p:cNvSpPr>
          <p:nvPr>
            <p:ph type="ctrTitle"/>
          </p:nvPr>
        </p:nvSpPr>
        <p:spPr>
          <a:xfrm>
            <a:off x="678600" y="1484550"/>
            <a:ext cx="7787100" cy="2086500"/>
          </a:xfrm>
          <a:prstGeom prst="rect">
            <a:avLst/>
          </a:prstGeom>
        </p:spPr>
        <p:txBody>
          <a:bodyPr spcFirstLastPara="1" wrap="square" lIns="91425" tIns="91425" rIns="91425" bIns="91425" anchor="ctr" anchorCtr="0">
            <a:noAutofit/>
          </a:bodyPr>
          <a:lstStyle/>
          <a:p>
            <a:r>
              <a:rPr lang="en" dirty="0"/>
              <a:t>Customer-Driven Strategy</a:t>
            </a:r>
          </a:p>
        </p:txBody>
      </p:sp>
      <p:sp>
        <p:nvSpPr>
          <p:cNvPr id="463" name="Google Shape;463;p30"/>
          <p:cNvSpPr txBox="1">
            <a:spLocks noGrp="1"/>
          </p:cNvSpPr>
          <p:nvPr>
            <p:ph type="subTitle" idx="1"/>
          </p:nvPr>
        </p:nvSpPr>
        <p:spPr>
          <a:xfrm>
            <a:off x="2650317" y="249629"/>
            <a:ext cx="3843317" cy="652197"/>
          </a:xfrm>
          <a:prstGeom prst="rect">
            <a:avLst/>
          </a:prstGeom>
        </p:spPr>
        <p:txBody>
          <a:bodyPr spcFirstLastPara="1" wrap="square" lIns="91425" tIns="91425" rIns="91425" bIns="91425" anchor="t" anchorCtr="0">
            <a:noAutofit/>
          </a:bodyPr>
          <a:lstStyle/>
          <a:p>
            <a:pPr marL="0" indent="0"/>
            <a:r>
              <a:rPr lang="en" dirty="0"/>
              <a:t>Libyan International Medical University </a:t>
            </a:r>
          </a:p>
          <a:p>
            <a:pPr marL="0" indent="0"/>
            <a:r>
              <a:rPr lang="en" dirty="0"/>
              <a:t>Faculty of Business Administration </a:t>
            </a:r>
          </a:p>
        </p:txBody>
      </p:sp>
      <p:sp>
        <p:nvSpPr>
          <p:cNvPr id="2" name="TextBox 1">
            <a:extLst>
              <a:ext uri="{FF2B5EF4-FFF2-40B4-BE49-F238E27FC236}">
                <a16:creationId xmlns:a16="http://schemas.microsoft.com/office/drawing/2014/main" id="{CEF7D166-3318-0E47-6B21-D42ACB114E98}"/>
              </a:ext>
            </a:extLst>
          </p:cNvPr>
          <p:cNvSpPr txBox="1"/>
          <p:nvPr/>
        </p:nvSpPr>
        <p:spPr>
          <a:xfrm>
            <a:off x="2831202" y="3921097"/>
            <a:ext cx="348159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dirty="0">
                <a:solidFill>
                  <a:schemeClr val="accent1"/>
                </a:solidFill>
                <a:latin typeface="Open Sans"/>
              </a:rPr>
              <a:t>Name: Jude Mahmoud </a:t>
            </a:r>
            <a:r>
              <a:rPr lang="en-US" dirty="0" err="1">
                <a:solidFill>
                  <a:schemeClr val="accent1"/>
                </a:solidFill>
                <a:latin typeface="Open Sans"/>
              </a:rPr>
              <a:t>Boughalia</a:t>
            </a:r>
            <a:r>
              <a:rPr lang="en-US" dirty="0">
                <a:solidFill>
                  <a:schemeClr val="accent1"/>
                </a:solidFill>
                <a:latin typeface="Open Sans"/>
              </a:rPr>
              <a:t> 3766</a:t>
            </a:r>
            <a:endParaRPr lang="en-US" dirty="0"/>
          </a:p>
          <a:p>
            <a:pPr algn="just"/>
            <a:r>
              <a:rPr lang="en-US" dirty="0">
                <a:solidFill>
                  <a:schemeClr val="accent1"/>
                </a:solidFill>
                <a:latin typeface="Open Sans"/>
              </a:rPr>
              <a:t>Email: joud_3766@limu.edu.ly</a:t>
            </a:r>
          </a:p>
        </p:txBody>
      </p:sp>
      <p:pic>
        <p:nvPicPr>
          <p:cNvPr id="3" name="Picture 3" descr="Logo, company name&#10;&#10;Description automatically generated">
            <a:extLst>
              <a:ext uri="{FF2B5EF4-FFF2-40B4-BE49-F238E27FC236}">
                <a16:creationId xmlns:a16="http://schemas.microsoft.com/office/drawing/2014/main" id="{3839CF5A-2EA3-C1DE-1CAD-4693D4611E6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89982" l="390" r="95584">
                        <a14:foregroundMark x1="6234" y1="87067" x2="6234" y2="87067"/>
                        <a14:foregroundMark x1="93766" y1="87978" x2="93766" y2="87978"/>
                        <a14:foregroundMark x1="95714" y1="89800" x2="95714" y2="89800"/>
                        <a14:foregroundMark x1="95065" y1="88889" x2="95065" y2="88889"/>
                        <a14:foregroundMark x1="95065" y1="89800" x2="95065" y2="89800"/>
                        <a14:foregroundMark x1="390" y1="88889" x2="390" y2="88889"/>
                      </a14:backgroundRemoval>
                    </a14:imgEffect>
                  </a14:imgLayer>
                </a14:imgProps>
              </a:ext>
            </a:extLst>
          </a:blip>
          <a:stretch>
            <a:fillRect/>
          </a:stretch>
        </p:blipFill>
        <p:spPr>
          <a:xfrm>
            <a:off x="6312800" y="130100"/>
            <a:ext cx="1072924" cy="754788"/>
          </a:xfrm>
          <a:prstGeom prst="rect">
            <a:avLst/>
          </a:prstGeom>
        </p:spPr>
      </p:pic>
      <p:pic>
        <p:nvPicPr>
          <p:cNvPr id="4" name="Picture 4" descr="Logo&#10;&#10;Description automatically generated">
            <a:extLst>
              <a:ext uri="{FF2B5EF4-FFF2-40B4-BE49-F238E27FC236}">
                <a16:creationId xmlns:a16="http://schemas.microsoft.com/office/drawing/2014/main" id="{563CA3F8-90B7-2519-D688-5A2E7BC61DD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4861" b="94271" l="6424" r="93403">
                        <a14:foregroundMark x1="24653" y1="21354" x2="14410" y2="41667"/>
                        <a14:foregroundMark x1="14410" y1="41667" x2="18403" y2="62674"/>
                        <a14:foregroundMark x1="38889" y1="14757" x2="60764" y2="13715"/>
                        <a14:foregroundMark x1="60764" y1="13715" x2="63542" y2="14757"/>
                        <a14:foregroundMark x1="87847" y1="38194" x2="84722" y2="68576"/>
                        <a14:foregroundMark x1="62500" y1="87847" x2="39410" y2="86111"/>
                        <a14:foregroundMark x1="39410" y1="86111" x2="36111" y2="84549"/>
                        <a14:foregroundMark x1="69444" y1="81771" x2="61806" y2="83160"/>
                        <a14:foregroundMark x1="70139" y1="88889" x2="70139" y2="88889"/>
                        <a14:foregroundMark x1="73264" y1="85243" x2="70139" y2="86632"/>
                        <a14:foregroundMark x1="73958" y1="81424" x2="70139" y2="89583"/>
                        <a14:foregroundMark x1="73264" y1="84201" x2="63542" y2="89236"/>
                        <a14:foregroundMark x1="54167" y1="93056" x2="43056" y2="90625"/>
                        <a14:foregroundMark x1="50694" y1="70313" x2="50347" y2="32813"/>
                        <a14:foregroundMark x1="81944" y1="21354" x2="92188" y2="39583"/>
                        <a14:foregroundMark x1="92188" y1="39583" x2="91840" y2="61111"/>
                        <a14:foregroundMark x1="91840" y1="61111" x2="89931" y2="64063"/>
                        <a14:foregroundMark x1="66667" y1="19618" x2="77778" y2="47222"/>
                        <a14:foregroundMark x1="86111" y1="37500" x2="60764" y2="19444"/>
                        <a14:foregroundMark x1="60764" y1="19444" x2="37674" y2="16319"/>
                        <a14:foregroundMark x1="37674" y1="16319" x2="20660" y2="29861"/>
                        <a14:foregroundMark x1="20660" y1="29861" x2="15625" y2="53646"/>
                        <a14:foregroundMark x1="15625" y1="53646" x2="21528" y2="76215"/>
                        <a14:foregroundMark x1="21528" y1="76215" x2="42361" y2="84201"/>
                        <a14:foregroundMark x1="42361" y1="84201" x2="83681" y2="67188"/>
                        <a14:foregroundMark x1="60764" y1="77951" x2="38368" y2="76389"/>
                        <a14:foregroundMark x1="38368" y1="76389" x2="19965" y2="64931"/>
                        <a14:foregroundMark x1="19965" y1="64931" x2="21354" y2="35243"/>
                        <a14:foregroundMark x1="21354" y1="35243" x2="28125" y2="25174"/>
                        <a14:foregroundMark x1="51389" y1="20660" x2="28299" y2="24479"/>
                        <a14:foregroundMark x1="28299" y1="24479" x2="12153" y2="38889"/>
                        <a14:foregroundMark x1="12153" y1="38889" x2="9722" y2="47569"/>
                        <a14:foregroundMark x1="30903" y1="11979" x2="22917" y2="17014"/>
                        <a14:foregroundMark x1="23090" y1="17882" x2="13368" y2="23438"/>
                        <a14:foregroundMark x1="13368" y1="23438" x2="10938" y2="32813"/>
                        <a14:foregroundMark x1="10417" y1="32639" x2="6424" y2="43056"/>
                        <a14:foregroundMark x1="6424" y1="43056" x2="10069" y2="51563"/>
                        <a14:foregroundMark x1="8333" y1="52431" x2="8854" y2="63368"/>
                        <a14:foregroundMark x1="8854" y1="63368" x2="13368" y2="70139"/>
                        <a14:foregroundMark x1="12674" y1="69965" x2="17361" y2="80382"/>
                        <a14:foregroundMark x1="17361" y1="80382" x2="26563" y2="86285"/>
                        <a14:foregroundMark x1="26563" y1="86285" x2="27431" y2="87326"/>
                        <a14:foregroundMark x1="26563" y1="86111" x2="35417" y2="92361"/>
                        <a14:foregroundMark x1="35417" y1="92361" x2="42361" y2="93056"/>
                        <a14:foregroundMark x1="92882" y1="51910" x2="93403" y2="62847"/>
                        <a14:foregroundMark x1="93403" y1="62847" x2="90278" y2="67535"/>
                        <a14:foregroundMark x1="89063" y1="67708" x2="85417" y2="78646"/>
                        <a14:foregroundMark x1="85417" y1="78646" x2="78299" y2="81944"/>
                        <a14:foregroundMark x1="77431" y1="83333" x2="69965" y2="91493"/>
                        <a14:foregroundMark x1="69965" y1="91493" x2="58681" y2="92535"/>
                        <a14:foregroundMark x1="58681" y1="92535" x2="54340" y2="94618"/>
                        <a14:foregroundMark x1="85417" y1="19618" x2="66667" y2="7813"/>
                        <a14:foregroundMark x1="66667" y1="7813" x2="66667" y2="7639"/>
                        <a14:foregroundMark x1="66493" y1="8160" x2="44444" y2="4861"/>
                        <a14:foregroundMark x1="44444" y1="4861" x2="27778" y2="10938"/>
                      </a14:backgroundRemoval>
                    </a14:imgEffect>
                  </a14:imgLayer>
                </a14:imgProps>
              </a:ext>
            </a:extLst>
          </a:blip>
          <a:stretch>
            <a:fillRect/>
          </a:stretch>
        </p:blipFill>
        <p:spPr>
          <a:xfrm>
            <a:off x="1509309" y="58685"/>
            <a:ext cx="1141008" cy="113450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34"/>
          <p:cNvSpPr txBox="1">
            <a:spLocks noGrp="1"/>
          </p:cNvSpPr>
          <p:nvPr>
            <p:ph type="title"/>
          </p:nvPr>
        </p:nvSpPr>
        <p:spPr>
          <a:xfrm>
            <a:off x="1912475" y="1705011"/>
            <a:ext cx="5319000" cy="822300"/>
          </a:xfrm>
          <a:prstGeom prst="rect">
            <a:avLst/>
          </a:prstGeom>
        </p:spPr>
        <p:txBody>
          <a:bodyPr spcFirstLastPara="1" wrap="square" lIns="91425" tIns="91425" rIns="91425" bIns="91425" anchor="ctr" anchorCtr="0">
            <a:noAutofit/>
          </a:bodyPr>
          <a:lstStyle/>
          <a:p>
            <a:r>
              <a:rPr lang="en" dirty="0"/>
              <a:t>In Conclusion </a:t>
            </a:r>
          </a:p>
        </p:txBody>
      </p:sp>
      <p:sp>
        <p:nvSpPr>
          <p:cNvPr id="500" name="Google Shape;500;p34"/>
          <p:cNvSpPr txBox="1">
            <a:spLocks noGrp="1"/>
          </p:cNvSpPr>
          <p:nvPr>
            <p:ph type="subTitle" idx="1"/>
          </p:nvPr>
        </p:nvSpPr>
        <p:spPr>
          <a:xfrm>
            <a:off x="2815325" y="2821136"/>
            <a:ext cx="3513300" cy="1293664"/>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You have to know your customer pretty well in process to offer him a product that he can’t resist.</a:t>
            </a:r>
          </a:p>
        </p:txBody>
      </p:sp>
      <p:sp>
        <p:nvSpPr>
          <p:cNvPr id="4" name="TextBox 3">
            <a:extLst>
              <a:ext uri="{FF2B5EF4-FFF2-40B4-BE49-F238E27FC236}">
                <a16:creationId xmlns:a16="http://schemas.microsoft.com/office/drawing/2014/main" id="{30BF161B-BC14-8945-94F7-C804AA796CBF}"/>
              </a:ext>
            </a:extLst>
          </p:cNvPr>
          <p:cNvSpPr txBox="1"/>
          <p:nvPr/>
        </p:nvSpPr>
        <p:spPr>
          <a:xfrm>
            <a:off x="8460800" y="4530035"/>
            <a:ext cx="683200" cy="923330"/>
          </a:xfrm>
          <a:prstGeom prst="rect">
            <a:avLst/>
          </a:prstGeom>
          <a:noFill/>
        </p:spPr>
        <p:txBody>
          <a:bodyPr wrap="none" rtlCol="0">
            <a:spAutoFit/>
          </a:bodyPr>
          <a:lstStyle/>
          <a:p>
            <a:pPr lvl="0"/>
            <a:r>
              <a:rPr lang="en" sz="4000" b="1" dirty="0">
                <a:solidFill>
                  <a:srgbClr val="9DCEDF"/>
                </a:solidFill>
                <a:latin typeface="Josefin Sans"/>
              </a:rPr>
              <a:t>10</a:t>
            </a:r>
            <a:endParaRPr lang="en-US" sz="4000" dirty="0">
              <a:solidFill>
                <a:srgbClr val="9DCEDF"/>
              </a:solidFill>
              <a:latin typeface="Josefin Sans"/>
            </a:endParaRPr>
          </a:p>
          <a:p>
            <a:endParaRPr lang="en-LY"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10"/>
        <p:cNvGrpSpPr/>
        <p:nvPr/>
      </p:nvGrpSpPr>
      <p:grpSpPr>
        <a:xfrm>
          <a:off x="0" y="0"/>
          <a:ext cx="0" cy="0"/>
          <a:chOff x="0" y="0"/>
          <a:chExt cx="0" cy="0"/>
        </a:xfrm>
      </p:grpSpPr>
      <p:sp>
        <p:nvSpPr>
          <p:cNvPr id="1111" name="Google Shape;1111;p60"/>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References</a:t>
            </a:r>
            <a:endParaRPr dirty="0"/>
          </a:p>
        </p:txBody>
      </p:sp>
      <p:sp>
        <p:nvSpPr>
          <p:cNvPr id="1113" name="Google Shape;1113;p60"/>
          <p:cNvSpPr txBox="1">
            <a:spLocks noGrp="1"/>
          </p:cNvSpPr>
          <p:nvPr>
            <p:ph type="subTitle" idx="2"/>
          </p:nvPr>
        </p:nvSpPr>
        <p:spPr>
          <a:xfrm>
            <a:off x="1409470" y="1112490"/>
            <a:ext cx="6325060" cy="4052585"/>
          </a:xfrm>
          <a:prstGeom prst="rect">
            <a:avLst/>
          </a:prstGeom>
        </p:spPr>
        <p:txBody>
          <a:bodyPr spcFirstLastPara="1" wrap="square" lIns="91425" tIns="91425" rIns="91425" bIns="91425" anchor="t" anchorCtr="0">
            <a:noAutofit/>
          </a:bodyPr>
          <a:lstStyle/>
          <a:p>
            <a:pPr indent="-317500">
              <a:buFont typeface="Proxima Nova"/>
              <a:buChar char="●"/>
            </a:pPr>
            <a:r>
              <a:rPr lang="en-US" dirty="0"/>
              <a:t>Brenner, M. (2021, October 25). </a:t>
            </a:r>
            <a:r>
              <a:rPr lang="en-US" i="1" dirty="0"/>
              <a:t>How to build a customer-driven marketing strategy for 2022</a:t>
            </a:r>
            <a:r>
              <a:rPr lang="en-US" dirty="0"/>
              <a:t>. Marketing Insider Group. Retrieved March 29, 2022, from https://</a:t>
            </a:r>
            <a:r>
              <a:rPr lang="en-US" dirty="0" err="1"/>
              <a:t>marketinginsidergroup.com</a:t>
            </a:r>
            <a:r>
              <a:rPr lang="en-US" dirty="0"/>
              <a:t>/marketing-strategy/customer-driven-marketing-strategy/amp/ </a:t>
            </a:r>
            <a:endParaRPr lang="en-US" dirty="0">
              <a:solidFill>
                <a:srgbClr val="374957"/>
              </a:solidFill>
              <a:highlight>
                <a:srgbClr val="FFFFFF"/>
              </a:highlight>
            </a:endParaRPr>
          </a:p>
          <a:p>
            <a:pPr indent="-317500">
              <a:spcBef>
                <a:spcPts val="1000"/>
              </a:spcBef>
              <a:buFont typeface="Proxima Nova"/>
              <a:buChar char="●"/>
            </a:pPr>
            <a:r>
              <a:rPr lang="en-US" dirty="0" err="1"/>
              <a:t>Vujasin</a:t>
            </a:r>
            <a:r>
              <a:rPr lang="en-US" dirty="0"/>
              <a:t>, M., &amp; *, N. (2021, February 24). </a:t>
            </a:r>
            <a:r>
              <a:rPr lang="en-US" i="1" dirty="0"/>
              <a:t>Customer-driven marketing strategy</a:t>
            </a:r>
            <a:r>
              <a:rPr lang="en-US" dirty="0"/>
              <a:t>. </a:t>
            </a:r>
            <a:r>
              <a:rPr lang="en-US" dirty="0" err="1"/>
              <a:t>Paldesk</a:t>
            </a:r>
            <a:r>
              <a:rPr lang="en-US" dirty="0"/>
              <a:t>. Retrieved March 29, 2022, from https://</a:t>
            </a:r>
            <a:r>
              <a:rPr lang="en-US" dirty="0" err="1"/>
              <a:t>www.paldesk.com</a:t>
            </a:r>
            <a:r>
              <a:rPr lang="en-US" dirty="0"/>
              <a:t>/what-is-customer-driven-marketing-strategy/ </a:t>
            </a:r>
            <a:endParaRPr lang="en-US" dirty="0">
              <a:solidFill>
                <a:srgbClr val="374957"/>
              </a:solidFill>
              <a:highlight>
                <a:srgbClr val="FFFFFF"/>
              </a:highlight>
            </a:endParaRPr>
          </a:p>
          <a:p>
            <a:pPr indent="-317500">
              <a:spcBef>
                <a:spcPts val="1000"/>
              </a:spcBef>
              <a:buFont typeface="Proxima Nova"/>
              <a:buChar char="●"/>
            </a:pPr>
            <a:r>
              <a:rPr lang="en-US" i="1" dirty="0"/>
              <a:t>Customer Driven Marketing Strategy</a:t>
            </a:r>
            <a:r>
              <a:rPr lang="en-US" dirty="0"/>
              <a:t>. </a:t>
            </a:r>
            <a:r>
              <a:rPr lang="en-US" dirty="0" err="1"/>
              <a:t>LiveAgent</a:t>
            </a:r>
            <a:r>
              <a:rPr lang="en-US" dirty="0"/>
              <a:t>. (2021, December 7). Retrieved March 29, 2022, from https://</a:t>
            </a:r>
            <a:r>
              <a:rPr lang="en-US" dirty="0" err="1"/>
              <a:t>www.liveagent.com</a:t>
            </a:r>
            <a:r>
              <a:rPr lang="en-US" dirty="0"/>
              <a:t>/customer-support-glossary/customer-driven-marketing-strategy/ </a:t>
            </a:r>
            <a:endParaRPr dirty="0">
              <a:solidFill>
                <a:srgbClr val="374957"/>
              </a:solidFill>
              <a:highlight>
                <a:srgbClr val="FFFFFF"/>
              </a:highlight>
            </a:endParaRPr>
          </a:p>
          <a:p>
            <a:pPr indent="-317500">
              <a:spcBef>
                <a:spcPts val="1000"/>
              </a:spcBef>
              <a:buFont typeface="Proxima Nova"/>
              <a:buChar char="●"/>
            </a:pPr>
            <a:r>
              <a:rPr lang="en-US" dirty="0"/>
              <a:t>Suttle, R. (2017, November 21). </a:t>
            </a:r>
            <a:r>
              <a:rPr lang="en-US" i="1" dirty="0"/>
              <a:t>Customer Driven Marketing Strategies</a:t>
            </a:r>
            <a:r>
              <a:rPr lang="en-US" dirty="0"/>
              <a:t>. Small Business - </a:t>
            </a:r>
            <a:r>
              <a:rPr lang="en-US" dirty="0" err="1"/>
              <a:t>Chron.com</a:t>
            </a:r>
            <a:r>
              <a:rPr lang="en-US" dirty="0"/>
              <a:t>. Retrieved March 29, 2022, from https://</a:t>
            </a:r>
            <a:r>
              <a:rPr lang="en-US" dirty="0" err="1"/>
              <a:t>smallbusiness.chron.com</a:t>
            </a:r>
            <a:r>
              <a:rPr lang="en-US" dirty="0"/>
              <a:t>/customer-driven-marketing-strategies-3227.html </a:t>
            </a:r>
            <a:endParaRPr dirty="0">
              <a:solidFill>
                <a:srgbClr val="374957"/>
              </a:solidFill>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53"/>
          <p:cNvSpPr txBox="1">
            <a:spLocks noGrp="1"/>
          </p:cNvSpPr>
          <p:nvPr>
            <p:ph type="title"/>
          </p:nvPr>
        </p:nvSpPr>
        <p:spPr>
          <a:xfrm>
            <a:off x="1388100" y="1076025"/>
            <a:ext cx="6367800" cy="283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p>
        </p:txBody>
      </p:sp>
      <p:sp>
        <p:nvSpPr>
          <p:cNvPr id="2" name="TextBox 1">
            <a:extLst>
              <a:ext uri="{FF2B5EF4-FFF2-40B4-BE49-F238E27FC236}">
                <a16:creationId xmlns:a16="http://schemas.microsoft.com/office/drawing/2014/main" id="{5B5D8BC6-54AA-6525-3BB5-19D25F36A5F5}"/>
              </a:ext>
            </a:extLst>
          </p:cNvPr>
          <p:cNvSpPr txBox="1"/>
          <p:nvPr/>
        </p:nvSpPr>
        <p:spPr>
          <a:xfrm>
            <a:off x="3746612" y="3000628"/>
            <a:ext cx="165077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600" dirty="0">
                <a:solidFill>
                  <a:schemeClr val="bg2"/>
                </a:solidFill>
                <a:latin typeface="Open Sans"/>
              </a:rPr>
              <a:t>Any questions?</a:t>
            </a:r>
            <a:endParaRPr lang="en-US" sz="1600" dirty="0">
              <a:solidFill>
                <a:schemeClr val="bg2"/>
              </a:solidFill>
              <a:latin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2"/>
          <p:cNvSpPr txBox="1">
            <a:spLocks noGrp="1"/>
          </p:cNvSpPr>
          <p:nvPr>
            <p:ph type="title"/>
          </p:nvPr>
        </p:nvSpPr>
        <p:spPr>
          <a:xfrm>
            <a:off x="2727000" y="363275"/>
            <a:ext cx="3690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475" name="Google Shape;475;p32"/>
          <p:cNvSpPr txBox="1">
            <a:spLocks noGrp="1"/>
          </p:cNvSpPr>
          <p:nvPr>
            <p:ph type="subTitle" idx="3"/>
          </p:nvPr>
        </p:nvSpPr>
        <p:spPr>
          <a:xfrm>
            <a:off x="359984" y="1249401"/>
            <a:ext cx="36900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Introduction</a:t>
            </a:r>
          </a:p>
        </p:txBody>
      </p:sp>
      <p:sp>
        <p:nvSpPr>
          <p:cNvPr id="476" name="Google Shape;476;p32"/>
          <p:cNvSpPr txBox="1">
            <a:spLocks noGrp="1"/>
          </p:cNvSpPr>
          <p:nvPr>
            <p:ph type="subTitle" idx="1"/>
          </p:nvPr>
        </p:nvSpPr>
        <p:spPr>
          <a:xfrm>
            <a:off x="1228551" y="1624299"/>
            <a:ext cx="6190016" cy="847579"/>
          </a:xfrm>
          <a:prstGeom prst="rect">
            <a:avLst/>
          </a:prstGeom>
        </p:spPr>
        <p:txBody>
          <a:bodyPr spcFirstLastPara="1" wrap="square" lIns="91425" tIns="91425" rIns="91425" bIns="91425" anchor="ctr" anchorCtr="0">
            <a:noAutofit/>
          </a:bodyPr>
          <a:lstStyle/>
          <a:p>
            <a:pPr marL="0" indent="0" algn="l"/>
            <a:r>
              <a:rPr lang="en-US" sz="2400" dirty="0"/>
              <a:t>Definition of</a:t>
            </a:r>
            <a:r>
              <a:rPr lang="en" sz="2400" dirty="0"/>
              <a:t> Customer-Driven Strategy</a:t>
            </a:r>
            <a:endParaRPr lang="en-US" dirty="0"/>
          </a:p>
        </p:txBody>
      </p:sp>
      <p:sp>
        <p:nvSpPr>
          <p:cNvPr id="479" name="Google Shape;479;p32"/>
          <p:cNvSpPr txBox="1">
            <a:spLocks noGrp="1"/>
          </p:cNvSpPr>
          <p:nvPr>
            <p:ph type="subTitle" idx="5"/>
          </p:nvPr>
        </p:nvSpPr>
        <p:spPr>
          <a:xfrm>
            <a:off x="250364" y="4251767"/>
            <a:ext cx="3830100" cy="357000"/>
          </a:xfrm>
          <a:prstGeom prst="rect">
            <a:avLst/>
          </a:prstGeom>
        </p:spPr>
        <p:txBody>
          <a:bodyPr spcFirstLastPara="1" wrap="square" lIns="91425" tIns="91425" rIns="91425" bIns="91425" anchor="ctr" anchorCtr="0">
            <a:noAutofit/>
          </a:bodyPr>
          <a:lstStyle/>
          <a:p>
            <a:pPr marL="0" indent="0"/>
            <a:r>
              <a:rPr lang="en" sz="2400" dirty="0"/>
              <a:t>Conclusion </a:t>
            </a:r>
          </a:p>
        </p:txBody>
      </p:sp>
      <p:sp>
        <p:nvSpPr>
          <p:cNvPr id="481" name="Google Shape;481;p32"/>
          <p:cNvSpPr txBox="1">
            <a:spLocks noGrp="1"/>
          </p:cNvSpPr>
          <p:nvPr>
            <p:ph type="subTitle" idx="7"/>
          </p:nvPr>
        </p:nvSpPr>
        <p:spPr>
          <a:xfrm>
            <a:off x="1118548" y="2365660"/>
            <a:ext cx="1719829" cy="473322"/>
          </a:xfrm>
          <a:prstGeom prst="rect">
            <a:avLst/>
          </a:prstGeom>
        </p:spPr>
        <p:txBody>
          <a:bodyPr spcFirstLastPara="1" wrap="square" lIns="91425" tIns="91425" rIns="91425" bIns="91425" anchor="ctr" anchorCtr="0">
            <a:noAutofit/>
          </a:bodyPr>
          <a:lstStyle/>
          <a:p>
            <a:pPr marL="0" indent="0"/>
            <a:r>
              <a:rPr lang="en" sz="2400" dirty="0"/>
              <a:t>Example</a:t>
            </a:r>
          </a:p>
        </p:txBody>
      </p:sp>
      <p:sp>
        <p:nvSpPr>
          <p:cNvPr id="483" name="Google Shape;483;p32"/>
          <p:cNvSpPr txBox="1">
            <a:spLocks noGrp="1"/>
          </p:cNvSpPr>
          <p:nvPr>
            <p:ph type="title" idx="9"/>
          </p:nvPr>
        </p:nvSpPr>
        <p:spPr>
          <a:xfrm>
            <a:off x="492628" y="1032182"/>
            <a:ext cx="1029085"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01</a:t>
            </a:r>
            <a:endParaRPr sz="4000" dirty="0"/>
          </a:p>
        </p:txBody>
      </p:sp>
      <p:sp>
        <p:nvSpPr>
          <p:cNvPr id="484" name="Google Shape;484;p32"/>
          <p:cNvSpPr txBox="1">
            <a:spLocks noGrp="1"/>
          </p:cNvSpPr>
          <p:nvPr>
            <p:ph type="title" idx="13"/>
          </p:nvPr>
        </p:nvSpPr>
        <p:spPr>
          <a:xfrm>
            <a:off x="452033" y="1648156"/>
            <a:ext cx="1039200" cy="70796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02</a:t>
            </a:r>
            <a:endParaRPr sz="4000" dirty="0"/>
          </a:p>
        </p:txBody>
      </p:sp>
      <p:sp>
        <p:nvSpPr>
          <p:cNvPr id="485" name="Google Shape;485;p32"/>
          <p:cNvSpPr txBox="1">
            <a:spLocks noGrp="1"/>
          </p:cNvSpPr>
          <p:nvPr>
            <p:ph type="title" idx="14"/>
          </p:nvPr>
        </p:nvSpPr>
        <p:spPr>
          <a:xfrm>
            <a:off x="463852" y="2223541"/>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rgbClr val="9DCEDF"/>
                </a:solidFill>
                <a:cs typeface="Arial"/>
                <a:sym typeface="Arial"/>
              </a:rPr>
              <a:t>03</a:t>
            </a:r>
            <a:endParaRPr lang="en-US" sz="4000" dirty="0">
              <a:solidFill>
                <a:srgbClr val="9DCEDF"/>
              </a:solidFill>
              <a:cs typeface="Arial"/>
            </a:endParaRPr>
          </a:p>
        </p:txBody>
      </p:sp>
      <p:sp>
        <p:nvSpPr>
          <p:cNvPr id="486" name="Google Shape;486;p32"/>
          <p:cNvSpPr txBox="1">
            <a:spLocks noGrp="1"/>
          </p:cNvSpPr>
          <p:nvPr>
            <p:ph type="title" idx="15"/>
          </p:nvPr>
        </p:nvSpPr>
        <p:spPr>
          <a:xfrm>
            <a:off x="452033" y="2837002"/>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04</a:t>
            </a:r>
            <a:endParaRPr sz="4000" dirty="0"/>
          </a:p>
        </p:txBody>
      </p:sp>
      <p:sp>
        <p:nvSpPr>
          <p:cNvPr id="8" name="Google Shape;479;p32">
            <a:extLst>
              <a:ext uri="{FF2B5EF4-FFF2-40B4-BE49-F238E27FC236}">
                <a16:creationId xmlns:a16="http://schemas.microsoft.com/office/drawing/2014/main" id="{4C65F42E-0D63-5489-51E2-9CB45BE97FBF}"/>
              </a:ext>
            </a:extLst>
          </p:cNvPr>
          <p:cNvSpPr txBox="1">
            <a:spLocks/>
          </p:cNvSpPr>
          <p:nvPr/>
        </p:nvSpPr>
        <p:spPr>
          <a:xfrm>
            <a:off x="1250530" y="3393395"/>
            <a:ext cx="5924388" cy="89309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lgn="l"/>
            <a:r>
              <a:rPr lang="en" sz="2400" dirty="0"/>
              <a:t>Elements of Customer-Driven Strategy</a:t>
            </a:r>
            <a:endParaRPr lang="en-US" dirty="0"/>
          </a:p>
        </p:txBody>
      </p:sp>
      <p:sp>
        <p:nvSpPr>
          <p:cNvPr id="9" name="Google Shape;484;p32">
            <a:extLst>
              <a:ext uri="{FF2B5EF4-FFF2-40B4-BE49-F238E27FC236}">
                <a16:creationId xmlns:a16="http://schemas.microsoft.com/office/drawing/2014/main" id="{353CE8B7-2172-D20D-30BF-E8FD9E0D8B85}"/>
              </a:ext>
            </a:extLst>
          </p:cNvPr>
          <p:cNvSpPr txBox="1">
            <a:spLocks/>
          </p:cNvSpPr>
          <p:nvPr/>
        </p:nvSpPr>
        <p:spPr>
          <a:xfrm>
            <a:off x="8321940" y="4529305"/>
            <a:ext cx="1039200" cy="70796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4000"/>
              <a:buFont typeface="Josefin Sans"/>
              <a:buNone/>
              <a:defRPr sz="5000" b="1" i="0" u="none" strike="noStrike" cap="none">
                <a:solidFill>
                  <a:schemeClr val="accent2"/>
                </a:solidFill>
                <a:latin typeface="Josefin Sans"/>
                <a:ea typeface="Josefin Sans"/>
                <a:cs typeface="Josefin Sans"/>
                <a:sym typeface="Josefin Sans"/>
              </a:defRPr>
            </a:lvl1pPr>
            <a:lvl2pPr marR="0" lvl="1"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2pPr>
            <a:lvl3pPr marR="0" lvl="2"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3pPr>
            <a:lvl4pPr marR="0" lvl="3"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4pPr>
            <a:lvl5pPr marR="0" lvl="4"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5pPr>
            <a:lvl6pPr marR="0" lvl="5"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6pPr>
            <a:lvl7pPr marR="0" lvl="6"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7pPr>
            <a:lvl8pPr marR="0" lvl="7"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8pPr>
            <a:lvl9pPr marR="0" lvl="8"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9pPr>
          </a:lstStyle>
          <a:p>
            <a:r>
              <a:rPr lang="en" sz="4000" dirty="0"/>
              <a:t>02</a:t>
            </a:r>
          </a:p>
        </p:txBody>
      </p:sp>
      <p:sp>
        <p:nvSpPr>
          <p:cNvPr id="11" name="Google Shape;485;p32">
            <a:extLst>
              <a:ext uri="{FF2B5EF4-FFF2-40B4-BE49-F238E27FC236}">
                <a16:creationId xmlns:a16="http://schemas.microsoft.com/office/drawing/2014/main" id="{28DE2F94-8A44-6743-B35C-3C8E6E117C1E}"/>
              </a:ext>
            </a:extLst>
          </p:cNvPr>
          <p:cNvSpPr txBox="1">
            <a:spLocks/>
          </p:cNvSpPr>
          <p:nvPr/>
        </p:nvSpPr>
        <p:spPr>
          <a:xfrm>
            <a:off x="456860" y="3465334"/>
            <a:ext cx="1039200" cy="667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4000"/>
              <a:buFont typeface="Josefin Sans"/>
              <a:buNone/>
              <a:defRPr sz="5000" b="1" i="0" u="none" strike="noStrike" cap="none">
                <a:solidFill>
                  <a:schemeClr val="accent2"/>
                </a:solidFill>
                <a:latin typeface="Josefin Sans"/>
                <a:ea typeface="Josefin Sans"/>
                <a:cs typeface="Josefin Sans"/>
                <a:sym typeface="Josefin Sans"/>
              </a:defRPr>
            </a:lvl1pPr>
            <a:lvl2pPr marR="0" lvl="1"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2pPr>
            <a:lvl3pPr marR="0" lvl="2"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3pPr>
            <a:lvl4pPr marR="0" lvl="3"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4pPr>
            <a:lvl5pPr marR="0" lvl="4"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5pPr>
            <a:lvl6pPr marR="0" lvl="5"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6pPr>
            <a:lvl7pPr marR="0" lvl="6"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7pPr>
            <a:lvl8pPr marR="0" lvl="7"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8pPr>
            <a:lvl9pPr marR="0" lvl="8"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9pPr>
          </a:lstStyle>
          <a:p>
            <a:r>
              <a:rPr lang="en" sz="4000" dirty="0">
                <a:solidFill>
                  <a:srgbClr val="9DCEDF"/>
                </a:solidFill>
                <a:cs typeface="Arial"/>
                <a:sym typeface="Arial"/>
              </a:rPr>
              <a:t>05</a:t>
            </a:r>
            <a:endParaRPr lang="en-US" sz="4000" dirty="0">
              <a:solidFill>
                <a:srgbClr val="9DCEDF"/>
              </a:solidFill>
              <a:cs typeface="Arial"/>
            </a:endParaRPr>
          </a:p>
        </p:txBody>
      </p:sp>
      <p:sp>
        <p:nvSpPr>
          <p:cNvPr id="2" name="TextBox 1">
            <a:extLst>
              <a:ext uri="{FF2B5EF4-FFF2-40B4-BE49-F238E27FC236}">
                <a16:creationId xmlns:a16="http://schemas.microsoft.com/office/drawing/2014/main" id="{7EA4F616-5BFA-3144-AEC5-B0136F691BE6}"/>
              </a:ext>
            </a:extLst>
          </p:cNvPr>
          <p:cNvSpPr txBox="1"/>
          <p:nvPr/>
        </p:nvSpPr>
        <p:spPr>
          <a:xfrm>
            <a:off x="573927" y="4040638"/>
            <a:ext cx="795411" cy="923330"/>
          </a:xfrm>
          <a:prstGeom prst="rect">
            <a:avLst/>
          </a:prstGeom>
          <a:noFill/>
        </p:spPr>
        <p:txBody>
          <a:bodyPr wrap="none" rtlCol="0">
            <a:spAutoFit/>
          </a:bodyPr>
          <a:lstStyle/>
          <a:p>
            <a:pPr lvl="0" algn="ctr">
              <a:buClr>
                <a:srgbClr val="1A4568"/>
              </a:buClr>
              <a:buSzPts val="4000"/>
            </a:pPr>
            <a:r>
              <a:rPr lang="en" sz="4000" b="1" dirty="0">
                <a:solidFill>
                  <a:srgbClr val="9DCEDF"/>
                </a:solidFill>
                <a:latin typeface="Josefin Sans"/>
                <a:sym typeface="Josefin Sans"/>
              </a:rPr>
              <a:t>06</a:t>
            </a:r>
          </a:p>
          <a:p>
            <a:endParaRPr lang="en-LY" dirty="0"/>
          </a:p>
        </p:txBody>
      </p:sp>
      <p:sp>
        <p:nvSpPr>
          <p:cNvPr id="3" name="TextBox 2">
            <a:extLst>
              <a:ext uri="{FF2B5EF4-FFF2-40B4-BE49-F238E27FC236}">
                <a16:creationId xmlns:a16="http://schemas.microsoft.com/office/drawing/2014/main" id="{DBB5CB9C-8BFF-704C-AE9F-B7B86AF39208}"/>
              </a:ext>
            </a:extLst>
          </p:cNvPr>
          <p:cNvSpPr txBox="1"/>
          <p:nvPr/>
        </p:nvSpPr>
        <p:spPr>
          <a:xfrm>
            <a:off x="1250530" y="2993509"/>
            <a:ext cx="6712173" cy="461665"/>
          </a:xfrm>
          <a:prstGeom prst="rect">
            <a:avLst/>
          </a:prstGeom>
          <a:noFill/>
        </p:spPr>
        <p:txBody>
          <a:bodyPr wrap="square" rtlCol="0">
            <a:spAutoFit/>
          </a:bodyPr>
          <a:lstStyle/>
          <a:p>
            <a:pPr lvl="0">
              <a:buClr>
                <a:srgbClr val="1A4568"/>
              </a:buClr>
              <a:buSzPts val="2100"/>
            </a:pPr>
            <a:r>
              <a:rPr lang="en" sz="2400" b="1" dirty="0">
                <a:solidFill>
                  <a:srgbClr val="1A4568"/>
                </a:solidFill>
                <a:latin typeface="Josefin Sans"/>
                <a:sym typeface="Josefin Sans"/>
              </a:rPr>
              <a:t>Creating a Customer-Driven Strategy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33"/>
          <p:cNvSpPr txBox="1">
            <a:spLocks noGrp="1"/>
          </p:cNvSpPr>
          <p:nvPr>
            <p:ph type="title"/>
          </p:nvPr>
        </p:nvSpPr>
        <p:spPr>
          <a:xfrm>
            <a:off x="2142875" y="1356508"/>
            <a:ext cx="4860000" cy="82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492" name="Google Shape;492;p33"/>
          <p:cNvSpPr txBox="1">
            <a:spLocks noGrp="1"/>
          </p:cNvSpPr>
          <p:nvPr>
            <p:ph type="subTitle" idx="1"/>
          </p:nvPr>
        </p:nvSpPr>
        <p:spPr>
          <a:xfrm>
            <a:off x="2142975" y="2502653"/>
            <a:ext cx="4860000" cy="1628532"/>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Rather than thinking about your business or your product and how you're going to market them, you start by thinking about your customers, Who are they? And How can you help solving their problems?.</a:t>
            </a:r>
            <a:endParaRPr lang="en-US" sz="1800" b="1" dirty="0">
              <a:solidFill>
                <a:schemeClr val="bg2"/>
              </a:solidFill>
            </a:endParaRPr>
          </a:p>
        </p:txBody>
      </p:sp>
      <p:sp>
        <p:nvSpPr>
          <p:cNvPr id="2" name="TextBox 1">
            <a:extLst>
              <a:ext uri="{FF2B5EF4-FFF2-40B4-BE49-F238E27FC236}">
                <a16:creationId xmlns:a16="http://schemas.microsoft.com/office/drawing/2014/main" id="{21E58C44-E286-22C8-E6AF-234D76B7B6F0}"/>
              </a:ext>
            </a:extLst>
          </p:cNvPr>
          <p:cNvSpPr txBox="1"/>
          <p:nvPr/>
        </p:nvSpPr>
        <p:spPr>
          <a:xfrm>
            <a:off x="3362241" y="689341"/>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4D68BC53-BB1B-DD1D-9AF3-A5B1BA8106E0}"/>
              </a:ext>
            </a:extLst>
          </p:cNvPr>
          <p:cNvSpPr txBox="1"/>
          <p:nvPr/>
        </p:nvSpPr>
        <p:spPr>
          <a:xfrm>
            <a:off x="8395962" y="4495491"/>
            <a:ext cx="83651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4000" b="1" dirty="0">
                <a:solidFill>
                  <a:schemeClr val="accent2"/>
                </a:solidFill>
                <a:latin typeface="Josefin Sans"/>
              </a:rPr>
              <a:t>03</a:t>
            </a:r>
            <a:endParaRPr lang="en-US" sz="4000" b="1" dirty="0">
              <a:solidFill>
                <a:schemeClr val="accent2"/>
              </a:solidFill>
              <a:latin typeface="Josefi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39"/>
          <p:cNvSpPr txBox="1">
            <a:spLocks noGrp="1"/>
          </p:cNvSpPr>
          <p:nvPr>
            <p:ph type="title"/>
          </p:nvPr>
        </p:nvSpPr>
        <p:spPr>
          <a:xfrm>
            <a:off x="998931" y="975650"/>
            <a:ext cx="7146138" cy="1596100"/>
          </a:xfrm>
          <a:prstGeom prst="rect">
            <a:avLst/>
          </a:prstGeom>
        </p:spPr>
        <p:txBody>
          <a:bodyPr spcFirstLastPara="1" wrap="square" lIns="91425" tIns="91425" rIns="91425" bIns="91425" anchor="ctr" anchorCtr="0">
            <a:noAutofit/>
          </a:bodyPr>
          <a:lstStyle/>
          <a:p>
            <a:r>
              <a:rPr lang="en" sz="4800" dirty="0"/>
              <a:t>Definition of Customer- Driven Strategy?</a:t>
            </a:r>
          </a:p>
        </p:txBody>
      </p:sp>
      <p:sp>
        <p:nvSpPr>
          <p:cNvPr id="560" name="Google Shape;560;p39"/>
          <p:cNvSpPr txBox="1">
            <a:spLocks noGrp="1"/>
          </p:cNvSpPr>
          <p:nvPr>
            <p:ph type="subTitle" idx="1"/>
          </p:nvPr>
        </p:nvSpPr>
        <p:spPr>
          <a:xfrm>
            <a:off x="2142050" y="2757125"/>
            <a:ext cx="4860000" cy="1098602"/>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It's a strategy of marketing activities of a given company, which as its main goal is to meet the expectations and needs of customers. </a:t>
            </a:r>
            <a:endParaRPr lang="en-US">
              <a:solidFill>
                <a:schemeClr val="bg2"/>
              </a:solidFill>
            </a:endParaRPr>
          </a:p>
        </p:txBody>
      </p:sp>
      <p:sp>
        <p:nvSpPr>
          <p:cNvPr id="2" name="TextBox 1">
            <a:extLst>
              <a:ext uri="{FF2B5EF4-FFF2-40B4-BE49-F238E27FC236}">
                <a16:creationId xmlns:a16="http://schemas.microsoft.com/office/drawing/2014/main" id="{B64CD196-F86B-CABF-0E7E-F56FBFC8528B}"/>
              </a:ext>
            </a:extLst>
          </p:cNvPr>
          <p:cNvSpPr txBox="1"/>
          <p:nvPr/>
        </p:nvSpPr>
        <p:spPr>
          <a:xfrm>
            <a:off x="8293479" y="4386409"/>
            <a:ext cx="85052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4000" b="1" dirty="0">
                <a:solidFill>
                  <a:schemeClr val="accent2"/>
                </a:solidFill>
                <a:latin typeface="Josefin Sans"/>
              </a:rPr>
              <a:t>04</a:t>
            </a:r>
            <a:endParaRPr lang="en-US" sz="4000" dirty="0">
              <a:solidFill>
                <a:schemeClr val="accent2"/>
              </a:solidFill>
              <a:latin typeface="Josefin Sans"/>
            </a:endParaRPr>
          </a:p>
          <a:p>
            <a:pPr algn="l"/>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6"/>
          <p:cNvSpPr txBox="1">
            <a:spLocks noGrp="1"/>
          </p:cNvSpPr>
          <p:nvPr>
            <p:ph type="subTitle" idx="1"/>
          </p:nvPr>
        </p:nvSpPr>
        <p:spPr>
          <a:xfrm>
            <a:off x="1726650" y="1707450"/>
            <a:ext cx="5690700" cy="989100"/>
          </a:xfrm>
          <a:prstGeom prst="rect">
            <a:avLst/>
          </a:prstGeom>
        </p:spPr>
        <p:txBody>
          <a:bodyPr spcFirstLastPara="1" wrap="square" lIns="91425" tIns="91425" rIns="91425" bIns="91425" anchor="t" anchorCtr="0">
            <a:noAutofit/>
          </a:bodyPr>
          <a:lstStyle/>
          <a:p>
            <a:pPr marL="0" indent="0" algn="just">
              <a:spcAft>
                <a:spcPts val="1600"/>
              </a:spcAft>
            </a:pPr>
            <a:r>
              <a:rPr lang="en" b="1" dirty="0"/>
              <a:t>“The aim of marketing is to know the customer so well that the product or service fits him and sells itself.”</a:t>
            </a:r>
            <a:endParaRPr lang="en-US" dirty="0"/>
          </a:p>
        </p:txBody>
      </p:sp>
      <p:sp>
        <p:nvSpPr>
          <p:cNvPr id="523" name="Google Shape;523;p36"/>
          <p:cNvSpPr txBox="1">
            <a:spLocks noGrp="1"/>
          </p:cNvSpPr>
          <p:nvPr>
            <p:ph type="title"/>
          </p:nvPr>
        </p:nvSpPr>
        <p:spPr>
          <a:xfrm>
            <a:off x="3373350" y="2938325"/>
            <a:ext cx="4044000" cy="497700"/>
          </a:xfrm>
          <a:prstGeom prst="rect">
            <a:avLst/>
          </a:prstGeom>
        </p:spPr>
        <p:txBody>
          <a:bodyPr spcFirstLastPara="1" wrap="square" lIns="91425" tIns="91425" rIns="91425" bIns="91425" anchor="ctr" anchorCtr="0">
            <a:noAutofit/>
          </a:bodyPr>
          <a:lstStyle/>
          <a:p>
            <a:pPr>
              <a:spcAft>
                <a:spcPts val="1600"/>
              </a:spcAft>
            </a:pPr>
            <a:r>
              <a:rPr lang="en" dirty="0"/>
              <a:t>—from Peter Drucker</a:t>
            </a:r>
            <a:endParaRPr dirty="0"/>
          </a:p>
        </p:txBody>
      </p:sp>
      <p:sp>
        <p:nvSpPr>
          <p:cNvPr id="2" name="TextBox 1">
            <a:extLst>
              <a:ext uri="{FF2B5EF4-FFF2-40B4-BE49-F238E27FC236}">
                <a16:creationId xmlns:a16="http://schemas.microsoft.com/office/drawing/2014/main" id="{70FBB057-8B52-054F-A484-0A0C80213428}"/>
              </a:ext>
            </a:extLst>
          </p:cNvPr>
          <p:cNvSpPr txBox="1"/>
          <p:nvPr/>
        </p:nvSpPr>
        <p:spPr>
          <a:xfrm>
            <a:off x="8379047" y="4476584"/>
            <a:ext cx="772969" cy="923330"/>
          </a:xfrm>
          <a:prstGeom prst="rect">
            <a:avLst/>
          </a:prstGeom>
          <a:noFill/>
        </p:spPr>
        <p:txBody>
          <a:bodyPr wrap="none" rtlCol="0">
            <a:spAutoFit/>
          </a:bodyPr>
          <a:lstStyle/>
          <a:p>
            <a:pPr lvl="0"/>
            <a:r>
              <a:rPr lang="en" sz="4000" b="1" dirty="0">
                <a:solidFill>
                  <a:srgbClr val="9DCEDF"/>
                </a:solidFill>
                <a:latin typeface="Josefin Sans"/>
              </a:rPr>
              <a:t>05</a:t>
            </a:r>
            <a:endParaRPr lang="en-US" sz="4000" dirty="0">
              <a:solidFill>
                <a:srgbClr val="9DCEDF"/>
              </a:solidFill>
              <a:latin typeface="Josefin Sans"/>
            </a:endParaRPr>
          </a:p>
          <a:p>
            <a:endParaRPr lang="en-L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43"/>
          <p:cNvSpPr txBox="1">
            <a:spLocks noGrp="1"/>
          </p:cNvSpPr>
          <p:nvPr>
            <p:ph type="title"/>
          </p:nvPr>
        </p:nvSpPr>
        <p:spPr>
          <a:xfrm>
            <a:off x="2020569" y="1477888"/>
            <a:ext cx="5102761" cy="822300"/>
          </a:xfrm>
          <a:prstGeom prst="rect">
            <a:avLst/>
          </a:prstGeom>
        </p:spPr>
        <p:txBody>
          <a:bodyPr spcFirstLastPara="1" wrap="square" lIns="91425" tIns="91425" rIns="91425" bIns="91425" anchor="ctr" anchorCtr="0">
            <a:noAutofit/>
          </a:bodyPr>
          <a:lstStyle/>
          <a:p>
            <a:r>
              <a:rPr lang="en" dirty="0"/>
              <a:t>For Example </a:t>
            </a:r>
          </a:p>
        </p:txBody>
      </p:sp>
      <p:sp>
        <p:nvSpPr>
          <p:cNvPr id="610" name="Google Shape;610;p43"/>
          <p:cNvSpPr txBox="1">
            <a:spLocks noGrp="1"/>
          </p:cNvSpPr>
          <p:nvPr>
            <p:ph type="subTitle" idx="1"/>
          </p:nvPr>
        </p:nvSpPr>
        <p:spPr>
          <a:xfrm>
            <a:off x="2142050" y="2569997"/>
            <a:ext cx="4860000" cy="1796540"/>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Restaurants often use customer-driven strategies with their salad and dessert bars. Allowing customers to choose the ingredients and dressing they like.</a:t>
            </a:r>
            <a:endParaRPr lang="en-US" sz="2000" dirty="0">
              <a:solidFill>
                <a:schemeClr val="bg2"/>
              </a:solidFill>
            </a:endParaRPr>
          </a:p>
        </p:txBody>
      </p:sp>
      <p:sp>
        <p:nvSpPr>
          <p:cNvPr id="2" name="TextBox 1">
            <a:extLst>
              <a:ext uri="{FF2B5EF4-FFF2-40B4-BE49-F238E27FC236}">
                <a16:creationId xmlns:a16="http://schemas.microsoft.com/office/drawing/2014/main" id="{56EB4772-9D16-8F4E-B5AC-01410DC28E4A}"/>
              </a:ext>
            </a:extLst>
          </p:cNvPr>
          <p:cNvSpPr txBox="1"/>
          <p:nvPr/>
        </p:nvSpPr>
        <p:spPr>
          <a:xfrm>
            <a:off x="8356605" y="4503089"/>
            <a:ext cx="795411" cy="923330"/>
          </a:xfrm>
          <a:prstGeom prst="rect">
            <a:avLst/>
          </a:prstGeom>
          <a:noFill/>
        </p:spPr>
        <p:txBody>
          <a:bodyPr wrap="none" rtlCol="0">
            <a:spAutoFit/>
          </a:bodyPr>
          <a:lstStyle/>
          <a:p>
            <a:pPr lvl="0"/>
            <a:r>
              <a:rPr lang="en" sz="4000" b="1" dirty="0">
                <a:solidFill>
                  <a:srgbClr val="9DCEDF"/>
                </a:solidFill>
                <a:latin typeface="Josefin Sans"/>
              </a:rPr>
              <a:t>06</a:t>
            </a:r>
            <a:endParaRPr lang="en-US" sz="4000" dirty="0">
              <a:solidFill>
                <a:srgbClr val="9DCEDF"/>
              </a:solidFill>
              <a:latin typeface="Josefin Sans"/>
            </a:endParaRPr>
          </a:p>
          <a:p>
            <a:endParaRPr lang="en-L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32CB47-F133-0444-9175-19E578A70E98}"/>
              </a:ext>
            </a:extLst>
          </p:cNvPr>
          <p:cNvSpPr>
            <a:spLocks noGrp="1"/>
          </p:cNvSpPr>
          <p:nvPr>
            <p:ph type="body" idx="1"/>
          </p:nvPr>
        </p:nvSpPr>
        <p:spPr>
          <a:xfrm>
            <a:off x="1668825" y="2571750"/>
            <a:ext cx="5806200" cy="451500"/>
          </a:xfrm>
        </p:spPr>
        <p:txBody>
          <a:bodyPr/>
          <a:lstStyle/>
          <a:p>
            <a:pPr marL="114300" indent="0" algn="just">
              <a:buNone/>
            </a:pPr>
            <a:r>
              <a:rPr lang="en-US" b="1" dirty="0"/>
              <a:t>In order to create a customer-driven marketing strategy, you must first define the exact goal that you want to achieve as an organization.</a:t>
            </a:r>
            <a:endParaRPr lang="en-LY" b="1" dirty="0"/>
          </a:p>
        </p:txBody>
      </p:sp>
      <p:sp>
        <p:nvSpPr>
          <p:cNvPr id="5" name="Title 4">
            <a:extLst>
              <a:ext uri="{FF2B5EF4-FFF2-40B4-BE49-F238E27FC236}">
                <a16:creationId xmlns:a16="http://schemas.microsoft.com/office/drawing/2014/main" id="{AE33E494-8762-1B46-9BD2-650922EB5F96}"/>
              </a:ext>
            </a:extLst>
          </p:cNvPr>
          <p:cNvSpPr>
            <a:spLocks noGrp="1"/>
          </p:cNvSpPr>
          <p:nvPr>
            <p:ph type="title"/>
          </p:nvPr>
        </p:nvSpPr>
        <p:spPr>
          <a:xfrm>
            <a:off x="1057523" y="1088550"/>
            <a:ext cx="6869002" cy="1483200"/>
          </a:xfrm>
        </p:spPr>
        <p:txBody>
          <a:bodyPr/>
          <a:lstStyle/>
          <a:p>
            <a:r>
              <a:rPr lang="en-US" sz="4000" dirty="0"/>
              <a:t>Creating a Customer-Driven Strategy </a:t>
            </a:r>
            <a:endParaRPr lang="en-LY" sz="4000" dirty="0"/>
          </a:p>
        </p:txBody>
      </p:sp>
      <p:sp>
        <p:nvSpPr>
          <p:cNvPr id="6" name="TextBox 5">
            <a:extLst>
              <a:ext uri="{FF2B5EF4-FFF2-40B4-BE49-F238E27FC236}">
                <a16:creationId xmlns:a16="http://schemas.microsoft.com/office/drawing/2014/main" id="{CC82911E-CD72-B347-BEB0-712C215F033A}"/>
              </a:ext>
            </a:extLst>
          </p:cNvPr>
          <p:cNvSpPr txBox="1"/>
          <p:nvPr/>
        </p:nvSpPr>
        <p:spPr>
          <a:xfrm>
            <a:off x="8348589" y="4490720"/>
            <a:ext cx="764953" cy="923330"/>
          </a:xfrm>
          <a:prstGeom prst="rect">
            <a:avLst/>
          </a:prstGeom>
          <a:noFill/>
        </p:spPr>
        <p:txBody>
          <a:bodyPr wrap="none" rtlCol="0">
            <a:spAutoFit/>
          </a:bodyPr>
          <a:lstStyle/>
          <a:p>
            <a:pPr lvl="0"/>
            <a:r>
              <a:rPr lang="en" sz="4000" b="1" dirty="0">
                <a:solidFill>
                  <a:srgbClr val="9DCEDF"/>
                </a:solidFill>
                <a:latin typeface="Josefin Sans"/>
              </a:rPr>
              <a:t>07</a:t>
            </a:r>
            <a:endParaRPr lang="en-US" sz="4000" dirty="0">
              <a:solidFill>
                <a:srgbClr val="9DCEDF"/>
              </a:solidFill>
              <a:latin typeface="Josefin Sans"/>
            </a:endParaRPr>
          </a:p>
          <a:p>
            <a:endParaRPr lang="en-LY" dirty="0"/>
          </a:p>
        </p:txBody>
      </p:sp>
    </p:spTree>
    <p:extLst>
      <p:ext uri="{BB962C8B-B14F-4D97-AF65-F5344CB8AC3E}">
        <p14:creationId xmlns:p14="http://schemas.microsoft.com/office/powerpoint/2010/main" val="3663436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48"/>
          <p:cNvSpPr txBox="1">
            <a:spLocks noGrp="1"/>
          </p:cNvSpPr>
          <p:nvPr>
            <p:ph type="title"/>
          </p:nvPr>
        </p:nvSpPr>
        <p:spPr>
          <a:xfrm>
            <a:off x="1239902" y="1293858"/>
            <a:ext cx="6664200" cy="1280753"/>
          </a:xfrm>
          <a:prstGeom prst="rect">
            <a:avLst/>
          </a:prstGeom>
        </p:spPr>
        <p:txBody>
          <a:bodyPr spcFirstLastPara="1" wrap="square" lIns="91425" tIns="91425" rIns="91425" bIns="91425" anchor="t" anchorCtr="0">
            <a:noAutofit/>
          </a:bodyPr>
          <a:lstStyle/>
          <a:p>
            <a:r>
              <a:rPr lang="en" sz="3600" dirty="0"/>
              <a:t>The Elements of Customer-Driven Strategy</a:t>
            </a:r>
            <a:endParaRPr lang="en-US" sz="3600" dirty="0"/>
          </a:p>
        </p:txBody>
      </p:sp>
      <p:sp>
        <p:nvSpPr>
          <p:cNvPr id="18" name="TextBox 17">
            <a:extLst>
              <a:ext uri="{FF2B5EF4-FFF2-40B4-BE49-F238E27FC236}">
                <a16:creationId xmlns:a16="http://schemas.microsoft.com/office/drawing/2014/main" id="{E36509B8-7B13-0030-2637-73AD3011F91C}"/>
              </a:ext>
            </a:extLst>
          </p:cNvPr>
          <p:cNvSpPr txBox="1"/>
          <p:nvPr/>
        </p:nvSpPr>
        <p:spPr>
          <a:xfrm>
            <a:off x="2224299" y="2570738"/>
            <a:ext cx="4695402"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800" b="1" dirty="0">
                <a:solidFill>
                  <a:schemeClr val="bg2"/>
                </a:solidFill>
                <a:latin typeface="Open Sans"/>
              </a:rPr>
              <a:t>A customer-driven marketing strategy includes elements like identifying your target market and reacting to their needs. It should also detail ways to retain customers and use them to help you gain additional business.</a:t>
            </a:r>
            <a:endParaRPr lang="en-US" sz="1800">
              <a:solidFill>
                <a:schemeClr val="bg2"/>
              </a:solidFill>
            </a:endParaRPr>
          </a:p>
        </p:txBody>
      </p:sp>
      <p:sp>
        <p:nvSpPr>
          <p:cNvPr id="2" name="TextBox 1">
            <a:extLst>
              <a:ext uri="{FF2B5EF4-FFF2-40B4-BE49-F238E27FC236}">
                <a16:creationId xmlns:a16="http://schemas.microsoft.com/office/drawing/2014/main" id="{F54F9C8C-4944-3C42-A75E-E27C11A24868}"/>
              </a:ext>
            </a:extLst>
          </p:cNvPr>
          <p:cNvSpPr txBox="1"/>
          <p:nvPr/>
        </p:nvSpPr>
        <p:spPr>
          <a:xfrm>
            <a:off x="8353399" y="4523357"/>
            <a:ext cx="779381" cy="923330"/>
          </a:xfrm>
          <a:prstGeom prst="rect">
            <a:avLst/>
          </a:prstGeom>
          <a:noFill/>
        </p:spPr>
        <p:txBody>
          <a:bodyPr wrap="none" rtlCol="0">
            <a:spAutoFit/>
          </a:bodyPr>
          <a:lstStyle/>
          <a:p>
            <a:pPr lvl="0"/>
            <a:r>
              <a:rPr lang="en" sz="4000" b="1" dirty="0">
                <a:solidFill>
                  <a:srgbClr val="9DCEDF"/>
                </a:solidFill>
                <a:latin typeface="Josefin Sans"/>
              </a:rPr>
              <a:t>08</a:t>
            </a:r>
            <a:endParaRPr lang="en-US" sz="4000" dirty="0">
              <a:solidFill>
                <a:srgbClr val="9DCEDF"/>
              </a:solidFill>
              <a:latin typeface="Josefin Sans"/>
            </a:endParaRPr>
          </a:p>
          <a:p>
            <a:endParaRPr lang="en-US" dirty="0">
              <a:solidFill>
                <a:schemeClr val="accent2"/>
              </a:solidFill>
              <a:latin typeface="Josefi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sp>
        <p:nvSpPr>
          <p:cNvPr id="865" name="Google Shape;865;p51"/>
          <p:cNvSpPr txBox="1">
            <a:spLocks noGrp="1"/>
          </p:cNvSpPr>
          <p:nvPr>
            <p:ph type="title"/>
          </p:nvPr>
        </p:nvSpPr>
        <p:spPr>
          <a:xfrm>
            <a:off x="2102120" y="140744"/>
            <a:ext cx="4939759" cy="1037992"/>
          </a:xfrm>
          <a:prstGeom prst="rect">
            <a:avLst/>
          </a:prstGeom>
        </p:spPr>
        <p:txBody>
          <a:bodyPr spcFirstLastPara="1" wrap="square" lIns="91425" tIns="91425" rIns="91425" bIns="91425" anchor="t" anchorCtr="0">
            <a:noAutofit/>
          </a:bodyPr>
          <a:lstStyle/>
          <a:p>
            <a:r>
              <a:rPr lang="en" dirty="0"/>
              <a:t>The 5 Elements of Customer-Driven Strategy</a:t>
            </a:r>
          </a:p>
        </p:txBody>
      </p:sp>
      <p:sp>
        <p:nvSpPr>
          <p:cNvPr id="866" name="Google Shape;866;p51"/>
          <p:cNvSpPr txBox="1">
            <a:spLocks noGrp="1"/>
          </p:cNvSpPr>
          <p:nvPr>
            <p:ph type="subTitle" idx="1"/>
          </p:nvPr>
        </p:nvSpPr>
        <p:spPr>
          <a:xfrm>
            <a:off x="697579" y="1884914"/>
            <a:ext cx="4461404" cy="357000"/>
          </a:xfrm>
          <a:prstGeom prst="rect">
            <a:avLst/>
          </a:prstGeom>
        </p:spPr>
        <p:txBody>
          <a:bodyPr spcFirstLastPara="1" wrap="square" lIns="91425" tIns="91425" rIns="91425" bIns="91425" anchor="ctr" anchorCtr="0">
            <a:noAutofit/>
          </a:bodyPr>
          <a:lstStyle/>
          <a:p>
            <a:pPr marL="0" indent="0"/>
            <a:r>
              <a:rPr lang="en" dirty="0">
                <a:solidFill>
                  <a:schemeClr val="accent4"/>
                </a:solidFill>
              </a:rPr>
              <a:t>2.</a:t>
            </a:r>
            <a:r>
              <a:rPr lang="en" dirty="0"/>
              <a:t> </a:t>
            </a:r>
            <a:r>
              <a:rPr lang="en" dirty="0">
                <a:solidFill>
                  <a:schemeClr val="accent1"/>
                </a:solidFill>
              </a:rPr>
              <a:t>Meet-Customer Needs.</a:t>
            </a:r>
          </a:p>
        </p:txBody>
      </p:sp>
      <p:sp>
        <p:nvSpPr>
          <p:cNvPr id="868" name="Google Shape;868;p51"/>
          <p:cNvSpPr txBox="1">
            <a:spLocks noGrp="1"/>
          </p:cNvSpPr>
          <p:nvPr>
            <p:ph type="subTitle" idx="3"/>
          </p:nvPr>
        </p:nvSpPr>
        <p:spPr>
          <a:xfrm>
            <a:off x="775683" y="1414227"/>
            <a:ext cx="3879790" cy="357000"/>
          </a:xfrm>
          <a:prstGeom prst="rect">
            <a:avLst/>
          </a:prstGeom>
        </p:spPr>
        <p:txBody>
          <a:bodyPr spcFirstLastPara="1" wrap="square" lIns="91425" tIns="91425" rIns="91425" bIns="91425" anchor="ctr" anchorCtr="0">
            <a:noAutofit/>
          </a:bodyPr>
          <a:lstStyle/>
          <a:p>
            <a:pPr marL="0" indent="0"/>
            <a:r>
              <a:rPr lang="en" dirty="0">
                <a:solidFill>
                  <a:schemeClr val="accent4"/>
                </a:solidFill>
              </a:rPr>
              <a:t>1.</a:t>
            </a:r>
            <a:r>
              <a:rPr lang="en" dirty="0"/>
              <a:t> </a:t>
            </a:r>
            <a:r>
              <a:rPr lang="en" dirty="0">
                <a:solidFill>
                  <a:schemeClr val="accent1"/>
                </a:solidFill>
              </a:rPr>
              <a:t>Target Your Market.</a:t>
            </a:r>
          </a:p>
        </p:txBody>
      </p:sp>
      <p:sp>
        <p:nvSpPr>
          <p:cNvPr id="870" name="Google Shape;870;p51"/>
          <p:cNvSpPr txBox="1">
            <a:spLocks noGrp="1"/>
          </p:cNvSpPr>
          <p:nvPr>
            <p:ph type="subTitle" idx="5"/>
          </p:nvPr>
        </p:nvSpPr>
        <p:spPr>
          <a:xfrm>
            <a:off x="775683" y="2837025"/>
            <a:ext cx="4582785" cy="372172"/>
          </a:xfrm>
          <a:prstGeom prst="rect">
            <a:avLst/>
          </a:prstGeom>
        </p:spPr>
        <p:txBody>
          <a:bodyPr spcFirstLastPara="1" wrap="square" lIns="91425" tIns="91425" rIns="91425" bIns="91425" anchor="ctr" anchorCtr="0">
            <a:noAutofit/>
          </a:bodyPr>
          <a:lstStyle/>
          <a:p>
            <a:pPr marL="0" indent="0"/>
            <a:r>
              <a:rPr lang="en" dirty="0">
                <a:solidFill>
                  <a:schemeClr val="accent4"/>
                </a:solidFill>
              </a:rPr>
              <a:t>4.</a:t>
            </a:r>
            <a:r>
              <a:rPr lang="en" dirty="0"/>
              <a:t> </a:t>
            </a:r>
            <a:r>
              <a:rPr lang="en" dirty="0">
                <a:solidFill>
                  <a:schemeClr val="accent1"/>
                </a:solidFill>
              </a:rPr>
              <a:t>Use Customer Feedback.</a:t>
            </a:r>
          </a:p>
        </p:txBody>
      </p:sp>
      <p:sp>
        <p:nvSpPr>
          <p:cNvPr id="872" name="Google Shape;872;p51"/>
          <p:cNvSpPr txBox="1">
            <a:spLocks noGrp="1"/>
          </p:cNvSpPr>
          <p:nvPr>
            <p:ph type="subTitle" idx="7"/>
          </p:nvPr>
        </p:nvSpPr>
        <p:spPr>
          <a:xfrm>
            <a:off x="775683" y="2355668"/>
            <a:ext cx="4461404" cy="377229"/>
          </a:xfrm>
          <a:prstGeom prst="rect">
            <a:avLst/>
          </a:prstGeom>
        </p:spPr>
        <p:txBody>
          <a:bodyPr spcFirstLastPara="1" wrap="square" lIns="91425" tIns="91425" rIns="91425" bIns="91425" anchor="ctr" anchorCtr="0">
            <a:noAutofit/>
          </a:bodyPr>
          <a:lstStyle/>
          <a:p>
            <a:pPr marL="0" indent="0"/>
            <a:r>
              <a:rPr lang="en" dirty="0">
                <a:solidFill>
                  <a:schemeClr val="accent4"/>
                </a:solidFill>
              </a:rPr>
              <a:t>3.</a:t>
            </a:r>
            <a:r>
              <a:rPr lang="en" dirty="0"/>
              <a:t> </a:t>
            </a:r>
            <a:r>
              <a:rPr lang="en" dirty="0">
                <a:solidFill>
                  <a:schemeClr val="accent1"/>
                </a:solidFill>
              </a:rPr>
              <a:t>Build Customer Loyalty.</a:t>
            </a:r>
            <a:endParaRPr lang="en" dirty="0">
              <a:solidFill>
                <a:schemeClr val="accent1"/>
              </a:solidFill>
              <a:ea typeface="Bebas Neue"/>
              <a:cs typeface="Bebas Neue"/>
            </a:endParaRPr>
          </a:p>
        </p:txBody>
      </p:sp>
      <p:sp>
        <p:nvSpPr>
          <p:cNvPr id="2" name="Google Shape;872;p51">
            <a:extLst>
              <a:ext uri="{FF2B5EF4-FFF2-40B4-BE49-F238E27FC236}">
                <a16:creationId xmlns:a16="http://schemas.microsoft.com/office/drawing/2014/main" id="{513D31CE-6C7C-8DB3-7C0F-BA581F0CC9E9}"/>
              </a:ext>
            </a:extLst>
          </p:cNvPr>
          <p:cNvSpPr txBox="1">
            <a:spLocks/>
          </p:cNvSpPr>
          <p:nvPr/>
        </p:nvSpPr>
        <p:spPr>
          <a:xfrm>
            <a:off x="2525823" y="3848647"/>
            <a:ext cx="4087149"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endParaRPr lang="en" dirty="0">
              <a:solidFill>
                <a:srgbClr val="1A4568"/>
              </a:solidFill>
              <a:ea typeface="Bebas Neue"/>
              <a:cs typeface="Bebas Neue"/>
            </a:endParaRPr>
          </a:p>
        </p:txBody>
      </p:sp>
      <p:sp>
        <p:nvSpPr>
          <p:cNvPr id="3" name="Google Shape;872;p51">
            <a:extLst>
              <a:ext uri="{FF2B5EF4-FFF2-40B4-BE49-F238E27FC236}">
                <a16:creationId xmlns:a16="http://schemas.microsoft.com/office/drawing/2014/main" id="{D218897D-D9BB-BDE9-FC30-98A556F1DD26}"/>
              </a:ext>
            </a:extLst>
          </p:cNvPr>
          <p:cNvSpPr txBox="1">
            <a:spLocks/>
          </p:cNvSpPr>
          <p:nvPr/>
        </p:nvSpPr>
        <p:spPr>
          <a:xfrm>
            <a:off x="775683" y="3343465"/>
            <a:ext cx="4734511"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r>
              <a:rPr lang="en" dirty="0">
                <a:solidFill>
                  <a:schemeClr val="accent4"/>
                </a:solidFill>
              </a:rPr>
              <a:t>5.</a:t>
            </a:r>
            <a:r>
              <a:rPr lang="en" dirty="0">
                <a:solidFill>
                  <a:schemeClr val="accent1"/>
                </a:solidFill>
              </a:rPr>
              <a:t> Gain Customer Referrals.</a:t>
            </a:r>
            <a:endParaRPr lang="en" dirty="0">
              <a:solidFill>
                <a:schemeClr val="accent1"/>
              </a:solidFill>
              <a:ea typeface="Bebas Neue"/>
              <a:cs typeface="Bebas Neue"/>
            </a:endParaRPr>
          </a:p>
        </p:txBody>
      </p:sp>
      <p:sp>
        <p:nvSpPr>
          <p:cNvPr id="4" name="TextBox 3">
            <a:extLst>
              <a:ext uri="{FF2B5EF4-FFF2-40B4-BE49-F238E27FC236}">
                <a16:creationId xmlns:a16="http://schemas.microsoft.com/office/drawing/2014/main" id="{905029DF-1ECC-A347-9016-5BFB33D9F2E2}"/>
              </a:ext>
            </a:extLst>
          </p:cNvPr>
          <p:cNvSpPr txBox="1"/>
          <p:nvPr/>
        </p:nvSpPr>
        <p:spPr>
          <a:xfrm>
            <a:off x="8348589" y="4522319"/>
            <a:ext cx="787395" cy="923330"/>
          </a:xfrm>
          <a:prstGeom prst="rect">
            <a:avLst/>
          </a:prstGeom>
          <a:noFill/>
        </p:spPr>
        <p:txBody>
          <a:bodyPr wrap="none" rtlCol="0">
            <a:spAutoFit/>
          </a:bodyPr>
          <a:lstStyle/>
          <a:p>
            <a:pPr lvl="0"/>
            <a:r>
              <a:rPr lang="en" sz="4000" b="1" dirty="0">
                <a:solidFill>
                  <a:srgbClr val="9DCEDF"/>
                </a:solidFill>
                <a:latin typeface="Josefin Sans"/>
              </a:rPr>
              <a:t>09</a:t>
            </a:r>
            <a:endParaRPr lang="en-US" sz="4000" dirty="0">
              <a:solidFill>
                <a:srgbClr val="9DCEDF"/>
              </a:solidFill>
              <a:latin typeface="Josefin Sans"/>
            </a:endParaRPr>
          </a:p>
          <a:p>
            <a:endParaRPr lang="en-LY" dirty="0"/>
          </a:p>
        </p:txBody>
      </p:sp>
    </p:spTree>
  </p:cSld>
  <p:clrMapOvr>
    <a:masterClrMapping/>
  </p:clrMapOvr>
</p:sld>
</file>

<file path=ppt/theme/theme1.xml><?xml version="1.0" encoding="utf-8"?>
<a:theme xmlns:a="http://schemas.openxmlformats.org/drawingml/2006/main" name="Aquatic and Physical Therapy Center by Slidesgo">
  <a:themeElements>
    <a:clrScheme name="Simple Light">
      <a:dk1>
        <a:srgbClr val="1A4568"/>
      </a:dk1>
      <a:lt1>
        <a:srgbClr val="FFFFFF"/>
      </a:lt1>
      <a:dk2>
        <a:srgbClr val="285E89"/>
      </a:dk2>
      <a:lt2>
        <a:srgbClr val="80C9DD"/>
      </a:lt2>
      <a:accent1>
        <a:srgbClr val="285E89"/>
      </a:accent1>
      <a:accent2>
        <a:srgbClr val="9DCEDF"/>
      </a:accent2>
      <a:accent3>
        <a:srgbClr val="EFEFEF"/>
      </a:accent3>
      <a:accent4>
        <a:srgbClr val="66A5BB"/>
      </a:accent4>
      <a:accent5>
        <a:srgbClr val="EFEFEF"/>
      </a:accent5>
      <a:accent6>
        <a:srgbClr val="1A4568"/>
      </a:accent6>
      <a:hlink>
        <a:srgbClr val="285E8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941</TotalTime>
  <Words>467</Words>
  <Application>Microsoft Macintosh PowerPoint</Application>
  <PresentationFormat>On-screen Show (16:9)</PresentationFormat>
  <Paragraphs>54</Paragraphs>
  <Slides>12</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Proxima Nova</vt:lpstr>
      <vt:lpstr>Josefin Sans</vt:lpstr>
      <vt:lpstr>Open Sans</vt:lpstr>
      <vt:lpstr>Open Sans SemiBold</vt:lpstr>
      <vt:lpstr>Proxima Nova Semibold</vt:lpstr>
      <vt:lpstr>Arial</vt:lpstr>
      <vt:lpstr>Aquatic and Physical Therapy Center by Slidesgo</vt:lpstr>
      <vt:lpstr>Slidesgo Final Pages</vt:lpstr>
      <vt:lpstr>Customer-Driven Strategy</vt:lpstr>
      <vt:lpstr>Table of Contents</vt:lpstr>
      <vt:lpstr>Introduction</vt:lpstr>
      <vt:lpstr>Definition of Customer- Driven Strategy?</vt:lpstr>
      <vt:lpstr>—from Peter Drucker</vt:lpstr>
      <vt:lpstr>For Example </vt:lpstr>
      <vt:lpstr>Creating a Customer-Driven Strategy </vt:lpstr>
      <vt:lpstr>The Elements of Customer-Driven Strategy</vt:lpstr>
      <vt:lpstr>The 5 Elements of Customer-Driven Strategy</vt:lpstr>
      <vt:lpstr>In Conclusion </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jude boughalia</cp:lastModifiedBy>
  <cp:revision>604</cp:revision>
  <dcterms:modified xsi:type="dcterms:W3CDTF">2022-03-30T16:16:39Z</dcterms:modified>
</cp:coreProperties>
</file>