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6" r:id="rId1"/>
    <p:sldMasterId id="2147483898" r:id="rId2"/>
    <p:sldMasterId id="2147483910" r:id="rId3"/>
    <p:sldMasterId id="2147483922" r:id="rId4"/>
    <p:sldMasterId id="2147484034" r:id="rId5"/>
  </p:sldMasterIdLst>
  <p:notesMasterIdLst>
    <p:notesMasterId r:id="rId24"/>
  </p:notesMasterIdLst>
  <p:sldIdLst>
    <p:sldId id="256" r:id="rId6"/>
    <p:sldId id="306" r:id="rId7"/>
    <p:sldId id="307" r:id="rId8"/>
    <p:sldId id="257" r:id="rId9"/>
    <p:sldId id="259" r:id="rId10"/>
    <p:sldId id="300" r:id="rId11"/>
    <p:sldId id="302" r:id="rId12"/>
    <p:sldId id="303" r:id="rId13"/>
    <p:sldId id="304" r:id="rId14"/>
    <p:sldId id="305" r:id="rId15"/>
    <p:sldId id="260" r:id="rId16"/>
    <p:sldId id="261" r:id="rId17"/>
    <p:sldId id="297" r:id="rId18"/>
    <p:sldId id="298" r:id="rId19"/>
    <p:sldId id="262" r:id="rId20"/>
    <p:sldId id="263" r:id="rId21"/>
    <p:sldId id="264" r:id="rId22"/>
    <p:sldId id="292"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charset="0"/>
      </a:defRPr>
    </a:lvl1pPr>
    <a:lvl2pPr marL="457200" algn="l" rtl="0" fontAlgn="base">
      <a:spcBef>
        <a:spcPct val="0"/>
      </a:spcBef>
      <a:spcAft>
        <a:spcPct val="0"/>
      </a:spcAft>
      <a:defRPr kern="1200">
        <a:solidFill>
          <a:schemeClr val="tx1"/>
        </a:solidFill>
        <a:latin typeface="Times New Roman" pitchFamily="18" charset="0"/>
        <a:ea typeface="+mn-ea"/>
        <a:cs typeface="Arial" charset="0"/>
      </a:defRPr>
    </a:lvl2pPr>
    <a:lvl3pPr marL="914400" algn="l" rtl="0" fontAlgn="base">
      <a:spcBef>
        <a:spcPct val="0"/>
      </a:spcBef>
      <a:spcAft>
        <a:spcPct val="0"/>
      </a:spcAft>
      <a:defRPr kern="1200">
        <a:solidFill>
          <a:schemeClr val="tx1"/>
        </a:solidFill>
        <a:latin typeface="Times New Roman" pitchFamily="18" charset="0"/>
        <a:ea typeface="+mn-ea"/>
        <a:cs typeface="Arial" charset="0"/>
      </a:defRPr>
    </a:lvl3pPr>
    <a:lvl4pPr marL="1371600" algn="l" rtl="0" fontAlgn="base">
      <a:spcBef>
        <a:spcPct val="0"/>
      </a:spcBef>
      <a:spcAft>
        <a:spcPct val="0"/>
      </a:spcAft>
      <a:defRPr kern="1200">
        <a:solidFill>
          <a:schemeClr val="tx1"/>
        </a:solidFill>
        <a:latin typeface="Times New Roman" pitchFamily="18" charset="0"/>
        <a:ea typeface="+mn-ea"/>
        <a:cs typeface="Arial" charset="0"/>
      </a:defRPr>
    </a:lvl4pPr>
    <a:lvl5pPr marL="1828800" algn="l" rtl="0" fontAlgn="base">
      <a:spcBef>
        <a:spcPct val="0"/>
      </a:spcBef>
      <a:spcAft>
        <a:spcPct val="0"/>
      </a:spcAft>
      <a:defRPr kern="1200">
        <a:solidFill>
          <a:schemeClr val="tx1"/>
        </a:solidFill>
        <a:latin typeface="Times New Roman" pitchFamily="18" charset="0"/>
        <a:ea typeface="+mn-ea"/>
        <a:cs typeface="Arial" charset="0"/>
      </a:defRPr>
    </a:lvl5pPr>
    <a:lvl6pPr marL="2286000" algn="l" defTabSz="914400" rtl="0" eaLnBrk="1" latinLnBrk="0" hangingPunct="1">
      <a:defRPr kern="1200">
        <a:solidFill>
          <a:schemeClr val="tx1"/>
        </a:solidFill>
        <a:latin typeface="Times New Roman" pitchFamily="18" charset="0"/>
        <a:ea typeface="+mn-ea"/>
        <a:cs typeface="Arial" charset="0"/>
      </a:defRPr>
    </a:lvl6pPr>
    <a:lvl7pPr marL="2743200" algn="l" defTabSz="914400" rtl="0" eaLnBrk="1" latinLnBrk="0" hangingPunct="1">
      <a:defRPr kern="1200">
        <a:solidFill>
          <a:schemeClr val="tx1"/>
        </a:solidFill>
        <a:latin typeface="Times New Roman" pitchFamily="18" charset="0"/>
        <a:ea typeface="+mn-ea"/>
        <a:cs typeface="Arial" charset="0"/>
      </a:defRPr>
    </a:lvl7pPr>
    <a:lvl8pPr marL="3200400" algn="l" defTabSz="914400" rtl="0" eaLnBrk="1" latinLnBrk="0" hangingPunct="1">
      <a:defRPr kern="1200">
        <a:solidFill>
          <a:schemeClr val="tx1"/>
        </a:solidFill>
        <a:latin typeface="Times New Roman" pitchFamily="18" charset="0"/>
        <a:ea typeface="+mn-ea"/>
        <a:cs typeface="Arial" charset="0"/>
      </a:defRPr>
    </a:lvl8pPr>
    <a:lvl9pPr marL="3657600" algn="l" defTabSz="914400" rtl="0" eaLnBrk="1" latinLnBrk="0" hangingPunct="1">
      <a:defRPr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CC0099"/>
    <a:srgbClr val="66FF33"/>
    <a:srgbClr val="008000"/>
    <a:srgbClr val="FF3300"/>
    <a:srgbClr val="FF6600"/>
    <a:srgbClr val="FFCC00"/>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116"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FE3DFE-7E97-4C85-8341-EEB335D9AA0E}" type="datetimeFigureOut">
              <a:rPr lang="en-US" smtClean="0"/>
              <a:pPr/>
              <a:t>8/27/2020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9E7A89-8130-4BBA-971B-A9CC8CF1C5E7}" type="slidenum">
              <a:rPr lang="en-US" smtClean="0"/>
              <a:pPr/>
              <a:t>‹#›</a:t>
            </a:fld>
            <a:endParaRPr lang="en-US"/>
          </a:p>
        </p:txBody>
      </p:sp>
    </p:spTree>
    <p:extLst>
      <p:ext uri="{BB962C8B-B14F-4D97-AF65-F5344CB8AC3E}">
        <p14:creationId xmlns:p14="http://schemas.microsoft.com/office/powerpoint/2010/main" val="17694183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1F5419A-52CA-4232-B052-F254486C41B4}"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1F5419A-52CA-4232-B052-F254486C41B4}"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1F5419A-52CA-4232-B052-F254486C41B4}"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20AE489-46B0-4C6A-BBFF-7B5F42B27A99}"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C137B69-1A7B-4870-BFA6-A4846A97B4FB}"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0671B0-A46A-4F65-94CD-719220A1943F}"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C92BC83-85F6-4FFA-9555-AEE99F1C9B4E}"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33793A1-8220-4A41-A02D-0C512BFD96B7}"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40082CB-BA29-4090-8220-E0A0A8B94455}"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F2943C2-51C2-45A3-A230-71B8BE92B0D2}"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F27087B-4733-4C7E-AE06-617B7107AEF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1F5419A-52CA-4232-B052-F254486C41B4}"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7E10D26-213B-48CA-AADA-85F98C08FB08}"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DF3FE50-B68E-4208-9615-403628CF1CB1}"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9B8D62B-86DF-4F3A-A8E3-170A732A6932}"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7328178-979E-4D15-8422-A0422EE97A29}"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879B13D-44A2-40F9-9865-7A81C3139EFC}" type="slidenum">
              <a:rPr lang="en-US"/>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6F03507-3E99-4764-8004-D9B3C8EC0803}" type="slidenum">
              <a:rPr lang="en-US"/>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3848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600200"/>
            <a:ext cx="3848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41ACC0-9602-444C-AB14-EE8D2E6A2734}" type="slidenum">
              <a:rPr lang="en-US"/>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20139D1-D31A-478D-8D4C-B303A1F56234}" type="slidenum">
              <a:rPr lang="en-US"/>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E8736AB-6670-43BE-8F95-7553536486D2}" type="slidenum">
              <a:rPr lang="en-US"/>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D2F88C9-5146-401E-8F26-C4F8189A818F}"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1F5419A-52CA-4232-B052-F254486C41B4}"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D6E4E9E-38D9-42BC-8433-184B64B994F5}" type="slidenum">
              <a:rPr lang="en-US"/>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F3702CF-FB77-4405-97BE-B4584A43CB6C}" type="slidenum">
              <a:rPr lang="en-US"/>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FF18EFD-E880-4F9D-875E-E51B6D21A6BA}" type="slidenum">
              <a:rPr lang="en-US"/>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45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19800" cy="5745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33253F1-94A6-442D-A356-A510944EDA9F}" type="slidenum">
              <a:rPr lang="en-US"/>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1858" name="Arc 2"/>
          <p:cNvSpPr>
            <a:spLocks/>
          </p:cNvSpPr>
          <p:nvPr/>
        </p:nvSpPr>
        <p:spPr bwMode="ltGray">
          <a:xfrm>
            <a:off x="-22225" y="2590800"/>
            <a:ext cx="7772400" cy="838200"/>
          </a:xfrm>
          <a:custGeom>
            <a:avLst/>
            <a:gdLst>
              <a:gd name="G0" fmla="+- 0 0 0"/>
              <a:gd name="G1" fmla="+- 21600 0 0"/>
              <a:gd name="G2" fmla="+- 21600 0 0"/>
              <a:gd name="T0" fmla="*/ 24 w 21600"/>
              <a:gd name="T1" fmla="*/ 0 h 43200"/>
              <a:gd name="T2" fmla="*/ 56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23" y="0"/>
                </a:moveTo>
                <a:cubicBezTo>
                  <a:pt x="11943" y="13"/>
                  <a:pt x="21600" y="9680"/>
                  <a:pt x="21600" y="21600"/>
                </a:cubicBezTo>
                <a:cubicBezTo>
                  <a:pt x="21600" y="33507"/>
                  <a:pt x="11963" y="43169"/>
                  <a:pt x="55" y="43199"/>
                </a:cubicBezTo>
              </a:path>
              <a:path w="21600" h="43200" stroke="0" extrusionOk="0">
                <a:moveTo>
                  <a:pt x="23" y="0"/>
                </a:moveTo>
                <a:cubicBezTo>
                  <a:pt x="11943" y="13"/>
                  <a:pt x="21600" y="9680"/>
                  <a:pt x="21600" y="21600"/>
                </a:cubicBezTo>
                <a:cubicBezTo>
                  <a:pt x="21600" y="33507"/>
                  <a:pt x="11963" y="43169"/>
                  <a:pt x="55" y="43199"/>
                </a:cubicBezTo>
                <a:lnTo>
                  <a:pt x="0" y="21600"/>
                </a:lnTo>
                <a:close/>
              </a:path>
            </a:pathLst>
          </a:custGeom>
          <a:gradFill rotWithShape="0">
            <a:gsLst>
              <a:gs pos="0">
                <a:schemeClr val="folHlink"/>
              </a:gs>
              <a:gs pos="100000">
                <a:schemeClr val="bg1"/>
              </a:gs>
            </a:gsLst>
            <a:path path="shape">
              <a:fillToRect l="50000" t="50000" r="50000" b="50000"/>
            </a:path>
          </a:gradFill>
          <a:ln w="9525">
            <a:noFill/>
            <a:round/>
            <a:headEnd/>
            <a:tailEnd/>
          </a:ln>
          <a:effectLst/>
        </p:spPr>
        <p:txBody>
          <a:bodyPr wrap="none" anchor="ctr"/>
          <a:lstStyle/>
          <a:p>
            <a:endParaRPr lang="en-US"/>
          </a:p>
        </p:txBody>
      </p:sp>
      <p:sp>
        <p:nvSpPr>
          <p:cNvPr id="121859" name="Rectangle 3"/>
          <p:cNvSpPr>
            <a:spLocks noGrp="1" noChangeArrowheads="1"/>
          </p:cNvSpPr>
          <p:nvPr>
            <p:ph type="ctrTitle"/>
          </p:nvPr>
        </p:nvSpPr>
        <p:spPr>
          <a:xfrm>
            <a:off x="1371600" y="1219200"/>
            <a:ext cx="7772400" cy="1143000"/>
          </a:xfrm>
        </p:spPr>
        <p:txBody>
          <a:bodyPr anchor="b"/>
          <a:lstStyle>
            <a:lvl1pPr>
              <a:defRPr/>
            </a:lvl1pPr>
          </a:lstStyle>
          <a:p>
            <a:r>
              <a:rPr lang="en-US" smtClean="0"/>
              <a:t>Click to edit Master title style</a:t>
            </a:r>
            <a:endParaRPr lang="en-US"/>
          </a:p>
        </p:txBody>
      </p:sp>
      <p:sp>
        <p:nvSpPr>
          <p:cNvPr id="121860" name="Rectangle 4"/>
          <p:cNvSpPr>
            <a:spLocks noGrp="1" noChangeArrowheads="1"/>
          </p:cNvSpPr>
          <p:nvPr>
            <p:ph type="subTitle" idx="1"/>
          </p:nvPr>
        </p:nvSpPr>
        <p:spPr>
          <a:xfrm>
            <a:off x="1371600" y="3581400"/>
            <a:ext cx="6400800" cy="1752600"/>
          </a:xfrm>
        </p:spPr>
        <p:txBody>
          <a:bodyPr/>
          <a:lstStyle>
            <a:lvl1pPr marL="0" indent="0">
              <a:buFont typeface="Wingdings" pitchFamily="2" charset="2"/>
              <a:buNone/>
              <a:defRPr/>
            </a:lvl1pPr>
          </a:lstStyle>
          <a:p>
            <a:r>
              <a:rPr lang="en-US" smtClean="0"/>
              <a:t>Click to edit Master subtitle style</a:t>
            </a:r>
            <a:endParaRPr lang="en-US"/>
          </a:p>
        </p:txBody>
      </p:sp>
      <p:sp>
        <p:nvSpPr>
          <p:cNvPr id="121861" name="Rectangle 5"/>
          <p:cNvSpPr>
            <a:spLocks noGrp="1" noChangeArrowheads="1"/>
          </p:cNvSpPr>
          <p:nvPr>
            <p:ph type="dt" sz="half" idx="2"/>
          </p:nvPr>
        </p:nvSpPr>
        <p:spPr>
          <a:xfrm>
            <a:off x="1371600" y="6248400"/>
            <a:ext cx="1905000" cy="457200"/>
          </a:xfrm>
        </p:spPr>
        <p:txBody>
          <a:bodyPr/>
          <a:lstStyle>
            <a:lvl1pPr>
              <a:defRPr/>
            </a:lvl1pPr>
          </a:lstStyle>
          <a:p>
            <a:endParaRPr lang="en-US"/>
          </a:p>
        </p:txBody>
      </p:sp>
      <p:sp>
        <p:nvSpPr>
          <p:cNvPr id="121862" name="Rectangle 6"/>
          <p:cNvSpPr>
            <a:spLocks noGrp="1" noChangeArrowheads="1"/>
          </p:cNvSpPr>
          <p:nvPr>
            <p:ph type="ftr" sz="quarter" idx="3"/>
          </p:nvPr>
        </p:nvSpPr>
        <p:spPr>
          <a:xfrm>
            <a:off x="3810000" y="6248400"/>
            <a:ext cx="2895600" cy="457200"/>
          </a:xfrm>
        </p:spPr>
        <p:txBody>
          <a:bodyPr/>
          <a:lstStyle>
            <a:lvl1pPr>
              <a:defRPr/>
            </a:lvl1pPr>
          </a:lstStyle>
          <a:p>
            <a:endParaRPr lang="en-US"/>
          </a:p>
        </p:txBody>
      </p:sp>
      <p:sp>
        <p:nvSpPr>
          <p:cNvPr id="121863" name="Rectangle 7"/>
          <p:cNvSpPr>
            <a:spLocks noGrp="1" noChangeArrowheads="1"/>
          </p:cNvSpPr>
          <p:nvPr>
            <p:ph type="sldNum" sz="quarter" idx="4"/>
          </p:nvPr>
        </p:nvSpPr>
        <p:spPr>
          <a:xfrm>
            <a:off x="7239000" y="6248400"/>
            <a:ext cx="1905000" cy="457200"/>
          </a:xfrm>
        </p:spPr>
        <p:txBody>
          <a:bodyPr/>
          <a:lstStyle>
            <a:lvl1pPr>
              <a:defRPr/>
            </a:lvl1pPr>
          </a:lstStyle>
          <a:p>
            <a:fld id="{7E7F10BA-A6F9-4389-843F-05B0950AC547}" type="slidenum">
              <a:rPr lang="en-US"/>
              <a:pPr/>
              <a:t>‹#›</a:t>
            </a:fld>
            <a:endParaRPr lang="en-US"/>
          </a:p>
        </p:txBody>
      </p:sp>
    </p:spTree>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94893B4-7169-4A72-90A0-1850B4D40B43}" type="slidenum">
              <a:rPr lang="en-US"/>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7552858-6C0A-4CF5-AD99-E992BA686DDC}" type="slidenum">
              <a:rPr lang="en-US"/>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2648985-3C0A-45D7-A9F4-5069254B4A5A}" type="slidenum">
              <a:rPr lang="en-US"/>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BB1FB26-18ED-478E-922F-95DDB7DF92A5}" type="slidenum">
              <a:rPr lang="en-US"/>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E9232E4-39B3-441A-9328-AF2CDEB644E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1F5419A-52CA-4232-B052-F254486C41B4}"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3108EF1-16E8-471C-A84E-ACB0509E74E5}" type="slidenum">
              <a:rPr lang="en-US"/>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655A57B-981C-4CF0-9207-5AEA56705BCE}" type="slidenum">
              <a:rPr lang="en-US"/>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6B1E3D8-82F7-4B5E-899B-B0838740DAD1}" type="slidenum">
              <a:rPr lang="en-US"/>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E9D8FF9-FAE9-4A80-822C-08FCA416FEDF}" type="slidenum">
              <a:rPr lang="en-US"/>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9850" y="457200"/>
            <a:ext cx="203835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457200"/>
            <a:ext cx="596265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BD0A78D-3D17-455A-B92B-5F3B5CACC1F8}" type="slidenum">
              <a:rPr lang="en-US"/>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5" descr="C:\Documents and Settings\nshastry\Application Data\Microsoft\Media Catalog\Downloaded Clips\cl47\j0178949.jpg"/>
          <p:cNvPicPr>
            <a:picLocks noChangeAspect="1" noChangeArrowheads="1"/>
          </p:cNvPicPr>
          <p:nvPr/>
        </p:nvPicPr>
        <p:blipFill>
          <a:blip r:embed="rId2" cstate="print">
            <a:lum bright="-6000"/>
          </a:blip>
          <a:srcRect/>
          <a:stretch>
            <a:fillRect/>
          </a:stretch>
        </p:blipFill>
        <p:spPr bwMode="auto">
          <a:xfrm>
            <a:off x="7010400" y="0"/>
            <a:ext cx="2133600" cy="6858000"/>
          </a:xfrm>
          <a:prstGeom prst="rect">
            <a:avLst/>
          </a:prstGeom>
          <a:noFill/>
          <a:ln w="9525">
            <a:noFill/>
            <a:miter lim="800000"/>
            <a:headEnd/>
            <a:tailEnd/>
          </a:ln>
        </p:spPr>
      </p:pic>
      <p:sp>
        <p:nvSpPr>
          <p:cNvPr id="3075" name="Rectangle 3"/>
          <p:cNvSpPr>
            <a:spLocks noGrp="1" noChangeArrowheads="1"/>
          </p:cNvSpPr>
          <p:nvPr>
            <p:ph type="ctrTitle"/>
          </p:nvPr>
        </p:nvSpPr>
        <p:spPr>
          <a:xfrm>
            <a:off x="304800" y="304800"/>
            <a:ext cx="6248400" cy="3276600"/>
          </a:xfrm>
        </p:spPr>
        <p:txBody>
          <a:bodyPr/>
          <a:lstStyle>
            <a:lvl1pPr algn="l">
              <a:defRPr sz="5400"/>
            </a:lvl1pPr>
          </a:lstStyle>
          <a:p>
            <a:pPr lvl="0"/>
            <a:r>
              <a:rPr lang="en-US" altLang="zh-CN" noProof="0" smtClean="0"/>
              <a:t>Click to edit Master title style</a:t>
            </a:r>
          </a:p>
        </p:txBody>
      </p:sp>
      <p:sp>
        <p:nvSpPr>
          <p:cNvPr id="3076" name="Rectangle 4"/>
          <p:cNvSpPr>
            <a:spLocks noGrp="1" noChangeArrowheads="1"/>
          </p:cNvSpPr>
          <p:nvPr>
            <p:ph type="subTitle" idx="1"/>
          </p:nvPr>
        </p:nvSpPr>
        <p:spPr>
          <a:xfrm>
            <a:off x="304800" y="4191000"/>
            <a:ext cx="6324600" cy="1295400"/>
          </a:xfrm>
        </p:spPr>
        <p:txBody>
          <a:bodyPr/>
          <a:lstStyle>
            <a:lvl1pPr marL="0" indent="0">
              <a:buFontTx/>
              <a:buNone/>
              <a:defRPr/>
            </a:lvl1pPr>
          </a:lstStyle>
          <a:p>
            <a:pPr lvl="0"/>
            <a:r>
              <a:rPr lang="en-US" altLang="zh-CN" noProof="0" smtClean="0"/>
              <a:t>Click to edit Master subtitle style</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C1F5419A-52CA-4232-B052-F254486C41B4}" type="slidenum">
              <a:rPr lang="en-US" smtClean="0"/>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C1F5419A-52CA-4232-B052-F254486C41B4}" type="slidenum">
              <a:rPr lang="en-US" smtClean="0"/>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228600" y="1600200"/>
            <a:ext cx="32004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3581400" y="1600200"/>
            <a:ext cx="32004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C1F5419A-52CA-4232-B052-F254486C41B4}" type="slidenum">
              <a:rPr lang="en-US" smtClean="0"/>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C1F5419A-52CA-4232-B052-F254486C41B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1F5419A-52CA-4232-B052-F254486C41B4}"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C1F5419A-52CA-4232-B052-F254486C41B4}" type="slidenum">
              <a:rPr lang="en-US" smtClean="0"/>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C1F5419A-52CA-4232-B052-F254486C41B4}" type="slidenum">
              <a:rPr lang="en-US" smtClean="0"/>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C1F5419A-52CA-4232-B052-F254486C41B4}" type="slidenum">
              <a:rPr lang="en-US" smtClean="0"/>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zh-CN" alt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C1F5419A-52CA-4232-B052-F254486C41B4}" type="slidenum">
              <a:rPr lang="en-US" smtClean="0"/>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C1F5419A-52CA-4232-B052-F254486C41B4}" type="slidenum">
              <a:rPr lang="en-US" smtClean="0"/>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143500" y="228600"/>
            <a:ext cx="1638300" cy="5867400"/>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228600" y="228600"/>
            <a:ext cx="4762500" cy="5867400"/>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C1F5419A-52CA-4232-B052-F254486C41B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1F5419A-52CA-4232-B052-F254486C41B4}"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1F5419A-52CA-4232-B052-F254486C41B4}"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1F5419A-52CA-4232-B052-F254486C41B4}"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1F5419A-52CA-4232-B052-F254486C41B4}" type="slidenum">
              <a:rPr lang="en-US" smtClean="0"/>
              <a:pPr/>
              <a:t>‹#›</a:t>
            </a:fld>
            <a:endParaRPr lang="en-US"/>
          </a:p>
        </p:txBody>
      </p:sp>
    </p:spTree>
  </p:cSld>
  <p:clrMapOvr>
    <a:masterClrMapping/>
  </p:clrMapOvr>
  <p:transition>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4.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469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46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146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146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1F5419A-52CA-4232-B052-F254486C41B4}" type="slidenum">
              <a:rPr lang="en-US" smtClean="0"/>
              <a:pPr/>
              <a:t>‹#›</a:t>
            </a:fld>
            <a:endParaRPr lang="en-US"/>
          </a:p>
        </p:txBody>
      </p:sp>
    </p:spTree>
  </p:cSld>
  <p:clrMap bg1="dk2" tx1="lt1" bg2="dk1" tx2="lt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Lst>
  <p:transition>
    <p:fade thruBlk="1"/>
  </p:transition>
  <p:timing>
    <p:tnLst>
      <p:par>
        <p:cTn id="1" dur="indefinite" restart="never" nodeType="tmRoot"/>
      </p:par>
    </p:tnLst>
  </p:timing>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673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67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167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167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F69AB70-CDE2-4915-AD93-87FD5195533E}"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Lst>
  <p:timing>
    <p:tnLst>
      <p:par>
        <p:cTn id="1" dur="indefinite" restart="never" nodeType="tmRoot"/>
      </p:par>
    </p:tnLst>
  </p:timing>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bwMode="auto">
          <a:xfrm>
            <a:off x="457200" y="3810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7763" name="Rectangle 3"/>
          <p:cNvSpPr>
            <a:spLocks noGrp="1" noChangeArrowheads="1"/>
          </p:cNvSpPr>
          <p:nvPr>
            <p:ph type="body" idx="1"/>
          </p:nvPr>
        </p:nvSpPr>
        <p:spPr bwMode="auto">
          <a:xfrm>
            <a:off x="685800" y="1600200"/>
            <a:ext cx="7848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7764" name="Rectangle 4"/>
          <p:cNvSpPr>
            <a:spLocks noGrp="1" noChangeArrowheads="1"/>
          </p:cNvSpPr>
          <p:nvPr>
            <p:ph type="dt" sz="half" idx="2"/>
          </p:nvPr>
        </p:nvSpPr>
        <p:spPr bwMode="auto">
          <a:xfrm>
            <a:off x="457200" y="60960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17765" name="Rectangle 5"/>
          <p:cNvSpPr>
            <a:spLocks noGrp="1" noChangeArrowheads="1"/>
          </p:cNvSpPr>
          <p:nvPr>
            <p:ph type="ftr" sz="quarter" idx="3"/>
          </p:nvPr>
        </p:nvSpPr>
        <p:spPr bwMode="auto">
          <a:xfrm>
            <a:off x="3124200" y="609600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17766" name="Rectangle 6"/>
          <p:cNvSpPr>
            <a:spLocks noGrp="1" noChangeArrowheads="1"/>
          </p:cNvSpPr>
          <p:nvPr>
            <p:ph type="sldNum" sz="quarter" idx="4"/>
          </p:nvPr>
        </p:nvSpPr>
        <p:spPr bwMode="auto">
          <a:xfrm>
            <a:off x="6553200" y="60960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19DCEAD-65B8-44DC-80FC-5B8C3C359B1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 id="2147483918" r:id="rId8"/>
    <p:sldLayoutId id="2147483919" r:id="rId9"/>
    <p:sldLayoutId id="2147483920" r:id="rId10"/>
    <p:sldLayoutId id="2147483921" r:id="rId11"/>
  </p:sldLayoutIdLst>
  <p:timing>
    <p:tnLst>
      <p:par>
        <p:cTn id="1" dur="indefinite" restart="never" nodeType="tmRoot"/>
      </p:par>
    </p:tnLst>
  </p:timing>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3505200" y="0"/>
            <a:ext cx="5638800" cy="814388"/>
            <a:chOff x="1488" y="0"/>
            <a:chExt cx="4272" cy="816"/>
          </a:xfrm>
        </p:grpSpPr>
        <p:grpSp>
          <p:nvGrpSpPr>
            <p:cNvPr id="3" name="Group 3"/>
            <p:cNvGrpSpPr>
              <a:grpSpLocks/>
            </p:cNvGrpSpPr>
            <p:nvPr userDrawn="1"/>
          </p:nvGrpSpPr>
          <p:grpSpPr bwMode="auto">
            <a:xfrm>
              <a:off x="1488" y="0"/>
              <a:ext cx="4272" cy="48"/>
              <a:chOff x="1488" y="0"/>
              <a:chExt cx="4272" cy="48"/>
            </a:xfrm>
          </p:grpSpPr>
          <p:sp>
            <p:nvSpPr>
              <p:cNvPr id="120836" name="Rectangle 4"/>
              <p:cNvSpPr>
                <a:spLocks noChangeArrowheads="1"/>
              </p:cNvSpPr>
              <p:nvPr userDrawn="1"/>
            </p:nvSpPr>
            <p:spPr bwMode="ltGray">
              <a:xfrm>
                <a:off x="3792" y="0"/>
                <a:ext cx="1968"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37" name="Rectangle 5"/>
              <p:cNvSpPr>
                <a:spLocks noChangeArrowheads="1"/>
              </p:cNvSpPr>
              <p:nvPr userDrawn="1"/>
            </p:nvSpPr>
            <p:spPr bwMode="ltGray">
              <a:xfrm>
                <a:off x="1488" y="0"/>
                <a:ext cx="2304"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grpSp>
        <p:sp>
          <p:nvSpPr>
            <p:cNvPr id="120838" name="Rectangle 6"/>
            <p:cNvSpPr>
              <a:spLocks noChangeArrowheads="1"/>
            </p:cNvSpPr>
            <p:nvPr userDrawn="1"/>
          </p:nvSpPr>
          <p:spPr bwMode="ltGray">
            <a:xfrm>
              <a:off x="4278" y="96"/>
              <a:ext cx="1482"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39" name="Rectangle 7"/>
            <p:cNvSpPr>
              <a:spLocks noChangeArrowheads="1"/>
            </p:cNvSpPr>
            <p:nvPr userDrawn="1"/>
          </p:nvSpPr>
          <p:spPr bwMode="ltGray">
            <a:xfrm>
              <a:off x="2544" y="96"/>
              <a:ext cx="1734"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sp>
          <p:nvSpPr>
            <p:cNvPr id="120840" name="Rectangle 8"/>
            <p:cNvSpPr>
              <a:spLocks noChangeArrowheads="1"/>
            </p:cNvSpPr>
            <p:nvPr userDrawn="1"/>
          </p:nvSpPr>
          <p:spPr bwMode="ltGray">
            <a:xfrm>
              <a:off x="4809" y="192"/>
              <a:ext cx="951"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41" name="Rectangle 9"/>
            <p:cNvSpPr>
              <a:spLocks noChangeArrowheads="1"/>
            </p:cNvSpPr>
            <p:nvPr userDrawn="1"/>
          </p:nvSpPr>
          <p:spPr bwMode="ltGray">
            <a:xfrm>
              <a:off x="3696" y="192"/>
              <a:ext cx="1113"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sp>
          <p:nvSpPr>
            <p:cNvPr id="120842" name="Rectangle 10"/>
            <p:cNvSpPr>
              <a:spLocks noChangeArrowheads="1"/>
            </p:cNvSpPr>
            <p:nvPr userDrawn="1"/>
          </p:nvSpPr>
          <p:spPr bwMode="ltGray">
            <a:xfrm>
              <a:off x="5097" y="288"/>
              <a:ext cx="663"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43" name="Rectangle 11"/>
            <p:cNvSpPr>
              <a:spLocks noChangeArrowheads="1"/>
            </p:cNvSpPr>
            <p:nvPr userDrawn="1"/>
          </p:nvSpPr>
          <p:spPr bwMode="ltGray">
            <a:xfrm>
              <a:off x="4320" y="288"/>
              <a:ext cx="777"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sp>
          <p:nvSpPr>
            <p:cNvPr id="120844" name="Rectangle 12"/>
            <p:cNvSpPr>
              <a:spLocks noChangeArrowheads="1"/>
            </p:cNvSpPr>
            <p:nvPr userDrawn="1"/>
          </p:nvSpPr>
          <p:spPr bwMode="ltGray">
            <a:xfrm>
              <a:off x="5362" y="384"/>
              <a:ext cx="398"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45" name="Rectangle 13"/>
            <p:cNvSpPr>
              <a:spLocks noChangeArrowheads="1"/>
            </p:cNvSpPr>
            <p:nvPr userDrawn="1"/>
          </p:nvSpPr>
          <p:spPr bwMode="ltGray">
            <a:xfrm>
              <a:off x="4896" y="384"/>
              <a:ext cx="466"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sp>
          <p:nvSpPr>
            <p:cNvPr id="120846" name="Rectangle 14"/>
            <p:cNvSpPr>
              <a:spLocks noChangeArrowheads="1"/>
            </p:cNvSpPr>
            <p:nvPr userDrawn="1"/>
          </p:nvSpPr>
          <p:spPr bwMode="ltGray">
            <a:xfrm>
              <a:off x="5539" y="480"/>
              <a:ext cx="221"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47" name="Rectangle 15"/>
            <p:cNvSpPr>
              <a:spLocks noChangeArrowheads="1"/>
            </p:cNvSpPr>
            <p:nvPr userDrawn="1"/>
          </p:nvSpPr>
          <p:spPr bwMode="ltGray">
            <a:xfrm>
              <a:off x="5280" y="480"/>
              <a:ext cx="259"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sp>
          <p:nvSpPr>
            <p:cNvPr id="120848" name="Rectangle 16"/>
            <p:cNvSpPr>
              <a:spLocks noChangeArrowheads="1"/>
            </p:cNvSpPr>
            <p:nvPr userDrawn="1"/>
          </p:nvSpPr>
          <p:spPr bwMode="ltGray">
            <a:xfrm>
              <a:off x="5649" y="576"/>
              <a:ext cx="111"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49" name="Rectangle 17"/>
            <p:cNvSpPr>
              <a:spLocks noChangeArrowheads="1"/>
            </p:cNvSpPr>
            <p:nvPr userDrawn="1"/>
          </p:nvSpPr>
          <p:spPr bwMode="ltGray">
            <a:xfrm>
              <a:off x="5520" y="576"/>
              <a:ext cx="129"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sp>
          <p:nvSpPr>
            <p:cNvPr id="120850" name="Rectangle 18"/>
            <p:cNvSpPr>
              <a:spLocks noChangeArrowheads="1"/>
            </p:cNvSpPr>
            <p:nvPr userDrawn="1"/>
          </p:nvSpPr>
          <p:spPr bwMode="ltGray">
            <a:xfrm>
              <a:off x="5694" y="672"/>
              <a:ext cx="66"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51" name="Rectangle 19"/>
            <p:cNvSpPr>
              <a:spLocks noChangeArrowheads="1"/>
            </p:cNvSpPr>
            <p:nvPr userDrawn="1"/>
          </p:nvSpPr>
          <p:spPr bwMode="ltGray">
            <a:xfrm>
              <a:off x="5616" y="672"/>
              <a:ext cx="78"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sp>
          <p:nvSpPr>
            <p:cNvPr id="120852" name="Rectangle 20"/>
            <p:cNvSpPr>
              <a:spLocks noChangeArrowheads="1"/>
            </p:cNvSpPr>
            <p:nvPr userDrawn="1"/>
          </p:nvSpPr>
          <p:spPr bwMode="ltGray">
            <a:xfrm>
              <a:off x="4013" y="48"/>
              <a:ext cx="1747"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53" name="Rectangle 21"/>
            <p:cNvSpPr>
              <a:spLocks noChangeArrowheads="1"/>
            </p:cNvSpPr>
            <p:nvPr userDrawn="1"/>
          </p:nvSpPr>
          <p:spPr bwMode="ltGray">
            <a:xfrm>
              <a:off x="1968" y="48"/>
              <a:ext cx="2045"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sp>
          <p:nvSpPr>
            <p:cNvPr id="120854" name="Rectangle 22"/>
            <p:cNvSpPr>
              <a:spLocks noChangeArrowheads="1"/>
            </p:cNvSpPr>
            <p:nvPr userDrawn="1"/>
          </p:nvSpPr>
          <p:spPr bwMode="ltGray">
            <a:xfrm>
              <a:off x="4588" y="144"/>
              <a:ext cx="1172"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55" name="Rectangle 23"/>
            <p:cNvSpPr>
              <a:spLocks noChangeArrowheads="1"/>
            </p:cNvSpPr>
            <p:nvPr userDrawn="1"/>
          </p:nvSpPr>
          <p:spPr bwMode="ltGray">
            <a:xfrm>
              <a:off x="3216" y="144"/>
              <a:ext cx="1372"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sp>
          <p:nvSpPr>
            <p:cNvPr id="120856" name="Rectangle 24"/>
            <p:cNvSpPr>
              <a:spLocks noChangeArrowheads="1"/>
            </p:cNvSpPr>
            <p:nvPr userDrawn="1"/>
          </p:nvSpPr>
          <p:spPr bwMode="ltGray">
            <a:xfrm>
              <a:off x="4964" y="240"/>
              <a:ext cx="796"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57" name="Rectangle 25"/>
            <p:cNvSpPr>
              <a:spLocks noChangeArrowheads="1"/>
            </p:cNvSpPr>
            <p:nvPr userDrawn="1"/>
          </p:nvSpPr>
          <p:spPr bwMode="ltGray">
            <a:xfrm>
              <a:off x="4032" y="240"/>
              <a:ext cx="932"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sp>
          <p:nvSpPr>
            <p:cNvPr id="120858" name="Rectangle 26"/>
            <p:cNvSpPr>
              <a:spLocks noChangeArrowheads="1"/>
            </p:cNvSpPr>
            <p:nvPr userDrawn="1"/>
          </p:nvSpPr>
          <p:spPr bwMode="ltGray">
            <a:xfrm>
              <a:off x="5274" y="336"/>
              <a:ext cx="486"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59" name="Rectangle 27"/>
            <p:cNvSpPr>
              <a:spLocks noChangeArrowheads="1"/>
            </p:cNvSpPr>
            <p:nvPr userDrawn="1"/>
          </p:nvSpPr>
          <p:spPr bwMode="ltGray">
            <a:xfrm>
              <a:off x="4704" y="336"/>
              <a:ext cx="570"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sp>
          <p:nvSpPr>
            <p:cNvPr id="120860" name="Rectangle 28"/>
            <p:cNvSpPr>
              <a:spLocks noChangeArrowheads="1"/>
            </p:cNvSpPr>
            <p:nvPr userDrawn="1"/>
          </p:nvSpPr>
          <p:spPr bwMode="ltGray">
            <a:xfrm>
              <a:off x="5450" y="432"/>
              <a:ext cx="310"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61" name="Rectangle 29"/>
            <p:cNvSpPr>
              <a:spLocks noChangeArrowheads="1"/>
            </p:cNvSpPr>
            <p:nvPr userDrawn="1"/>
          </p:nvSpPr>
          <p:spPr bwMode="ltGray">
            <a:xfrm>
              <a:off x="5088" y="432"/>
              <a:ext cx="362"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sp>
          <p:nvSpPr>
            <p:cNvPr id="120862" name="Rectangle 30"/>
            <p:cNvSpPr>
              <a:spLocks noChangeArrowheads="1"/>
            </p:cNvSpPr>
            <p:nvPr userDrawn="1"/>
          </p:nvSpPr>
          <p:spPr bwMode="ltGray">
            <a:xfrm>
              <a:off x="5605" y="528"/>
              <a:ext cx="155"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63" name="Rectangle 31"/>
            <p:cNvSpPr>
              <a:spLocks noChangeArrowheads="1"/>
            </p:cNvSpPr>
            <p:nvPr userDrawn="1"/>
          </p:nvSpPr>
          <p:spPr bwMode="ltGray">
            <a:xfrm>
              <a:off x="5424" y="528"/>
              <a:ext cx="181"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sp>
          <p:nvSpPr>
            <p:cNvPr id="120864" name="Rectangle 32"/>
            <p:cNvSpPr>
              <a:spLocks noChangeArrowheads="1"/>
            </p:cNvSpPr>
            <p:nvPr userDrawn="1"/>
          </p:nvSpPr>
          <p:spPr bwMode="ltGray">
            <a:xfrm>
              <a:off x="5672" y="624"/>
              <a:ext cx="88"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65" name="Rectangle 33"/>
            <p:cNvSpPr>
              <a:spLocks noChangeArrowheads="1"/>
            </p:cNvSpPr>
            <p:nvPr userDrawn="1"/>
          </p:nvSpPr>
          <p:spPr bwMode="ltGray">
            <a:xfrm>
              <a:off x="5568" y="624"/>
              <a:ext cx="104"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sp>
          <p:nvSpPr>
            <p:cNvPr id="120866" name="Rectangle 34"/>
            <p:cNvSpPr>
              <a:spLocks noChangeArrowheads="1"/>
            </p:cNvSpPr>
            <p:nvPr userDrawn="1"/>
          </p:nvSpPr>
          <p:spPr bwMode="ltGray">
            <a:xfrm>
              <a:off x="5716" y="720"/>
              <a:ext cx="44"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67" name="Rectangle 35"/>
            <p:cNvSpPr>
              <a:spLocks noChangeArrowheads="1"/>
            </p:cNvSpPr>
            <p:nvPr userDrawn="1"/>
          </p:nvSpPr>
          <p:spPr bwMode="ltGray">
            <a:xfrm>
              <a:off x="5664" y="720"/>
              <a:ext cx="52"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sp>
          <p:nvSpPr>
            <p:cNvPr id="120868" name="Rectangle 36"/>
            <p:cNvSpPr>
              <a:spLocks noChangeArrowheads="1"/>
            </p:cNvSpPr>
            <p:nvPr userDrawn="1"/>
          </p:nvSpPr>
          <p:spPr bwMode="ltGray">
            <a:xfrm>
              <a:off x="5738" y="768"/>
              <a:ext cx="22" cy="48"/>
            </a:xfrm>
            <a:prstGeom prst="rect">
              <a:avLst/>
            </a:prstGeom>
            <a:gradFill rotWithShape="0">
              <a:gsLst>
                <a:gs pos="0">
                  <a:schemeClr val="folHlink"/>
                </a:gs>
                <a:gs pos="100000">
                  <a:schemeClr val="hlink"/>
                </a:gs>
              </a:gsLst>
              <a:lin ang="0" scaled="1"/>
            </a:gradFill>
            <a:ln w="9525">
              <a:noFill/>
              <a:miter lim="800000"/>
              <a:headEnd/>
              <a:tailEnd/>
            </a:ln>
            <a:effectLst/>
          </p:spPr>
          <p:txBody>
            <a:bodyPr wrap="none" anchor="ctr"/>
            <a:lstStyle/>
            <a:p>
              <a:endParaRPr lang="en-US"/>
            </a:p>
          </p:txBody>
        </p:sp>
        <p:sp>
          <p:nvSpPr>
            <p:cNvPr id="120869" name="Rectangle 37"/>
            <p:cNvSpPr>
              <a:spLocks noChangeArrowheads="1"/>
            </p:cNvSpPr>
            <p:nvPr userDrawn="1"/>
          </p:nvSpPr>
          <p:spPr bwMode="ltGray">
            <a:xfrm>
              <a:off x="5712" y="768"/>
              <a:ext cx="26" cy="48"/>
            </a:xfrm>
            <a:prstGeom prst="rect">
              <a:avLst/>
            </a:prstGeom>
            <a:gradFill rotWithShape="0">
              <a:gsLst>
                <a:gs pos="0">
                  <a:schemeClr val="bg1"/>
                </a:gs>
                <a:gs pos="100000">
                  <a:schemeClr val="folHlink"/>
                </a:gs>
              </a:gsLst>
              <a:lin ang="0" scaled="1"/>
            </a:gradFill>
            <a:ln w="9525">
              <a:noFill/>
              <a:miter lim="800000"/>
              <a:headEnd/>
              <a:tailEnd/>
            </a:ln>
            <a:effectLst/>
          </p:spPr>
          <p:txBody>
            <a:bodyPr wrap="none" anchor="ctr"/>
            <a:lstStyle/>
            <a:p>
              <a:endParaRPr lang="en-US"/>
            </a:p>
          </p:txBody>
        </p:sp>
      </p:grpSp>
      <p:sp>
        <p:nvSpPr>
          <p:cNvPr id="120870" name="Arc 38"/>
          <p:cNvSpPr>
            <a:spLocks/>
          </p:cNvSpPr>
          <p:nvPr/>
        </p:nvSpPr>
        <p:spPr bwMode="hidden">
          <a:xfrm>
            <a:off x="0" y="1371600"/>
            <a:ext cx="4114800" cy="531813"/>
          </a:xfrm>
          <a:custGeom>
            <a:avLst/>
            <a:gdLst>
              <a:gd name="G0" fmla="+- 0 0 0"/>
              <a:gd name="G1" fmla="+- 21600 0 0"/>
              <a:gd name="G2" fmla="+- 21600 0 0"/>
              <a:gd name="T0" fmla="*/ 24 w 21600"/>
              <a:gd name="T1" fmla="*/ 0 h 43200"/>
              <a:gd name="T2" fmla="*/ 56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23" y="0"/>
                </a:moveTo>
                <a:cubicBezTo>
                  <a:pt x="11943" y="13"/>
                  <a:pt x="21600" y="9680"/>
                  <a:pt x="21600" y="21600"/>
                </a:cubicBezTo>
                <a:cubicBezTo>
                  <a:pt x="21600" y="33507"/>
                  <a:pt x="11963" y="43169"/>
                  <a:pt x="55" y="43199"/>
                </a:cubicBezTo>
              </a:path>
              <a:path w="21600" h="43200" stroke="0" extrusionOk="0">
                <a:moveTo>
                  <a:pt x="23" y="0"/>
                </a:moveTo>
                <a:cubicBezTo>
                  <a:pt x="11943" y="13"/>
                  <a:pt x="21600" y="9680"/>
                  <a:pt x="21600" y="21600"/>
                </a:cubicBezTo>
                <a:cubicBezTo>
                  <a:pt x="21600" y="33507"/>
                  <a:pt x="11963" y="43169"/>
                  <a:pt x="55" y="43199"/>
                </a:cubicBezTo>
                <a:lnTo>
                  <a:pt x="0" y="21600"/>
                </a:lnTo>
                <a:close/>
              </a:path>
            </a:pathLst>
          </a:custGeom>
          <a:gradFill rotWithShape="0">
            <a:gsLst>
              <a:gs pos="0">
                <a:schemeClr val="folHlink"/>
              </a:gs>
              <a:gs pos="100000">
                <a:schemeClr val="bg1"/>
              </a:gs>
            </a:gsLst>
            <a:path path="shape">
              <a:fillToRect l="50000" t="50000" r="50000" b="50000"/>
            </a:path>
          </a:gradFill>
          <a:ln w="9525">
            <a:noFill/>
            <a:round/>
            <a:headEnd/>
            <a:tailEnd/>
          </a:ln>
          <a:effectLst/>
        </p:spPr>
        <p:txBody>
          <a:bodyPr wrap="none" anchor="ctr"/>
          <a:lstStyle/>
          <a:p>
            <a:endParaRPr lang="en-US"/>
          </a:p>
        </p:txBody>
      </p:sp>
      <p:sp>
        <p:nvSpPr>
          <p:cNvPr id="120871" name="Rectangle 39"/>
          <p:cNvSpPr>
            <a:spLocks noGrp="1" noChangeArrowheads="1"/>
          </p:cNvSpPr>
          <p:nvPr>
            <p:ph type="title"/>
          </p:nvPr>
        </p:nvSpPr>
        <p:spPr bwMode="auto">
          <a:xfrm>
            <a:off x="304800" y="4572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20872" name="Rectangle 40"/>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0873" name="Rectangle 41"/>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i="1"/>
            </a:lvl1pPr>
          </a:lstStyle>
          <a:p>
            <a:endParaRPr lang="en-US"/>
          </a:p>
        </p:txBody>
      </p:sp>
      <p:sp>
        <p:nvSpPr>
          <p:cNvPr id="120874" name="Rectangle 4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i="1"/>
            </a:lvl1pPr>
          </a:lstStyle>
          <a:p>
            <a:endParaRPr lang="en-US"/>
          </a:p>
        </p:txBody>
      </p:sp>
      <p:sp>
        <p:nvSpPr>
          <p:cNvPr id="120875" name="Rectangle 43"/>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i="1"/>
            </a:lvl1pPr>
          </a:lstStyle>
          <a:p>
            <a:fld id="{EF2A708E-BE52-4154-ADC5-FD66F0BE5C89}"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iming>
    <p:tnLst>
      <p:par>
        <p:cTn id="1" dur="indefinite" restart="never" nodeType="tmRoot"/>
      </p:par>
    </p:tnLst>
  </p:timing>
  <p:txStyles>
    <p:titleStyle>
      <a:lvl1pPr algn="l" rtl="0" eaLnBrk="1" fontAlgn="base" hangingPunct="1">
        <a:spcBef>
          <a:spcPct val="0"/>
        </a:spcBef>
        <a:spcAft>
          <a:spcPct val="0"/>
        </a:spcAft>
        <a:defRPr sz="4400" i="1">
          <a:solidFill>
            <a:schemeClr val="tx2"/>
          </a:solidFill>
          <a:latin typeface="+mj-lt"/>
          <a:ea typeface="+mj-ea"/>
          <a:cs typeface="+mj-cs"/>
        </a:defRPr>
      </a:lvl1pPr>
      <a:lvl2pPr algn="l" rtl="0" eaLnBrk="1" fontAlgn="base" hangingPunct="1">
        <a:spcBef>
          <a:spcPct val="0"/>
        </a:spcBef>
        <a:spcAft>
          <a:spcPct val="0"/>
        </a:spcAft>
        <a:defRPr sz="4400" i="1">
          <a:solidFill>
            <a:schemeClr val="tx2"/>
          </a:solidFill>
          <a:latin typeface="Arial Narrow" pitchFamily="34" charset="0"/>
          <a:cs typeface="Arial" charset="0"/>
        </a:defRPr>
      </a:lvl2pPr>
      <a:lvl3pPr algn="l" rtl="0" eaLnBrk="1" fontAlgn="base" hangingPunct="1">
        <a:spcBef>
          <a:spcPct val="0"/>
        </a:spcBef>
        <a:spcAft>
          <a:spcPct val="0"/>
        </a:spcAft>
        <a:defRPr sz="4400" i="1">
          <a:solidFill>
            <a:schemeClr val="tx2"/>
          </a:solidFill>
          <a:latin typeface="Arial Narrow" pitchFamily="34" charset="0"/>
          <a:cs typeface="Arial" charset="0"/>
        </a:defRPr>
      </a:lvl3pPr>
      <a:lvl4pPr algn="l" rtl="0" eaLnBrk="1" fontAlgn="base" hangingPunct="1">
        <a:spcBef>
          <a:spcPct val="0"/>
        </a:spcBef>
        <a:spcAft>
          <a:spcPct val="0"/>
        </a:spcAft>
        <a:defRPr sz="4400" i="1">
          <a:solidFill>
            <a:schemeClr val="tx2"/>
          </a:solidFill>
          <a:latin typeface="Arial Narrow" pitchFamily="34" charset="0"/>
          <a:cs typeface="Arial" charset="0"/>
        </a:defRPr>
      </a:lvl4pPr>
      <a:lvl5pPr algn="l" rtl="0" eaLnBrk="1" fontAlgn="base" hangingPunct="1">
        <a:spcBef>
          <a:spcPct val="0"/>
        </a:spcBef>
        <a:spcAft>
          <a:spcPct val="0"/>
        </a:spcAft>
        <a:defRPr sz="4400" i="1">
          <a:solidFill>
            <a:schemeClr val="tx2"/>
          </a:solidFill>
          <a:latin typeface="Arial Narrow" pitchFamily="34" charset="0"/>
          <a:cs typeface="Arial" charset="0"/>
        </a:defRPr>
      </a:lvl5pPr>
      <a:lvl6pPr marL="457200" algn="l" rtl="0" eaLnBrk="1" fontAlgn="base" hangingPunct="1">
        <a:spcBef>
          <a:spcPct val="0"/>
        </a:spcBef>
        <a:spcAft>
          <a:spcPct val="0"/>
        </a:spcAft>
        <a:defRPr sz="4400" i="1">
          <a:solidFill>
            <a:schemeClr val="tx2"/>
          </a:solidFill>
          <a:latin typeface="Arial Narrow" pitchFamily="34" charset="0"/>
          <a:cs typeface="Arial" charset="0"/>
        </a:defRPr>
      </a:lvl6pPr>
      <a:lvl7pPr marL="914400" algn="l" rtl="0" eaLnBrk="1" fontAlgn="base" hangingPunct="1">
        <a:spcBef>
          <a:spcPct val="0"/>
        </a:spcBef>
        <a:spcAft>
          <a:spcPct val="0"/>
        </a:spcAft>
        <a:defRPr sz="4400" i="1">
          <a:solidFill>
            <a:schemeClr val="tx2"/>
          </a:solidFill>
          <a:latin typeface="Arial Narrow" pitchFamily="34" charset="0"/>
          <a:cs typeface="Arial" charset="0"/>
        </a:defRPr>
      </a:lvl7pPr>
      <a:lvl8pPr marL="1371600" algn="l" rtl="0" eaLnBrk="1" fontAlgn="base" hangingPunct="1">
        <a:spcBef>
          <a:spcPct val="0"/>
        </a:spcBef>
        <a:spcAft>
          <a:spcPct val="0"/>
        </a:spcAft>
        <a:defRPr sz="4400" i="1">
          <a:solidFill>
            <a:schemeClr val="tx2"/>
          </a:solidFill>
          <a:latin typeface="Arial Narrow" pitchFamily="34" charset="0"/>
          <a:cs typeface="Arial" charset="0"/>
        </a:defRPr>
      </a:lvl8pPr>
      <a:lvl9pPr marL="1828800" algn="l" rtl="0" eaLnBrk="1" fontAlgn="base" hangingPunct="1">
        <a:spcBef>
          <a:spcPct val="0"/>
        </a:spcBef>
        <a:spcAft>
          <a:spcPct val="0"/>
        </a:spcAft>
        <a:defRPr sz="4400" i="1">
          <a:solidFill>
            <a:schemeClr val="tx2"/>
          </a:solidFill>
          <a:latin typeface="Arial Narrow" pitchFamily="34" charset="0"/>
          <a:cs typeface="Arial" charset="0"/>
        </a:defRPr>
      </a:lvl9pPr>
    </p:titleStyle>
    <p:bodyStyle>
      <a:lvl1pPr marL="342900" indent="-342900" algn="l" rtl="0" eaLnBrk="1" fontAlgn="base" hangingPunct="1">
        <a:spcBef>
          <a:spcPct val="20000"/>
        </a:spcBef>
        <a:spcAft>
          <a:spcPct val="0"/>
        </a:spcAft>
        <a:buClr>
          <a:schemeClr val="accent2"/>
        </a:buClr>
        <a:buSzPct val="90000"/>
        <a:buFont typeface="Wingdings" pitchFamily="2" charset="2"/>
        <a:buChar char="l"/>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SzPct val="65000"/>
        <a:buFont typeface="Wingdings" pitchFamily="2" charset="2"/>
        <a:buChar char="u"/>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SzPct val="90000"/>
        <a:buChar char="•"/>
        <a:defRPr sz="2000">
          <a:solidFill>
            <a:schemeClr val="tx1"/>
          </a:solidFill>
          <a:latin typeface="+mn-lt"/>
          <a:cs typeface="+mn-cs"/>
        </a:defRPr>
      </a:lvl5pPr>
      <a:lvl6pPr marL="2514600" indent="-228600" algn="l" rtl="0" eaLnBrk="1" fontAlgn="base" hangingPunct="1">
        <a:spcBef>
          <a:spcPct val="20000"/>
        </a:spcBef>
        <a:spcAft>
          <a:spcPct val="0"/>
        </a:spcAft>
        <a:buSzPct val="90000"/>
        <a:buChar char="•"/>
        <a:defRPr sz="2000">
          <a:solidFill>
            <a:schemeClr val="tx1"/>
          </a:solidFill>
          <a:latin typeface="+mn-lt"/>
          <a:cs typeface="+mn-cs"/>
        </a:defRPr>
      </a:lvl6pPr>
      <a:lvl7pPr marL="2971800" indent="-228600" algn="l" rtl="0" eaLnBrk="1" fontAlgn="base" hangingPunct="1">
        <a:spcBef>
          <a:spcPct val="20000"/>
        </a:spcBef>
        <a:spcAft>
          <a:spcPct val="0"/>
        </a:spcAft>
        <a:buSzPct val="90000"/>
        <a:buChar char="•"/>
        <a:defRPr sz="2000">
          <a:solidFill>
            <a:schemeClr val="tx1"/>
          </a:solidFill>
          <a:latin typeface="+mn-lt"/>
          <a:cs typeface="+mn-cs"/>
        </a:defRPr>
      </a:lvl7pPr>
      <a:lvl8pPr marL="3429000" indent="-228600" algn="l" rtl="0" eaLnBrk="1" fontAlgn="base" hangingPunct="1">
        <a:spcBef>
          <a:spcPct val="20000"/>
        </a:spcBef>
        <a:spcAft>
          <a:spcPct val="0"/>
        </a:spcAft>
        <a:buSzPct val="90000"/>
        <a:buChar char="•"/>
        <a:defRPr sz="2000">
          <a:solidFill>
            <a:schemeClr val="tx1"/>
          </a:solidFill>
          <a:latin typeface="+mn-lt"/>
          <a:cs typeface="+mn-cs"/>
        </a:defRPr>
      </a:lvl8pPr>
      <a:lvl9pPr marL="3886200" indent="-228600" algn="l" rtl="0" eaLnBrk="1" fontAlgn="base" hangingPunct="1">
        <a:spcBef>
          <a:spcPct val="20000"/>
        </a:spcBef>
        <a:spcAft>
          <a:spcPct val="0"/>
        </a:spcAft>
        <a:buSzPct val="90000"/>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00B16"/>
        </a:solidFill>
        <a:effectLst/>
      </p:bgPr>
    </p:bg>
    <p:spTree>
      <p:nvGrpSpPr>
        <p:cNvPr id="1" name=""/>
        <p:cNvGrpSpPr/>
        <p:nvPr/>
      </p:nvGrpSpPr>
      <p:grpSpPr>
        <a:xfrm>
          <a:off x="0" y="0"/>
          <a:ext cx="0" cy="0"/>
          <a:chOff x="0" y="0"/>
          <a:chExt cx="0" cy="0"/>
        </a:xfrm>
      </p:grpSpPr>
      <p:pic>
        <p:nvPicPr>
          <p:cNvPr id="1026" name="Picture 15" descr="C:\Documents and Settings\nshastry\Application Data\Microsoft\Media Catalog\Downloaded Clips\cl47\j0178949.jpg"/>
          <p:cNvPicPr>
            <a:picLocks noChangeAspect="1" noChangeArrowheads="1"/>
          </p:cNvPicPr>
          <p:nvPr/>
        </p:nvPicPr>
        <p:blipFill>
          <a:blip r:embed="rId13" cstate="print">
            <a:lum bright="-6000"/>
          </a:blip>
          <a:srcRect/>
          <a:stretch>
            <a:fillRect/>
          </a:stretch>
        </p:blipFill>
        <p:spPr bwMode="auto">
          <a:xfrm>
            <a:off x="7010400" y="0"/>
            <a:ext cx="21336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228600" y="228600"/>
            <a:ext cx="6553200" cy="1143000"/>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8" name="Rectangle 3"/>
          <p:cNvSpPr>
            <a:spLocks noGrp="1" noChangeArrowheads="1"/>
          </p:cNvSpPr>
          <p:nvPr>
            <p:ph type="body" idx="1"/>
          </p:nvPr>
        </p:nvSpPr>
        <p:spPr bwMode="auto">
          <a:xfrm>
            <a:off x="228600" y="1600200"/>
            <a:ext cx="6553200" cy="4495800"/>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2" name="Rectangle 4"/>
          <p:cNvSpPr>
            <a:spLocks noGrp="1" noChangeArrowheads="1"/>
          </p:cNvSpPr>
          <p:nvPr>
            <p:ph type="dt" sz="half" idx="2"/>
          </p:nvPr>
        </p:nvSpPr>
        <p:spPr bwMode="auto">
          <a:xfrm>
            <a:off x="0"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bg1"/>
                </a:solidFill>
                <a:latin typeface="Trebuchet MS" pitchFamily="34" charset="0"/>
                <a:ea typeface="宋体" charset="-122"/>
              </a:defRPr>
            </a:lvl1pPr>
          </a:lstStyle>
          <a:p>
            <a:endParaRPr lang="en-US"/>
          </a:p>
        </p:txBody>
      </p:sp>
      <p:sp>
        <p:nvSpPr>
          <p:cNvPr id="1029" name="Rectangle 5"/>
          <p:cNvSpPr>
            <a:spLocks noGrp="1" noChangeArrowheads="1"/>
          </p:cNvSpPr>
          <p:nvPr>
            <p:ph type="ftr" sz="quarter" idx="3"/>
          </p:nvPr>
        </p:nvSpPr>
        <p:spPr bwMode="auto">
          <a:xfrm>
            <a:off x="2133600" y="6400800"/>
            <a:ext cx="464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solidFill>
                  <a:schemeClr val="bg1"/>
                </a:solidFill>
                <a:latin typeface="+mn-lt"/>
                <a:ea typeface="宋体" charset="-122"/>
              </a:defRPr>
            </a:lvl1pPr>
          </a:lstStyle>
          <a:p>
            <a:endParaRPr lang="en-US"/>
          </a:p>
        </p:txBody>
      </p:sp>
      <p:sp>
        <p:nvSpPr>
          <p:cNvPr id="1030" name="Rectangle 6"/>
          <p:cNvSpPr>
            <a:spLocks noGrp="1" noChangeArrowheads="1"/>
          </p:cNvSpPr>
          <p:nvPr>
            <p:ph type="sldNum" sz="quarter" idx="4"/>
          </p:nvPr>
        </p:nvSpPr>
        <p:spPr bwMode="auto">
          <a:xfrm>
            <a:off x="7239000"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Trebuchet MS" pitchFamily="34" charset="0"/>
                <a:ea typeface="宋体" charset="-122"/>
              </a:defRPr>
            </a:lvl1pPr>
          </a:lstStyle>
          <a:p>
            <a:fld id="{C1F5419A-52CA-4232-B052-F254486C41B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035" r:id="rId1"/>
    <p:sldLayoutId id="2147484036" r:id="rId2"/>
    <p:sldLayoutId id="2147484037" r:id="rId3"/>
    <p:sldLayoutId id="2147484038" r:id="rId4"/>
    <p:sldLayoutId id="2147484039" r:id="rId5"/>
    <p:sldLayoutId id="2147484040" r:id="rId6"/>
    <p:sldLayoutId id="2147484041" r:id="rId7"/>
    <p:sldLayoutId id="2147484042" r:id="rId8"/>
    <p:sldLayoutId id="2147484043" r:id="rId9"/>
    <p:sldLayoutId id="2147484044" r:id="rId10"/>
    <p:sldLayoutId id="2147484045" r:id="rId11"/>
  </p:sldLayoutIdLst>
  <p:transition>
    <p:fade thruBlk="1"/>
  </p:transition>
  <p:timing>
    <p:tnLst>
      <p:par>
        <p:cTn id="1" dur="indefinite" restart="never" nodeType="tmRoot"/>
      </p:par>
    </p:tnLst>
  </p:timing>
  <p:txStyles>
    <p:titleStyle>
      <a:lvl1pPr algn="ctr" rtl="0" eaLnBrk="1" fontAlgn="base" hangingPunct="1">
        <a:spcBef>
          <a:spcPct val="0"/>
        </a:spcBef>
        <a:spcAft>
          <a:spcPct val="0"/>
        </a:spcAft>
        <a:defRPr sz="4400">
          <a:solidFill>
            <a:schemeClr val="bg1"/>
          </a:solidFill>
          <a:latin typeface="+mj-lt"/>
          <a:ea typeface="+mj-ea"/>
          <a:cs typeface="+mj-cs"/>
        </a:defRPr>
      </a:lvl1pPr>
      <a:lvl2pPr algn="ctr" rtl="0" eaLnBrk="1" fontAlgn="base" hangingPunct="1">
        <a:spcBef>
          <a:spcPct val="0"/>
        </a:spcBef>
        <a:spcAft>
          <a:spcPct val="0"/>
        </a:spcAft>
        <a:defRPr sz="4400">
          <a:solidFill>
            <a:schemeClr val="bg1"/>
          </a:solidFill>
          <a:latin typeface="Trebuchet MS" pitchFamily="34" charset="0"/>
        </a:defRPr>
      </a:lvl2pPr>
      <a:lvl3pPr algn="ctr" rtl="0" eaLnBrk="1" fontAlgn="base" hangingPunct="1">
        <a:spcBef>
          <a:spcPct val="0"/>
        </a:spcBef>
        <a:spcAft>
          <a:spcPct val="0"/>
        </a:spcAft>
        <a:defRPr sz="4400">
          <a:solidFill>
            <a:schemeClr val="bg1"/>
          </a:solidFill>
          <a:latin typeface="Trebuchet MS" pitchFamily="34" charset="0"/>
        </a:defRPr>
      </a:lvl3pPr>
      <a:lvl4pPr algn="ctr" rtl="0" eaLnBrk="1" fontAlgn="base" hangingPunct="1">
        <a:spcBef>
          <a:spcPct val="0"/>
        </a:spcBef>
        <a:spcAft>
          <a:spcPct val="0"/>
        </a:spcAft>
        <a:defRPr sz="4400">
          <a:solidFill>
            <a:schemeClr val="bg1"/>
          </a:solidFill>
          <a:latin typeface="Trebuchet MS" pitchFamily="34" charset="0"/>
        </a:defRPr>
      </a:lvl4pPr>
      <a:lvl5pPr algn="ctr" rtl="0" eaLnBrk="1" fontAlgn="base" hangingPunct="1">
        <a:spcBef>
          <a:spcPct val="0"/>
        </a:spcBef>
        <a:spcAft>
          <a:spcPct val="0"/>
        </a:spcAft>
        <a:defRPr sz="4400">
          <a:solidFill>
            <a:schemeClr val="bg1"/>
          </a:solidFill>
          <a:latin typeface="Trebuchet MS" pitchFamily="34" charset="0"/>
        </a:defRPr>
      </a:lvl5pPr>
      <a:lvl6pPr marL="457200" algn="ctr" rtl="0" eaLnBrk="1" fontAlgn="base" hangingPunct="1">
        <a:spcBef>
          <a:spcPct val="0"/>
        </a:spcBef>
        <a:spcAft>
          <a:spcPct val="0"/>
        </a:spcAft>
        <a:defRPr sz="4400">
          <a:solidFill>
            <a:schemeClr val="bg1"/>
          </a:solidFill>
          <a:latin typeface="Trebuchet MS" pitchFamily="34" charset="0"/>
        </a:defRPr>
      </a:lvl6pPr>
      <a:lvl7pPr marL="914400" algn="ctr" rtl="0" eaLnBrk="1" fontAlgn="base" hangingPunct="1">
        <a:spcBef>
          <a:spcPct val="0"/>
        </a:spcBef>
        <a:spcAft>
          <a:spcPct val="0"/>
        </a:spcAft>
        <a:defRPr sz="4400">
          <a:solidFill>
            <a:schemeClr val="bg1"/>
          </a:solidFill>
          <a:latin typeface="Trebuchet MS" pitchFamily="34" charset="0"/>
        </a:defRPr>
      </a:lvl7pPr>
      <a:lvl8pPr marL="1371600" algn="ctr" rtl="0" eaLnBrk="1" fontAlgn="base" hangingPunct="1">
        <a:spcBef>
          <a:spcPct val="0"/>
        </a:spcBef>
        <a:spcAft>
          <a:spcPct val="0"/>
        </a:spcAft>
        <a:defRPr sz="4400">
          <a:solidFill>
            <a:schemeClr val="bg1"/>
          </a:solidFill>
          <a:latin typeface="Trebuchet MS" pitchFamily="34" charset="0"/>
        </a:defRPr>
      </a:lvl8pPr>
      <a:lvl9pPr marL="1828800" algn="ctr" rtl="0" eaLnBrk="1" fontAlgn="base" hangingPunct="1">
        <a:spcBef>
          <a:spcPct val="0"/>
        </a:spcBef>
        <a:spcAft>
          <a:spcPct val="0"/>
        </a:spcAft>
        <a:defRPr sz="4400">
          <a:solidFill>
            <a:schemeClr val="bg1"/>
          </a:solidFill>
          <a:latin typeface="Trebuchet MS" pitchFamily="34"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04800" y="838200"/>
            <a:ext cx="8610600" cy="1905000"/>
          </a:xfrm>
          <a:effectLst>
            <a:outerShdw dist="107763" dir="2700000" algn="ctr" rotWithShape="0">
              <a:schemeClr val="bg2">
                <a:alpha val="50000"/>
              </a:schemeClr>
            </a:outerShdw>
          </a:effectLst>
        </p:spPr>
        <p:txBody>
          <a:bodyPr vert="horz">
            <a:noAutofit/>
          </a:bodyPr>
          <a:lstStyle/>
          <a:p>
            <a:r>
              <a:rPr lang="en-US" sz="8800" cap="none"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auhaus 93" pitchFamily="82" charset="0"/>
              </a:rPr>
              <a:t>Introduction to Toxicology</a:t>
            </a:r>
            <a:endParaRPr lang="en-US" sz="8800" cap="none"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auhaus 93" pitchFamily="82" charset="0"/>
            </a:endParaRPr>
          </a:p>
        </p:txBody>
      </p:sp>
      <p:sp>
        <p:nvSpPr>
          <p:cNvPr id="2051" name="Rectangle 3"/>
          <p:cNvSpPr>
            <a:spLocks noGrp="1" noChangeArrowheads="1"/>
          </p:cNvSpPr>
          <p:nvPr>
            <p:ph type="subTitle" idx="1"/>
          </p:nvPr>
        </p:nvSpPr>
        <p:spPr>
          <a:xfrm>
            <a:off x="457200" y="4114800"/>
            <a:ext cx="7162800" cy="990600"/>
          </a:xfrm>
        </p:spPr>
        <p:txBody>
          <a:bodyPr>
            <a:normAutofit fontScale="25000" lnSpcReduction="20000"/>
          </a:bodyPr>
          <a:lstStyle/>
          <a:p>
            <a:pPr algn="ctr"/>
            <a:endParaRPr lang="en-GB" sz="11200" b="1" dirty="0" smtClean="0">
              <a:solidFill>
                <a:srgbClr val="FFFF00"/>
              </a:solidFill>
              <a:latin typeface="Times New Roman" pitchFamily="18" charset="0"/>
              <a:cs typeface="Times New Roman" pitchFamily="18" charset="0"/>
            </a:endParaRPr>
          </a:p>
          <a:p>
            <a:pPr algn="ctr"/>
            <a:r>
              <a:rPr lang="ar-LY" sz="11200" dirty="0" err="1" smtClean="0">
                <a:solidFill>
                  <a:srgbClr val="FFFF00"/>
                </a:solidFill>
                <a:latin typeface="Times New Roman" pitchFamily="18" charset="0"/>
                <a:cs typeface="Times New Roman" pitchFamily="18" charset="0"/>
              </a:rPr>
              <a:t>د.</a:t>
            </a:r>
            <a:r>
              <a:rPr lang="ar-LY" sz="11200" dirty="0" smtClean="0">
                <a:solidFill>
                  <a:srgbClr val="FFFF00"/>
                </a:solidFill>
                <a:latin typeface="Times New Roman" pitchFamily="18" charset="0"/>
                <a:cs typeface="Times New Roman" pitchFamily="18" charset="0"/>
              </a:rPr>
              <a:t> سمير </a:t>
            </a:r>
            <a:r>
              <a:rPr lang="ar-LY" sz="11200" dirty="0" err="1" smtClean="0">
                <a:solidFill>
                  <a:srgbClr val="FFFF00"/>
                </a:solidFill>
                <a:latin typeface="Times New Roman" pitchFamily="18" charset="0"/>
                <a:cs typeface="Times New Roman" pitchFamily="18" charset="0"/>
              </a:rPr>
              <a:t>المرغني</a:t>
            </a:r>
            <a:r>
              <a:rPr lang="ar-LY" sz="11200" dirty="0" smtClean="0">
                <a:solidFill>
                  <a:srgbClr val="FFFF00"/>
                </a:solidFill>
                <a:latin typeface="Times New Roman" pitchFamily="18" charset="0"/>
                <a:cs typeface="Times New Roman" pitchFamily="18" charset="0"/>
              </a:rPr>
              <a:t>- </a:t>
            </a:r>
            <a:r>
              <a:rPr lang="ar-LY" sz="11200" dirty="0" err="1" smtClean="0">
                <a:solidFill>
                  <a:srgbClr val="FFFF00"/>
                </a:solidFill>
                <a:latin typeface="Times New Roman" pitchFamily="18" charset="0"/>
                <a:cs typeface="Times New Roman" pitchFamily="18" charset="0"/>
              </a:rPr>
              <a:t>دكتوراة</a:t>
            </a:r>
            <a:r>
              <a:rPr lang="ar-LY" sz="11200" dirty="0" smtClean="0">
                <a:solidFill>
                  <a:srgbClr val="FFFF00"/>
                </a:solidFill>
                <a:latin typeface="Times New Roman" pitchFamily="18" charset="0"/>
                <a:cs typeface="Times New Roman" pitchFamily="18" charset="0"/>
              </a:rPr>
              <a:t> في البصمة الوراثية-بريطانيا </a:t>
            </a:r>
            <a:endParaRPr lang="en-GB" sz="11200" dirty="0" smtClean="0">
              <a:solidFill>
                <a:srgbClr val="FFFF00"/>
              </a:solidFill>
              <a:latin typeface="Times New Roman" pitchFamily="18" charset="0"/>
              <a:cs typeface="Times New Roman" pitchFamily="18" charset="0"/>
            </a:endParaRPr>
          </a:p>
          <a:p>
            <a:pPr algn="ctr"/>
            <a:r>
              <a:rPr lang="ar-LY" sz="11200" dirty="0" smtClean="0">
                <a:solidFill>
                  <a:srgbClr val="FFFF00"/>
                </a:solidFill>
                <a:latin typeface="Times New Roman" pitchFamily="18" charset="0"/>
                <a:cs typeface="Times New Roman" pitchFamily="18" charset="0"/>
              </a:rPr>
              <a:t>استاذ مساعد-كلية </a:t>
            </a:r>
            <a:r>
              <a:rPr lang="ar-LY" sz="11200" dirty="0" err="1" smtClean="0">
                <a:solidFill>
                  <a:srgbClr val="FFFF00"/>
                </a:solidFill>
                <a:latin typeface="Times New Roman" pitchFamily="18" charset="0"/>
                <a:cs typeface="Times New Roman" pitchFamily="18" charset="0"/>
              </a:rPr>
              <a:t>الطب </a:t>
            </a:r>
            <a:r>
              <a:rPr lang="ar-LY" sz="11200" dirty="0" smtClean="0">
                <a:solidFill>
                  <a:srgbClr val="FFFF00"/>
                </a:solidFill>
                <a:latin typeface="Times New Roman" pitchFamily="18" charset="0"/>
                <a:cs typeface="Times New Roman" pitchFamily="18" charset="0"/>
              </a:rPr>
              <a:t>-جامعة بنغازي</a:t>
            </a:r>
          </a:p>
          <a:p>
            <a:pPr algn="ctr"/>
            <a:r>
              <a:rPr lang="ar-LY" sz="11200" dirty="0" smtClean="0">
                <a:solidFill>
                  <a:srgbClr val="FFFF00"/>
                </a:solidFill>
                <a:latin typeface="Times New Roman" pitchFamily="18" charset="0"/>
                <a:cs typeface="Times New Roman" pitchFamily="18" charset="0"/>
              </a:rPr>
              <a:t>رئيس قسم الطب الشرعي والسموم-كلية الطب-جامعة </a:t>
            </a:r>
            <a:r>
              <a:rPr lang="ar-LY" sz="11200" dirty="0" err="1" smtClean="0">
                <a:solidFill>
                  <a:srgbClr val="FFFF00"/>
                </a:solidFill>
                <a:latin typeface="Times New Roman" pitchFamily="18" charset="0"/>
                <a:cs typeface="Times New Roman" pitchFamily="18" charset="0"/>
              </a:rPr>
              <a:t>اجدابيا</a:t>
            </a:r>
            <a:endParaRPr lang="en-GB" sz="11200" dirty="0" smtClean="0">
              <a:solidFill>
                <a:srgbClr val="FFFF00"/>
              </a:solidFill>
              <a:latin typeface="Times New Roman" pitchFamily="18" charset="0"/>
              <a:cs typeface="Times New Roman" pitchFamily="18" charset="0"/>
            </a:endParaRPr>
          </a:p>
          <a:p>
            <a:pPr algn="ctr"/>
            <a:r>
              <a:rPr lang="ar-LY" sz="11200" b="1" dirty="0" smtClean="0">
                <a:solidFill>
                  <a:srgbClr val="FFFF00"/>
                </a:solidFill>
                <a:latin typeface="Times New Roman" pitchFamily="18" charset="0"/>
                <a:cs typeface="Times New Roman" pitchFamily="18" charset="0"/>
              </a:rPr>
              <a:t>والجامعة الدولية الليبية للعلوم الطبية</a:t>
            </a:r>
            <a:endParaRPr lang="en-US" sz="11200" dirty="0" smtClean="0">
              <a:latin typeface="Times New Roman" pitchFamily="18" charset="0"/>
              <a:cs typeface="Times New Roman" pitchFamily="18" charset="0"/>
            </a:endParaRPr>
          </a:p>
          <a:p>
            <a:endParaRPr lang="en-US" sz="4200" b="1" dirty="0" smtClean="0">
              <a:solidFill>
                <a:schemeClr val="accent1">
                  <a:lumMod val="60000"/>
                  <a:lumOff val="40000"/>
                </a:schemeClr>
              </a:solidFill>
              <a:effectLst/>
              <a:latin typeface="Browallia New" pitchFamily="34" charset="-34"/>
              <a:cs typeface="Browallia New" pitchFamily="34" charset="-34"/>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7772400" cy="1143000"/>
          </a:xfrm>
        </p:spPr>
        <p:txBody>
          <a:bodyPr/>
          <a:lstStyle/>
          <a:p>
            <a:r>
              <a:rPr lang="en-US" b="1" dirty="0" err="1" smtClean="0"/>
              <a:t>Tetradotoxin</a:t>
            </a:r>
            <a:r>
              <a:rPr lang="en-US" b="1" dirty="0" smtClean="0"/>
              <a:t> in Puffer Fish</a:t>
            </a:r>
            <a:endParaRPr lang="en-US" b="1" dirty="0"/>
          </a:p>
        </p:txBody>
      </p:sp>
      <p:pic>
        <p:nvPicPr>
          <p:cNvPr id="4" name="Content Placeholder 3" descr="puffer fish.jpg"/>
          <p:cNvPicPr>
            <a:picLocks noGrp="1" noChangeAspect="1"/>
          </p:cNvPicPr>
          <p:nvPr>
            <p:ph idx="1"/>
          </p:nvPr>
        </p:nvPicPr>
        <p:blipFill>
          <a:blip r:embed="rId2" cstate="print"/>
          <a:stretch>
            <a:fillRect/>
          </a:stretch>
        </p:blipFill>
        <p:spPr>
          <a:xfrm>
            <a:off x="471056" y="1493520"/>
            <a:ext cx="8368144" cy="460248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09600" y="228600"/>
            <a:ext cx="8153400" cy="762000"/>
          </a:xfrm>
        </p:spPr>
        <p:txBody>
          <a:bodyPr>
            <a:normAutofit/>
          </a:bodyPr>
          <a:lstStyle/>
          <a:p>
            <a:r>
              <a:rPr lang="en-US" b="1" dirty="0">
                <a:solidFill>
                  <a:srgbClr val="FF0000"/>
                </a:solidFill>
                <a:effectLst>
                  <a:outerShdw blurRad="38100" dist="38100" dir="2700000" algn="tl">
                    <a:srgbClr val="000000">
                      <a:alpha val="43137"/>
                    </a:srgbClr>
                  </a:outerShdw>
                </a:effectLst>
              </a:rPr>
              <a:t>Sites of Toxic Actions</a:t>
            </a:r>
          </a:p>
        </p:txBody>
      </p:sp>
      <p:sp>
        <p:nvSpPr>
          <p:cNvPr id="13315" name="Rectangle 3"/>
          <p:cNvSpPr>
            <a:spLocks noGrp="1" noChangeArrowheads="1"/>
          </p:cNvSpPr>
          <p:nvPr>
            <p:ph idx="1"/>
          </p:nvPr>
        </p:nvSpPr>
        <p:spPr>
          <a:xfrm>
            <a:off x="381000" y="914400"/>
            <a:ext cx="8458200" cy="5562600"/>
          </a:xfrm>
        </p:spPr>
        <p:txBody>
          <a:bodyPr>
            <a:noAutofit/>
          </a:bodyPr>
          <a:lstStyle/>
          <a:p>
            <a:pPr marL="609600" indent="-609600">
              <a:lnSpc>
                <a:spcPct val="80000"/>
              </a:lnSpc>
            </a:pPr>
            <a:r>
              <a:rPr lang="en-US" b="1" i="1" dirty="0">
                <a:solidFill>
                  <a:schemeClr val="accent1">
                    <a:lumMod val="40000"/>
                    <a:lumOff val="60000"/>
                  </a:schemeClr>
                </a:solidFill>
              </a:rPr>
              <a:t>Local (non-specific):</a:t>
            </a:r>
            <a:endParaRPr lang="en-US" b="1" dirty="0">
              <a:solidFill>
                <a:schemeClr val="accent1">
                  <a:lumMod val="40000"/>
                  <a:lumOff val="60000"/>
                </a:schemeClr>
              </a:solidFill>
            </a:endParaRPr>
          </a:p>
          <a:p>
            <a:pPr marL="609600" indent="-609600">
              <a:lnSpc>
                <a:spcPct val="80000"/>
              </a:lnSpc>
              <a:buFontTx/>
              <a:buNone/>
            </a:pPr>
            <a:r>
              <a:rPr lang="en-US" b="1" dirty="0">
                <a:solidFill>
                  <a:srgbClr val="FFFF00"/>
                </a:solidFill>
              </a:rPr>
              <a:t>Wherever the poison contacts the biological system it starts its harmful effects. It does not require specific site or receptor to elicit its effects such as toxicity by acids or alkalis.</a:t>
            </a:r>
            <a:endParaRPr lang="en-US" b="1" i="1" dirty="0">
              <a:solidFill>
                <a:srgbClr val="FFFF00"/>
              </a:solidFill>
            </a:endParaRPr>
          </a:p>
          <a:p>
            <a:pPr marL="609600" indent="-609600">
              <a:lnSpc>
                <a:spcPct val="80000"/>
              </a:lnSpc>
            </a:pPr>
            <a:r>
              <a:rPr lang="en-US" b="1" i="1" dirty="0">
                <a:solidFill>
                  <a:schemeClr val="accent1">
                    <a:lumMod val="40000"/>
                    <a:lumOff val="60000"/>
                  </a:schemeClr>
                </a:solidFill>
              </a:rPr>
              <a:t>Remote (systemic):</a:t>
            </a:r>
            <a:endParaRPr lang="en-US" b="1" dirty="0">
              <a:solidFill>
                <a:schemeClr val="accent1">
                  <a:lumMod val="40000"/>
                  <a:lumOff val="60000"/>
                </a:schemeClr>
              </a:solidFill>
            </a:endParaRPr>
          </a:p>
          <a:p>
            <a:pPr marL="609600" indent="-609600">
              <a:lnSpc>
                <a:spcPct val="80000"/>
              </a:lnSpc>
              <a:buFontTx/>
              <a:buNone/>
            </a:pPr>
            <a:r>
              <a:rPr lang="en-US" b="1" dirty="0">
                <a:solidFill>
                  <a:srgbClr val="FFFF00"/>
                </a:solidFill>
              </a:rPr>
              <a:t>The poison affects a system far from its portal of entry.</a:t>
            </a:r>
            <a:endParaRPr lang="en-US" b="1" i="1" dirty="0">
              <a:solidFill>
                <a:srgbClr val="FFFF00"/>
              </a:solidFill>
            </a:endParaRPr>
          </a:p>
          <a:p>
            <a:pPr marL="609600" indent="-609600">
              <a:lnSpc>
                <a:spcPct val="80000"/>
              </a:lnSpc>
            </a:pPr>
            <a:r>
              <a:rPr lang="en-US" sz="3600" b="1" i="1" dirty="0">
                <a:solidFill>
                  <a:schemeClr val="accent1">
                    <a:lumMod val="40000"/>
                    <a:lumOff val="60000"/>
                  </a:schemeClr>
                </a:solidFill>
              </a:rPr>
              <a:t>Local &amp; Remote:</a:t>
            </a:r>
            <a:endParaRPr lang="en-US" sz="3600" b="1" dirty="0">
              <a:solidFill>
                <a:schemeClr val="accent1">
                  <a:lumMod val="40000"/>
                  <a:lumOff val="60000"/>
                </a:schemeClr>
              </a:solidFill>
            </a:endParaRPr>
          </a:p>
          <a:p>
            <a:pPr marL="609600" indent="-609600">
              <a:lnSpc>
                <a:spcPct val="80000"/>
              </a:lnSpc>
              <a:buFontTx/>
              <a:buNone/>
            </a:pPr>
            <a:r>
              <a:rPr lang="en-US" b="1" dirty="0">
                <a:solidFill>
                  <a:srgbClr val="FFFF00"/>
                </a:solidFill>
              </a:rPr>
              <a:t>The poison has the capacity of acting locally and systematically. </a:t>
            </a:r>
          </a:p>
          <a:p>
            <a:pPr marL="609600" indent="-609600">
              <a:lnSpc>
                <a:spcPct val="80000"/>
              </a:lnSpc>
              <a:buFontTx/>
              <a:buNone/>
            </a:pPr>
            <a:r>
              <a:rPr lang="en-US" b="1" dirty="0">
                <a:solidFill>
                  <a:srgbClr val="FFFF00"/>
                </a:solidFill>
              </a:rPr>
              <a:t>Oxalic acid is an example of these poisons.</a:t>
            </a:r>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0"/>
            <a:ext cx="8382000" cy="1143000"/>
          </a:xfrm>
        </p:spPr>
        <p:txBody>
          <a:bodyPr/>
          <a:lstStyle/>
          <a:p>
            <a:r>
              <a:rPr lang="en-US" sz="6000" b="1" dirty="0">
                <a:solidFill>
                  <a:schemeClr val="accent1">
                    <a:lumMod val="60000"/>
                    <a:lumOff val="40000"/>
                  </a:schemeClr>
                </a:solidFill>
                <a:latin typeface="Alako-Bold" pitchFamily="2" charset="0"/>
              </a:rPr>
              <a:t>Types of Toxic Mechanisms</a:t>
            </a:r>
          </a:p>
        </p:txBody>
      </p:sp>
      <p:sp>
        <p:nvSpPr>
          <p:cNvPr id="14339" name="Rectangle 3"/>
          <p:cNvSpPr>
            <a:spLocks noGrp="1" noChangeArrowheads="1"/>
          </p:cNvSpPr>
          <p:nvPr>
            <p:ph idx="1"/>
          </p:nvPr>
        </p:nvSpPr>
        <p:spPr>
          <a:xfrm>
            <a:off x="0" y="1524000"/>
            <a:ext cx="9372600" cy="5181600"/>
          </a:xfrm>
        </p:spPr>
        <p:txBody>
          <a:bodyPr>
            <a:noAutofit/>
          </a:bodyPr>
          <a:lstStyle/>
          <a:p>
            <a:pPr marL="609600" indent="-609600">
              <a:lnSpc>
                <a:spcPct val="90000"/>
              </a:lnSpc>
            </a:pPr>
            <a:r>
              <a:rPr lang="en-US" sz="4400" b="1" dirty="0">
                <a:solidFill>
                  <a:schemeClr val="accent1">
                    <a:lumMod val="60000"/>
                    <a:lumOff val="40000"/>
                  </a:schemeClr>
                </a:solidFill>
                <a:latin typeface="Alako-Bold" pitchFamily="2" charset="0"/>
              </a:rPr>
              <a:t>Direct</a:t>
            </a:r>
            <a:r>
              <a:rPr lang="en-US" b="1" dirty="0">
                <a:solidFill>
                  <a:schemeClr val="accent1">
                    <a:lumMod val="60000"/>
                    <a:lumOff val="40000"/>
                  </a:schemeClr>
                </a:solidFill>
              </a:rPr>
              <a:t>:</a:t>
            </a:r>
            <a:r>
              <a:rPr lang="en-US" b="1" dirty="0">
                <a:solidFill>
                  <a:srgbClr val="FFFF00"/>
                </a:solidFill>
              </a:rPr>
              <a:t> the poison itself can cause toxic effects as in corrosives</a:t>
            </a:r>
            <a:r>
              <a:rPr lang="en-US" b="1" dirty="0" smtClean="0">
                <a:solidFill>
                  <a:srgbClr val="FFFF00"/>
                </a:solidFill>
              </a:rPr>
              <a:t>.</a:t>
            </a:r>
          </a:p>
          <a:p>
            <a:pPr marL="609600" indent="-609600">
              <a:lnSpc>
                <a:spcPct val="90000"/>
              </a:lnSpc>
            </a:pPr>
            <a:r>
              <a:rPr lang="en-US" sz="4400" b="1" dirty="0" smtClean="0">
                <a:solidFill>
                  <a:schemeClr val="accent1">
                    <a:lumMod val="60000"/>
                    <a:lumOff val="40000"/>
                  </a:schemeClr>
                </a:solidFill>
                <a:latin typeface="Alako-Bold" pitchFamily="2" charset="0"/>
              </a:rPr>
              <a:t>Indirect</a:t>
            </a:r>
            <a:r>
              <a:rPr lang="en-US" b="1" dirty="0">
                <a:solidFill>
                  <a:schemeClr val="accent1">
                    <a:lumMod val="60000"/>
                    <a:lumOff val="40000"/>
                  </a:schemeClr>
                </a:solidFill>
              </a:rPr>
              <a:t>:</a:t>
            </a:r>
            <a:r>
              <a:rPr lang="en-US" b="1" dirty="0">
                <a:solidFill>
                  <a:srgbClr val="FFFF00"/>
                </a:solidFill>
              </a:rPr>
              <a:t> toxicity results from the interaction of the poison with the biological activity within biological </a:t>
            </a:r>
            <a:r>
              <a:rPr lang="en-US" b="1" dirty="0" smtClean="0">
                <a:solidFill>
                  <a:srgbClr val="FFFF00"/>
                </a:solidFill>
              </a:rPr>
              <a:t>system.  </a:t>
            </a:r>
            <a:endParaRPr lang="en-US" b="1" dirty="0">
              <a:solidFill>
                <a:srgbClr val="FFFF00"/>
              </a:solidFill>
            </a:endParaRPr>
          </a:p>
          <a:p>
            <a:pPr marL="990600" lvl="1" indent="-533400">
              <a:lnSpc>
                <a:spcPct val="90000"/>
              </a:lnSpc>
            </a:pPr>
            <a:r>
              <a:rPr lang="en-US" sz="2400" b="1" dirty="0"/>
              <a:t>Binding to cell membrane </a:t>
            </a:r>
            <a:r>
              <a:rPr lang="en-US" sz="2400" b="1" dirty="0" smtClean="0"/>
              <a:t>to change </a:t>
            </a:r>
            <a:r>
              <a:rPr lang="en-US" sz="2400" b="1" dirty="0"/>
              <a:t>in their function or structure thus affecting their normality.</a:t>
            </a:r>
          </a:p>
          <a:p>
            <a:pPr marL="990600" lvl="1" indent="-533400">
              <a:lnSpc>
                <a:spcPct val="90000"/>
              </a:lnSpc>
            </a:pPr>
            <a:r>
              <a:rPr lang="en-US" sz="2400" b="1" dirty="0"/>
              <a:t>Interference with enzymatic actions.</a:t>
            </a:r>
          </a:p>
          <a:p>
            <a:pPr marL="990600" lvl="1" indent="-533400">
              <a:lnSpc>
                <a:spcPct val="90000"/>
              </a:lnSpc>
            </a:pPr>
            <a:r>
              <a:rPr lang="en-US" sz="2400" b="1" dirty="0"/>
              <a:t>Formation of metabolites which are more toxic than the parent poison.</a:t>
            </a:r>
          </a:p>
          <a:p>
            <a:pPr marL="990600" lvl="1" indent="-533400">
              <a:lnSpc>
                <a:spcPct val="90000"/>
              </a:lnSpc>
            </a:pPr>
            <a:r>
              <a:rPr lang="en-US" sz="2400" b="1" dirty="0"/>
              <a:t>Effects on DNA </a:t>
            </a:r>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0" y="0"/>
            <a:ext cx="8915400" cy="1323439"/>
          </a:xfrm>
          <a:prstGeom prst="rect">
            <a:avLst/>
          </a:prstGeom>
          <a:noFill/>
          <a:ln w="9525">
            <a:noFill/>
            <a:miter lim="800000"/>
            <a:headEnd/>
            <a:tailEnd/>
          </a:ln>
          <a:effectLst/>
        </p:spPr>
        <p:txBody>
          <a:bodyPr wrap="square">
            <a:spAutoFit/>
          </a:bodyPr>
          <a:lstStyle/>
          <a:p>
            <a:r>
              <a:rPr kumimoji="0" lang="en-US" altLang="zh-TW" sz="8000" b="1" dirty="0">
                <a:solidFill>
                  <a:schemeClr val="tx2"/>
                </a:solidFill>
                <a:latin typeface="Alako-Bold" pitchFamily="2" charset="0"/>
              </a:rPr>
              <a:t> </a:t>
            </a:r>
            <a:r>
              <a:rPr kumimoji="0" lang="en-US" altLang="zh-TW" sz="6000" b="1" dirty="0">
                <a:solidFill>
                  <a:schemeClr val="bg1"/>
                </a:solidFill>
                <a:latin typeface="Alako-Bold" pitchFamily="2" charset="0"/>
              </a:rPr>
              <a:t>Classification of toxic agents</a:t>
            </a:r>
          </a:p>
        </p:txBody>
      </p:sp>
      <p:sp>
        <p:nvSpPr>
          <p:cNvPr id="43012" name="Rectangle 4"/>
          <p:cNvSpPr>
            <a:spLocks noChangeArrowheads="1"/>
          </p:cNvSpPr>
          <p:nvPr/>
        </p:nvSpPr>
        <p:spPr bwMode="auto">
          <a:xfrm>
            <a:off x="0" y="1600200"/>
            <a:ext cx="9144000" cy="5355312"/>
          </a:xfrm>
          <a:prstGeom prst="rect">
            <a:avLst/>
          </a:prstGeom>
          <a:noFill/>
          <a:ln w="9525">
            <a:noFill/>
            <a:miter lim="800000"/>
            <a:headEnd/>
            <a:tailEnd/>
          </a:ln>
          <a:effectLst/>
        </p:spPr>
        <p:txBody>
          <a:bodyPr wrap="square">
            <a:spAutoFit/>
          </a:bodyPr>
          <a:lstStyle/>
          <a:p>
            <a:pPr marL="514350" indent="-514350" eaLnBrk="0" hangingPunct="0">
              <a:spcBef>
                <a:spcPct val="50000"/>
              </a:spcBef>
              <a:buFont typeface="+mj-lt"/>
              <a:buAutoNum type="arabicParenR"/>
            </a:pPr>
            <a:r>
              <a:rPr kumimoji="0" lang="en-US" altLang="zh-TW" sz="3600" b="1" dirty="0" smtClean="0">
                <a:solidFill>
                  <a:srgbClr val="FFFF00"/>
                </a:solidFill>
                <a:latin typeface="+mj-lt"/>
              </a:rPr>
              <a:t>According to the Target </a:t>
            </a:r>
            <a:r>
              <a:rPr kumimoji="0" lang="en-US" altLang="zh-TW" sz="3600" b="1" dirty="0">
                <a:solidFill>
                  <a:srgbClr val="FFFF00"/>
                </a:solidFill>
                <a:latin typeface="+mj-lt"/>
              </a:rPr>
              <a:t>organ </a:t>
            </a:r>
            <a:r>
              <a:rPr kumimoji="0" lang="en-US" altLang="zh-TW" sz="3600" b="1" dirty="0" smtClean="0">
                <a:solidFill>
                  <a:srgbClr val="FFFF00"/>
                </a:solidFill>
                <a:latin typeface="+mj-lt"/>
              </a:rPr>
              <a:t>they are acting on it (hepatotoxic, </a:t>
            </a:r>
            <a:r>
              <a:rPr kumimoji="0" lang="en-US" altLang="zh-TW" sz="3600" b="1" dirty="0" err="1" smtClean="0">
                <a:solidFill>
                  <a:srgbClr val="FFFF00"/>
                </a:solidFill>
                <a:latin typeface="+mj-lt"/>
              </a:rPr>
              <a:t>Nephrotoxic</a:t>
            </a:r>
            <a:r>
              <a:rPr kumimoji="0" lang="en-US" altLang="zh-TW" sz="3600" b="1" dirty="0" smtClean="0">
                <a:solidFill>
                  <a:srgbClr val="FFFF00"/>
                </a:solidFill>
                <a:latin typeface="+mj-lt"/>
              </a:rPr>
              <a:t>)</a:t>
            </a:r>
            <a:endParaRPr kumimoji="0" lang="en-US" altLang="zh-TW" sz="3600" b="1" dirty="0">
              <a:solidFill>
                <a:srgbClr val="FFFF00"/>
              </a:solidFill>
              <a:latin typeface="+mj-lt"/>
            </a:endParaRPr>
          </a:p>
          <a:p>
            <a:pPr marL="514350" indent="-514350" eaLnBrk="0" hangingPunct="0">
              <a:spcBef>
                <a:spcPct val="50000"/>
              </a:spcBef>
              <a:buFont typeface="+mj-lt"/>
              <a:buAutoNum type="arabicParenR"/>
            </a:pPr>
            <a:r>
              <a:rPr kumimoji="0" lang="en-US" altLang="zh-TW" sz="3600" b="1" dirty="0" smtClean="0">
                <a:solidFill>
                  <a:srgbClr val="FFFF00"/>
                </a:solidFill>
                <a:latin typeface="+mj-lt"/>
              </a:rPr>
              <a:t>According to their Use </a:t>
            </a:r>
            <a:r>
              <a:rPr kumimoji="0" lang="en-US" altLang="zh-TW" sz="3600" b="1" dirty="0">
                <a:solidFill>
                  <a:srgbClr val="FFFF00"/>
                </a:solidFill>
                <a:latin typeface="+mj-lt"/>
              </a:rPr>
              <a:t>(food additive, drug, </a:t>
            </a:r>
            <a:r>
              <a:rPr kumimoji="0" lang="en-US" altLang="zh-TW" sz="3600" b="1" dirty="0">
                <a:solidFill>
                  <a:srgbClr val="FFFF00"/>
                </a:solidFill>
                <a:latin typeface="+mj-lt"/>
                <a:cs typeface="Boutros Ads Inline" pitchFamily="2" charset="-78"/>
              </a:rPr>
              <a:t>pesticide</a:t>
            </a:r>
            <a:r>
              <a:rPr kumimoji="0" lang="en-US" altLang="zh-TW" sz="3600" b="1" dirty="0">
                <a:solidFill>
                  <a:srgbClr val="FFFF00"/>
                </a:solidFill>
                <a:latin typeface="+mj-lt"/>
              </a:rPr>
              <a:t>)</a:t>
            </a:r>
          </a:p>
          <a:p>
            <a:pPr marL="514350" indent="-514350" eaLnBrk="0" hangingPunct="0">
              <a:spcBef>
                <a:spcPct val="50000"/>
              </a:spcBef>
              <a:buFont typeface="+mj-lt"/>
              <a:buAutoNum type="arabicParenR"/>
            </a:pPr>
            <a:r>
              <a:rPr kumimoji="0" lang="en-US" altLang="zh-TW" sz="3600" b="1" dirty="0" smtClean="0">
                <a:solidFill>
                  <a:srgbClr val="FFFF00"/>
                </a:solidFill>
                <a:latin typeface="+mj-lt"/>
              </a:rPr>
              <a:t>According to their Source </a:t>
            </a:r>
            <a:r>
              <a:rPr lang="en-US" altLang="zh-TW" sz="3200" b="1" dirty="0">
                <a:solidFill>
                  <a:srgbClr val="FFFF00"/>
                </a:solidFill>
                <a:latin typeface="+mj-lt"/>
              </a:rPr>
              <a:t>(animal</a:t>
            </a:r>
            <a:r>
              <a:rPr kumimoji="0" lang="en-US" altLang="zh-TW" sz="3600" b="1" dirty="0">
                <a:solidFill>
                  <a:srgbClr val="FFFF00"/>
                </a:solidFill>
                <a:latin typeface="+mj-lt"/>
              </a:rPr>
              <a:t> or plant)</a:t>
            </a:r>
          </a:p>
          <a:p>
            <a:pPr marL="514350" indent="-514350" eaLnBrk="0" hangingPunct="0">
              <a:spcBef>
                <a:spcPct val="50000"/>
              </a:spcBef>
              <a:buFont typeface="+mj-lt"/>
              <a:buAutoNum type="arabicParenR"/>
            </a:pPr>
            <a:r>
              <a:rPr kumimoji="0" lang="en-US" altLang="zh-TW" sz="3600" b="1" dirty="0" smtClean="0">
                <a:solidFill>
                  <a:srgbClr val="FFFF00"/>
                </a:solidFill>
                <a:latin typeface="+mj-lt"/>
              </a:rPr>
              <a:t>According to their Effects </a:t>
            </a:r>
            <a:r>
              <a:rPr kumimoji="0" lang="en-US" altLang="zh-TW" sz="3600" b="1" dirty="0">
                <a:solidFill>
                  <a:srgbClr val="FFFF00"/>
                </a:solidFill>
                <a:latin typeface="+mj-lt"/>
              </a:rPr>
              <a:t>(carcinogen, mutagen</a:t>
            </a:r>
            <a:r>
              <a:rPr kumimoji="0" lang="en-US" altLang="zh-TW" sz="3600" b="1" dirty="0" smtClean="0">
                <a:solidFill>
                  <a:srgbClr val="FFFF00"/>
                </a:solidFill>
                <a:latin typeface="+mj-lt"/>
              </a:rPr>
              <a:t>)</a:t>
            </a:r>
            <a:endParaRPr kumimoji="0" lang="en-US" altLang="zh-TW" sz="3600" b="1" dirty="0">
              <a:solidFill>
                <a:srgbClr val="FFFF00"/>
              </a:solidFill>
              <a:latin typeface="+mj-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28600" y="381000"/>
            <a:ext cx="8686800" cy="8679299"/>
          </a:xfrm>
          <a:prstGeom prst="rect">
            <a:avLst/>
          </a:prstGeom>
          <a:noFill/>
          <a:ln w="9525">
            <a:noFill/>
            <a:miter lim="800000"/>
            <a:headEnd/>
            <a:tailEnd/>
          </a:ln>
          <a:effectLst/>
        </p:spPr>
        <p:txBody>
          <a:bodyPr wrap="square">
            <a:spAutoFit/>
          </a:bodyPr>
          <a:lstStyle/>
          <a:p>
            <a:pPr marL="514350" indent="-514350" eaLnBrk="0" hangingPunct="0">
              <a:spcBef>
                <a:spcPct val="50000"/>
              </a:spcBef>
              <a:buFont typeface="+mj-lt"/>
              <a:buAutoNum type="arabicParenR" startAt="5"/>
            </a:pPr>
            <a:r>
              <a:rPr lang="en-US" altLang="zh-TW" sz="3600" b="1" dirty="0" smtClean="0">
                <a:solidFill>
                  <a:srgbClr val="FFFF00"/>
                </a:solidFill>
                <a:latin typeface="+mj-lt"/>
              </a:rPr>
              <a:t>According to their Physical state (gas, liquid)</a:t>
            </a:r>
          </a:p>
          <a:p>
            <a:pPr marL="514350" indent="-514350" eaLnBrk="0" hangingPunct="0">
              <a:spcBef>
                <a:spcPct val="50000"/>
              </a:spcBef>
              <a:buFont typeface="+mj-lt"/>
              <a:buAutoNum type="arabicParenR" startAt="5"/>
            </a:pPr>
            <a:r>
              <a:rPr lang="en-US" altLang="zh-TW" sz="3600" b="1" dirty="0" smtClean="0">
                <a:solidFill>
                  <a:srgbClr val="FFFF00"/>
                </a:solidFill>
                <a:latin typeface="+mj-lt"/>
              </a:rPr>
              <a:t>According to their Chemistry (Amine, hydrocarbon)</a:t>
            </a:r>
          </a:p>
          <a:p>
            <a:pPr marL="514350" indent="-514350" eaLnBrk="0" hangingPunct="0">
              <a:spcBef>
                <a:spcPct val="50000"/>
              </a:spcBef>
              <a:buFont typeface="+mj-lt"/>
              <a:buAutoNum type="arabicParenR" startAt="5"/>
            </a:pPr>
            <a:r>
              <a:rPr kumimoji="0" lang="en-US" altLang="zh-TW" sz="3600" b="1" dirty="0" smtClean="0">
                <a:solidFill>
                  <a:srgbClr val="FFFF00"/>
                </a:solidFill>
                <a:latin typeface="+mj-lt"/>
              </a:rPr>
              <a:t>According to their Poisoning potentiality  </a:t>
            </a:r>
            <a:r>
              <a:rPr kumimoji="0" lang="en-US" altLang="zh-TW" sz="3600" b="1" dirty="0">
                <a:solidFill>
                  <a:srgbClr val="FFFF00"/>
                </a:solidFill>
                <a:latin typeface="+mj-lt"/>
              </a:rPr>
              <a:t>(extremely toxic, slight toxic, etc)</a:t>
            </a:r>
          </a:p>
          <a:p>
            <a:pPr marL="514350" indent="-514350" eaLnBrk="0" hangingPunct="0">
              <a:spcBef>
                <a:spcPct val="50000"/>
              </a:spcBef>
              <a:buFont typeface="+mj-lt"/>
              <a:buAutoNum type="arabicParenR" startAt="5"/>
            </a:pPr>
            <a:r>
              <a:rPr kumimoji="0" lang="en-US" altLang="zh-TW" sz="3600" b="1" dirty="0" smtClean="0">
                <a:solidFill>
                  <a:srgbClr val="FFFF00"/>
                </a:solidFill>
                <a:latin typeface="+mj-lt"/>
              </a:rPr>
              <a:t>According to their Biochemical </a:t>
            </a:r>
            <a:r>
              <a:rPr kumimoji="0" lang="en-US" altLang="zh-TW" sz="3600" b="1" dirty="0">
                <a:solidFill>
                  <a:srgbClr val="FFFF00"/>
                </a:solidFill>
                <a:latin typeface="+mj-lt"/>
              </a:rPr>
              <a:t>mechanism of action (</a:t>
            </a:r>
            <a:r>
              <a:rPr kumimoji="0" lang="en-US" altLang="zh-TW" sz="3600" b="1" dirty="0" err="1">
                <a:solidFill>
                  <a:srgbClr val="FFFF00"/>
                </a:solidFill>
                <a:latin typeface="+mj-lt"/>
              </a:rPr>
              <a:t>alkylating</a:t>
            </a:r>
            <a:r>
              <a:rPr kumimoji="0" lang="en-US" altLang="zh-TW" sz="3600" b="1" dirty="0">
                <a:solidFill>
                  <a:srgbClr val="FFFF00"/>
                </a:solidFill>
                <a:latin typeface="+mj-lt"/>
              </a:rPr>
              <a:t> agent, </a:t>
            </a:r>
            <a:r>
              <a:rPr kumimoji="0" lang="en-US" altLang="zh-TW" sz="3600" b="1" dirty="0" err="1">
                <a:solidFill>
                  <a:srgbClr val="FFFF00"/>
                </a:solidFill>
                <a:latin typeface="+mj-lt"/>
              </a:rPr>
              <a:t>AchE</a:t>
            </a:r>
            <a:r>
              <a:rPr kumimoji="0" lang="en-US" altLang="zh-TW" sz="3600" b="1" dirty="0">
                <a:solidFill>
                  <a:srgbClr val="FFFF00"/>
                </a:solidFill>
                <a:latin typeface="+mj-lt"/>
              </a:rPr>
              <a:t> inhibitor)</a:t>
            </a:r>
          </a:p>
          <a:p>
            <a:pPr eaLnBrk="0" hangingPunct="0">
              <a:spcBef>
                <a:spcPct val="50000"/>
              </a:spcBef>
            </a:pPr>
            <a:endParaRPr kumimoji="0" lang="en-US" altLang="zh-TW" sz="3200" b="1" dirty="0" smtClean="0">
              <a:solidFill>
                <a:srgbClr val="FFFF00"/>
              </a:solidFill>
              <a:latin typeface="+mj-lt"/>
            </a:endParaRPr>
          </a:p>
          <a:p>
            <a:pPr eaLnBrk="0" hangingPunct="0">
              <a:spcBef>
                <a:spcPct val="50000"/>
              </a:spcBef>
              <a:buFont typeface="Symbol" pitchFamily="18" charset="2"/>
              <a:buChar char="·"/>
            </a:pPr>
            <a:endParaRPr lang="en-US" altLang="zh-TW" sz="3200" b="1" dirty="0" smtClean="0">
              <a:solidFill>
                <a:srgbClr val="FFFF00"/>
              </a:solidFill>
              <a:latin typeface="+mj-lt"/>
            </a:endParaRPr>
          </a:p>
          <a:p>
            <a:pPr eaLnBrk="0" hangingPunct="0">
              <a:spcBef>
                <a:spcPct val="50000"/>
              </a:spcBef>
            </a:pPr>
            <a:endParaRPr lang="en-US" altLang="zh-TW" sz="3200" b="1" dirty="0" smtClean="0">
              <a:solidFill>
                <a:srgbClr val="FFFF00"/>
              </a:solidFill>
              <a:latin typeface="+mj-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14400" y="228600"/>
            <a:ext cx="7772400" cy="533400"/>
          </a:xfrm>
        </p:spPr>
        <p:txBody>
          <a:bodyPr>
            <a:normAutofit fontScale="90000"/>
          </a:bodyPr>
          <a:lstStyle/>
          <a:p>
            <a:r>
              <a:rPr lang="en-US" sz="4000" b="1" dirty="0">
                <a:solidFill>
                  <a:schemeClr val="accent1">
                    <a:lumMod val="60000"/>
                    <a:lumOff val="40000"/>
                  </a:schemeClr>
                </a:solidFill>
              </a:rPr>
              <a:t>Factors Affecting Action of Poison</a:t>
            </a:r>
          </a:p>
        </p:txBody>
      </p:sp>
      <p:sp>
        <p:nvSpPr>
          <p:cNvPr id="15363" name="Rectangle 3"/>
          <p:cNvSpPr>
            <a:spLocks noGrp="1" noChangeArrowheads="1"/>
          </p:cNvSpPr>
          <p:nvPr>
            <p:ph idx="1"/>
          </p:nvPr>
        </p:nvSpPr>
        <p:spPr>
          <a:xfrm>
            <a:off x="0" y="838200"/>
            <a:ext cx="9144000" cy="5791200"/>
          </a:xfrm>
        </p:spPr>
        <p:txBody>
          <a:bodyPr>
            <a:noAutofit/>
          </a:bodyPr>
          <a:lstStyle/>
          <a:p>
            <a:pPr marL="609600" indent="-609600">
              <a:lnSpc>
                <a:spcPct val="80000"/>
              </a:lnSpc>
              <a:buFontTx/>
              <a:buNone/>
            </a:pPr>
            <a:r>
              <a:rPr lang="en-US" sz="4400" b="1" dirty="0">
                <a:latin typeface="Alako-Bold" pitchFamily="2" charset="0"/>
              </a:rPr>
              <a:t>A) Factors related to the poison:</a:t>
            </a:r>
          </a:p>
          <a:p>
            <a:pPr marL="609600" indent="-609600">
              <a:lnSpc>
                <a:spcPct val="80000"/>
              </a:lnSpc>
            </a:pPr>
            <a:r>
              <a:rPr lang="en-US" sz="3600" b="1" dirty="0">
                <a:solidFill>
                  <a:srgbClr val="66FF33"/>
                </a:solidFill>
              </a:rPr>
              <a:t>Dose</a:t>
            </a:r>
            <a:r>
              <a:rPr lang="en-US" sz="3600" b="1" dirty="0">
                <a:solidFill>
                  <a:srgbClr val="FFFF00"/>
                </a:solidFill>
              </a:rPr>
              <a:t>: a basic principle in toxicology. </a:t>
            </a:r>
            <a:endParaRPr lang="en-US" sz="3600" b="1" dirty="0" smtClean="0">
              <a:solidFill>
                <a:srgbClr val="FFFF00"/>
              </a:solidFill>
            </a:endParaRPr>
          </a:p>
          <a:p>
            <a:pPr marL="1009650" lvl="1" indent="-609600">
              <a:lnSpc>
                <a:spcPct val="80000"/>
              </a:lnSpc>
            </a:pPr>
            <a:r>
              <a:rPr lang="en-US" b="1" dirty="0" smtClean="0"/>
              <a:t>Dose </a:t>
            </a:r>
            <a:r>
              <a:rPr lang="en-US" b="1" dirty="0"/>
              <a:t>is the amount of chemical that comes into contact with the body or gets inside the body. </a:t>
            </a:r>
            <a:endParaRPr lang="en-US" b="1" dirty="0" smtClean="0"/>
          </a:p>
          <a:p>
            <a:pPr marL="1009650" lvl="1" indent="-609600">
              <a:lnSpc>
                <a:spcPct val="80000"/>
              </a:lnSpc>
            </a:pPr>
            <a:r>
              <a:rPr lang="en-US" b="1" dirty="0" smtClean="0"/>
              <a:t>The </a:t>
            </a:r>
            <a:r>
              <a:rPr lang="en-US" b="1" dirty="0"/>
              <a:t>increase of dose will increase the severity of toxicity.</a:t>
            </a:r>
          </a:p>
          <a:p>
            <a:pPr marL="609600" indent="-609600">
              <a:lnSpc>
                <a:spcPct val="80000"/>
              </a:lnSpc>
            </a:pPr>
            <a:r>
              <a:rPr lang="en-US" b="1" dirty="0">
                <a:solidFill>
                  <a:srgbClr val="66FF33"/>
                </a:solidFill>
              </a:rPr>
              <a:t>Physical status: </a:t>
            </a:r>
            <a:r>
              <a:rPr lang="en-US" b="1" dirty="0">
                <a:solidFill>
                  <a:schemeClr val="accent1">
                    <a:lumMod val="60000"/>
                    <a:lumOff val="40000"/>
                  </a:schemeClr>
                </a:solidFill>
              </a:rPr>
              <a:t>gaseous state is more toxic than liquid state than the solid state.</a:t>
            </a:r>
          </a:p>
          <a:p>
            <a:pPr marL="609600" indent="-609600">
              <a:lnSpc>
                <a:spcPct val="80000"/>
              </a:lnSpc>
            </a:pPr>
            <a:r>
              <a:rPr lang="en-US" b="1" dirty="0">
                <a:solidFill>
                  <a:srgbClr val="66FF33"/>
                </a:solidFill>
              </a:rPr>
              <a:t>Purity</a:t>
            </a:r>
            <a:r>
              <a:rPr lang="en-US" b="1" dirty="0">
                <a:solidFill>
                  <a:srgbClr val="FFFF00"/>
                </a:solidFill>
              </a:rPr>
              <a:t>: this depends on the impurity of the poison; if the impurities are more toxic than the poison, the toxicity will be more and vice versa. </a:t>
            </a:r>
          </a:p>
        </p:txBody>
      </p:sp>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0" y="152400"/>
            <a:ext cx="9144000" cy="6400800"/>
          </a:xfrm>
        </p:spPr>
        <p:txBody>
          <a:bodyPr>
            <a:noAutofit/>
          </a:bodyPr>
          <a:lstStyle/>
          <a:p>
            <a:pPr marL="609600" indent="-609600">
              <a:lnSpc>
                <a:spcPct val="90000"/>
              </a:lnSpc>
              <a:buFontTx/>
              <a:buNone/>
            </a:pPr>
            <a:r>
              <a:rPr lang="en-US" sz="4800" b="1" dirty="0">
                <a:latin typeface="Alako-Bold" pitchFamily="2" charset="0"/>
              </a:rPr>
              <a:t>B) Factors related to the individual:</a:t>
            </a:r>
          </a:p>
          <a:p>
            <a:pPr marL="1009650" lvl="1" indent="-609600">
              <a:lnSpc>
                <a:spcPct val="90000"/>
              </a:lnSpc>
            </a:pPr>
            <a:r>
              <a:rPr lang="en-US" sz="3200" b="1" dirty="0">
                <a:solidFill>
                  <a:srgbClr val="FFFF00"/>
                </a:solidFill>
              </a:rPr>
              <a:t>Age</a:t>
            </a:r>
          </a:p>
          <a:p>
            <a:pPr marL="1009650" lvl="1" indent="-609600">
              <a:lnSpc>
                <a:spcPct val="90000"/>
              </a:lnSpc>
            </a:pPr>
            <a:r>
              <a:rPr lang="en-US" sz="3200" b="1" dirty="0">
                <a:solidFill>
                  <a:srgbClr val="FFFF00"/>
                </a:solidFill>
              </a:rPr>
              <a:t>Health</a:t>
            </a:r>
          </a:p>
          <a:p>
            <a:pPr marL="1009650" lvl="1" indent="-609600">
              <a:lnSpc>
                <a:spcPct val="90000"/>
              </a:lnSpc>
            </a:pPr>
            <a:r>
              <a:rPr lang="en-US" sz="3200" b="1" dirty="0">
                <a:solidFill>
                  <a:srgbClr val="FFFF00"/>
                </a:solidFill>
              </a:rPr>
              <a:t>Sensitivity</a:t>
            </a:r>
          </a:p>
          <a:p>
            <a:pPr marL="1009650" lvl="1" indent="-609600">
              <a:lnSpc>
                <a:spcPct val="90000"/>
              </a:lnSpc>
            </a:pPr>
            <a:r>
              <a:rPr lang="en-US" sz="3200" b="1" dirty="0">
                <a:solidFill>
                  <a:srgbClr val="FFFF00"/>
                </a:solidFill>
              </a:rPr>
              <a:t>Sex</a:t>
            </a:r>
          </a:p>
          <a:p>
            <a:pPr marL="609600" indent="-609600">
              <a:lnSpc>
                <a:spcPct val="90000"/>
              </a:lnSpc>
              <a:buFontTx/>
              <a:buNone/>
            </a:pPr>
            <a:r>
              <a:rPr lang="en-US" sz="4400" b="1" dirty="0">
                <a:latin typeface="Alako-Bold" pitchFamily="2" charset="0"/>
              </a:rPr>
              <a:t>C) Factors related to mode of exposure:</a:t>
            </a:r>
          </a:p>
          <a:p>
            <a:pPr marL="1009650" lvl="1" indent="-609600">
              <a:lnSpc>
                <a:spcPct val="90000"/>
              </a:lnSpc>
            </a:pPr>
            <a:r>
              <a:rPr lang="en-US" sz="3200" b="1" dirty="0">
                <a:solidFill>
                  <a:srgbClr val="FFFF00"/>
                </a:solidFill>
              </a:rPr>
              <a:t>Inhalation &gt; </a:t>
            </a:r>
            <a:r>
              <a:rPr lang="en-US" sz="3200" b="1" dirty="0" smtClean="0">
                <a:solidFill>
                  <a:srgbClr val="FFFF00"/>
                </a:solidFill>
              </a:rPr>
              <a:t>IM </a:t>
            </a:r>
            <a:r>
              <a:rPr lang="en-US" sz="3200" b="1" dirty="0">
                <a:solidFill>
                  <a:srgbClr val="FFFF00"/>
                </a:solidFill>
              </a:rPr>
              <a:t>&gt; ingestion &gt; Skin contact</a:t>
            </a:r>
          </a:p>
          <a:p>
            <a:pPr marL="609600" indent="-609600">
              <a:lnSpc>
                <a:spcPct val="90000"/>
              </a:lnSpc>
              <a:buFontTx/>
              <a:buNone/>
            </a:pPr>
            <a:r>
              <a:rPr lang="en-US" sz="4800" b="1" dirty="0">
                <a:latin typeface="Alako-Bold" pitchFamily="2" charset="0"/>
              </a:rPr>
              <a:t>D) Factors related to environment:</a:t>
            </a:r>
            <a:endParaRPr lang="en-US" sz="3600" b="1" dirty="0">
              <a:latin typeface="Alako-Bold" pitchFamily="2" charset="0"/>
            </a:endParaRPr>
          </a:p>
          <a:p>
            <a:pPr marL="1009650" lvl="1" indent="-609600">
              <a:lnSpc>
                <a:spcPct val="90000"/>
              </a:lnSpc>
            </a:pPr>
            <a:r>
              <a:rPr lang="en-US" sz="2400" b="1" dirty="0">
                <a:solidFill>
                  <a:srgbClr val="FFFF00"/>
                </a:solidFill>
              </a:rPr>
              <a:t>Temperature, pressure, humidity, radiation can cause alterations on poisons status.</a:t>
            </a:r>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990600" y="152400"/>
            <a:ext cx="7086600" cy="1143000"/>
          </a:xfrm>
        </p:spPr>
        <p:txBody>
          <a:bodyPr/>
          <a:lstStyle/>
          <a:p>
            <a:r>
              <a:rPr lang="en-US" sz="6600" b="1" dirty="0" smtClean="0">
                <a:solidFill>
                  <a:srgbClr val="FFFF00"/>
                </a:solidFill>
                <a:latin typeface="Alako-Bold" pitchFamily="2" charset="0"/>
              </a:rPr>
              <a:t>Forensic Toxicology</a:t>
            </a:r>
          </a:p>
        </p:txBody>
      </p:sp>
      <p:sp>
        <p:nvSpPr>
          <p:cNvPr id="4099" name="Content Placeholder 2"/>
          <p:cNvSpPr>
            <a:spLocks noGrp="1"/>
          </p:cNvSpPr>
          <p:nvPr>
            <p:ph idx="1"/>
          </p:nvPr>
        </p:nvSpPr>
        <p:spPr>
          <a:xfrm>
            <a:off x="0" y="1219200"/>
            <a:ext cx="9144000" cy="5410200"/>
          </a:xfrm>
        </p:spPr>
        <p:txBody>
          <a:bodyPr>
            <a:noAutofit/>
          </a:bodyPr>
          <a:lstStyle/>
          <a:p>
            <a:r>
              <a:rPr lang="en-US" sz="3600" b="1" dirty="0" smtClean="0">
                <a:solidFill>
                  <a:srgbClr val="FFFF00"/>
                </a:solidFill>
              </a:rPr>
              <a:t>Forensic toxicologist is concerned with the detection and estimation of poisons for legal purposes:</a:t>
            </a:r>
          </a:p>
          <a:p>
            <a:pPr>
              <a:buNone/>
            </a:pPr>
            <a:endParaRPr lang="en-US" sz="3600" b="1" dirty="0" smtClean="0">
              <a:solidFill>
                <a:srgbClr val="FFFF00"/>
              </a:solidFill>
            </a:endParaRPr>
          </a:p>
          <a:p>
            <a:pPr lvl="1"/>
            <a:r>
              <a:rPr lang="en-US" sz="3600" b="1" dirty="0" smtClean="0">
                <a:solidFill>
                  <a:srgbClr val="66FF33"/>
                </a:solidFill>
              </a:rPr>
              <a:t>Tissues and body fluids obtained at autopsy</a:t>
            </a:r>
          </a:p>
          <a:p>
            <a:pPr lvl="1"/>
            <a:r>
              <a:rPr lang="en-US" sz="3600" b="1" dirty="0" smtClean="0">
                <a:solidFill>
                  <a:srgbClr val="66FF33"/>
                </a:solidFill>
              </a:rPr>
              <a:t>Blood, urine, or gastric material obtained from a living person  </a:t>
            </a:r>
          </a:p>
        </p:txBody>
      </p:sp>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r>
              <a:rPr lang="en-US" dirty="0" smtClean="0"/>
              <a:t>HPLC</a:t>
            </a:r>
            <a:endParaRPr lang="en-US" dirty="0"/>
          </a:p>
        </p:txBody>
      </p:sp>
      <p:sp>
        <p:nvSpPr>
          <p:cNvPr id="3" name="Text Placeholder 2"/>
          <p:cNvSpPr>
            <a:spLocks noGrp="1"/>
          </p:cNvSpPr>
          <p:nvPr>
            <p:ph type="body" idx="1"/>
          </p:nvPr>
        </p:nvSpPr>
        <p:spPr>
          <a:xfrm>
            <a:off x="0" y="1143000"/>
            <a:ext cx="4040188" cy="639762"/>
          </a:xfrm>
        </p:spPr>
        <p:txBody>
          <a:bodyPr/>
          <a:lstStyle/>
          <a:p>
            <a:r>
              <a:rPr lang="en-US" dirty="0" smtClean="0"/>
              <a:t>Column	</a:t>
            </a:r>
            <a:endParaRPr lang="en-US" dirty="0"/>
          </a:p>
        </p:txBody>
      </p:sp>
      <p:sp>
        <p:nvSpPr>
          <p:cNvPr id="5" name="Text Placeholder 4"/>
          <p:cNvSpPr>
            <a:spLocks noGrp="1"/>
          </p:cNvSpPr>
          <p:nvPr>
            <p:ph type="body" sz="quarter" idx="3"/>
          </p:nvPr>
        </p:nvSpPr>
        <p:spPr>
          <a:xfrm>
            <a:off x="5102225" y="914400"/>
            <a:ext cx="4041775" cy="639762"/>
          </a:xfrm>
        </p:spPr>
        <p:txBody>
          <a:bodyPr/>
          <a:lstStyle/>
          <a:p>
            <a:r>
              <a:rPr lang="en-US" dirty="0" smtClean="0"/>
              <a:t>System </a:t>
            </a:r>
            <a:endParaRPr lang="en-US" dirty="0"/>
          </a:p>
        </p:txBody>
      </p:sp>
      <p:pic>
        <p:nvPicPr>
          <p:cNvPr id="8" name="Content Placeholder 7" descr="SYSTEM of HPLC.gif"/>
          <p:cNvPicPr>
            <a:picLocks noGrp="1" noChangeAspect="1"/>
          </p:cNvPicPr>
          <p:nvPr>
            <p:ph sz="quarter" idx="4"/>
          </p:nvPr>
        </p:nvPicPr>
        <p:blipFill>
          <a:blip r:embed="rId2" cstate="print"/>
          <a:stretch>
            <a:fillRect/>
          </a:stretch>
        </p:blipFill>
        <p:spPr>
          <a:xfrm>
            <a:off x="4645025" y="1981200"/>
            <a:ext cx="4346575" cy="4114800"/>
          </a:xfrm>
        </p:spPr>
      </p:pic>
      <p:pic>
        <p:nvPicPr>
          <p:cNvPr id="7" name="Content Placeholder 6" descr="column of HPLC.gif"/>
          <p:cNvPicPr>
            <a:picLocks noGrp="1" noChangeAspect="1"/>
          </p:cNvPicPr>
          <p:nvPr>
            <p:ph sz="half" idx="2"/>
          </p:nvPr>
        </p:nvPicPr>
        <p:blipFill>
          <a:blip r:embed="rId3" cstate="print"/>
          <a:stretch>
            <a:fillRect/>
          </a:stretch>
        </p:blipFill>
        <p:spPr>
          <a:xfrm>
            <a:off x="175404" y="1905000"/>
            <a:ext cx="4244196" cy="4648200"/>
          </a:xfrm>
          <a:prstGeom prst="rect">
            <a:avLst/>
          </a:prstGeom>
          <a:solidFill>
            <a:schemeClr val="bg1"/>
          </a:solidFill>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14400"/>
            <a:ext cx="7848600" cy="838200"/>
          </a:xfrm>
        </p:spPr>
        <p:txBody>
          <a:bodyPr/>
          <a:lstStyle/>
          <a:p>
            <a:pPr algn="l"/>
            <a:r>
              <a:rPr lang="en-US" sz="6600" b="1" dirty="0" smtClean="0">
                <a:solidFill>
                  <a:srgbClr val="FFFF00"/>
                </a:solidFill>
                <a:latin typeface="Blade Runner Movie Font" pitchFamily="34" charset="0"/>
              </a:rPr>
              <a:t>Toxicology</a:t>
            </a:r>
            <a:br>
              <a:rPr lang="en-US" sz="6600" b="1" dirty="0" smtClean="0">
                <a:solidFill>
                  <a:srgbClr val="FFFF00"/>
                </a:solidFill>
                <a:latin typeface="Blade Runner Movie Font" pitchFamily="34" charset="0"/>
              </a:rPr>
            </a:br>
            <a:r>
              <a:rPr lang="en-US" sz="6600" dirty="0" smtClean="0"/>
              <a:t>  </a:t>
            </a:r>
            <a:endParaRPr lang="en-US" sz="6600" dirty="0"/>
          </a:p>
        </p:txBody>
      </p:sp>
      <p:sp>
        <p:nvSpPr>
          <p:cNvPr id="3" name="Content Placeholder 2"/>
          <p:cNvSpPr>
            <a:spLocks noGrp="1"/>
          </p:cNvSpPr>
          <p:nvPr>
            <p:ph idx="1"/>
          </p:nvPr>
        </p:nvSpPr>
        <p:spPr>
          <a:xfrm>
            <a:off x="0" y="1371600"/>
            <a:ext cx="9144000" cy="5105400"/>
          </a:xfrm>
        </p:spPr>
        <p:txBody>
          <a:bodyPr>
            <a:normAutofit lnSpcReduction="10000"/>
          </a:bodyPr>
          <a:lstStyle/>
          <a:p>
            <a:r>
              <a:rPr lang="en-US" sz="4000" b="1" dirty="0" smtClean="0">
                <a:solidFill>
                  <a:schemeClr val="accent1">
                    <a:lumMod val="60000"/>
                    <a:lumOff val="40000"/>
                  </a:schemeClr>
                </a:solidFill>
              </a:rPr>
              <a:t>The study of poisons</a:t>
            </a:r>
          </a:p>
          <a:p>
            <a:r>
              <a:rPr lang="en-US" sz="4000" b="1" dirty="0" smtClean="0">
                <a:solidFill>
                  <a:srgbClr val="FFFF00"/>
                </a:solidFill>
              </a:rPr>
              <a:t>Poisons are chemical/physical agents that produce adverse responses in biological organisms</a:t>
            </a:r>
          </a:p>
          <a:p>
            <a:pPr>
              <a:buClr>
                <a:schemeClr val="accent1">
                  <a:lumMod val="60000"/>
                  <a:lumOff val="40000"/>
                </a:schemeClr>
              </a:buClr>
              <a:buFont typeface="Wingdings" pitchFamily="2" charset="2"/>
              <a:buChar char="ü"/>
            </a:pPr>
            <a:r>
              <a:rPr lang="en-US" sz="4000" b="1" dirty="0" smtClean="0">
                <a:solidFill>
                  <a:srgbClr val="FFFF00"/>
                </a:solidFill>
              </a:rPr>
              <a:t>Any substance can be toxic if introduced in a </a:t>
            </a:r>
            <a:r>
              <a:rPr lang="en-US" sz="4000" b="1" u="sng" dirty="0" smtClean="0">
                <a:solidFill>
                  <a:schemeClr val="accent1">
                    <a:lumMod val="60000"/>
                    <a:lumOff val="40000"/>
                  </a:schemeClr>
                </a:solidFill>
              </a:rPr>
              <a:t>dose</a:t>
            </a:r>
            <a:r>
              <a:rPr lang="en-US" sz="4000" b="1" dirty="0" smtClean="0">
                <a:solidFill>
                  <a:srgbClr val="FFFF00"/>
                </a:solidFill>
              </a:rPr>
              <a:t> capable of disturbing the normal physiological homeostasis of the exposed body.</a:t>
            </a:r>
          </a:p>
          <a:p>
            <a:endParaRPr lang="en-US" sz="4000" b="1" dirty="0" smtClean="0">
              <a:solidFill>
                <a:srgbClr val="FFFF00"/>
              </a:solidFill>
            </a:endParaRPr>
          </a:p>
          <a:p>
            <a:endParaRPr lang="en-US" sz="4000" dirty="0" smtClean="0"/>
          </a:p>
          <a:p>
            <a:pPr>
              <a:buNone/>
            </a:pPr>
            <a:endParaRPr lang="en-US" sz="4000" b="1" dirty="0">
              <a:solidFill>
                <a:srgbClr val="FFFF00"/>
              </a:solidFill>
              <a:latin typeface="+mj-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rgbClr val="FFFF00"/>
                </a:solidFill>
                <a:effectLst>
                  <a:outerShdw blurRad="38100" dist="38100" dir="2700000" algn="tl">
                    <a:srgbClr val="000000">
                      <a:alpha val="43137"/>
                    </a:srgbClr>
                  </a:outerShdw>
                </a:effectLst>
                <a:latin typeface="Blade Runner Movie Font" pitchFamily="34" charset="0"/>
              </a:rPr>
              <a:t>OTHER TERMS</a:t>
            </a:r>
            <a:endParaRPr lang="en-US" dirty="0">
              <a:solidFill>
                <a:srgbClr val="FFFF00"/>
              </a:solidFill>
            </a:endParaRPr>
          </a:p>
        </p:txBody>
      </p:sp>
      <p:sp>
        <p:nvSpPr>
          <p:cNvPr id="3" name="Content Placeholder 2"/>
          <p:cNvSpPr>
            <a:spLocks noGrp="1"/>
          </p:cNvSpPr>
          <p:nvPr>
            <p:ph idx="1"/>
          </p:nvPr>
        </p:nvSpPr>
        <p:spPr>
          <a:xfrm>
            <a:off x="228600" y="1600200"/>
            <a:ext cx="8610600" cy="4495800"/>
          </a:xfrm>
        </p:spPr>
        <p:txBody>
          <a:bodyPr/>
          <a:lstStyle/>
          <a:p>
            <a:pPr>
              <a:lnSpc>
                <a:spcPct val="90000"/>
              </a:lnSpc>
              <a:buNone/>
            </a:pPr>
            <a:r>
              <a:rPr lang="en-US" sz="3900" b="1" dirty="0" smtClean="0">
                <a:solidFill>
                  <a:srgbClr val="FFFF00"/>
                </a:solidFill>
                <a:effectLst>
                  <a:outerShdw blurRad="38100" dist="38100" dir="2700000" algn="tl">
                    <a:srgbClr val="000000">
                      <a:alpha val="43137"/>
                    </a:srgbClr>
                  </a:outerShdw>
                </a:effectLst>
                <a:latin typeface="Bernard MT Condensed" pitchFamily="18" charset="0"/>
              </a:rPr>
              <a:t> </a:t>
            </a:r>
            <a:r>
              <a:rPr lang="en-US" sz="3800" b="1" dirty="0" smtClean="0">
                <a:solidFill>
                  <a:srgbClr val="FFFF00"/>
                </a:solidFill>
                <a:effectLst>
                  <a:outerShdw blurRad="38100" dist="38100" dir="2700000" algn="tl">
                    <a:srgbClr val="000000">
                      <a:alpha val="43137"/>
                    </a:srgbClr>
                  </a:outerShdw>
                </a:effectLst>
              </a:rPr>
              <a:t>Toxic</a:t>
            </a:r>
            <a:r>
              <a:rPr lang="en-US" sz="4000" b="1" dirty="0" smtClean="0">
                <a:solidFill>
                  <a:srgbClr val="FFFF00"/>
                </a:solidFill>
                <a:effectLst>
                  <a:outerShdw blurRad="38100" dist="38100" dir="2700000" algn="tl">
                    <a:srgbClr val="000000">
                      <a:alpha val="43137"/>
                    </a:srgbClr>
                  </a:outerShdw>
                </a:effectLst>
              </a:rPr>
              <a:t>ants: </a:t>
            </a:r>
            <a:r>
              <a:rPr lang="en-US" sz="4000" b="1" dirty="0" smtClean="0">
                <a:solidFill>
                  <a:schemeClr val="accent1">
                    <a:lumMod val="60000"/>
                    <a:lumOff val="40000"/>
                  </a:schemeClr>
                </a:solidFill>
              </a:rPr>
              <a:t>are toxic substances from chemicals</a:t>
            </a:r>
            <a:endParaRPr lang="en-US" sz="4300" b="1" dirty="0" smtClean="0">
              <a:solidFill>
                <a:schemeClr val="accent1">
                  <a:lumMod val="60000"/>
                  <a:lumOff val="40000"/>
                </a:schemeClr>
              </a:solidFill>
            </a:endParaRPr>
          </a:p>
          <a:p>
            <a:pPr>
              <a:lnSpc>
                <a:spcPct val="90000"/>
              </a:lnSpc>
              <a:buNone/>
            </a:pPr>
            <a:endParaRPr lang="en-US" sz="2400" b="1" dirty="0" smtClean="0">
              <a:solidFill>
                <a:srgbClr val="FFFF00"/>
              </a:solidFill>
            </a:endParaRPr>
          </a:p>
          <a:p>
            <a:pPr>
              <a:lnSpc>
                <a:spcPct val="90000"/>
              </a:lnSpc>
            </a:pPr>
            <a:r>
              <a:rPr lang="en-US" sz="3800" b="1" dirty="0" smtClean="0">
                <a:solidFill>
                  <a:srgbClr val="FFFF00"/>
                </a:solidFill>
                <a:effectLst>
                  <a:outerShdw blurRad="38100" dist="38100" dir="2700000" algn="tl">
                    <a:srgbClr val="000000">
                      <a:alpha val="43137"/>
                    </a:srgbClr>
                  </a:outerShdw>
                </a:effectLst>
              </a:rPr>
              <a:t> Toxins: </a:t>
            </a:r>
            <a:r>
              <a:rPr lang="en-US" sz="4000" dirty="0" smtClean="0">
                <a:solidFill>
                  <a:schemeClr val="accent1">
                    <a:lumMod val="60000"/>
                    <a:lumOff val="40000"/>
                  </a:schemeClr>
                </a:solidFill>
              </a:rPr>
              <a:t>are poisonous substance produced within living cells or organisms</a:t>
            </a:r>
            <a:endParaRPr lang="en-US" sz="4000" b="1" dirty="0" smtClean="0">
              <a:solidFill>
                <a:schemeClr val="accent1">
                  <a:lumMod val="60000"/>
                  <a:lumOff val="40000"/>
                </a:schemeClr>
              </a:solidFill>
            </a:endParaRPr>
          </a:p>
          <a:p>
            <a:pPr lvl="1">
              <a:lnSpc>
                <a:spcPct val="90000"/>
              </a:lnSpc>
            </a:pPr>
            <a:r>
              <a:rPr lang="en-US" sz="3400" b="1" dirty="0" smtClean="0">
                <a:solidFill>
                  <a:srgbClr val="FFFF00"/>
                </a:solidFill>
                <a:effectLst>
                  <a:outerShdw blurRad="38100" dist="38100" dir="2700000" algn="tl">
                    <a:srgbClr val="000000">
                      <a:alpha val="43137"/>
                    </a:srgbClr>
                  </a:outerShdw>
                </a:effectLst>
              </a:rPr>
              <a:t>Venom </a:t>
            </a:r>
          </a:p>
          <a:p>
            <a:endParaRPr lang="en-US" dirty="0">
              <a:solidFill>
                <a:srgbClr val="FFFF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304800" y="304800"/>
            <a:ext cx="8610600" cy="6172200"/>
          </a:xfrm>
        </p:spPr>
        <p:txBody>
          <a:bodyPr>
            <a:normAutofit fontScale="92500" lnSpcReduction="10000"/>
          </a:bodyPr>
          <a:lstStyle/>
          <a:p>
            <a:pPr>
              <a:buFontTx/>
              <a:buNone/>
            </a:pPr>
            <a:r>
              <a:rPr lang="en-US" sz="5400" b="1" dirty="0" smtClean="0">
                <a:solidFill>
                  <a:srgbClr val="FFFF00"/>
                </a:solidFill>
                <a:effectLst/>
                <a:latin typeface="Blade Runner Movie Font" pitchFamily="34" charset="0"/>
              </a:rPr>
              <a:t>Toxicology</a:t>
            </a:r>
          </a:p>
          <a:p>
            <a:pPr>
              <a:buFontTx/>
              <a:buNone/>
            </a:pPr>
            <a:r>
              <a:rPr lang="en-US" sz="3600" b="1" dirty="0" smtClean="0">
                <a:solidFill>
                  <a:srgbClr val="FFFF00"/>
                </a:solidFill>
              </a:rPr>
              <a:t>The </a:t>
            </a:r>
            <a:r>
              <a:rPr lang="en-US" sz="3600" b="1" dirty="0">
                <a:solidFill>
                  <a:srgbClr val="FFFF00"/>
                </a:solidFill>
              </a:rPr>
              <a:t>science of poisons that studies toxic substances with respect to their:</a:t>
            </a:r>
          </a:p>
          <a:p>
            <a:r>
              <a:rPr lang="en-US" sz="3600" b="1" dirty="0">
                <a:solidFill>
                  <a:srgbClr val="FFFF00"/>
                </a:solidFill>
              </a:rPr>
              <a:t>Sources</a:t>
            </a:r>
          </a:p>
          <a:p>
            <a:r>
              <a:rPr lang="en-US" sz="3600" b="1" dirty="0">
                <a:solidFill>
                  <a:srgbClr val="FFFF00"/>
                </a:solidFill>
              </a:rPr>
              <a:t>Properties</a:t>
            </a:r>
          </a:p>
          <a:p>
            <a:r>
              <a:rPr lang="en-US" sz="3600" b="1" dirty="0">
                <a:solidFill>
                  <a:srgbClr val="FFFF00"/>
                </a:solidFill>
              </a:rPr>
              <a:t>Mechanism of </a:t>
            </a:r>
            <a:r>
              <a:rPr lang="en-US" sz="3600" b="1" dirty="0" smtClean="0">
                <a:solidFill>
                  <a:srgbClr val="FFFF00"/>
                </a:solidFill>
              </a:rPr>
              <a:t>toxicity</a:t>
            </a:r>
          </a:p>
          <a:p>
            <a:r>
              <a:rPr lang="en-US" sz="3600" b="1" dirty="0" smtClean="0">
                <a:solidFill>
                  <a:srgbClr val="FFFF00"/>
                </a:solidFill>
              </a:rPr>
              <a:t>Toxic effects</a:t>
            </a:r>
            <a:endParaRPr lang="en-US" sz="3600" b="1" dirty="0">
              <a:solidFill>
                <a:srgbClr val="FFFF00"/>
              </a:solidFill>
            </a:endParaRPr>
          </a:p>
          <a:p>
            <a:r>
              <a:rPr lang="en-US" sz="3600" b="1" dirty="0">
                <a:solidFill>
                  <a:srgbClr val="FFFF00"/>
                </a:solidFill>
              </a:rPr>
              <a:t>Detection</a:t>
            </a:r>
          </a:p>
          <a:p>
            <a:r>
              <a:rPr lang="en-US" sz="3600" b="1" dirty="0">
                <a:solidFill>
                  <a:srgbClr val="FFFF00"/>
                </a:solidFill>
              </a:rPr>
              <a:t>Clinical manifestations</a:t>
            </a:r>
          </a:p>
          <a:p>
            <a:r>
              <a:rPr lang="en-US" sz="3600" b="1" dirty="0">
                <a:solidFill>
                  <a:srgbClr val="FFFF00"/>
                </a:solidFill>
              </a:rPr>
              <a:t>Management </a:t>
            </a:r>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l"/>
            <a:r>
              <a:rPr lang="en-US" sz="6000" b="1" dirty="0">
                <a:effectLst>
                  <a:outerShdw blurRad="38100" dist="38100" dir="2700000" algn="tl">
                    <a:srgbClr val="000000"/>
                  </a:outerShdw>
                </a:effectLst>
                <a:latin typeface="Blade Runner Movie Font" pitchFamily="34" charset="0"/>
              </a:rPr>
              <a:t>Sources </a:t>
            </a:r>
          </a:p>
        </p:txBody>
      </p:sp>
      <p:sp>
        <p:nvSpPr>
          <p:cNvPr id="12291" name="Rectangle 3"/>
          <p:cNvSpPr>
            <a:spLocks noGrp="1" noChangeArrowheads="1"/>
          </p:cNvSpPr>
          <p:nvPr>
            <p:ph idx="1"/>
          </p:nvPr>
        </p:nvSpPr>
        <p:spPr>
          <a:xfrm>
            <a:off x="152400" y="1295400"/>
            <a:ext cx="8763000" cy="5181600"/>
          </a:xfrm>
        </p:spPr>
        <p:txBody>
          <a:bodyPr>
            <a:noAutofit/>
          </a:bodyPr>
          <a:lstStyle/>
          <a:p>
            <a:pPr>
              <a:lnSpc>
                <a:spcPct val="90000"/>
              </a:lnSpc>
            </a:pPr>
            <a:r>
              <a:rPr lang="en-US" sz="4000" b="1" u="sng" dirty="0" smtClean="0">
                <a:solidFill>
                  <a:srgbClr val="FFFF00"/>
                </a:solidFill>
                <a:effectLst>
                  <a:outerShdw blurRad="38100" dist="38100" dir="2700000" algn="tl">
                    <a:srgbClr val="000000"/>
                  </a:outerShdw>
                </a:effectLst>
              </a:rPr>
              <a:t>Chemical </a:t>
            </a:r>
            <a:r>
              <a:rPr lang="en-US" sz="4000" b="1" u="sng" dirty="0">
                <a:solidFill>
                  <a:srgbClr val="FFFF00"/>
                </a:solidFill>
                <a:effectLst>
                  <a:outerShdw blurRad="38100" dist="38100" dir="2700000" algn="tl">
                    <a:srgbClr val="000000"/>
                  </a:outerShdw>
                </a:effectLst>
              </a:rPr>
              <a:t>Source</a:t>
            </a:r>
            <a:r>
              <a:rPr lang="en-US" sz="4000" b="1" dirty="0">
                <a:solidFill>
                  <a:srgbClr val="FFFF00"/>
                </a:solidFill>
                <a:effectLst>
                  <a:outerShdw blurRad="38100" dist="38100" dir="2700000" algn="tl">
                    <a:srgbClr val="000000"/>
                  </a:outerShdw>
                </a:effectLst>
              </a:rPr>
              <a:t>: the commonest source e.g. drugs, corrosives </a:t>
            </a:r>
          </a:p>
          <a:p>
            <a:pPr>
              <a:lnSpc>
                <a:spcPct val="90000"/>
              </a:lnSpc>
            </a:pPr>
            <a:r>
              <a:rPr lang="en-US" sz="4000" b="1" u="sng" dirty="0">
                <a:solidFill>
                  <a:srgbClr val="FFFF00"/>
                </a:solidFill>
                <a:effectLst>
                  <a:outerShdw blurRad="38100" dist="38100" dir="2700000" algn="tl">
                    <a:srgbClr val="000000"/>
                  </a:outerShdw>
                </a:effectLst>
              </a:rPr>
              <a:t>Plant Source</a:t>
            </a:r>
            <a:r>
              <a:rPr lang="en-US" sz="4000" b="1" dirty="0">
                <a:solidFill>
                  <a:srgbClr val="FFFF00"/>
                </a:solidFill>
                <a:effectLst>
                  <a:outerShdw blurRad="38100" dist="38100" dir="2700000" algn="tl">
                    <a:srgbClr val="000000"/>
                  </a:outerShdw>
                </a:effectLst>
              </a:rPr>
              <a:t>: e.g. hashish, cocaine</a:t>
            </a:r>
          </a:p>
          <a:p>
            <a:pPr>
              <a:lnSpc>
                <a:spcPct val="90000"/>
              </a:lnSpc>
            </a:pPr>
            <a:r>
              <a:rPr lang="en-US" sz="4000" b="1" u="sng" dirty="0">
                <a:solidFill>
                  <a:srgbClr val="FFFF00"/>
                </a:solidFill>
                <a:effectLst>
                  <a:outerShdw blurRad="38100" dist="38100" dir="2700000" algn="tl">
                    <a:srgbClr val="000000"/>
                  </a:outerShdw>
                </a:effectLst>
              </a:rPr>
              <a:t>Animal Source</a:t>
            </a:r>
            <a:r>
              <a:rPr lang="en-US" sz="4000" b="1" dirty="0">
                <a:solidFill>
                  <a:srgbClr val="FFFF00"/>
                </a:solidFill>
                <a:effectLst>
                  <a:outerShdw blurRad="38100" dist="38100" dir="2700000" algn="tl">
                    <a:srgbClr val="000000"/>
                  </a:outerShdw>
                </a:effectLst>
              </a:rPr>
              <a:t>: the least but most serious source. </a:t>
            </a:r>
            <a:r>
              <a:rPr lang="en-US" sz="4000" b="1" dirty="0" smtClean="0">
                <a:solidFill>
                  <a:srgbClr val="FFFF00"/>
                </a:solidFill>
                <a:effectLst>
                  <a:outerShdw blurRad="38100" dist="38100" dir="2700000" algn="tl">
                    <a:srgbClr val="000000"/>
                  </a:outerShdw>
                </a:effectLst>
              </a:rPr>
              <a:t>Venomous animals such as scorpions</a:t>
            </a:r>
            <a:r>
              <a:rPr lang="en-US" sz="4000" b="1" dirty="0">
                <a:solidFill>
                  <a:srgbClr val="FFFF00"/>
                </a:solidFill>
                <a:effectLst>
                  <a:outerShdw blurRad="38100" dist="38100" dir="2700000" algn="tl">
                    <a:srgbClr val="000000"/>
                  </a:outerShdw>
                </a:effectLst>
              </a:rPr>
              <a:t>, spiders, snakes, wasps. </a:t>
            </a:r>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10600" cy="1143000"/>
          </a:xfrm>
        </p:spPr>
        <p:txBody>
          <a:bodyPr/>
          <a:lstStyle/>
          <a:p>
            <a:r>
              <a:rPr lang="en-US" sz="3200" dirty="0" smtClean="0">
                <a:solidFill>
                  <a:srgbClr val="FFFF00"/>
                </a:solidFill>
                <a:latin typeface="Blade Runner Movie Font" pitchFamily="34" charset="0"/>
              </a:rPr>
              <a:t>Venomous &amp; Poisonous Animals</a:t>
            </a:r>
            <a:endParaRPr lang="en-US" sz="3200" dirty="0">
              <a:solidFill>
                <a:srgbClr val="FFFF00"/>
              </a:solidFill>
              <a:latin typeface="Blade Runner Movie Font" pitchFamily="34" charset="0"/>
            </a:endParaRPr>
          </a:p>
        </p:txBody>
      </p:sp>
      <p:sp>
        <p:nvSpPr>
          <p:cNvPr id="3" name="Content Placeholder 2"/>
          <p:cNvSpPr>
            <a:spLocks noGrp="1"/>
          </p:cNvSpPr>
          <p:nvPr>
            <p:ph idx="1"/>
          </p:nvPr>
        </p:nvSpPr>
        <p:spPr>
          <a:xfrm>
            <a:off x="0" y="1219200"/>
            <a:ext cx="9144000" cy="5334000"/>
          </a:xfrm>
        </p:spPr>
        <p:txBody>
          <a:bodyPr/>
          <a:lstStyle/>
          <a:p>
            <a:pPr lvl="1">
              <a:buFont typeface="Wingdings" pitchFamily="2" charset="2"/>
              <a:buChar char="ü"/>
            </a:pPr>
            <a:r>
              <a:rPr lang="en-US" sz="3200" b="1" dirty="0" smtClean="0"/>
              <a:t>Venomous animals deliver or inject venom into other organisms, using a specialized apparatus of some kind (usually fangs or a stinger). The venom is produced in a gland attached to this apparatus.  </a:t>
            </a:r>
          </a:p>
          <a:p>
            <a:pPr lvl="1">
              <a:buFont typeface="Wingdings" pitchFamily="2" charset="2"/>
              <a:buChar char="ü"/>
            </a:pPr>
            <a:r>
              <a:rPr lang="en-US" sz="3200" b="1" dirty="0" smtClean="0"/>
              <a:t>Poisonous animals do not deliver their toxins directly. The entire body, or large parts of it, may contain the poisonous substance. These organisms may be harmful when eaten or touched.</a:t>
            </a:r>
          </a:p>
          <a:p>
            <a:endParaRPr lang="en-US" sz="4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563562"/>
          </a:xfrm>
        </p:spPr>
        <p:txBody>
          <a:bodyPr/>
          <a:lstStyle/>
          <a:p>
            <a:r>
              <a:rPr lang="en-US" b="1" dirty="0" smtClean="0">
                <a:solidFill>
                  <a:srgbClr val="FFFF00"/>
                </a:solidFill>
              </a:rPr>
              <a:t>Wasp sting (VENOM)</a:t>
            </a:r>
            <a:endParaRPr lang="en-US" b="1" dirty="0">
              <a:solidFill>
                <a:srgbClr val="FFFF00"/>
              </a:solidFill>
            </a:endParaRPr>
          </a:p>
        </p:txBody>
      </p:sp>
      <p:pic>
        <p:nvPicPr>
          <p:cNvPr id="4" name="Content Placeholder 3" descr="200px-Waspstinger1658-2.jpg"/>
          <p:cNvPicPr>
            <a:picLocks noGrp="1" noChangeAspect="1"/>
          </p:cNvPicPr>
          <p:nvPr>
            <p:ph sz="quarter" idx="4294967295"/>
          </p:nvPr>
        </p:nvPicPr>
        <p:blipFill>
          <a:blip r:embed="rId2" cstate="print"/>
          <a:stretch>
            <a:fillRect/>
          </a:stretch>
        </p:blipFill>
        <p:spPr>
          <a:xfrm>
            <a:off x="762000" y="990600"/>
            <a:ext cx="8001000" cy="56388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563562"/>
          </a:xfrm>
        </p:spPr>
        <p:txBody>
          <a:bodyPr/>
          <a:lstStyle/>
          <a:p>
            <a:r>
              <a:rPr lang="en-US" b="1" dirty="0" err="1" smtClean="0">
                <a:solidFill>
                  <a:srgbClr val="FFFF00"/>
                </a:solidFill>
              </a:rPr>
              <a:t>Androctonus</a:t>
            </a:r>
            <a:r>
              <a:rPr lang="en-US" b="1" dirty="0" smtClean="0">
                <a:solidFill>
                  <a:srgbClr val="FFFF00"/>
                </a:solidFill>
              </a:rPr>
              <a:t> bicolor</a:t>
            </a:r>
            <a:endParaRPr lang="en-US" b="1" dirty="0">
              <a:solidFill>
                <a:srgbClr val="FFFF00"/>
              </a:solidFill>
            </a:endParaRPr>
          </a:p>
        </p:txBody>
      </p:sp>
      <p:pic>
        <p:nvPicPr>
          <p:cNvPr id="4" name="Content Placeholder 3" descr="A.Bicolor1.jpg"/>
          <p:cNvPicPr>
            <a:picLocks noGrp="1" noChangeAspect="1"/>
          </p:cNvPicPr>
          <p:nvPr>
            <p:ph sz="quarter" idx="4294967295"/>
          </p:nvPr>
        </p:nvPicPr>
        <p:blipFill>
          <a:blip r:embed="rId2" cstate="print"/>
          <a:stretch>
            <a:fillRect/>
          </a:stretch>
        </p:blipFill>
        <p:spPr>
          <a:xfrm>
            <a:off x="914400" y="975360"/>
            <a:ext cx="7239000" cy="57912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563562"/>
          </a:xfrm>
        </p:spPr>
        <p:txBody>
          <a:bodyPr/>
          <a:lstStyle/>
          <a:p>
            <a:r>
              <a:rPr lang="en-US" b="1" dirty="0" err="1" smtClean="0">
                <a:solidFill>
                  <a:srgbClr val="FFFF00"/>
                </a:solidFill>
              </a:rPr>
              <a:t>Cerastes</a:t>
            </a:r>
            <a:r>
              <a:rPr lang="en-US" b="1" dirty="0" smtClean="0">
                <a:solidFill>
                  <a:srgbClr val="FFFF00"/>
                </a:solidFill>
              </a:rPr>
              <a:t> </a:t>
            </a:r>
            <a:r>
              <a:rPr lang="en-US" b="1" dirty="0" err="1" smtClean="0">
                <a:solidFill>
                  <a:srgbClr val="FFFF00"/>
                </a:solidFill>
              </a:rPr>
              <a:t>vipera</a:t>
            </a:r>
            <a:endParaRPr lang="en-US" b="1" dirty="0">
              <a:solidFill>
                <a:srgbClr val="FFFF00"/>
              </a:solidFill>
            </a:endParaRPr>
          </a:p>
        </p:txBody>
      </p:sp>
      <p:pic>
        <p:nvPicPr>
          <p:cNvPr id="8" name="Content Placeholder 7" descr="cerastes vipera.jpg"/>
          <p:cNvPicPr>
            <a:picLocks noGrp="1" noChangeAspect="1"/>
          </p:cNvPicPr>
          <p:nvPr>
            <p:ph sz="quarter" idx="4294967295"/>
          </p:nvPr>
        </p:nvPicPr>
        <p:blipFill>
          <a:blip r:embed="rId2" cstate="print"/>
          <a:stretch>
            <a:fillRect/>
          </a:stretch>
        </p:blipFill>
        <p:spPr>
          <a:xfrm>
            <a:off x="304800" y="1303933"/>
            <a:ext cx="8628818" cy="512551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heme9">
  <a:themeElements>
    <a:clrScheme name="">
      <a:dk1>
        <a:srgbClr val="C0C0C0"/>
      </a:dk1>
      <a:lt1>
        <a:srgbClr val="FFFFFF"/>
      </a:lt1>
      <a:dk2>
        <a:srgbClr val="4D4D4D"/>
      </a:dk2>
      <a:lt2>
        <a:srgbClr val="DDDDDD"/>
      </a:lt2>
      <a:accent1>
        <a:srgbClr val="990000"/>
      </a:accent1>
      <a:accent2>
        <a:srgbClr val="FF9900"/>
      </a:accent2>
      <a:accent3>
        <a:srgbClr val="B2B2B2"/>
      </a:accent3>
      <a:accent4>
        <a:srgbClr val="DADADA"/>
      </a:accent4>
      <a:accent5>
        <a:srgbClr val="CAAAAA"/>
      </a:accent5>
      <a:accent6>
        <a:srgbClr val="E78A00"/>
      </a:accent6>
      <a:hlink>
        <a:srgbClr val="CC3300"/>
      </a:hlink>
      <a:folHlink>
        <a:srgbClr val="FFFFFF"/>
      </a:folHlink>
    </a:clrScheme>
    <a:fontScheme name="1_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lormaster">
  <a:themeElements>
    <a:clrScheme name="">
      <a:dk1>
        <a:srgbClr val="C0C0C0"/>
      </a:dk1>
      <a:lt1>
        <a:srgbClr val="FFFFFF"/>
      </a:lt1>
      <a:dk2>
        <a:srgbClr val="4D4D4D"/>
      </a:dk2>
      <a:lt2>
        <a:srgbClr val="DDDDDD"/>
      </a:lt2>
      <a:accent1>
        <a:srgbClr val="990000"/>
      </a:accent1>
      <a:accent2>
        <a:srgbClr val="FF9900"/>
      </a:accent2>
      <a:accent3>
        <a:srgbClr val="B2B2B2"/>
      </a:accent3>
      <a:accent4>
        <a:srgbClr val="DADADA"/>
      </a:accent4>
      <a:accent5>
        <a:srgbClr val="CAAAAA"/>
      </a:accent5>
      <a:accent6>
        <a:srgbClr val="E78A00"/>
      </a:accent6>
      <a:hlink>
        <a:srgbClr val="CC3300"/>
      </a:hlink>
      <a:folHlink>
        <a:srgbClr val="FFFFFF"/>
      </a:folHlink>
    </a:clrScheme>
    <a:fontScheme name="1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olormaster">
  <a:themeElements>
    <a:clrScheme name="">
      <a:dk1>
        <a:srgbClr val="000000"/>
      </a:dk1>
      <a:lt1>
        <a:srgbClr val="4D4D4D"/>
      </a:lt1>
      <a:dk2>
        <a:srgbClr val="800000"/>
      </a:dk2>
      <a:lt2>
        <a:srgbClr val="C0C0C0"/>
      </a:lt2>
      <a:accent1>
        <a:srgbClr val="990000"/>
      </a:accent1>
      <a:accent2>
        <a:srgbClr val="FF9900"/>
      </a:accent2>
      <a:accent3>
        <a:srgbClr val="B2B2B2"/>
      </a:accent3>
      <a:accent4>
        <a:srgbClr val="000000"/>
      </a:accent4>
      <a:accent5>
        <a:srgbClr val="CAAAAA"/>
      </a:accent5>
      <a:accent6>
        <a:srgbClr val="E78A00"/>
      </a:accent6>
      <a:hlink>
        <a:srgbClr val="CC3300"/>
      </a:hlink>
      <a:folHlink>
        <a:srgbClr val="FFFFFF"/>
      </a:folHlink>
    </a:clrScheme>
    <a:fontScheme name="2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INMOTION">
  <a:themeElements>
    <a:clrScheme name="INMOTION 1">
      <a:dk1>
        <a:srgbClr val="000000"/>
      </a:dk1>
      <a:lt1>
        <a:srgbClr val="FFFFFF"/>
      </a:lt1>
      <a:dk2>
        <a:srgbClr val="000000"/>
      </a:dk2>
      <a:lt2>
        <a:srgbClr val="FFCC00"/>
      </a:lt2>
      <a:accent1>
        <a:srgbClr val="33CCCC"/>
      </a:accent1>
      <a:accent2>
        <a:srgbClr val="FF00FF"/>
      </a:accent2>
      <a:accent3>
        <a:srgbClr val="AAAAAA"/>
      </a:accent3>
      <a:accent4>
        <a:srgbClr val="DADADA"/>
      </a:accent4>
      <a:accent5>
        <a:srgbClr val="ADE2E2"/>
      </a:accent5>
      <a:accent6>
        <a:srgbClr val="E700E7"/>
      </a:accent6>
      <a:hlink>
        <a:srgbClr val="6702FC"/>
      </a:hlink>
      <a:folHlink>
        <a:srgbClr val="1D92FD"/>
      </a:folHlink>
    </a:clrScheme>
    <a:fontScheme name="INMOTION">
      <a:majorFont>
        <a:latin typeface="Arial Narrow"/>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NMOTION 1">
        <a:dk1>
          <a:srgbClr val="000000"/>
        </a:dk1>
        <a:lt1>
          <a:srgbClr val="FFFFFF"/>
        </a:lt1>
        <a:dk2>
          <a:srgbClr val="000000"/>
        </a:dk2>
        <a:lt2>
          <a:srgbClr val="FFCC00"/>
        </a:lt2>
        <a:accent1>
          <a:srgbClr val="33CCCC"/>
        </a:accent1>
        <a:accent2>
          <a:srgbClr val="FF00FF"/>
        </a:accent2>
        <a:accent3>
          <a:srgbClr val="AAAAAA"/>
        </a:accent3>
        <a:accent4>
          <a:srgbClr val="DADADA"/>
        </a:accent4>
        <a:accent5>
          <a:srgbClr val="ADE2E2"/>
        </a:accent5>
        <a:accent6>
          <a:srgbClr val="E700E7"/>
        </a:accent6>
        <a:hlink>
          <a:srgbClr val="6702FC"/>
        </a:hlink>
        <a:folHlink>
          <a:srgbClr val="1D92FD"/>
        </a:folHlink>
      </a:clrScheme>
      <a:clrMap bg1="dk2" tx1="lt1" bg2="dk1" tx2="lt2" accent1="accent1" accent2="accent2" accent3="accent3" accent4="accent4" accent5="accent5" accent6="accent6" hlink="hlink" folHlink="folHlink"/>
    </a:extraClrScheme>
    <a:extraClrScheme>
      <a:clrScheme name="INMOTION 2">
        <a:dk1>
          <a:srgbClr val="000000"/>
        </a:dk1>
        <a:lt1>
          <a:srgbClr val="FFFFFF"/>
        </a:lt1>
        <a:dk2>
          <a:srgbClr val="000000"/>
        </a:dk2>
        <a:lt2>
          <a:srgbClr val="FFFFFF"/>
        </a:lt2>
        <a:accent1>
          <a:srgbClr val="FFFFCC"/>
        </a:accent1>
        <a:accent2>
          <a:srgbClr val="990000"/>
        </a:accent2>
        <a:accent3>
          <a:srgbClr val="FFFFFF"/>
        </a:accent3>
        <a:accent4>
          <a:srgbClr val="000000"/>
        </a:accent4>
        <a:accent5>
          <a:srgbClr val="FFFFE2"/>
        </a:accent5>
        <a:accent6>
          <a:srgbClr val="8A0000"/>
        </a:accent6>
        <a:hlink>
          <a:srgbClr val="FF0066"/>
        </a:hlink>
        <a:folHlink>
          <a:srgbClr val="FFCC00"/>
        </a:folHlink>
      </a:clrScheme>
      <a:clrMap bg1="lt1" tx1="dk1" bg2="lt2" tx2="dk2" accent1="accent1" accent2="accent2" accent3="accent3" accent4="accent4" accent5="accent5" accent6="accent6" hlink="hlink" folHlink="folHlink"/>
    </a:extraClrScheme>
    <a:extraClrScheme>
      <a:clrScheme name="INMOTION 3">
        <a:dk1>
          <a:srgbClr val="000000"/>
        </a:dk1>
        <a:lt1>
          <a:srgbClr val="FFFFFF"/>
        </a:lt1>
        <a:dk2>
          <a:srgbClr val="000000"/>
        </a:dk2>
        <a:lt2>
          <a:srgbClr val="FFFFFF"/>
        </a:lt2>
        <a:accent1>
          <a:srgbClr val="F8F8F8"/>
        </a:accent1>
        <a:accent2>
          <a:srgbClr val="808080"/>
        </a:accent2>
        <a:accent3>
          <a:srgbClr val="FFFFFF"/>
        </a:accent3>
        <a:accent4>
          <a:srgbClr val="000000"/>
        </a:accent4>
        <a:accent5>
          <a:srgbClr val="FBFBFB"/>
        </a:accent5>
        <a:accent6>
          <a:srgbClr val="737373"/>
        </a:accent6>
        <a:hlink>
          <a:srgbClr val="DDDDDD"/>
        </a:hlink>
        <a:folHlink>
          <a:srgbClr val="B2B2B2"/>
        </a:folHlink>
      </a:clrScheme>
      <a:clrMap bg1="lt1" tx1="dk1" bg2="lt2" tx2="dk2" accent1="accent1" accent2="accent2" accent3="accent3" accent4="accent4" accent5="accent5" accent6="accent6" hlink="hlink" folHlink="folHlink"/>
    </a:extraClrScheme>
    <a:extraClrScheme>
      <a:clrScheme name="INMOTION 4">
        <a:dk1>
          <a:srgbClr val="240157"/>
        </a:dk1>
        <a:lt1>
          <a:srgbClr val="FFFFFF"/>
        </a:lt1>
        <a:dk2>
          <a:srgbClr val="4601AB"/>
        </a:dk2>
        <a:lt2>
          <a:srgbClr val="FFCC00"/>
        </a:lt2>
        <a:accent1>
          <a:srgbClr val="33CCCC"/>
        </a:accent1>
        <a:accent2>
          <a:srgbClr val="FF00FF"/>
        </a:accent2>
        <a:accent3>
          <a:srgbClr val="B0AAD2"/>
        </a:accent3>
        <a:accent4>
          <a:srgbClr val="DADADA"/>
        </a:accent4>
        <a:accent5>
          <a:srgbClr val="ADE2E2"/>
        </a:accent5>
        <a:accent6>
          <a:srgbClr val="E700E7"/>
        </a:accent6>
        <a:hlink>
          <a:srgbClr val="6702FC"/>
        </a:hlink>
        <a:folHlink>
          <a:srgbClr val="1D92FD"/>
        </a:folHlink>
      </a:clrScheme>
      <a:clrMap bg1="dk2" tx1="lt1" bg2="dk1" tx2="lt2" accent1="accent1" accent2="accent2" accent3="accent3" accent4="accent4" accent5="accent5" accent6="accent6" hlink="hlink" folHlink="folHlink"/>
    </a:extraClrScheme>
    <a:extraClrScheme>
      <a:clrScheme name="INMOTION 5">
        <a:dk1>
          <a:srgbClr val="000000"/>
        </a:dk1>
        <a:lt1>
          <a:srgbClr val="FFFFFF"/>
        </a:lt1>
        <a:dk2>
          <a:srgbClr val="660033"/>
        </a:dk2>
        <a:lt2>
          <a:srgbClr val="FFCC00"/>
        </a:lt2>
        <a:accent1>
          <a:srgbClr val="CC9900"/>
        </a:accent1>
        <a:accent2>
          <a:srgbClr val="FF9900"/>
        </a:accent2>
        <a:accent3>
          <a:srgbClr val="B8AAAD"/>
        </a:accent3>
        <a:accent4>
          <a:srgbClr val="DADADA"/>
        </a:accent4>
        <a:accent5>
          <a:srgbClr val="E2CAAA"/>
        </a:accent5>
        <a:accent6>
          <a:srgbClr val="E78A00"/>
        </a:accent6>
        <a:hlink>
          <a:srgbClr val="D60093"/>
        </a:hlink>
        <a:folHlink>
          <a:srgbClr val="FF5050"/>
        </a:folHlink>
      </a:clrScheme>
      <a:clrMap bg1="dk2" tx1="lt1" bg2="dk1" tx2="lt2" accent1="accent1" accent2="accent2" accent3="accent3" accent4="accent4" accent5="accent5" accent6="accent6" hlink="hlink" folHlink="folHlink"/>
    </a:extraClrScheme>
    <a:extraClrScheme>
      <a:clrScheme name="INMOTION 6">
        <a:dk1>
          <a:srgbClr val="000000"/>
        </a:dk1>
        <a:lt1>
          <a:srgbClr val="717BAD"/>
        </a:lt1>
        <a:dk2>
          <a:srgbClr val="FFFFFF"/>
        </a:dk2>
        <a:lt2>
          <a:srgbClr val="A9AABB"/>
        </a:lt2>
        <a:accent1>
          <a:srgbClr val="8BB6CB"/>
        </a:accent1>
        <a:accent2>
          <a:srgbClr val="DDDDDD"/>
        </a:accent2>
        <a:accent3>
          <a:srgbClr val="BBBFD3"/>
        </a:accent3>
        <a:accent4>
          <a:srgbClr val="000000"/>
        </a:accent4>
        <a:accent5>
          <a:srgbClr val="C4D7E2"/>
        </a:accent5>
        <a:accent6>
          <a:srgbClr val="C8C8C8"/>
        </a:accent6>
        <a:hlink>
          <a:srgbClr val="53628D"/>
        </a:hlink>
        <a:folHlink>
          <a:srgbClr val="989BBA"/>
        </a:folHlink>
      </a:clrScheme>
      <a:clrMap bg1="lt1" tx1="dk1" bg2="lt2" tx2="dk2" accent1="accent1" accent2="accent2" accent3="accent3" accent4="accent4" accent5="accent5" accent6="accent6" hlink="hlink" folHlink="folHlink"/>
    </a:extraClrScheme>
    <a:extraClrScheme>
      <a:clrScheme name="INMOTION 7">
        <a:dk1>
          <a:srgbClr val="003D50"/>
        </a:dk1>
        <a:lt1>
          <a:srgbClr val="FFFFFF"/>
        </a:lt1>
        <a:dk2>
          <a:srgbClr val="007D7A"/>
        </a:dk2>
        <a:lt2>
          <a:srgbClr val="FFCC66"/>
        </a:lt2>
        <a:accent1>
          <a:srgbClr val="33CCCC"/>
        </a:accent1>
        <a:accent2>
          <a:srgbClr val="00FFFF"/>
        </a:accent2>
        <a:accent3>
          <a:srgbClr val="AABFBE"/>
        </a:accent3>
        <a:accent4>
          <a:srgbClr val="DADADA"/>
        </a:accent4>
        <a:accent5>
          <a:srgbClr val="ADE2E2"/>
        </a:accent5>
        <a:accent6>
          <a:srgbClr val="00E7E7"/>
        </a:accent6>
        <a:hlink>
          <a:srgbClr val="02A3B4"/>
        </a:hlink>
        <a:folHlink>
          <a:srgbClr val="3CB1B4"/>
        </a:folHlink>
      </a:clrScheme>
      <a:clrMap bg1="dk2" tx1="lt1" bg2="dk1" tx2="lt2" accent1="accent1" accent2="accent2" accent3="accent3" accent4="accent4" accent5="accent5" accent6="accent6" hlink="hlink" folHlink="folHlink"/>
    </a:extraClrScheme>
    <a:extraClrScheme>
      <a:clrScheme name="INMOTION 8">
        <a:dk1>
          <a:srgbClr val="000000"/>
        </a:dk1>
        <a:lt1>
          <a:srgbClr val="FFFFFF"/>
        </a:lt1>
        <a:dk2>
          <a:srgbClr val="666699"/>
        </a:dk2>
        <a:lt2>
          <a:srgbClr val="F9EED3"/>
        </a:lt2>
        <a:accent1>
          <a:srgbClr val="FFFFCC"/>
        </a:accent1>
        <a:accent2>
          <a:srgbClr val="D195A0"/>
        </a:accent2>
        <a:accent3>
          <a:srgbClr val="FFFFFF"/>
        </a:accent3>
        <a:accent4>
          <a:srgbClr val="000000"/>
        </a:accent4>
        <a:accent5>
          <a:srgbClr val="FFFFE2"/>
        </a:accent5>
        <a:accent6>
          <a:srgbClr val="BD8791"/>
        </a:accent6>
        <a:hlink>
          <a:srgbClr val="993366"/>
        </a:hlink>
        <a:folHlink>
          <a:srgbClr val="FFD7CD"/>
        </a:folHlink>
      </a:clrScheme>
      <a:clrMap bg1="lt1" tx1="dk1" bg2="lt2" tx2="dk2" accent1="accent1" accent2="accent2" accent3="accent3" accent4="accent4" accent5="accent5" accent6="accent6" hlink="hlink" folHlink="folHlink"/>
    </a:extraClrScheme>
    <a:extraClrScheme>
      <a:clrScheme name="INMOTION 9">
        <a:dk1>
          <a:srgbClr val="000000"/>
        </a:dk1>
        <a:lt1>
          <a:srgbClr val="FFFFFF"/>
        </a:lt1>
        <a:dk2>
          <a:srgbClr val="CC0099"/>
        </a:dk2>
        <a:lt2>
          <a:srgbClr val="FFFFFF"/>
        </a:lt2>
        <a:accent1>
          <a:srgbClr val="FFFFCC"/>
        </a:accent1>
        <a:accent2>
          <a:srgbClr val="CCCC00"/>
        </a:accent2>
        <a:accent3>
          <a:srgbClr val="FFFFFF"/>
        </a:accent3>
        <a:accent4>
          <a:srgbClr val="000000"/>
        </a:accent4>
        <a:accent5>
          <a:srgbClr val="FFFFE2"/>
        </a:accent5>
        <a:accent6>
          <a:srgbClr val="B9B900"/>
        </a:accent6>
        <a:hlink>
          <a:srgbClr val="CCFF33"/>
        </a:hlink>
        <a:folHlink>
          <a:srgbClr val="00FF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heme32">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Theme9</Template>
  <TotalTime>1304</TotalTime>
  <Words>680</Words>
  <Application>Microsoft Office PowerPoint</Application>
  <PresentationFormat>On-screen Show (4:3)</PresentationFormat>
  <Paragraphs>85</Paragraphs>
  <Slides>18</Slides>
  <Notes>0</Notes>
  <HiddenSlides>0</HiddenSlides>
  <MMClips>0</MMClips>
  <ScaleCrop>false</ScaleCrop>
  <HeadingPairs>
    <vt:vector size="6" baseType="variant">
      <vt:variant>
        <vt:lpstr>Fonts Used</vt:lpstr>
      </vt:variant>
      <vt:variant>
        <vt:i4>14</vt:i4>
      </vt:variant>
      <vt:variant>
        <vt:lpstr>Theme</vt:lpstr>
      </vt:variant>
      <vt:variant>
        <vt:i4>5</vt:i4>
      </vt:variant>
      <vt:variant>
        <vt:lpstr>Slide Titles</vt:lpstr>
      </vt:variant>
      <vt:variant>
        <vt:i4>18</vt:i4>
      </vt:variant>
    </vt:vector>
  </HeadingPairs>
  <TitlesOfParts>
    <vt:vector size="37" baseType="lpstr">
      <vt:lpstr>宋体</vt:lpstr>
      <vt:lpstr>Alako-Bold</vt:lpstr>
      <vt:lpstr>Arial</vt:lpstr>
      <vt:lpstr>Arial Narrow</vt:lpstr>
      <vt:lpstr>Bauhaus 93</vt:lpstr>
      <vt:lpstr>Bernard MT Condensed</vt:lpstr>
      <vt:lpstr>Blade Runner Movie Font</vt:lpstr>
      <vt:lpstr>Boutros Ads Inline</vt:lpstr>
      <vt:lpstr>Browallia New</vt:lpstr>
      <vt:lpstr>Calibri</vt:lpstr>
      <vt:lpstr>Symbol</vt:lpstr>
      <vt:lpstr>Times New Roman</vt:lpstr>
      <vt:lpstr>Trebuchet MS</vt:lpstr>
      <vt:lpstr>Wingdings</vt:lpstr>
      <vt:lpstr>Theme9</vt:lpstr>
      <vt:lpstr>1_colormaster</vt:lpstr>
      <vt:lpstr>2_colormaster</vt:lpstr>
      <vt:lpstr>INMOTION</vt:lpstr>
      <vt:lpstr>Theme32</vt:lpstr>
      <vt:lpstr>Introduction to Toxicology</vt:lpstr>
      <vt:lpstr>Toxicology   </vt:lpstr>
      <vt:lpstr>OTHER TERMS</vt:lpstr>
      <vt:lpstr>PowerPoint Presentation</vt:lpstr>
      <vt:lpstr>Sources </vt:lpstr>
      <vt:lpstr>Venomous &amp; Poisonous Animals</vt:lpstr>
      <vt:lpstr>Wasp sting (VENOM)</vt:lpstr>
      <vt:lpstr>Androctonus bicolor</vt:lpstr>
      <vt:lpstr>Cerastes vipera</vt:lpstr>
      <vt:lpstr>Tetradotoxin in Puffer Fish</vt:lpstr>
      <vt:lpstr>Sites of Toxic Actions</vt:lpstr>
      <vt:lpstr>Types of Toxic Mechanisms</vt:lpstr>
      <vt:lpstr>PowerPoint Presentation</vt:lpstr>
      <vt:lpstr>PowerPoint Presentation</vt:lpstr>
      <vt:lpstr>Factors Affecting Action of Poison</vt:lpstr>
      <vt:lpstr>PowerPoint Presentation</vt:lpstr>
      <vt:lpstr>Forensic Toxicology</vt:lpstr>
      <vt:lpstr>HPLC</vt:lpstr>
    </vt:vector>
  </TitlesOfParts>
  <Company>LIBYA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TOXICOLOGY</dc:title>
  <dc:creator>TAHAR SOLIMAN</dc:creator>
  <cp:lastModifiedBy>SARA</cp:lastModifiedBy>
  <cp:revision>57</cp:revision>
  <dcterms:created xsi:type="dcterms:W3CDTF">2008-01-10T07:33:00Z</dcterms:created>
  <dcterms:modified xsi:type="dcterms:W3CDTF">2020-08-27T10:09:57Z</dcterms:modified>
</cp:coreProperties>
</file>