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256" r:id="rId2"/>
    <p:sldId id="257" r:id="rId3"/>
    <p:sldId id="258" r:id="rId4"/>
    <p:sldId id="259" r:id="rId5"/>
    <p:sldId id="260" r:id="rId6"/>
    <p:sldId id="266" r:id="rId7"/>
    <p:sldId id="263" r:id="rId8"/>
    <p:sldId id="265"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37AF88-B3EA-4B62-8B40-D82C3EEA5A99}" v="699" dt="2022-11-23T12:11:20.3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69" autoAdjust="0"/>
    <p:restoredTop sz="95356" autoAdjust="0"/>
  </p:normalViewPr>
  <p:slideViewPr>
    <p:cSldViewPr snapToGrid="0" showGuides="1">
      <p:cViewPr varScale="1">
        <p:scale>
          <a:sx n="76" d="100"/>
          <a:sy n="76" d="100"/>
        </p:scale>
        <p:origin x="260" y="52"/>
      </p:cViewPr>
      <p:guideLst>
        <p:guide orient="horz" pos="2160"/>
        <p:guide pos="3840"/>
      </p:guideLst>
    </p:cSldViewPr>
  </p:slideViewPr>
  <p:notesTextViewPr>
    <p:cViewPr>
      <p:scale>
        <a:sx n="1" d="1"/>
        <a:sy n="1" d="1"/>
      </p:scale>
      <p:origin x="0" y="0"/>
    </p:cViewPr>
  </p:notesTextViewPr>
  <p:notesViewPr>
    <p:cSldViewPr snapToGrid="0" showGuides="1">
      <p:cViewPr varScale="1">
        <p:scale>
          <a:sx n="92" d="100"/>
          <a:sy n="92" d="100"/>
        </p:scale>
        <p:origin x="373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CEAAF3-9831-450B-8D59-2C09DB96C8FC}" type="datetimeFigureOut">
              <a:rPr lang="en-US"/>
              <a:t>2/14/2023</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834459-7356-44BF-850D-8B30C4FB3B6B}" type="slidenum">
              <a:rPr/>
              <a:t>‹#›</a:t>
            </a:fld>
            <a:endParaRPr/>
          </a:p>
        </p:txBody>
      </p:sp>
    </p:spTree>
    <p:extLst>
      <p:ext uri="{BB962C8B-B14F-4D97-AF65-F5344CB8AC3E}">
        <p14:creationId xmlns:p14="http://schemas.microsoft.com/office/powerpoint/2010/main" val="24690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50CD79-FC16-4410-AB61-17F26E6D3BC8}" type="datetimeFigureOut">
              <a:rPr lang="en-US"/>
              <a:t>2/14/2023</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3C37BE-C303-496D-B5CD-85F2937540FC}" type="slidenum">
              <a:rPr/>
              <a:t>‹#›</a:t>
            </a:fld>
            <a:endParaRPr/>
          </a:p>
        </p:txBody>
      </p:sp>
    </p:spTree>
    <p:extLst>
      <p:ext uri="{BB962C8B-B14F-4D97-AF65-F5344CB8AC3E}">
        <p14:creationId xmlns:p14="http://schemas.microsoft.com/office/powerpoint/2010/main" val="335084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cs typeface="Arial" pitchFamily="34" charset="0"/>
              </a:rPr>
              <a:t>NOTE: </a:t>
            </a:r>
            <a:r>
              <a:rPr lang="en-US" sz="1200" dirty="0">
                <a:cs typeface="Arial" pitchFamily="34" charset="0"/>
              </a:rPr>
              <a:t>Want a different image on this slide? Select the picture and delete it. Now click the Pictures icon in the placeholder to insert your own image.</a:t>
            </a:r>
          </a:p>
        </p:txBody>
      </p:sp>
      <p:sp>
        <p:nvSpPr>
          <p:cNvPr id="4" name="Slide Number Placeholder 3"/>
          <p:cNvSpPr>
            <a:spLocks noGrp="1"/>
          </p:cNvSpPr>
          <p:nvPr>
            <p:ph type="sldNum" sz="quarter" idx="10"/>
          </p:nvPr>
        </p:nvSpPr>
        <p:spPr/>
        <p:txBody>
          <a:bodyPr/>
          <a:lstStyle/>
          <a:p>
            <a:fld id="{0A3C37BE-C303-496D-B5CD-85F2937540FC}" type="slidenum">
              <a:rPr lang="en-US" smtClean="0"/>
              <a:t>1</a:t>
            </a:fld>
            <a:endParaRPr lang="en-US"/>
          </a:p>
        </p:txBody>
      </p:sp>
    </p:spTree>
    <p:extLst>
      <p:ext uri="{BB962C8B-B14F-4D97-AF65-F5344CB8AC3E}">
        <p14:creationId xmlns:p14="http://schemas.microsoft.com/office/powerpoint/2010/main" val="2205551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3C37BE-C303-496D-B5CD-85F2937540FC}" type="slidenum">
              <a:rPr lang="en-US"/>
              <a:t>2</a:t>
            </a:fld>
            <a:endParaRPr lang="en-US"/>
          </a:p>
        </p:txBody>
      </p:sp>
    </p:spTree>
    <p:extLst>
      <p:ext uri="{BB962C8B-B14F-4D97-AF65-F5344CB8AC3E}">
        <p14:creationId xmlns:p14="http://schemas.microsoft.com/office/powerpoint/2010/main" val="3796805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a:t>3</a:t>
            </a:fld>
            <a:endParaRPr lang="en-US"/>
          </a:p>
        </p:txBody>
      </p:sp>
    </p:spTree>
    <p:extLst>
      <p:ext uri="{BB962C8B-B14F-4D97-AF65-F5344CB8AC3E}">
        <p14:creationId xmlns:p14="http://schemas.microsoft.com/office/powerpoint/2010/main" val="1943810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a:t>4</a:t>
            </a:fld>
            <a:endParaRPr lang="en-US"/>
          </a:p>
        </p:txBody>
      </p:sp>
    </p:spTree>
    <p:extLst>
      <p:ext uri="{BB962C8B-B14F-4D97-AF65-F5344CB8AC3E}">
        <p14:creationId xmlns:p14="http://schemas.microsoft.com/office/powerpoint/2010/main" val="11600249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a:t>5</a:t>
            </a:fld>
            <a:endParaRPr lang="en-US"/>
          </a:p>
        </p:txBody>
      </p:sp>
    </p:spTree>
    <p:extLst>
      <p:ext uri="{BB962C8B-B14F-4D97-AF65-F5344CB8AC3E}">
        <p14:creationId xmlns:p14="http://schemas.microsoft.com/office/powerpoint/2010/main" val="40708916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a:t>6</a:t>
            </a:fld>
            <a:endParaRPr lang="en-US"/>
          </a:p>
        </p:txBody>
      </p:sp>
    </p:spTree>
    <p:extLst>
      <p:ext uri="{BB962C8B-B14F-4D97-AF65-F5344CB8AC3E}">
        <p14:creationId xmlns:p14="http://schemas.microsoft.com/office/powerpoint/2010/main" val="9314670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a:t>7</a:t>
            </a:fld>
            <a:endParaRPr lang="en-US"/>
          </a:p>
        </p:txBody>
      </p:sp>
    </p:spTree>
    <p:extLst>
      <p:ext uri="{BB962C8B-B14F-4D97-AF65-F5344CB8AC3E}">
        <p14:creationId xmlns:p14="http://schemas.microsoft.com/office/powerpoint/2010/main" val="34246894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a:t>8</a:t>
            </a:fld>
            <a:endParaRPr lang="en-US"/>
          </a:p>
        </p:txBody>
      </p:sp>
    </p:spTree>
    <p:extLst>
      <p:ext uri="{BB962C8B-B14F-4D97-AF65-F5344CB8AC3E}">
        <p14:creationId xmlns:p14="http://schemas.microsoft.com/office/powerpoint/2010/main" val="318614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a:t>9</a:t>
            </a:fld>
            <a:endParaRPr lang="en-US"/>
          </a:p>
        </p:txBody>
      </p:sp>
    </p:spTree>
    <p:extLst>
      <p:ext uri="{BB962C8B-B14F-4D97-AF65-F5344CB8AC3E}">
        <p14:creationId xmlns:p14="http://schemas.microsoft.com/office/powerpoint/2010/main" val="4175560968"/>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104900" y="2292094"/>
            <a:ext cx="10096500" cy="2219691"/>
          </a:xfrm>
        </p:spPr>
        <p:txBody>
          <a:bodyPr anchor="ctr">
            <a:normAutofit/>
          </a:bodyPr>
          <a:lstStyle>
            <a:lvl1pPr algn="l">
              <a:defRPr sz="4400" cap="all" baseline="0"/>
            </a:lvl1pPr>
          </a:lstStyle>
          <a:p>
            <a:r>
              <a:t>Click to edit Master title style</a:t>
            </a:r>
          </a:p>
        </p:txBody>
      </p:sp>
      <p:sp>
        <p:nvSpPr>
          <p:cNvPr id="3" name="Subtitle 2"/>
          <p:cNvSpPr>
            <a:spLocks noGrp="1"/>
          </p:cNvSpPr>
          <p:nvPr>
            <p:ph type="subTitle" idx="1"/>
          </p:nvPr>
        </p:nvSpPr>
        <p:spPr>
          <a:xfrm>
            <a:off x="1104898" y="4511784"/>
            <a:ext cx="10096501"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t>Click to edit Master subtitle style</a:t>
            </a:r>
          </a:p>
        </p:txBody>
      </p:sp>
      <p:sp>
        <p:nvSpPr>
          <p:cNvPr id="4" name="Date Placeholder 3"/>
          <p:cNvSpPr>
            <a:spLocks noGrp="1"/>
          </p:cNvSpPr>
          <p:nvPr>
            <p:ph type="dt" sz="half" idx="10"/>
          </p:nvPr>
        </p:nvSpPr>
        <p:spPr/>
        <p:txBody>
          <a:bodyPr/>
          <a:lstStyle/>
          <a:p>
            <a:fld id="{402B9795-92DC-40DC-A1CA-9A4B349D7824}" type="datetimeFigureOut">
              <a:rPr lang="en-US" smtClean="0"/>
              <a:t>2/14/2023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t>‹#›</a:t>
            </a:fld>
            <a:endParaRPr/>
          </a:p>
        </p:txBody>
      </p:sp>
      <p:pic>
        <p:nvPicPr>
          <p:cNvPr id="11" name="Picture 10" title="Ribbon tab"/>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4445" y="0"/>
            <a:ext cx="1747524" cy="2292094"/>
          </a:xfrm>
          <a:prstGeom prst="rect">
            <a:avLst/>
          </a:prstGeom>
        </p:spPr>
      </p:pic>
    </p:spTree>
    <p:extLst>
      <p:ext uri="{BB962C8B-B14F-4D97-AF65-F5344CB8AC3E}">
        <p14:creationId xmlns:p14="http://schemas.microsoft.com/office/powerpoint/2010/main" val="165975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t>Click to edit Master title style</a:t>
            </a:r>
          </a:p>
        </p:txBody>
      </p:sp>
      <p:sp>
        <p:nvSpPr>
          <p:cNvPr id="3" name="Picture Placeholder 2" title="An empty placeholder to add an image. Click on the placeholder and select the image that you wish to add"/>
          <p:cNvSpPr>
            <a:spLocks noGrp="1"/>
          </p:cNvSpPr>
          <p:nvPr>
            <p:ph type="pic" idx="1"/>
          </p:nvPr>
        </p:nvSpPr>
        <p:spPr>
          <a:xfrm>
            <a:off x="4654671" y="1600199"/>
            <a:ext cx="6430912" cy="4572001"/>
          </a:xfrm>
        </p:spPr>
        <p:txBody>
          <a:bodyPr tIns="118872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a:p>
        </p:txBody>
      </p:sp>
      <p:sp>
        <p:nvSpPr>
          <p:cNvPr id="4" name="Text Placeholder 3"/>
          <p:cNvSpPr>
            <a:spLocks noGrp="1"/>
          </p:cNvSpPr>
          <p:nvPr>
            <p:ph type="body" sz="half" idx="2"/>
          </p:nvPr>
        </p:nvSpPr>
        <p:spPr>
          <a:xfrm>
            <a:off x="1104900" y="1600200"/>
            <a:ext cx="3396996"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5" name="Date Placeholder 4"/>
          <p:cNvSpPr>
            <a:spLocks noGrp="1"/>
          </p:cNvSpPr>
          <p:nvPr>
            <p:ph type="dt" sz="half" idx="10"/>
          </p:nvPr>
        </p:nvSpPr>
        <p:spPr/>
        <p:txBody>
          <a:bodyPr/>
          <a:lstStyle/>
          <a:p>
            <a:fld id="{402B9795-92DC-40DC-A1CA-9A4B349D7824}" type="datetimeFigureOut">
              <a:rPr lang="en-US" smtClean="0"/>
              <a:t>2/14/2023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76963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Vertical Text Placeholder 2"/>
          <p:cNvSpPr>
            <a:spLocks noGrp="1"/>
          </p:cNvSpPr>
          <p:nvPr>
            <p:ph type="body" orient="vert" idx="1"/>
          </p:nvPr>
        </p:nvSpPr>
        <p:spPr/>
        <p:txBody>
          <a:bodyPr vert="eaVert"/>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p>
            <a:fld id="{402B9795-92DC-40DC-A1CA-9A4B349D7824}" type="datetimeFigureOut">
              <a:rPr lang="en-US" smtClean="0"/>
              <a:t>2/14/2023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2012076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65125"/>
            <a:ext cx="1714500" cy="5811838"/>
          </a:xfrm>
        </p:spPr>
        <p:txBody>
          <a:bodyPr vert="eaVert"/>
          <a:lstStyle/>
          <a:p>
            <a:r>
              <a:t>Click to edit Master title style</a:t>
            </a:r>
          </a:p>
        </p:txBody>
      </p:sp>
      <p:sp>
        <p:nvSpPr>
          <p:cNvPr id="3" name="Vertical Text Placeholder 2"/>
          <p:cNvSpPr>
            <a:spLocks noGrp="1"/>
          </p:cNvSpPr>
          <p:nvPr>
            <p:ph type="body" orient="vert" idx="1"/>
          </p:nvPr>
        </p:nvSpPr>
        <p:spPr>
          <a:xfrm>
            <a:off x="1104900" y="365125"/>
            <a:ext cx="8098896" cy="5811838"/>
          </a:xfrm>
        </p:spPr>
        <p:txBody>
          <a:bodyPr vert="eaVert"/>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p>
            <a:fld id="{402B9795-92DC-40DC-A1CA-9A4B349D7824}" type="datetimeFigureOut">
              <a:rPr lang="en-US" smtClean="0"/>
              <a:t>2/14/2023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t>‹#›</a:t>
            </a:fld>
            <a:endParaRPr/>
          </a:p>
        </p:txBody>
      </p:sp>
      <p:grpSp>
        <p:nvGrpSpPr>
          <p:cNvPr id="7" name="Group 6"/>
          <p:cNvGrpSpPr/>
          <p:nvPr/>
        </p:nvGrpSpPr>
        <p:grpSpPr>
          <a:xfrm rot="5400000">
            <a:off x="6514047" y="3228843"/>
            <a:ext cx="5632704" cy="84403"/>
            <a:chOff x="1073150" y="1219201"/>
            <a:chExt cx="10058400" cy="63125"/>
          </a:xfrm>
        </p:grpSpPr>
        <p:cxnSp>
          <p:nvCxnSpPr>
            <p:cNvPr id="8" name="Straight Connector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45927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Content Placeholder 2"/>
          <p:cNvSpPr>
            <a:spLocks noGrp="1"/>
          </p:cNvSpPr>
          <p:nvPr>
            <p:ph idx="1"/>
          </p:nvPr>
        </p:nvSpPr>
        <p:spPr/>
        <p:txBody>
          <a:bodyPr/>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p>
            <a:fld id="{402B9795-92DC-40DC-A1CA-9A4B349D7824}" type="datetimeFigureOut">
              <a:rPr lang="en-US" smtClean="0"/>
              <a:t>2/14/2023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78687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grpSp>
        <p:nvGrpSpPr>
          <p:cNvPr id="13" name="Group 12"/>
          <p:cNvGrpSpPr/>
          <p:nvPr/>
        </p:nvGrpSpPr>
        <p:grpSpPr>
          <a:xfrm rot="10800000">
            <a:off x="0" y="5645510"/>
            <a:ext cx="12192000" cy="63125"/>
            <a:chOff x="507492" y="1501519"/>
            <a:chExt cx="8129016" cy="63125"/>
          </a:xfrm>
        </p:grpSpPr>
        <p:cxnSp>
          <p:nvCxnSpPr>
            <p:cNvPr id="17" name="Straight Connector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0" y="1143000"/>
            <a:ext cx="12192000" cy="63125"/>
            <a:chOff x="507492" y="1501519"/>
            <a:chExt cx="8129016" cy="63125"/>
          </a:xfrm>
        </p:grpSpPr>
        <p:cxnSp>
          <p:nvCxnSpPr>
            <p:cNvPr id="15" name="Straight Connector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104900" y="2292094"/>
            <a:ext cx="5734050" cy="2219691"/>
          </a:xfrm>
        </p:spPr>
        <p:txBody>
          <a:bodyPr anchor="ctr">
            <a:normAutofit/>
          </a:bodyPr>
          <a:lstStyle>
            <a:lvl1pPr algn="l">
              <a:defRPr sz="4400" cap="all" baseline="0"/>
            </a:lvl1pPr>
          </a:lstStyle>
          <a:p>
            <a:r>
              <a:t>Click to edit Master title style</a:t>
            </a:r>
          </a:p>
        </p:txBody>
      </p:sp>
      <p:sp>
        <p:nvSpPr>
          <p:cNvPr id="11" name="Picture Placeholder 10" title="An empty placeholder to add an image. Click on the placeholder and select the image that you wish to add"/>
          <p:cNvSpPr>
            <a:spLocks noGrp="1"/>
          </p:cNvSpPr>
          <p:nvPr>
            <p:ph type="pic" sz="quarter" idx="13"/>
          </p:nvPr>
        </p:nvSpPr>
        <p:spPr>
          <a:xfrm>
            <a:off x="6981063" y="1310656"/>
            <a:ext cx="5210937" cy="4208604"/>
          </a:xfrm>
          <a:solidFill>
            <a:schemeClr val="tx1">
              <a:lumMod val="20000"/>
              <a:lumOff val="80000"/>
            </a:schemeClr>
          </a:solidFill>
        </p:spPr>
        <p:txBody>
          <a:bodyPr tIns="1005840"/>
          <a:lstStyle>
            <a:lvl1pPr marL="0" indent="0" algn="ctr">
              <a:buNone/>
              <a:defRPr/>
            </a:lvl1pPr>
          </a:lstStyle>
          <a:p>
            <a:endParaRPr/>
          </a:p>
        </p:txBody>
      </p:sp>
      <p:sp>
        <p:nvSpPr>
          <p:cNvPr id="3" name="Subtitle 2"/>
          <p:cNvSpPr>
            <a:spLocks noGrp="1"/>
          </p:cNvSpPr>
          <p:nvPr>
            <p:ph type="subTitle" idx="1"/>
          </p:nvPr>
        </p:nvSpPr>
        <p:spPr>
          <a:xfrm>
            <a:off x="1104900" y="4511784"/>
            <a:ext cx="5734050"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t>Click to edit Master subtitle style</a:t>
            </a:r>
          </a:p>
        </p:txBody>
      </p:sp>
      <p:pic>
        <p:nvPicPr>
          <p:cNvPr id="10" name="Picture 9" title="Ribbon tab"/>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5880" y="0"/>
            <a:ext cx="1747524" cy="2292094"/>
          </a:xfrm>
          <a:prstGeom prst="rect">
            <a:avLst/>
          </a:prstGeom>
        </p:spPr>
      </p:pic>
    </p:spTree>
    <p:extLst>
      <p:ext uri="{BB962C8B-B14F-4D97-AF65-F5344CB8AC3E}">
        <p14:creationId xmlns:p14="http://schemas.microsoft.com/office/powerpoint/2010/main" val="267394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2514600"/>
            <a:ext cx="12192000" cy="3194035"/>
            <a:chOff x="647402" y="2514600"/>
            <a:chExt cx="10838688" cy="3194035"/>
          </a:xfrm>
        </p:grpSpPr>
        <p:grpSp>
          <p:nvGrpSpPr>
            <p:cNvPr id="9" name="Group 8"/>
            <p:cNvGrpSpPr/>
            <p:nvPr/>
          </p:nvGrpSpPr>
          <p:grpSpPr>
            <a:xfrm>
              <a:off x="647402" y="2514600"/>
              <a:ext cx="10838688" cy="63125"/>
              <a:chOff x="507492" y="1501519"/>
              <a:chExt cx="8129016" cy="63125"/>
            </a:xfrm>
          </p:grpSpPr>
          <p:cxnSp>
            <p:nvCxnSpPr>
              <p:cNvPr id="14" name="Straight Connector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rot="10800000">
              <a:off x="647402" y="5645510"/>
              <a:ext cx="10838688" cy="63125"/>
              <a:chOff x="507492" y="1501519"/>
              <a:chExt cx="8129016" cy="63125"/>
            </a:xfrm>
          </p:grpSpPr>
          <p:cxnSp>
            <p:nvCxnSpPr>
              <p:cNvPr id="12" name="Straight Connector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sp>
        <p:nvSpPr>
          <p:cNvPr id="2" name="Title 1"/>
          <p:cNvSpPr>
            <a:spLocks noGrp="1"/>
          </p:cNvSpPr>
          <p:nvPr>
            <p:ph type="title"/>
          </p:nvPr>
        </p:nvSpPr>
        <p:spPr>
          <a:xfrm>
            <a:off x="1104899" y="2971806"/>
            <a:ext cx="10071099" cy="1684150"/>
          </a:xfrm>
        </p:spPr>
        <p:txBody>
          <a:bodyPr anchor="ctr">
            <a:normAutofit/>
          </a:bodyPr>
          <a:lstStyle>
            <a:lvl1pPr>
              <a:defRPr sz="4400" cap="all" baseline="0">
                <a:solidFill>
                  <a:schemeClr val="bg1"/>
                </a:solidFill>
              </a:defRPr>
            </a:lvl1pPr>
          </a:lstStyle>
          <a:p>
            <a:r>
              <a:t>Click to edit Master title style</a:t>
            </a:r>
          </a:p>
        </p:txBody>
      </p:sp>
      <p:sp>
        <p:nvSpPr>
          <p:cNvPr id="3" name="Text Placeholder 2"/>
          <p:cNvSpPr>
            <a:spLocks noGrp="1"/>
          </p:cNvSpPr>
          <p:nvPr>
            <p:ph type="body" idx="1"/>
          </p:nvPr>
        </p:nvSpPr>
        <p:spPr>
          <a:xfrm>
            <a:off x="1104899" y="4655956"/>
            <a:ext cx="10071099" cy="509750"/>
          </a:xfrm>
        </p:spPr>
        <p:txBody>
          <a:bodyPr>
            <a:normAutofit/>
          </a:bodyPr>
          <a:lstStyle>
            <a:lvl1pPr marL="0" indent="0">
              <a:spcBef>
                <a:spcPts val="0"/>
              </a:spcBef>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t>Click to edit Master text styles</a:t>
            </a:r>
          </a:p>
        </p:txBody>
      </p:sp>
      <p:sp>
        <p:nvSpPr>
          <p:cNvPr id="4" name="Date Placeholder 3"/>
          <p:cNvSpPr>
            <a:spLocks noGrp="1"/>
          </p:cNvSpPr>
          <p:nvPr>
            <p:ph type="dt" sz="half" idx="10"/>
          </p:nvPr>
        </p:nvSpPr>
        <p:spPr/>
        <p:txBody>
          <a:bodyPr/>
          <a:lstStyle/>
          <a:p>
            <a:fld id="{402B9795-92DC-40DC-A1CA-9A4B349D7824}" type="datetimeFigureOut">
              <a:rPr lang="en-US" smtClean="0"/>
              <a:t>2/14/2023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t>‹#›</a:t>
            </a:fld>
            <a:endParaRPr/>
          </a:p>
        </p:txBody>
      </p:sp>
      <p:pic>
        <p:nvPicPr>
          <p:cNvPr id="7" name="Picture 6" title="Ribbon tab"/>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25880" y="0"/>
            <a:ext cx="1783188" cy="2971806"/>
          </a:xfrm>
          <a:prstGeom prst="rect">
            <a:avLst/>
          </a:prstGeom>
        </p:spPr>
      </p:pic>
    </p:spTree>
    <p:extLst>
      <p:ext uri="{BB962C8B-B14F-4D97-AF65-F5344CB8AC3E}">
        <p14:creationId xmlns:p14="http://schemas.microsoft.com/office/powerpoint/2010/main" val="360267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Content Placeholder 2"/>
          <p:cNvSpPr>
            <a:spLocks noGrp="1"/>
          </p:cNvSpPr>
          <p:nvPr>
            <p:ph sz="half" idx="1"/>
          </p:nvPr>
        </p:nvSpPr>
        <p:spPr>
          <a:xfrm>
            <a:off x="1104900" y="1600200"/>
            <a:ext cx="4914900" cy="4571999"/>
          </a:xfrm>
        </p:spPr>
        <p:txBody>
          <a:bodyPr/>
          <a:lstStyle>
            <a:lvl5pPr>
              <a:defRPr/>
            </a:lvl5pPr>
            <a:lvl6pPr>
              <a:defRPr/>
            </a:lvl6pPr>
            <a:lvl7pPr>
              <a:defRPr/>
            </a:lvl7pPr>
            <a:lvl8pPr>
              <a:defRPr/>
            </a:lvl8pPr>
            <a:lvl9pPr>
              <a:defRPr/>
            </a:lvl9pPr>
          </a:lstStyle>
          <a:p>
            <a:pPr lvl="0"/>
            <a:r>
              <a:t>Click to edit Master text styles</a:t>
            </a:r>
          </a:p>
          <a:p>
            <a:pPr lvl="1"/>
            <a:r>
              <a:t>Second level</a:t>
            </a:r>
          </a:p>
          <a:p>
            <a:pPr lvl="2"/>
            <a:r>
              <a:t>Third level</a:t>
            </a:r>
          </a:p>
          <a:p>
            <a:pPr lvl="3"/>
            <a:r>
              <a:t>Fourth level</a:t>
            </a:r>
          </a:p>
          <a:p>
            <a:pPr lvl="4"/>
            <a:r>
              <a:t>Fifth level</a:t>
            </a:r>
          </a:p>
        </p:txBody>
      </p:sp>
      <p:sp>
        <p:nvSpPr>
          <p:cNvPr id="4" name="Content Placeholder 3"/>
          <p:cNvSpPr>
            <a:spLocks noGrp="1"/>
          </p:cNvSpPr>
          <p:nvPr>
            <p:ph sz="half" idx="2"/>
          </p:nvPr>
        </p:nvSpPr>
        <p:spPr>
          <a:xfrm>
            <a:off x="6172200" y="1600200"/>
            <a:ext cx="4914900" cy="4571999"/>
          </a:xfrm>
        </p:spPr>
        <p:txBody>
          <a:bodyPr/>
          <a:lstStyle>
            <a:lvl5pPr>
              <a:defRPr/>
            </a:lvl5pPr>
            <a:lvl6pPr>
              <a:defRPr/>
            </a:lvl6pPr>
            <a:lvl7pPr>
              <a:defRPr/>
            </a:lvl7pPr>
            <a:lvl8pPr>
              <a:defRPr/>
            </a:lvl8pPr>
          </a:lstStyle>
          <a:p>
            <a:pPr lvl="0"/>
            <a:r>
              <a:t>Click to edit Master text styles</a:t>
            </a:r>
          </a:p>
          <a:p>
            <a:pPr lvl="1"/>
            <a:r>
              <a:t>Second level</a:t>
            </a:r>
          </a:p>
          <a:p>
            <a:pPr lvl="2"/>
            <a:r>
              <a:t>Third level</a:t>
            </a:r>
          </a:p>
          <a:p>
            <a:pPr lvl="3"/>
            <a:r>
              <a:t>Fourth level</a:t>
            </a:r>
          </a:p>
          <a:p>
            <a:pPr lvl="4"/>
            <a:r>
              <a:t>Fifth level</a:t>
            </a:r>
          </a:p>
        </p:txBody>
      </p:sp>
      <p:sp>
        <p:nvSpPr>
          <p:cNvPr id="5" name="Date Placeholder 4"/>
          <p:cNvSpPr>
            <a:spLocks noGrp="1"/>
          </p:cNvSpPr>
          <p:nvPr>
            <p:ph type="dt" sz="half" idx="10"/>
          </p:nvPr>
        </p:nvSpPr>
        <p:spPr/>
        <p:txBody>
          <a:bodyPr/>
          <a:lstStyle/>
          <a:p>
            <a:fld id="{402B9795-92DC-40DC-A1CA-9A4B349D7824}" type="datetimeFigureOut">
              <a:rPr lang="en-US" smtClean="0"/>
              <a:t>2/14/2023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527791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Text Placeholder 2"/>
          <p:cNvSpPr>
            <a:spLocks noGrp="1"/>
          </p:cNvSpPr>
          <p:nvPr>
            <p:ph type="body" idx="1"/>
          </p:nvPr>
        </p:nvSpPr>
        <p:spPr>
          <a:xfrm>
            <a:off x="110490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t>Click to edit Master text styles</a:t>
            </a:r>
          </a:p>
        </p:txBody>
      </p:sp>
      <p:sp>
        <p:nvSpPr>
          <p:cNvPr id="4" name="Content Placeholder 3"/>
          <p:cNvSpPr>
            <a:spLocks noGrp="1"/>
          </p:cNvSpPr>
          <p:nvPr>
            <p:ph sz="half" idx="2"/>
          </p:nvPr>
        </p:nvSpPr>
        <p:spPr>
          <a:xfrm>
            <a:off x="1104900" y="2424112"/>
            <a:ext cx="4919472" cy="3748088"/>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5" name="Text Placeholder 4"/>
          <p:cNvSpPr>
            <a:spLocks noGrp="1"/>
          </p:cNvSpPr>
          <p:nvPr>
            <p:ph type="body" sz="quarter" idx="3"/>
          </p:nvPr>
        </p:nvSpPr>
        <p:spPr>
          <a:xfrm>
            <a:off x="616611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t>Click to edit Master text styles</a:t>
            </a:r>
          </a:p>
        </p:txBody>
      </p:sp>
      <p:sp>
        <p:nvSpPr>
          <p:cNvPr id="6" name="Content Placeholder 5"/>
          <p:cNvSpPr>
            <a:spLocks noGrp="1"/>
          </p:cNvSpPr>
          <p:nvPr>
            <p:ph sz="quarter" idx="4"/>
          </p:nvPr>
        </p:nvSpPr>
        <p:spPr>
          <a:xfrm>
            <a:off x="6166110" y="2424112"/>
            <a:ext cx="4919472" cy="3748088"/>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7" name="Date Placeholder 6"/>
          <p:cNvSpPr>
            <a:spLocks noGrp="1"/>
          </p:cNvSpPr>
          <p:nvPr>
            <p:ph type="dt" sz="half" idx="10"/>
          </p:nvPr>
        </p:nvSpPr>
        <p:spPr/>
        <p:txBody>
          <a:bodyPr/>
          <a:lstStyle/>
          <a:p>
            <a:fld id="{402B9795-92DC-40DC-A1CA-9A4B349D7824}" type="datetimeFigureOut">
              <a:rPr lang="en-US" smtClean="0"/>
              <a:t>2/14/2023</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97101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Date Placeholder 2"/>
          <p:cNvSpPr>
            <a:spLocks noGrp="1"/>
          </p:cNvSpPr>
          <p:nvPr>
            <p:ph type="dt" sz="half" idx="10"/>
          </p:nvPr>
        </p:nvSpPr>
        <p:spPr/>
        <p:txBody>
          <a:bodyPr/>
          <a:lstStyle/>
          <a:p>
            <a:fld id="{402B9795-92DC-40DC-A1CA-9A4B349D7824}" type="datetimeFigureOut">
              <a:rPr lang="en-US" smtClean="0"/>
              <a:t>2/14/2023</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1758111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2B9795-92DC-40DC-A1CA-9A4B349D7824}" type="datetimeFigureOut">
              <a:rPr lang="en-US" smtClean="0"/>
              <a:t>2/14/2023</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0241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t>Click to edit Master title style</a:t>
            </a:r>
          </a:p>
        </p:txBody>
      </p:sp>
      <p:sp>
        <p:nvSpPr>
          <p:cNvPr id="3" name="Content Placeholder 2"/>
          <p:cNvSpPr>
            <a:spLocks noGrp="1"/>
          </p:cNvSpPr>
          <p:nvPr>
            <p:ph idx="1"/>
          </p:nvPr>
        </p:nvSpPr>
        <p:spPr>
          <a:xfrm>
            <a:off x="5641848" y="1600199"/>
            <a:ext cx="5445252" cy="4572001"/>
          </a:xfrm>
        </p:spPr>
        <p:txBody>
          <a:bodyPr>
            <a:normAutofit/>
          </a:bodyPr>
          <a:lstStyle>
            <a:lvl1pPr>
              <a:defRPr sz="20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a:r>
              <a:t>Click to edit Master text styles</a:t>
            </a:r>
          </a:p>
          <a:p>
            <a:pPr lvl="1"/>
            <a:r>
              <a:t>Second level</a:t>
            </a:r>
          </a:p>
          <a:p>
            <a:pPr lvl="2"/>
            <a:r>
              <a:t>Third level</a:t>
            </a:r>
          </a:p>
          <a:p>
            <a:pPr lvl="3"/>
            <a:r>
              <a:t>Fourth level</a:t>
            </a:r>
          </a:p>
          <a:p>
            <a:pPr lvl="4"/>
            <a:r>
              <a:t>Fifth level</a:t>
            </a:r>
          </a:p>
        </p:txBody>
      </p:sp>
      <p:sp>
        <p:nvSpPr>
          <p:cNvPr id="4" name="Text Placeholder 3"/>
          <p:cNvSpPr>
            <a:spLocks noGrp="1"/>
          </p:cNvSpPr>
          <p:nvPr>
            <p:ph type="body" sz="half" idx="2"/>
          </p:nvPr>
        </p:nvSpPr>
        <p:spPr>
          <a:xfrm>
            <a:off x="1104900" y="1600200"/>
            <a:ext cx="4384548"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5" name="Date Placeholder 4"/>
          <p:cNvSpPr>
            <a:spLocks noGrp="1"/>
          </p:cNvSpPr>
          <p:nvPr>
            <p:ph type="dt" sz="half" idx="10"/>
          </p:nvPr>
        </p:nvSpPr>
        <p:spPr/>
        <p:txBody>
          <a:bodyPr/>
          <a:lstStyle/>
          <a:p>
            <a:fld id="{402B9795-92DC-40DC-A1CA-9A4B349D7824}" type="datetimeFigureOut">
              <a:rPr lang="en-US" smtClean="0"/>
              <a:t>2/14/2023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769764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04900" y="76200"/>
            <a:ext cx="9980682" cy="1096962"/>
          </a:xfrm>
          <a:prstGeom prst="rect">
            <a:avLst/>
          </a:prstGeom>
        </p:spPr>
        <p:txBody>
          <a:bodyPr vert="horz" lIns="0" tIns="45720" rIns="0" bIns="45720" rtlCol="0" anchor="b">
            <a:normAutofit/>
          </a:bodyPr>
          <a:lstStyle/>
          <a:p>
            <a:r>
              <a:t>Click to edit Master title style</a:t>
            </a:r>
          </a:p>
        </p:txBody>
      </p:sp>
      <p:sp>
        <p:nvSpPr>
          <p:cNvPr id="3" name="Text Placeholder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a:r>
              <a:t>Click to edit Master text styles</a:t>
            </a:r>
          </a:p>
          <a:p>
            <a:pPr lvl="1"/>
            <a:r>
              <a:t>Second level</a:t>
            </a:r>
          </a:p>
          <a:p>
            <a:pPr lvl="2"/>
            <a:r>
              <a:t>Third level</a:t>
            </a:r>
          </a:p>
          <a:p>
            <a:pPr lvl="3"/>
            <a:r>
              <a:t>Fourth level</a:t>
            </a:r>
          </a:p>
          <a:p>
            <a:pPr lvl="4"/>
            <a:r>
              <a:t>Fifth level</a:t>
            </a:r>
          </a:p>
          <a:p>
            <a:pPr lvl="5"/>
            <a:r>
              <a:t>Sixth level</a:t>
            </a:r>
          </a:p>
          <a:p>
            <a:pPr lvl="6"/>
            <a:r>
              <a:t>Seventh level</a:t>
            </a:r>
          </a:p>
          <a:p>
            <a:pPr lvl="7"/>
            <a:r>
              <a:t>Eighth level</a:t>
            </a:r>
          </a:p>
          <a:p>
            <a:pPr lvl="8"/>
            <a:r>
              <a:t>Ninth level</a:t>
            </a:r>
          </a:p>
        </p:txBody>
      </p:sp>
      <p:sp>
        <p:nvSpPr>
          <p:cNvPr id="4" name="Date Placeholder 3"/>
          <p:cNvSpPr>
            <a:spLocks noGrp="1"/>
          </p:cNvSpPr>
          <p:nvPr>
            <p:ph type="dt" sz="half" idx="2"/>
          </p:nvPr>
        </p:nvSpPr>
        <p:spPr>
          <a:xfrm>
            <a:off x="1104899" y="6356351"/>
            <a:ext cx="1829559" cy="365125"/>
          </a:xfrm>
          <a:prstGeom prst="rect">
            <a:avLst/>
          </a:prstGeom>
        </p:spPr>
        <p:txBody>
          <a:bodyPr vert="horz" lIns="0" tIns="45720" rIns="0" bIns="45720" rtlCol="0" anchor="ctr"/>
          <a:lstStyle>
            <a:lvl1pPr algn="l">
              <a:defRPr sz="1200">
                <a:solidFill>
                  <a:schemeClr val="tx1">
                    <a:lumMod val="75000"/>
                  </a:schemeClr>
                </a:solidFill>
              </a:defRPr>
            </a:lvl1pPr>
          </a:lstStyle>
          <a:p>
            <a:fld id="{402B9795-92DC-40DC-A1CA-9A4B349D7824}" type="datetimeFigureOut">
              <a:rPr lang="en-US" smtClean="0"/>
              <a:pPr/>
              <a:t>2/14/2023</a:t>
            </a:fld>
            <a:endParaRPr lang="en-US"/>
          </a:p>
        </p:txBody>
      </p:sp>
      <p:sp>
        <p:nvSpPr>
          <p:cNvPr id="5" name="Footer Placeholder 4"/>
          <p:cNvSpPr>
            <a:spLocks noGrp="1"/>
          </p:cNvSpPr>
          <p:nvPr>
            <p:ph type="ftr" sz="quarter" idx="3"/>
          </p:nvPr>
        </p:nvSpPr>
        <p:spPr>
          <a:xfrm>
            <a:off x="2934459" y="6356350"/>
            <a:ext cx="6323082" cy="365126"/>
          </a:xfrm>
          <a:prstGeom prst="rect">
            <a:avLst/>
          </a:prstGeom>
        </p:spPr>
        <p:txBody>
          <a:bodyPr vert="horz" lIns="0" tIns="45720" rIns="0" bIns="45720" rtlCol="0" anchor="ctr"/>
          <a:lstStyle>
            <a:lvl1pPr algn="ctr">
              <a:defRPr sz="1200">
                <a:solidFill>
                  <a:schemeClr val="tx1">
                    <a:lumMod val="75000"/>
                  </a:schemeClr>
                </a:solidFill>
              </a:defRPr>
            </a:lvl1pPr>
          </a:lstStyle>
          <a:p>
            <a:endParaRPr lang="en-US"/>
          </a:p>
        </p:txBody>
      </p:sp>
      <p:sp>
        <p:nvSpPr>
          <p:cNvPr id="6" name="Slide Number Placeholder 5"/>
          <p:cNvSpPr>
            <a:spLocks noGrp="1"/>
          </p:cNvSpPr>
          <p:nvPr>
            <p:ph type="sldNum" sz="quarter" idx="4"/>
          </p:nvPr>
        </p:nvSpPr>
        <p:spPr>
          <a:xfrm>
            <a:off x="9256782" y="6356351"/>
            <a:ext cx="1828800" cy="365125"/>
          </a:xfrm>
          <a:prstGeom prst="rect">
            <a:avLst/>
          </a:prstGeom>
        </p:spPr>
        <p:txBody>
          <a:bodyPr vert="horz" lIns="0" tIns="45720" rIns="0" bIns="45720" rtlCol="0" anchor="ctr"/>
          <a:lstStyle>
            <a:lvl1pPr algn="r">
              <a:defRPr sz="1200">
                <a:solidFill>
                  <a:schemeClr val="tx1">
                    <a:lumMod val="75000"/>
                  </a:schemeClr>
                </a:solidFill>
              </a:defRPr>
            </a:lvl1pPr>
          </a:lstStyle>
          <a:p>
            <a:fld id="{0FF54DE5-C571-48E8-A5BC-B369434E2F44}" type="slidenum">
              <a:rPr lang="en-US" smtClean="0"/>
              <a:pPr/>
              <a:t>‹#›</a:t>
            </a:fld>
            <a:endParaRPr lang="en-US"/>
          </a:p>
        </p:txBody>
      </p:sp>
      <p:grpSp>
        <p:nvGrpSpPr>
          <p:cNvPr id="15" name="Group 14"/>
          <p:cNvGrpSpPr/>
          <p:nvPr/>
        </p:nvGrpSpPr>
        <p:grpSpPr>
          <a:xfrm>
            <a:off x="1103376" y="1219201"/>
            <a:ext cx="9985248" cy="84403"/>
            <a:chOff x="1073150" y="1219201"/>
            <a:chExt cx="10058400" cy="63125"/>
          </a:xfrm>
        </p:grpSpPr>
        <p:cxnSp>
          <p:nvCxnSpPr>
            <p:cNvPr id="13" name="Straight Connector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625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C7369538-D8AB-6E02-1C95-8FDAC4B1C9AA}"/>
              </a:ext>
            </a:extLst>
          </p:cNvPr>
          <p:cNvSpPr txBox="1"/>
          <p:nvPr/>
        </p:nvSpPr>
        <p:spPr>
          <a:xfrm>
            <a:off x="4242000" y="1506000"/>
            <a:ext cx="5340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t>LIBYAN INTERNATIONAL MEDICAL UNIVERSITY </a:t>
            </a:r>
          </a:p>
          <a:p>
            <a:pPr algn="ctr"/>
            <a:r>
              <a:rPr lang="en-US" dirty="0"/>
              <a:t>FACULTY OF BUSINESS ADMINISTRATION </a:t>
            </a:r>
          </a:p>
        </p:txBody>
      </p:sp>
      <p:pic>
        <p:nvPicPr>
          <p:cNvPr id="12" name="Picture 12" descr="Logo, company name&#10;&#10;Description automatically generated">
            <a:extLst>
              <a:ext uri="{FF2B5EF4-FFF2-40B4-BE49-F238E27FC236}">
                <a16:creationId xmlns:a16="http://schemas.microsoft.com/office/drawing/2014/main" id="{8F531004-1C36-EFE3-C107-3331A98A0A12}"/>
              </a:ext>
            </a:extLst>
          </p:cNvPr>
          <p:cNvPicPr>
            <a:picLocks noChangeAspect="1"/>
          </p:cNvPicPr>
          <p:nvPr/>
        </p:nvPicPr>
        <p:blipFill>
          <a:blip r:embed="rId3"/>
          <a:stretch>
            <a:fillRect/>
          </a:stretch>
        </p:blipFill>
        <p:spPr>
          <a:xfrm>
            <a:off x="0" y="0"/>
            <a:ext cx="1255200" cy="899866"/>
          </a:xfrm>
          <a:prstGeom prst="rect">
            <a:avLst/>
          </a:prstGeom>
        </p:spPr>
      </p:pic>
      <p:pic>
        <p:nvPicPr>
          <p:cNvPr id="13" name="Picture 13" descr="Logo&#10;&#10;Description automatically generated">
            <a:extLst>
              <a:ext uri="{FF2B5EF4-FFF2-40B4-BE49-F238E27FC236}">
                <a16:creationId xmlns:a16="http://schemas.microsoft.com/office/drawing/2014/main" id="{1A57CE1B-1955-B2B6-7C77-1BC2E03F9290}"/>
              </a:ext>
            </a:extLst>
          </p:cNvPr>
          <p:cNvPicPr>
            <a:picLocks noChangeAspect="1"/>
          </p:cNvPicPr>
          <p:nvPr/>
        </p:nvPicPr>
        <p:blipFill>
          <a:blip r:embed="rId4"/>
          <a:stretch>
            <a:fillRect/>
          </a:stretch>
        </p:blipFill>
        <p:spPr>
          <a:xfrm>
            <a:off x="11131826" y="0"/>
            <a:ext cx="1060174" cy="1060174"/>
          </a:xfrm>
          <a:prstGeom prst="rect">
            <a:avLst/>
          </a:prstGeom>
        </p:spPr>
      </p:pic>
      <p:sp>
        <p:nvSpPr>
          <p:cNvPr id="14" name="TextBox 13">
            <a:extLst>
              <a:ext uri="{FF2B5EF4-FFF2-40B4-BE49-F238E27FC236}">
                <a16:creationId xmlns:a16="http://schemas.microsoft.com/office/drawing/2014/main" id="{E516E9E1-5531-E0C9-4CCA-8C62D7922A13}"/>
              </a:ext>
            </a:extLst>
          </p:cNvPr>
          <p:cNvSpPr txBox="1"/>
          <p:nvPr/>
        </p:nvSpPr>
        <p:spPr>
          <a:xfrm>
            <a:off x="3024770" y="3213281"/>
            <a:ext cx="601200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dirty="0"/>
              <a:t>The Channels of Non-verbal Communication </a:t>
            </a:r>
            <a:endParaRPr lang="en-US" sz="2400" dirty="0"/>
          </a:p>
        </p:txBody>
      </p:sp>
      <p:sp>
        <p:nvSpPr>
          <p:cNvPr id="15" name="TextBox 14">
            <a:extLst>
              <a:ext uri="{FF2B5EF4-FFF2-40B4-BE49-F238E27FC236}">
                <a16:creationId xmlns:a16="http://schemas.microsoft.com/office/drawing/2014/main" id="{5A2DC303-177D-FD75-188F-23E25F73C9B2}"/>
              </a:ext>
            </a:extLst>
          </p:cNvPr>
          <p:cNvSpPr txBox="1"/>
          <p:nvPr/>
        </p:nvSpPr>
        <p:spPr>
          <a:xfrm>
            <a:off x="384000" y="4830000"/>
            <a:ext cx="358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Dana </a:t>
            </a:r>
            <a:r>
              <a:rPr lang="en-US" dirty="0" err="1"/>
              <a:t>Elgimbri</a:t>
            </a:r>
            <a:r>
              <a:rPr lang="en-US" dirty="0"/>
              <a:t> 3784 </a:t>
            </a:r>
          </a:p>
          <a:p>
            <a:r>
              <a:rPr lang="en-US" dirty="0"/>
              <a:t>Danna_3784@limu.edu.ly</a:t>
            </a:r>
          </a:p>
        </p:txBody>
      </p:sp>
    </p:spTree>
    <p:extLst>
      <p:ext uri="{BB962C8B-B14F-4D97-AF65-F5344CB8AC3E}">
        <p14:creationId xmlns:p14="http://schemas.microsoft.com/office/powerpoint/2010/main" val="165213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TABLE OF CONTENTS </a:t>
            </a:r>
          </a:p>
        </p:txBody>
      </p:sp>
      <p:sp>
        <p:nvSpPr>
          <p:cNvPr id="14" name="Content Placeholder 13"/>
          <p:cNvSpPr>
            <a:spLocks noGrp="1"/>
          </p:cNvSpPr>
          <p:nvPr>
            <p:ph idx="1"/>
          </p:nvPr>
        </p:nvSpPr>
        <p:spPr>
          <a:xfrm>
            <a:off x="1104900" y="1600200"/>
            <a:ext cx="9982200" cy="5040000"/>
          </a:xfrm>
        </p:spPr>
        <p:txBody>
          <a:bodyPr vert="horz" lIns="0" tIns="45720" rIns="0" bIns="45720" rtlCol="0" anchor="t">
            <a:normAutofit/>
          </a:bodyPr>
          <a:lstStyle/>
          <a:p>
            <a:r>
              <a:rPr lang="en-US" dirty="0"/>
              <a:t>INTRODUCTION </a:t>
            </a:r>
          </a:p>
          <a:p>
            <a:r>
              <a:rPr lang="en-US" dirty="0">
                <a:ea typeface="+mn-lt"/>
                <a:cs typeface="+mn-lt"/>
              </a:rPr>
              <a:t>TYPES OF NONE-VERBAL COMUNICATION </a:t>
            </a:r>
            <a:endParaRPr lang="en-US" dirty="0"/>
          </a:p>
          <a:p>
            <a:r>
              <a:rPr lang="en-US" dirty="0"/>
              <a:t>USES OF NONE-VERBAL COMMUNICATION </a:t>
            </a:r>
          </a:p>
          <a:p>
            <a:r>
              <a:rPr lang="en-US" dirty="0"/>
              <a:t>COMUNICATION CLIMATE </a:t>
            </a:r>
          </a:p>
          <a:p>
            <a:r>
              <a:rPr lang="en-US" dirty="0"/>
              <a:t>REFLECTION </a:t>
            </a:r>
          </a:p>
          <a:p>
            <a:r>
              <a:rPr lang="en-US" dirty="0"/>
              <a:t>CONCLUSION </a:t>
            </a:r>
          </a:p>
          <a:p>
            <a:r>
              <a:rPr lang="en-US" dirty="0"/>
              <a:t>REFERENCES </a:t>
            </a:r>
          </a:p>
          <a:p>
            <a:endParaRPr lang="en-US" dirty="0"/>
          </a:p>
          <a:p>
            <a:endParaRPr lang="en-US" dirty="0"/>
          </a:p>
          <a:p>
            <a:endParaRPr lang="en-US" dirty="0"/>
          </a:p>
          <a:p>
            <a:endParaRPr lang="en-US" dirty="0"/>
          </a:p>
          <a:p>
            <a:endParaRPr lang="en-US" dirty="0"/>
          </a:p>
          <a:p>
            <a:endParaRPr lang="en-US" dirty="0"/>
          </a:p>
        </p:txBody>
      </p:sp>
      <p:sp>
        <p:nvSpPr>
          <p:cNvPr id="2" name="Slide Number Placeholder 1">
            <a:extLst>
              <a:ext uri="{FF2B5EF4-FFF2-40B4-BE49-F238E27FC236}">
                <a16:creationId xmlns:a16="http://schemas.microsoft.com/office/drawing/2014/main" id="{072EAC9F-7B44-44E5-3B3D-54BCDF11D46B}"/>
              </a:ext>
            </a:extLst>
          </p:cNvPr>
          <p:cNvSpPr>
            <a:spLocks noGrp="1"/>
          </p:cNvSpPr>
          <p:nvPr>
            <p:ph type="sldNum" sz="quarter" idx="12"/>
          </p:nvPr>
        </p:nvSpPr>
        <p:spPr/>
        <p:txBody>
          <a:bodyPr/>
          <a:lstStyle/>
          <a:p>
            <a:fld id="{0FF54DE5-C571-48E8-A5BC-B369434E2F44}" type="slidenum">
              <a:rPr lang="en-US"/>
              <a:t>2</a:t>
            </a:fld>
            <a:endParaRPr lang="en-US"/>
          </a:p>
        </p:txBody>
      </p:sp>
    </p:spTree>
    <p:extLst>
      <p:ext uri="{BB962C8B-B14F-4D97-AF65-F5344CB8AC3E}">
        <p14:creationId xmlns:p14="http://schemas.microsoft.com/office/powerpoint/2010/main" val="1654255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2900" y="100200"/>
            <a:ext cx="9980682" cy="1096962"/>
          </a:xfrm>
        </p:spPr>
        <p:txBody>
          <a:bodyPr/>
          <a:lstStyle/>
          <a:p>
            <a:r>
              <a:rPr lang="en-US" dirty="0"/>
              <a:t>Introduction </a:t>
            </a:r>
          </a:p>
        </p:txBody>
      </p:sp>
      <p:sp>
        <p:nvSpPr>
          <p:cNvPr id="5" name="TextBox 4">
            <a:extLst>
              <a:ext uri="{FF2B5EF4-FFF2-40B4-BE49-F238E27FC236}">
                <a16:creationId xmlns:a16="http://schemas.microsoft.com/office/drawing/2014/main" id="{6CDE5BB5-3B37-C7B1-FD90-E9D8F317597B}"/>
              </a:ext>
            </a:extLst>
          </p:cNvPr>
          <p:cNvSpPr txBox="1"/>
          <p:nvPr/>
        </p:nvSpPr>
        <p:spPr>
          <a:xfrm>
            <a:off x="1008000" y="2472000"/>
            <a:ext cx="9996000"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dirty="0">
                <a:ea typeface="+mn-lt"/>
                <a:cs typeface="+mn-lt"/>
              </a:rPr>
              <a:t>A branch of psychology called nonverbal communication studies actions that enable information to be sent and received. This can add more details to spoken communication and support or contradict verbal statements. There are five main nonverbal behavior channels that support communication. These include visual behavior, facial expression, proxemics, kinesics, and paralanguage.</a:t>
            </a:r>
            <a:endParaRPr lang="en-US" dirty="0"/>
          </a:p>
        </p:txBody>
      </p:sp>
      <p:sp>
        <p:nvSpPr>
          <p:cNvPr id="7" name="Slide Number Placeholder 6">
            <a:extLst>
              <a:ext uri="{FF2B5EF4-FFF2-40B4-BE49-F238E27FC236}">
                <a16:creationId xmlns:a16="http://schemas.microsoft.com/office/drawing/2014/main" id="{16248D4F-72A5-35BB-7419-6C8CCBB49910}"/>
              </a:ext>
            </a:extLst>
          </p:cNvPr>
          <p:cNvSpPr>
            <a:spLocks noGrp="1"/>
          </p:cNvSpPr>
          <p:nvPr>
            <p:ph type="sldNum" sz="quarter" idx="12"/>
          </p:nvPr>
        </p:nvSpPr>
        <p:spPr/>
        <p:txBody>
          <a:bodyPr/>
          <a:lstStyle/>
          <a:p>
            <a:fld id="{0FF54DE5-C571-48E8-A5BC-B369434E2F44}" type="slidenum">
              <a:rPr lang="en-US"/>
              <a:t>3</a:t>
            </a:fld>
            <a:endParaRPr lang="en-US"/>
          </a:p>
        </p:txBody>
      </p:sp>
    </p:spTree>
    <p:extLst>
      <p:ext uri="{BB962C8B-B14F-4D97-AF65-F5344CB8AC3E}">
        <p14:creationId xmlns:p14="http://schemas.microsoft.com/office/powerpoint/2010/main" val="4010278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mj-lt"/>
                <a:cs typeface="+mj-lt"/>
              </a:rPr>
              <a:t>Types on nonverbal communication :</a:t>
            </a:r>
            <a:endParaRPr lang="en-US"/>
          </a:p>
        </p:txBody>
      </p:sp>
      <p:sp>
        <p:nvSpPr>
          <p:cNvPr id="10" name="TextBox 9">
            <a:extLst>
              <a:ext uri="{FF2B5EF4-FFF2-40B4-BE49-F238E27FC236}">
                <a16:creationId xmlns:a16="http://schemas.microsoft.com/office/drawing/2014/main" id="{95364611-6677-F023-5E2E-80D493631B49}"/>
              </a:ext>
            </a:extLst>
          </p:cNvPr>
          <p:cNvSpPr txBox="1"/>
          <p:nvPr/>
        </p:nvSpPr>
        <p:spPr>
          <a:xfrm>
            <a:off x="1044000" y="1620000"/>
            <a:ext cx="9972000" cy="50783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a:buChar char="•"/>
            </a:pPr>
            <a:r>
              <a:rPr lang="en-US" dirty="0">
                <a:ea typeface="+mn-lt"/>
                <a:cs typeface="+mn-lt"/>
              </a:rPr>
              <a:t>Kinesics : The study of hand, arm, body, and facial movements is referred to as kinesics. We will concentrate on three distinct categories of kinesics: motions, eye behavior (</a:t>
            </a:r>
            <a:r>
              <a:rPr lang="en-US" dirty="0" err="1">
                <a:ea typeface="+mn-lt"/>
                <a:cs typeface="+mn-lt"/>
              </a:rPr>
              <a:t>oculesics</a:t>
            </a:r>
            <a:r>
              <a:rPr lang="en-US" dirty="0">
                <a:ea typeface="+mn-lt"/>
                <a:cs typeface="+mn-lt"/>
              </a:rPr>
              <a:t>), and facial expressions.</a:t>
            </a:r>
            <a:endParaRPr lang="en-US" dirty="0"/>
          </a:p>
          <a:p>
            <a:pPr marL="342900" indent="-342900" algn="l">
              <a:buAutoNum type="arabicPeriod"/>
            </a:pPr>
            <a:endParaRPr lang="en-US" dirty="0"/>
          </a:p>
          <a:p>
            <a:pPr marL="342900" indent="-342900">
              <a:buFont typeface="Arial"/>
              <a:buChar char="•"/>
            </a:pPr>
            <a:r>
              <a:rPr lang="en-US" dirty="0">
                <a:ea typeface="+mn-lt"/>
                <a:cs typeface="+mn-lt"/>
              </a:rPr>
              <a:t>Vocalics :Vocalics focuses not on the words that we choose, but the manner in which we say the words using our vocal cords. It includes the study of paralanguage which is the set of physical mechanisms that we use to produce sounds orally. </a:t>
            </a:r>
            <a:endParaRPr lang="en-US" dirty="0"/>
          </a:p>
          <a:p>
            <a:pPr marL="342900" indent="-342900">
              <a:buAutoNum type="arabicPeriod"/>
            </a:pPr>
            <a:endParaRPr lang="en-US" dirty="0"/>
          </a:p>
          <a:p>
            <a:pPr marL="342900" indent="-342900">
              <a:buFont typeface="Arial"/>
              <a:buChar char="•"/>
            </a:pPr>
            <a:r>
              <a:rPr lang="en-US" dirty="0">
                <a:ea typeface="+mn-lt"/>
                <a:cs typeface="+mn-lt"/>
              </a:rPr>
              <a:t>Haptics : The study of touch-based communication is called haptics. Touch can convey favoritism, attraction, or dominance.</a:t>
            </a:r>
          </a:p>
          <a:p>
            <a:pPr marL="342900" indent="-342900">
              <a:buFontTx/>
              <a:buAutoNum type="arabicPeriod"/>
            </a:pPr>
            <a:endParaRPr lang="en-US" dirty="0">
              <a:ea typeface="+mn-lt"/>
              <a:cs typeface="+mn-lt"/>
            </a:endParaRPr>
          </a:p>
          <a:p>
            <a:pPr marL="342900" indent="-342900">
              <a:buFont typeface="Arial"/>
              <a:buChar char="•"/>
            </a:pPr>
            <a:r>
              <a:rPr lang="en-US" dirty="0">
                <a:ea typeface="+mn-lt"/>
                <a:cs typeface="+mn-lt"/>
              </a:rPr>
              <a:t>Proxemics : The study of proxemics, which is the study of communication through space, was strongly influenced by the anthropologist Edward T. Hall back in the 1970’s.</a:t>
            </a:r>
          </a:p>
          <a:p>
            <a:pPr marL="342900" indent="-342900">
              <a:buFontTx/>
              <a:buAutoNum type="arabicPeriod"/>
            </a:pPr>
            <a:endParaRPr lang="en-US" dirty="0">
              <a:ea typeface="+mn-lt"/>
              <a:cs typeface="+mn-lt"/>
            </a:endParaRPr>
          </a:p>
          <a:p>
            <a:pPr marL="342900" indent="-342900">
              <a:buFont typeface="Arial"/>
              <a:buChar char="•"/>
            </a:pPr>
            <a:r>
              <a:rPr lang="en-US" dirty="0">
                <a:ea typeface="+mn-lt"/>
                <a:cs typeface="+mn-lt"/>
              </a:rPr>
              <a:t>Artifacts and Environment : Artifacts are something we use to adorn ourselves or carry about.</a:t>
            </a:r>
            <a:endParaRPr lang="en-US" dirty="0"/>
          </a:p>
          <a:p>
            <a:pPr marL="342900" indent="-342900">
              <a:buFontTx/>
              <a:buAutoNum type="arabicPeriod"/>
            </a:pPr>
            <a:endParaRPr lang="en-US" dirty="0"/>
          </a:p>
          <a:p>
            <a:pPr marL="342900" indent="-342900">
              <a:buAutoNum type="arabicPeriod"/>
            </a:pPr>
            <a:endParaRPr lang="en-US" dirty="0"/>
          </a:p>
        </p:txBody>
      </p:sp>
      <p:sp>
        <p:nvSpPr>
          <p:cNvPr id="11" name="Slide Number Placeholder 10">
            <a:extLst>
              <a:ext uri="{FF2B5EF4-FFF2-40B4-BE49-F238E27FC236}">
                <a16:creationId xmlns:a16="http://schemas.microsoft.com/office/drawing/2014/main" id="{1BAB7C12-C23E-2F8D-93E6-DC433F28CC20}"/>
              </a:ext>
            </a:extLst>
          </p:cNvPr>
          <p:cNvSpPr>
            <a:spLocks noGrp="1"/>
          </p:cNvSpPr>
          <p:nvPr>
            <p:ph type="sldNum" sz="quarter" idx="12"/>
          </p:nvPr>
        </p:nvSpPr>
        <p:spPr/>
        <p:txBody>
          <a:bodyPr/>
          <a:lstStyle/>
          <a:p>
            <a:fld id="{0FF54DE5-C571-48E8-A5BC-B369434E2F44}" type="slidenum">
              <a:rPr lang="en-US"/>
              <a:t>4</a:t>
            </a:fld>
            <a:endParaRPr lang="en-US"/>
          </a:p>
        </p:txBody>
      </p:sp>
    </p:spTree>
    <p:extLst>
      <p:ext uri="{BB962C8B-B14F-4D97-AF65-F5344CB8AC3E}">
        <p14:creationId xmlns:p14="http://schemas.microsoft.com/office/powerpoint/2010/main" val="2853788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ea typeface="+mj-lt"/>
                <a:cs typeface="+mj-lt"/>
              </a:rPr>
              <a:t>Uses of nonverbal communication</a:t>
            </a:r>
            <a:endParaRPr lang="en-US" dirty="0"/>
          </a:p>
        </p:txBody>
      </p:sp>
      <p:sp>
        <p:nvSpPr>
          <p:cNvPr id="53" name="Content Placeholder 52">
            <a:extLst>
              <a:ext uri="{FF2B5EF4-FFF2-40B4-BE49-F238E27FC236}">
                <a16:creationId xmlns:a16="http://schemas.microsoft.com/office/drawing/2014/main" id="{B3837D56-06A8-6669-B4F5-83E5A4E20353}"/>
              </a:ext>
            </a:extLst>
          </p:cNvPr>
          <p:cNvSpPr>
            <a:spLocks noGrp="1"/>
          </p:cNvSpPr>
          <p:nvPr>
            <p:ph idx="1"/>
          </p:nvPr>
        </p:nvSpPr>
        <p:spPr>
          <a:xfrm>
            <a:off x="948900" y="1600200"/>
            <a:ext cx="9982200" cy="1428000"/>
          </a:xfrm>
        </p:spPr>
        <p:txBody>
          <a:bodyPr vert="horz" lIns="0" tIns="45720" rIns="0" bIns="45720" rtlCol="0" anchor="t">
            <a:normAutofit/>
          </a:bodyPr>
          <a:lstStyle/>
          <a:p>
            <a:pPr algn="just"/>
            <a:r>
              <a:rPr lang="en-US" dirty="0">
                <a:ea typeface="+mn-lt"/>
                <a:cs typeface="+mn-lt"/>
              </a:rPr>
              <a:t>Nonverbal communication has many applications, but just a few will be covered here because to space constraints. Knowing someone's emotional condition through nonverbal communication indicators might help you decide how to proceed in a conversation that includes constructive criticism and feedback.</a:t>
            </a:r>
            <a:endParaRPr lang="en-US" dirty="0"/>
          </a:p>
        </p:txBody>
      </p:sp>
      <p:sp>
        <p:nvSpPr>
          <p:cNvPr id="54" name="Slide Number Placeholder 53">
            <a:extLst>
              <a:ext uri="{FF2B5EF4-FFF2-40B4-BE49-F238E27FC236}">
                <a16:creationId xmlns:a16="http://schemas.microsoft.com/office/drawing/2014/main" id="{2D90FA67-5F8D-C3D4-9DD1-1FC0DB2A849D}"/>
              </a:ext>
            </a:extLst>
          </p:cNvPr>
          <p:cNvSpPr>
            <a:spLocks noGrp="1"/>
          </p:cNvSpPr>
          <p:nvPr>
            <p:ph type="sldNum" sz="quarter" idx="12"/>
          </p:nvPr>
        </p:nvSpPr>
        <p:spPr/>
        <p:txBody>
          <a:bodyPr/>
          <a:lstStyle/>
          <a:p>
            <a:fld id="{0FF54DE5-C571-48E8-A5BC-B369434E2F44}" type="slidenum">
              <a:rPr lang="en-US"/>
              <a:t>5</a:t>
            </a:fld>
            <a:endParaRPr lang="en-US"/>
          </a:p>
        </p:txBody>
      </p:sp>
    </p:spTree>
    <p:extLst>
      <p:ext uri="{BB962C8B-B14F-4D97-AF65-F5344CB8AC3E}">
        <p14:creationId xmlns:p14="http://schemas.microsoft.com/office/powerpoint/2010/main" val="4224509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2900" y="388200"/>
            <a:ext cx="9980682" cy="1096962"/>
          </a:xfrm>
        </p:spPr>
        <p:txBody>
          <a:bodyPr/>
          <a:lstStyle/>
          <a:p>
            <a:r>
              <a:rPr lang="en-US" sz="2400" b="1" dirty="0">
                <a:ea typeface="+mj-lt"/>
                <a:cs typeface="+mj-lt"/>
              </a:rPr>
              <a:t>COMMUNICATION CLIMATE</a:t>
            </a:r>
            <a:endParaRPr lang="en-US" sz="2400" dirty="0">
              <a:ea typeface="+mj-lt"/>
              <a:cs typeface="+mj-lt"/>
            </a:endParaRPr>
          </a:p>
          <a:p>
            <a:endParaRPr lang="en-US" dirty="0"/>
          </a:p>
        </p:txBody>
      </p:sp>
      <p:sp>
        <p:nvSpPr>
          <p:cNvPr id="8" name="Text Placeholder 7">
            <a:extLst>
              <a:ext uri="{FF2B5EF4-FFF2-40B4-BE49-F238E27FC236}">
                <a16:creationId xmlns:a16="http://schemas.microsoft.com/office/drawing/2014/main" id="{432E3AD3-F6D7-787B-7A43-706FBC9F42D9}"/>
              </a:ext>
            </a:extLst>
          </p:cNvPr>
          <p:cNvSpPr>
            <a:spLocks noGrp="1"/>
          </p:cNvSpPr>
          <p:nvPr>
            <p:ph type="body" sz="half" idx="2"/>
          </p:nvPr>
        </p:nvSpPr>
        <p:spPr>
          <a:xfrm>
            <a:off x="1116900" y="1486200"/>
            <a:ext cx="9570996" cy="4572000"/>
          </a:xfrm>
        </p:spPr>
        <p:txBody>
          <a:bodyPr vert="horz" lIns="0" tIns="45720" rIns="0" bIns="45720" rtlCol="0" anchor="t">
            <a:normAutofit/>
          </a:bodyPr>
          <a:lstStyle/>
          <a:p>
            <a:pPr algn="just"/>
            <a:r>
              <a:rPr lang="en-US" dirty="0">
                <a:ea typeface="+mn-lt"/>
                <a:cs typeface="+mn-lt"/>
              </a:rPr>
              <a:t>When we discuss a communication climate, we are referring to the overall tone of the conversation, whether it be positive, neutral, or negative. Positive communication environments show how much the participants regard one another, and they have a tendency to grow more positive with more input.</a:t>
            </a:r>
            <a:endParaRPr lang="en-US" dirty="0"/>
          </a:p>
        </p:txBody>
      </p:sp>
      <p:sp>
        <p:nvSpPr>
          <p:cNvPr id="9" name="Slide Number Placeholder 8">
            <a:extLst>
              <a:ext uri="{FF2B5EF4-FFF2-40B4-BE49-F238E27FC236}">
                <a16:creationId xmlns:a16="http://schemas.microsoft.com/office/drawing/2014/main" id="{C47127AC-1251-C276-EC15-AF3E989848C4}"/>
              </a:ext>
            </a:extLst>
          </p:cNvPr>
          <p:cNvSpPr>
            <a:spLocks noGrp="1"/>
          </p:cNvSpPr>
          <p:nvPr>
            <p:ph type="sldNum" sz="quarter" idx="12"/>
          </p:nvPr>
        </p:nvSpPr>
        <p:spPr/>
        <p:txBody>
          <a:bodyPr/>
          <a:lstStyle/>
          <a:p>
            <a:fld id="{0FF54DE5-C571-48E8-A5BC-B369434E2F44}" type="slidenum">
              <a:rPr lang="en-US"/>
              <a:t>6</a:t>
            </a:fld>
            <a:endParaRPr lang="en-US"/>
          </a:p>
        </p:txBody>
      </p:sp>
    </p:spTree>
    <p:extLst>
      <p:ext uri="{BB962C8B-B14F-4D97-AF65-F5344CB8AC3E}">
        <p14:creationId xmlns:p14="http://schemas.microsoft.com/office/powerpoint/2010/main" val="368354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 </a:t>
            </a:r>
          </a:p>
        </p:txBody>
      </p:sp>
      <p:sp>
        <p:nvSpPr>
          <p:cNvPr id="3" name="TextBox 2">
            <a:extLst>
              <a:ext uri="{FF2B5EF4-FFF2-40B4-BE49-F238E27FC236}">
                <a16:creationId xmlns:a16="http://schemas.microsoft.com/office/drawing/2014/main" id="{1208A390-52EC-081C-229C-F50E66A9A9FA}"/>
              </a:ext>
            </a:extLst>
          </p:cNvPr>
          <p:cNvSpPr txBox="1"/>
          <p:nvPr/>
        </p:nvSpPr>
        <p:spPr>
          <a:xfrm>
            <a:off x="972000" y="1584000"/>
            <a:ext cx="1004400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When we discuss a communication climate, we are referring to the overall tone of the conversation, whether it be positive, neutral, or negative. Positive communication environments show how much the participants regard one another, and they have a tendency to grow more positive with more input.</a:t>
            </a:r>
          </a:p>
        </p:txBody>
      </p:sp>
      <p:sp>
        <p:nvSpPr>
          <p:cNvPr id="4" name="Slide Number Placeholder 3">
            <a:extLst>
              <a:ext uri="{FF2B5EF4-FFF2-40B4-BE49-F238E27FC236}">
                <a16:creationId xmlns:a16="http://schemas.microsoft.com/office/drawing/2014/main" id="{DD389535-2552-490D-0BC1-349D58EDD4A3}"/>
              </a:ext>
            </a:extLst>
          </p:cNvPr>
          <p:cNvSpPr>
            <a:spLocks noGrp="1"/>
          </p:cNvSpPr>
          <p:nvPr>
            <p:ph type="sldNum" sz="quarter" idx="12"/>
          </p:nvPr>
        </p:nvSpPr>
        <p:spPr/>
        <p:txBody>
          <a:bodyPr/>
          <a:lstStyle/>
          <a:p>
            <a:fld id="{0FF54DE5-C571-48E8-A5BC-B369434E2F44}" type="slidenum">
              <a:rPr lang="en-US"/>
              <a:t>7</a:t>
            </a:fld>
            <a:endParaRPr lang="en-US"/>
          </a:p>
        </p:txBody>
      </p:sp>
    </p:spTree>
    <p:extLst>
      <p:ext uri="{BB962C8B-B14F-4D97-AF65-F5344CB8AC3E}">
        <p14:creationId xmlns:p14="http://schemas.microsoft.com/office/powerpoint/2010/main" val="1527004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 </a:t>
            </a:r>
          </a:p>
        </p:txBody>
      </p:sp>
      <p:sp>
        <p:nvSpPr>
          <p:cNvPr id="3" name="Content Placeholder 2"/>
          <p:cNvSpPr>
            <a:spLocks noGrp="1"/>
          </p:cNvSpPr>
          <p:nvPr>
            <p:ph idx="1"/>
          </p:nvPr>
        </p:nvSpPr>
        <p:spPr>
          <a:xfrm>
            <a:off x="1111848" y="1600199"/>
            <a:ext cx="9975252" cy="4572001"/>
          </a:xfrm>
        </p:spPr>
        <p:txBody>
          <a:bodyPr vert="horz" lIns="0" tIns="45720" rIns="0" bIns="45720" rtlCol="0" anchor="t">
            <a:normAutofit/>
          </a:bodyPr>
          <a:lstStyle/>
          <a:p>
            <a:r>
              <a:rPr lang="en-US" dirty="0">
                <a:ea typeface="+mn-lt"/>
                <a:cs typeface="+mn-lt"/>
              </a:rPr>
              <a:t>“5.5: The Channels of Nonverbal Communication.” </a:t>
            </a:r>
            <a:r>
              <a:rPr lang="en-US" i="1" dirty="0">
                <a:ea typeface="+mn-lt"/>
                <a:cs typeface="+mn-lt"/>
              </a:rPr>
              <a:t>Social Sci </a:t>
            </a:r>
            <a:r>
              <a:rPr lang="en-US" i="1" dirty="0" err="1">
                <a:ea typeface="+mn-lt"/>
                <a:cs typeface="+mn-lt"/>
              </a:rPr>
              <a:t>LibreTexts</a:t>
            </a:r>
            <a:r>
              <a:rPr lang="en-US" dirty="0">
                <a:ea typeface="+mn-lt"/>
                <a:cs typeface="+mn-lt"/>
              </a:rPr>
              <a:t>, 8 Mar. 2022, socialsci.libretexts.org/Bookshelves/Communication/</a:t>
            </a:r>
            <a:r>
              <a:rPr lang="en-US" dirty="0" err="1">
                <a:ea typeface="+mn-lt"/>
                <a:cs typeface="+mn-lt"/>
              </a:rPr>
              <a:t>Interpersonal_Communication</a:t>
            </a:r>
            <a:r>
              <a:rPr lang="en-US" dirty="0">
                <a:ea typeface="+mn-lt"/>
                <a:cs typeface="+mn-lt"/>
              </a:rPr>
              <a:t>/Interpersonal_Communication%3A_Context_and_Connection_(OERI)/05%3A_Nonverbal_Elements_of_Communication/5.05%3A_The_Channels_of_Nonverbal_Communication. </a:t>
            </a:r>
          </a:p>
          <a:p>
            <a:r>
              <a:rPr lang="en-US" dirty="0">
                <a:ea typeface="+mn-lt"/>
                <a:cs typeface="+mn-lt"/>
              </a:rPr>
              <a:t>“The Channels of Nonverbal Communication.” </a:t>
            </a:r>
            <a:r>
              <a:rPr lang="en-US" i="1" dirty="0">
                <a:ea typeface="+mn-lt"/>
                <a:cs typeface="+mn-lt"/>
              </a:rPr>
              <a:t>UniversalClass.com</a:t>
            </a:r>
            <a:r>
              <a:rPr lang="en-US" dirty="0">
                <a:ea typeface="+mn-lt"/>
                <a:cs typeface="+mn-lt"/>
              </a:rPr>
              <a:t>, www.universalclass.com/articles/writing/business-communication/conflict-resolution/the-ten-channels-of-nonverbal-communication.htm. Accessed 23 Nov. 2022.</a:t>
            </a:r>
            <a:endParaRPr lang="en-US" dirty="0"/>
          </a:p>
        </p:txBody>
      </p:sp>
      <p:sp>
        <p:nvSpPr>
          <p:cNvPr id="5" name="Slide Number Placeholder 4">
            <a:extLst>
              <a:ext uri="{FF2B5EF4-FFF2-40B4-BE49-F238E27FC236}">
                <a16:creationId xmlns:a16="http://schemas.microsoft.com/office/drawing/2014/main" id="{6D8CCA79-0060-1356-B464-245270B7A4E7}"/>
              </a:ext>
            </a:extLst>
          </p:cNvPr>
          <p:cNvSpPr>
            <a:spLocks noGrp="1"/>
          </p:cNvSpPr>
          <p:nvPr>
            <p:ph type="sldNum" sz="quarter" idx="12"/>
          </p:nvPr>
        </p:nvSpPr>
        <p:spPr/>
        <p:txBody>
          <a:bodyPr/>
          <a:lstStyle/>
          <a:p>
            <a:fld id="{0FF54DE5-C571-48E8-A5BC-B369434E2F44}" type="slidenum">
              <a:rPr lang="en-US"/>
              <a:t>8</a:t>
            </a:fld>
            <a:endParaRPr lang="en-US"/>
          </a:p>
        </p:txBody>
      </p:sp>
    </p:spTree>
    <p:extLst>
      <p:ext uri="{BB962C8B-B14F-4D97-AF65-F5344CB8AC3E}">
        <p14:creationId xmlns:p14="http://schemas.microsoft.com/office/powerpoint/2010/main" val="3197023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B15B910-D8DD-C5BE-D862-8BD5B37EE9E8}"/>
              </a:ext>
            </a:extLst>
          </p:cNvPr>
          <p:cNvSpPr txBox="1"/>
          <p:nvPr/>
        </p:nvSpPr>
        <p:spPr>
          <a:xfrm>
            <a:off x="4620000" y="2640000"/>
            <a:ext cx="724800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800" dirty="0"/>
              <a:t>THANKS</a:t>
            </a:r>
          </a:p>
        </p:txBody>
      </p:sp>
      <p:sp>
        <p:nvSpPr>
          <p:cNvPr id="3" name="Slide Number Placeholder 2">
            <a:extLst>
              <a:ext uri="{FF2B5EF4-FFF2-40B4-BE49-F238E27FC236}">
                <a16:creationId xmlns:a16="http://schemas.microsoft.com/office/drawing/2014/main" id="{D546F2D8-DB2C-FE7D-4869-FDD6838F7147}"/>
              </a:ext>
            </a:extLst>
          </p:cNvPr>
          <p:cNvSpPr>
            <a:spLocks noGrp="1"/>
          </p:cNvSpPr>
          <p:nvPr>
            <p:ph type="sldNum" sz="quarter" idx="12"/>
          </p:nvPr>
        </p:nvSpPr>
        <p:spPr/>
        <p:txBody>
          <a:bodyPr/>
          <a:lstStyle/>
          <a:p>
            <a:fld id="{0FF54DE5-C571-48E8-A5BC-B369434E2F44}" type="slidenum">
              <a:rPr lang="en-US"/>
              <a:t>9</a:t>
            </a:fld>
            <a:endParaRPr lang="en-US"/>
          </a:p>
        </p:txBody>
      </p:sp>
    </p:spTree>
    <p:extLst>
      <p:ext uri="{BB962C8B-B14F-4D97-AF65-F5344CB8AC3E}">
        <p14:creationId xmlns:p14="http://schemas.microsoft.com/office/powerpoint/2010/main" val="1800380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Academic Literature 16x9">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TotalTime>
  <Words>313</Words>
  <Application>Microsoft Office PowerPoint</Application>
  <PresentationFormat>Widescreen</PresentationFormat>
  <Paragraphs>57</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Euphemia</vt:lpstr>
      <vt:lpstr>Plantagenet Cherokee</vt:lpstr>
      <vt:lpstr>Wingdings</vt:lpstr>
      <vt:lpstr>Academic Literature 16x9</vt:lpstr>
      <vt:lpstr>PowerPoint Presentation</vt:lpstr>
      <vt:lpstr>TABLE OF CONTENTS </vt:lpstr>
      <vt:lpstr>Introduction </vt:lpstr>
      <vt:lpstr>Types on nonverbal communication :</vt:lpstr>
      <vt:lpstr>Uses of nonverbal communication</vt:lpstr>
      <vt:lpstr>COMMUNICATION CLIMATE </vt:lpstr>
      <vt:lpstr>CONCLUSION </vt:lpstr>
      <vt:lpstr>REFERENCES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With Picture Layout</dc:title>
  <dc:creator/>
  <cp:lastModifiedBy>Maher Fattouh</cp:lastModifiedBy>
  <cp:revision>180</cp:revision>
  <dcterms:created xsi:type="dcterms:W3CDTF">2022-11-23T10:54:00Z</dcterms:created>
  <dcterms:modified xsi:type="dcterms:W3CDTF">2023-02-14T07:15:45Z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