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06BF02-E5A4-4933-ACAA-2BD6D8CC4479}" type="datetimeFigureOut">
              <a:rPr lang="ar-SA" smtClean="0"/>
              <a:t>4/13/1442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2C20E1-0107-4556-960B-C0385F4C68F4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CASE SCENARIO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ALI MOUSA FARAG </a:t>
            </a:r>
          </a:p>
          <a:p>
            <a:pPr algn="l"/>
            <a:r>
              <a:rPr lang="en-US" dirty="0" smtClean="0"/>
              <a:t>1303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pc\Desktop\٢٠٢٠١١٢٨_٠٨٠٥٢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14423"/>
            <a:ext cx="5572164" cy="5110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pc\Desktop\٢٠٢٠١١٢٨_٠٨٠٥٣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935163"/>
            <a:ext cx="400052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pc\Desktop\٢٠٢٠١١٢٨_٠٨٠٧٣٠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357299"/>
            <a:ext cx="4214842" cy="4967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pc\Desktop\٢٠٢٠١١٢٨_٠٨٠٦٥١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35163"/>
            <a:ext cx="492922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3" name="Picture 3" descr="C:\Users\pc\Desktop\٢٠٢٠١١٢٨_١٢١٣٠٢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935163"/>
            <a:ext cx="385765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6</Words>
  <Application>Microsoft Office PowerPoint</Application>
  <PresentationFormat>عرض على الشاشة (3:4)‏</PresentationFormat>
  <Paragraphs>3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تدفق</vt:lpstr>
      <vt:lpstr>CASE SCENARIO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SCENARIO</dc:title>
  <dc:creator>pc</dc:creator>
  <cp:lastModifiedBy>pc</cp:lastModifiedBy>
  <cp:revision>2</cp:revision>
  <dcterms:created xsi:type="dcterms:W3CDTF">2020-11-28T09:59:13Z</dcterms:created>
  <dcterms:modified xsi:type="dcterms:W3CDTF">2020-11-28T10:31:36Z</dcterms:modified>
</cp:coreProperties>
</file>