
<file path=[Content_Types].xml><?xml version="1.0" encoding="utf-8"?>
<Types xmlns="http://schemas.openxmlformats.org/package/2006/content-types">
  <Default Extension="png" ContentType="image/png"/>
  <Default Extension="jfif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1" r:id="rId1"/>
    <p:sldMasterId id="2147483682" r:id="rId2"/>
  </p:sldMasterIdLst>
  <p:notesMasterIdLst>
    <p:notesMasterId r:id="rId18"/>
  </p:notesMasterIdLst>
  <p:sldIdLst>
    <p:sldId id="267" r:id="rId3"/>
    <p:sldId id="261" r:id="rId4"/>
    <p:sldId id="269" r:id="rId5"/>
    <p:sldId id="265" r:id="rId6"/>
    <p:sldId id="305" r:id="rId7"/>
    <p:sldId id="262" r:id="rId8"/>
    <p:sldId id="308" r:id="rId9"/>
    <p:sldId id="309" r:id="rId10"/>
    <p:sldId id="263" r:id="rId11"/>
    <p:sldId id="276" r:id="rId12"/>
    <p:sldId id="310" r:id="rId13"/>
    <p:sldId id="304" r:id="rId14"/>
    <p:sldId id="312" r:id="rId15"/>
    <p:sldId id="311" r:id="rId16"/>
    <p:sldId id="303" r:id="rId17"/>
  </p:sldIdLst>
  <p:sldSz cx="9144000" cy="5143500" type="screen16x9"/>
  <p:notesSz cx="6858000" cy="9144000"/>
  <p:embeddedFontLst>
    <p:embeddedFont>
      <p:font typeface="Prompt" charset="-34"/>
      <p:regular r:id="rId19"/>
      <p:bold r:id="rId20"/>
      <p:italic r:id="rId21"/>
      <p:boldItalic r:id="rId22"/>
    </p:embeddedFont>
    <p:embeddedFont>
      <p:font typeface="Algerian" pitchFamily="82" charset="0"/>
      <p:regular r:id="rId23"/>
    </p:embeddedFont>
    <p:embeddedFont>
      <p:font typeface="Open Sans" charset="0"/>
      <p:regular r:id="rId24"/>
      <p:bold r:id="rId25"/>
      <p:italic r:id="rId26"/>
      <p:boldItalic r:id="rId27"/>
    </p:embeddedFont>
    <p:embeddedFont>
      <p:font typeface="Proxima Nova Semibold" charset="0"/>
      <p:regular r:id="rId28"/>
      <p:bold r:id="rId29"/>
      <p:boldItalic r:id="rId30"/>
    </p:embeddedFont>
    <p:embeddedFont>
      <p:font typeface="Proxima Nova" charset="0"/>
      <p:regular r:id="rId31"/>
      <p:bold r:id="rId32"/>
      <p:italic r:id="rId33"/>
      <p:boldItalic r:id="rId34"/>
    </p:embeddedFont>
    <p:embeddedFont>
      <p:font typeface="Fredoka One" charset="0"/>
      <p:regular r:id="rId3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176322CA-63F7-4CEA-BE4D-96AAEFEFBBF3}">
  <a:tblStyle styleId="{176322CA-63F7-4CEA-BE4D-96AAEFEFBBF3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868" autoAdjust="0"/>
    <p:restoredTop sz="82615" autoAdjust="0"/>
  </p:normalViewPr>
  <p:slideViewPr>
    <p:cSldViewPr>
      <p:cViewPr>
        <p:scale>
          <a:sx n="100" d="100"/>
          <a:sy n="100" d="100"/>
        </p:scale>
        <p:origin x="-828" y="-33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8.fntdata"/><Relationship Id="rId39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font" Target="fonts/font3.fntdata"/><Relationship Id="rId34" Type="http://schemas.openxmlformats.org/officeDocument/2006/relationships/font" Target="fonts/font16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7.fntdata"/><Relationship Id="rId33" Type="http://schemas.openxmlformats.org/officeDocument/2006/relationships/font" Target="fonts/font15.fntdata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font" Target="fonts/font2.fntdata"/><Relationship Id="rId29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6.fntdata"/><Relationship Id="rId32" Type="http://schemas.openxmlformats.org/officeDocument/2006/relationships/font" Target="fonts/font14.fntdata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5.fntdata"/><Relationship Id="rId28" Type="http://schemas.openxmlformats.org/officeDocument/2006/relationships/font" Target="fonts/font10.fntdata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font" Target="fonts/font1.fntdata"/><Relationship Id="rId31" Type="http://schemas.openxmlformats.org/officeDocument/2006/relationships/font" Target="fonts/font13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4.fntdata"/><Relationship Id="rId27" Type="http://schemas.openxmlformats.org/officeDocument/2006/relationships/font" Target="fonts/font9.fntdata"/><Relationship Id="rId30" Type="http://schemas.openxmlformats.org/officeDocument/2006/relationships/font" Target="fonts/font12.fntdata"/><Relationship Id="rId35" Type="http://schemas.openxmlformats.org/officeDocument/2006/relationships/font" Target="fonts/font17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45081817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4" name="Google Shape;804;gdcb7eb25ee_0_11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5" name="Google Shape;805;gdcb7eb25ee_0_116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" name="Google Shape;645;g877b642fd3_0_2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6" name="Google Shape;646;g877b642fd3_0_2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4" name="Google Shape;884;gdcb7eb25ee_0_11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5" name="Google Shape;885;gdcb7eb25ee_0_11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" name="Google Shape;719;gdcb7eb25ee_0_13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0" name="Google Shape;720;gdcb7eb25ee_0_13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1" name="Google Shape;651;gdcb7eb25ee_0_10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2" name="Google Shape;652;gdcb7eb25ee_0_10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You</a:t>
            </a:r>
            <a:r>
              <a:rPr lang="en-US" baseline="0" dirty="0" smtClean="0"/>
              <a:t> know guys there is studies shows that a worse case impact 1% reduction in the gross </a:t>
            </a:r>
            <a:r>
              <a:rPr lang="en-US" baseline="0" dirty="0" err="1" smtClean="0"/>
              <a:t>domastic</a:t>
            </a:r>
            <a:r>
              <a:rPr lang="en-US" baseline="0" dirty="0" smtClean="0"/>
              <a:t> product </a:t>
            </a:r>
            <a:r>
              <a:rPr lang="en-US" baseline="0" dirty="0" err="1" smtClean="0"/>
              <a:t>grouth</a:t>
            </a:r>
            <a:r>
              <a:rPr lang="en-US" baseline="0" dirty="0" smtClean="0"/>
              <a:t> every year.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aseline="0" dirty="0" smtClean="0"/>
              <a:t>And the impact will be damaging to the </a:t>
            </a:r>
            <a:r>
              <a:rPr lang="en-US" baseline="0" dirty="0" err="1" smtClean="0"/>
              <a:t>develobing</a:t>
            </a:r>
            <a:r>
              <a:rPr lang="en-US" baseline="0" dirty="0" smtClean="0"/>
              <a:t> economies.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aseline="0" dirty="0" smtClean="0"/>
              <a:t>And </a:t>
            </a:r>
            <a:r>
              <a:rPr lang="en-US" baseline="0" dirty="0" err="1" smtClean="0"/>
              <a:t>onlly</a:t>
            </a:r>
            <a:r>
              <a:rPr lang="en-US" baseline="0" dirty="0" smtClean="0"/>
              <a:t> through </a:t>
            </a:r>
            <a:r>
              <a:rPr lang="en-US" baseline="0" dirty="0" err="1" smtClean="0"/>
              <a:t>serios</a:t>
            </a:r>
            <a:r>
              <a:rPr lang="en-US" baseline="0" dirty="0" smtClean="0"/>
              <a:t> effort can the long-term financial reflection be improve</a:t>
            </a:r>
            <a:endParaRPr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4" name="Google Shape;664;gdcb7eb25ee_0_11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5" name="Google Shape;665;gdcb7eb25ee_0_11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3" name="Google Shape;1083;gdcb7eb25ee_0_15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4" name="Google Shape;1084;gdcb7eb25ee_0_15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86" name="Google Shape;6686;gdaadfc78b6_0_231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87" name="Google Shape;6687;gdaadfc78b6_0_231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Google Shape;60;p5"/>
          <p:cNvGrpSpPr/>
          <p:nvPr/>
        </p:nvGrpSpPr>
        <p:grpSpPr>
          <a:xfrm>
            <a:off x="-4" y="-2341194"/>
            <a:ext cx="9143654" cy="7484647"/>
            <a:chOff x="-4" y="-2341194"/>
            <a:chExt cx="9143654" cy="7484647"/>
          </a:xfrm>
        </p:grpSpPr>
        <p:sp>
          <p:nvSpPr>
            <p:cNvPr id="61" name="Google Shape;61;p5"/>
            <p:cNvSpPr/>
            <p:nvPr/>
          </p:nvSpPr>
          <p:spPr>
            <a:xfrm flipH="1">
              <a:off x="3030216" y="-2341194"/>
              <a:ext cx="4189809" cy="7178283"/>
            </a:xfrm>
            <a:custGeom>
              <a:avLst/>
              <a:gdLst/>
              <a:ahLst/>
              <a:cxnLst/>
              <a:rect l="l" t="t" r="r" b="b"/>
              <a:pathLst>
                <a:path w="116424" h="199466" extrusionOk="0">
                  <a:moveTo>
                    <a:pt x="0" y="1"/>
                  </a:moveTo>
                  <a:lnTo>
                    <a:pt x="0" y="63638"/>
                  </a:lnTo>
                  <a:cubicBezTo>
                    <a:pt x="11521" y="64021"/>
                    <a:pt x="22883" y="66064"/>
                    <a:pt x="33351" y="71329"/>
                  </a:cubicBezTo>
                  <a:cubicBezTo>
                    <a:pt x="47840" y="78542"/>
                    <a:pt x="58563" y="91563"/>
                    <a:pt x="62839" y="107137"/>
                  </a:cubicBezTo>
                  <a:cubicBezTo>
                    <a:pt x="67435" y="123988"/>
                    <a:pt x="65169" y="141924"/>
                    <a:pt x="65680" y="159158"/>
                  </a:cubicBezTo>
                  <a:cubicBezTo>
                    <a:pt x="66095" y="172722"/>
                    <a:pt x="67850" y="187466"/>
                    <a:pt x="74648" y="199466"/>
                  </a:cubicBezTo>
                  <a:lnTo>
                    <a:pt x="87637" y="199466"/>
                  </a:lnTo>
                  <a:cubicBezTo>
                    <a:pt x="86392" y="196721"/>
                    <a:pt x="85339" y="193913"/>
                    <a:pt x="84477" y="191008"/>
                  </a:cubicBezTo>
                  <a:cubicBezTo>
                    <a:pt x="82084" y="182806"/>
                    <a:pt x="81573" y="174158"/>
                    <a:pt x="82531" y="165668"/>
                  </a:cubicBezTo>
                  <a:cubicBezTo>
                    <a:pt x="84605" y="147637"/>
                    <a:pt x="92009" y="130563"/>
                    <a:pt x="99190" y="114063"/>
                  </a:cubicBezTo>
                  <a:cubicBezTo>
                    <a:pt x="106562" y="97021"/>
                    <a:pt x="114764" y="79308"/>
                    <a:pt x="115626" y="60479"/>
                  </a:cubicBezTo>
                  <a:cubicBezTo>
                    <a:pt x="116424" y="43053"/>
                    <a:pt x="109211" y="26809"/>
                    <a:pt x="99222" y="12894"/>
                  </a:cubicBezTo>
                  <a:cubicBezTo>
                    <a:pt x="95967" y="8394"/>
                    <a:pt x="92456" y="4086"/>
                    <a:pt x="88690" y="1"/>
                  </a:cubicBezTo>
                  <a:close/>
                </a:path>
              </a:pathLst>
            </a:custGeom>
            <a:solidFill>
              <a:srgbClr val="FFFFFF">
                <a:alpha val="197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62;p5"/>
            <p:cNvSpPr/>
            <p:nvPr/>
          </p:nvSpPr>
          <p:spPr>
            <a:xfrm>
              <a:off x="3836999" y="3352875"/>
              <a:ext cx="1480650" cy="1356975"/>
            </a:xfrm>
            <a:custGeom>
              <a:avLst/>
              <a:gdLst/>
              <a:ahLst/>
              <a:cxnLst/>
              <a:rect l="l" t="t" r="r" b="b"/>
              <a:pathLst>
                <a:path w="59226" h="54279" extrusionOk="0">
                  <a:moveTo>
                    <a:pt x="47135" y="0"/>
                  </a:moveTo>
                  <a:cubicBezTo>
                    <a:pt x="46701" y="0"/>
                    <a:pt x="45984" y="468"/>
                    <a:pt x="45725" y="726"/>
                  </a:cubicBezTo>
                  <a:cubicBezTo>
                    <a:pt x="45406" y="1077"/>
                    <a:pt x="44640" y="7300"/>
                    <a:pt x="43236" y="10204"/>
                  </a:cubicBezTo>
                  <a:cubicBezTo>
                    <a:pt x="42438" y="8832"/>
                    <a:pt x="40300" y="6758"/>
                    <a:pt x="39311" y="4811"/>
                  </a:cubicBezTo>
                  <a:cubicBezTo>
                    <a:pt x="39108" y="4434"/>
                    <a:pt x="39721" y="3504"/>
                    <a:pt x="39524" y="3504"/>
                  </a:cubicBezTo>
                  <a:cubicBezTo>
                    <a:pt x="39504" y="3504"/>
                    <a:pt x="39476" y="3514"/>
                    <a:pt x="39438" y="3534"/>
                  </a:cubicBezTo>
                  <a:cubicBezTo>
                    <a:pt x="39023" y="3758"/>
                    <a:pt x="38608" y="4396"/>
                    <a:pt x="38832" y="4811"/>
                  </a:cubicBezTo>
                  <a:cubicBezTo>
                    <a:pt x="39534" y="6183"/>
                    <a:pt x="41608" y="10460"/>
                    <a:pt x="42662" y="11928"/>
                  </a:cubicBezTo>
                  <a:cubicBezTo>
                    <a:pt x="41959" y="14545"/>
                    <a:pt x="41225" y="16874"/>
                    <a:pt x="40651" y="17257"/>
                  </a:cubicBezTo>
                  <a:cubicBezTo>
                    <a:pt x="40502" y="17351"/>
                    <a:pt x="40314" y="17393"/>
                    <a:pt x="40093" y="17393"/>
                  </a:cubicBezTo>
                  <a:cubicBezTo>
                    <a:pt x="38663" y="17393"/>
                    <a:pt x="35867" y="15653"/>
                    <a:pt x="33406" y="15183"/>
                  </a:cubicBezTo>
                  <a:cubicBezTo>
                    <a:pt x="33694" y="7747"/>
                    <a:pt x="34140" y="3949"/>
                    <a:pt x="34140" y="3949"/>
                  </a:cubicBezTo>
                  <a:lnTo>
                    <a:pt x="22077" y="3279"/>
                  </a:lnTo>
                  <a:cubicBezTo>
                    <a:pt x="22077" y="3279"/>
                    <a:pt x="20992" y="7747"/>
                    <a:pt x="19364" y="15470"/>
                  </a:cubicBezTo>
                  <a:cubicBezTo>
                    <a:pt x="18247" y="15151"/>
                    <a:pt x="15885" y="14513"/>
                    <a:pt x="14832" y="14066"/>
                  </a:cubicBezTo>
                  <a:cubicBezTo>
                    <a:pt x="15024" y="13236"/>
                    <a:pt x="15183" y="12375"/>
                    <a:pt x="15311" y="11513"/>
                  </a:cubicBezTo>
                  <a:cubicBezTo>
                    <a:pt x="15407" y="10364"/>
                    <a:pt x="15407" y="9215"/>
                    <a:pt x="15343" y="8066"/>
                  </a:cubicBezTo>
                  <a:cubicBezTo>
                    <a:pt x="15343" y="7619"/>
                    <a:pt x="14992" y="7332"/>
                    <a:pt x="14513" y="7204"/>
                  </a:cubicBezTo>
                  <a:cubicBezTo>
                    <a:pt x="14458" y="7192"/>
                    <a:pt x="14418" y="7185"/>
                    <a:pt x="14390" y="7185"/>
                  </a:cubicBezTo>
                  <a:cubicBezTo>
                    <a:pt x="14142" y="7185"/>
                    <a:pt x="14864" y="7668"/>
                    <a:pt x="14864" y="8098"/>
                  </a:cubicBezTo>
                  <a:cubicBezTo>
                    <a:pt x="14864" y="8800"/>
                    <a:pt x="13651" y="11034"/>
                    <a:pt x="13396" y="12534"/>
                  </a:cubicBezTo>
                  <a:cubicBezTo>
                    <a:pt x="13205" y="12279"/>
                    <a:pt x="13013" y="12023"/>
                    <a:pt x="12854" y="11768"/>
                  </a:cubicBezTo>
                  <a:cubicBezTo>
                    <a:pt x="9858" y="7511"/>
                    <a:pt x="8607" y="6183"/>
                    <a:pt x="7376" y="6183"/>
                  </a:cubicBezTo>
                  <a:cubicBezTo>
                    <a:pt x="7362" y="6183"/>
                    <a:pt x="7347" y="6183"/>
                    <a:pt x="7332" y="6183"/>
                  </a:cubicBezTo>
                  <a:cubicBezTo>
                    <a:pt x="6854" y="6247"/>
                    <a:pt x="6439" y="6438"/>
                    <a:pt x="6088" y="6758"/>
                  </a:cubicBezTo>
                  <a:cubicBezTo>
                    <a:pt x="6011" y="6842"/>
                    <a:pt x="6016" y="6873"/>
                    <a:pt x="6073" y="6873"/>
                  </a:cubicBezTo>
                  <a:cubicBezTo>
                    <a:pt x="6222" y="6873"/>
                    <a:pt x="6729" y="6660"/>
                    <a:pt x="7061" y="6660"/>
                  </a:cubicBezTo>
                  <a:cubicBezTo>
                    <a:pt x="7077" y="6660"/>
                    <a:pt x="7093" y="6661"/>
                    <a:pt x="7109" y="6662"/>
                  </a:cubicBezTo>
                  <a:cubicBezTo>
                    <a:pt x="7652" y="6885"/>
                    <a:pt x="8960" y="9311"/>
                    <a:pt x="10045" y="10843"/>
                  </a:cubicBezTo>
                  <a:cubicBezTo>
                    <a:pt x="8322" y="11449"/>
                    <a:pt x="6120" y="13140"/>
                    <a:pt x="5386" y="13172"/>
                  </a:cubicBezTo>
                  <a:cubicBezTo>
                    <a:pt x="5378" y="13173"/>
                    <a:pt x="5370" y="13173"/>
                    <a:pt x="5362" y="13173"/>
                  </a:cubicBezTo>
                  <a:cubicBezTo>
                    <a:pt x="4996" y="13173"/>
                    <a:pt x="4707" y="12607"/>
                    <a:pt x="4554" y="12607"/>
                  </a:cubicBezTo>
                  <a:cubicBezTo>
                    <a:pt x="4512" y="12607"/>
                    <a:pt x="4480" y="12650"/>
                    <a:pt x="4460" y="12757"/>
                  </a:cubicBezTo>
                  <a:cubicBezTo>
                    <a:pt x="4364" y="13300"/>
                    <a:pt x="4875" y="13619"/>
                    <a:pt x="5354" y="13619"/>
                  </a:cubicBezTo>
                  <a:cubicBezTo>
                    <a:pt x="6630" y="13555"/>
                    <a:pt x="9949" y="12757"/>
                    <a:pt x="11098" y="12343"/>
                  </a:cubicBezTo>
                  <a:lnTo>
                    <a:pt x="11417" y="12789"/>
                  </a:lnTo>
                  <a:cubicBezTo>
                    <a:pt x="11928" y="13587"/>
                    <a:pt x="12502" y="14353"/>
                    <a:pt x="13141" y="15087"/>
                  </a:cubicBezTo>
                  <a:cubicBezTo>
                    <a:pt x="13779" y="15694"/>
                    <a:pt x="18726" y="18374"/>
                    <a:pt x="18758" y="18374"/>
                  </a:cubicBezTo>
                  <a:cubicBezTo>
                    <a:pt x="18247" y="20736"/>
                    <a:pt x="17960" y="22172"/>
                    <a:pt x="17417" y="25013"/>
                  </a:cubicBezTo>
                  <a:cubicBezTo>
                    <a:pt x="17130" y="26353"/>
                    <a:pt x="17162" y="26385"/>
                    <a:pt x="16843" y="27693"/>
                  </a:cubicBezTo>
                  <a:cubicBezTo>
                    <a:pt x="14866" y="25469"/>
                    <a:pt x="12351" y="24531"/>
                    <a:pt x="11092" y="24531"/>
                  </a:cubicBezTo>
                  <a:cubicBezTo>
                    <a:pt x="11050" y="24531"/>
                    <a:pt x="11009" y="24532"/>
                    <a:pt x="10971" y="24534"/>
                  </a:cubicBezTo>
                  <a:cubicBezTo>
                    <a:pt x="10460" y="24534"/>
                    <a:pt x="9215" y="25076"/>
                    <a:pt x="8130" y="25619"/>
                  </a:cubicBezTo>
                  <a:cubicBezTo>
                    <a:pt x="7364" y="24821"/>
                    <a:pt x="5258" y="23034"/>
                    <a:pt x="3949" y="21566"/>
                  </a:cubicBezTo>
                  <a:cubicBezTo>
                    <a:pt x="3660" y="21248"/>
                    <a:pt x="4027" y="19959"/>
                    <a:pt x="3812" y="19959"/>
                  </a:cubicBezTo>
                  <a:cubicBezTo>
                    <a:pt x="3790" y="19959"/>
                    <a:pt x="3762" y="19972"/>
                    <a:pt x="3726" y="20002"/>
                  </a:cubicBezTo>
                  <a:cubicBezTo>
                    <a:pt x="3375" y="20321"/>
                    <a:pt x="2960" y="21694"/>
                    <a:pt x="3279" y="22076"/>
                  </a:cubicBezTo>
                  <a:cubicBezTo>
                    <a:pt x="3598" y="22428"/>
                    <a:pt x="5832" y="24949"/>
                    <a:pt x="7013" y="26257"/>
                  </a:cubicBezTo>
                  <a:lnTo>
                    <a:pt x="6471" y="26545"/>
                  </a:lnTo>
                  <a:cubicBezTo>
                    <a:pt x="4620" y="27566"/>
                    <a:pt x="2641" y="29768"/>
                    <a:pt x="1524" y="29959"/>
                  </a:cubicBezTo>
                  <a:cubicBezTo>
                    <a:pt x="1494" y="29965"/>
                    <a:pt x="1462" y="29968"/>
                    <a:pt x="1427" y="29968"/>
                  </a:cubicBezTo>
                  <a:cubicBezTo>
                    <a:pt x="1048" y="29968"/>
                    <a:pt x="422" y="29636"/>
                    <a:pt x="151" y="29636"/>
                  </a:cubicBezTo>
                  <a:cubicBezTo>
                    <a:pt x="52" y="29636"/>
                    <a:pt x="0" y="29680"/>
                    <a:pt x="24" y="29800"/>
                  </a:cubicBezTo>
                  <a:cubicBezTo>
                    <a:pt x="114" y="30251"/>
                    <a:pt x="970" y="30731"/>
                    <a:pt x="1442" y="30731"/>
                  </a:cubicBezTo>
                  <a:cubicBezTo>
                    <a:pt x="1471" y="30731"/>
                    <a:pt x="1498" y="30729"/>
                    <a:pt x="1524" y="30725"/>
                  </a:cubicBezTo>
                  <a:cubicBezTo>
                    <a:pt x="2545" y="30470"/>
                    <a:pt x="3566" y="30055"/>
                    <a:pt x="4492" y="29576"/>
                  </a:cubicBezTo>
                  <a:lnTo>
                    <a:pt x="4492" y="29576"/>
                  </a:lnTo>
                  <a:cubicBezTo>
                    <a:pt x="4364" y="30374"/>
                    <a:pt x="5098" y="31332"/>
                    <a:pt x="4939" y="32066"/>
                  </a:cubicBezTo>
                  <a:cubicBezTo>
                    <a:pt x="4843" y="32544"/>
                    <a:pt x="3598" y="33374"/>
                    <a:pt x="4045" y="33470"/>
                  </a:cubicBezTo>
                  <a:cubicBezTo>
                    <a:pt x="4141" y="33470"/>
                    <a:pt x="5641" y="32832"/>
                    <a:pt x="5737" y="32417"/>
                  </a:cubicBezTo>
                  <a:cubicBezTo>
                    <a:pt x="5832" y="31938"/>
                    <a:pt x="6247" y="29768"/>
                    <a:pt x="6375" y="28587"/>
                  </a:cubicBezTo>
                  <a:cubicBezTo>
                    <a:pt x="6694" y="28396"/>
                    <a:pt x="9598" y="26704"/>
                    <a:pt x="10109" y="26640"/>
                  </a:cubicBezTo>
                  <a:cubicBezTo>
                    <a:pt x="10811" y="26832"/>
                    <a:pt x="14034" y="28779"/>
                    <a:pt x="16013" y="31013"/>
                  </a:cubicBezTo>
                  <a:cubicBezTo>
                    <a:pt x="13141" y="41640"/>
                    <a:pt x="9056" y="49842"/>
                    <a:pt x="8705" y="51182"/>
                  </a:cubicBezTo>
                  <a:lnTo>
                    <a:pt x="36374" y="54278"/>
                  </a:lnTo>
                  <a:cubicBezTo>
                    <a:pt x="36374" y="54278"/>
                    <a:pt x="33821" y="45757"/>
                    <a:pt x="33343" y="33023"/>
                  </a:cubicBezTo>
                  <a:cubicBezTo>
                    <a:pt x="34587" y="32576"/>
                    <a:pt x="35736" y="31587"/>
                    <a:pt x="36949" y="31491"/>
                  </a:cubicBezTo>
                  <a:cubicBezTo>
                    <a:pt x="37651" y="32193"/>
                    <a:pt x="38928" y="34364"/>
                    <a:pt x="43555" y="36438"/>
                  </a:cubicBezTo>
                  <a:cubicBezTo>
                    <a:pt x="43709" y="36507"/>
                    <a:pt x="43890" y="36536"/>
                    <a:pt x="44077" y="36536"/>
                  </a:cubicBezTo>
                  <a:cubicBezTo>
                    <a:pt x="44664" y="36536"/>
                    <a:pt x="45317" y="36256"/>
                    <a:pt x="45438" y="36087"/>
                  </a:cubicBezTo>
                  <a:cubicBezTo>
                    <a:pt x="45543" y="35947"/>
                    <a:pt x="45409" y="35914"/>
                    <a:pt x="45178" y="35914"/>
                  </a:cubicBezTo>
                  <a:cubicBezTo>
                    <a:pt x="44968" y="35914"/>
                    <a:pt x="44678" y="35941"/>
                    <a:pt x="44415" y="35941"/>
                  </a:cubicBezTo>
                  <a:cubicBezTo>
                    <a:pt x="44175" y="35941"/>
                    <a:pt x="43958" y="35918"/>
                    <a:pt x="43842" y="35832"/>
                  </a:cubicBezTo>
                  <a:cubicBezTo>
                    <a:pt x="42023" y="34427"/>
                    <a:pt x="40619" y="32353"/>
                    <a:pt x="39342" y="31332"/>
                  </a:cubicBezTo>
                  <a:lnTo>
                    <a:pt x="39342" y="31332"/>
                  </a:lnTo>
                  <a:cubicBezTo>
                    <a:pt x="40128" y="31368"/>
                    <a:pt x="40886" y="31384"/>
                    <a:pt x="41607" y="31384"/>
                  </a:cubicBezTo>
                  <a:cubicBezTo>
                    <a:pt x="45365" y="31384"/>
                    <a:pt x="48121" y="30946"/>
                    <a:pt x="48630" y="30598"/>
                  </a:cubicBezTo>
                  <a:cubicBezTo>
                    <a:pt x="48917" y="30374"/>
                    <a:pt x="49619" y="29353"/>
                    <a:pt x="50257" y="28364"/>
                  </a:cubicBezTo>
                  <a:cubicBezTo>
                    <a:pt x="51598" y="28140"/>
                    <a:pt x="56193" y="26896"/>
                    <a:pt x="58140" y="26385"/>
                  </a:cubicBezTo>
                  <a:cubicBezTo>
                    <a:pt x="58619" y="26225"/>
                    <a:pt x="59225" y="25428"/>
                    <a:pt x="59129" y="24981"/>
                  </a:cubicBezTo>
                  <a:cubicBezTo>
                    <a:pt x="59104" y="24886"/>
                    <a:pt x="59058" y="24848"/>
                    <a:pt x="58996" y="24848"/>
                  </a:cubicBezTo>
                  <a:cubicBezTo>
                    <a:pt x="58745" y="24848"/>
                    <a:pt x="58237" y="25485"/>
                    <a:pt x="57853" y="25587"/>
                  </a:cubicBezTo>
                  <a:cubicBezTo>
                    <a:pt x="55715" y="26162"/>
                    <a:pt x="53066" y="25906"/>
                    <a:pt x="51566" y="26289"/>
                  </a:cubicBezTo>
                  <a:cubicBezTo>
                    <a:pt x="52268" y="25140"/>
                    <a:pt x="53098" y="23704"/>
                    <a:pt x="54151" y="21949"/>
                  </a:cubicBezTo>
                  <a:cubicBezTo>
                    <a:pt x="55044" y="20417"/>
                    <a:pt x="56066" y="18694"/>
                    <a:pt x="56257" y="18470"/>
                  </a:cubicBezTo>
                  <a:cubicBezTo>
                    <a:pt x="56576" y="18119"/>
                    <a:pt x="56161" y="15981"/>
                    <a:pt x="55810" y="15662"/>
                  </a:cubicBezTo>
                  <a:cubicBezTo>
                    <a:pt x="55786" y="15640"/>
                    <a:pt x="55768" y="15630"/>
                    <a:pt x="55753" y="15630"/>
                  </a:cubicBezTo>
                  <a:cubicBezTo>
                    <a:pt x="55554" y="15630"/>
                    <a:pt x="56172" y="17537"/>
                    <a:pt x="55874" y="17864"/>
                  </a:cubicBezTo>
                  <a:cubicBezTo>
                    <a:pt x="55619" y="18119"/>
                    <a:pt x="54534" y="18757"/>
                    <a:pt x="52970" y="21406"/>
                  </a:cubicBezTo>
                  <a:cubicBezTo>
                    <a:pt x="52172" y="22747"/>
                    <a:pt x="50768" y="24917"/>
                    <a:pt x="49747" y="25970"/>
                  </a:cubicBezTo>
                  <a:cubicBezTo>
                    <a:pt x="49268" y="25108"/>
                    <a:pt x="47736" y="24087"/>
                    <a:pt x="47257" y="22906"/>
                  </a:cubicBezTo>
                  <a:cubicBezTo>
                    <a:pt x="47077" y="22485"/>
                    <a:pt x="47095" y="21329"/>
                    <a:pt x="46724" y="21329"/>
                  </a:cubicBezTo>
                  <a:cubicBezTo>
                    <a:pt x="46701" y="21329"/>
                    <a:pt x="46677" y="21333"/>
                    <a:pt x="46651" y="21342"/>
                  </a:cubicBezTo>
                  <a:cubicBezTo>
                    <a:pt x="46204" y="21534"/>
                    <a:pt x="46491" y="22619"/>
                    <a:pt x="46683" y="23066"/>
                  </a:cubicBezTo>
                  <a:cubicBezTo>
                    <a:pt x="47640" y="25459"/>
                    <a:pt x="48183" y="26864"/>
                    <a:pt x="48693" y="27566"/>
                  </a:cubicBezTo>
                  <a:cubicBezTo>
                    <a:pt x="48374" y="28108"/>
                    <a:pt x="48087" y="28874"/>
                    <a:pt x="47927" y="29034"/>
                  </a:cubicBezTo>
                  <a:cubicBezTo>
                    <a:pt x="47193" y="29289"/>
                    <a:pt x="43555" y="29225"/>
                    <a:pt x="39087" y="29576"/>
                  </a:cubicBezTo>
                  <a:cubicBezTo>
                    <a:pt x="39917" y="28523"/>
                    <a:pt x="39885" y="27055"/>
                    <a:pt x="41066" y="25715"/>
                  </a:cubicBezTo>
                  <a:cubicBezTo>
                    <a:pt x="41385" y="25332"/>
                    <a:pt x="43076" y="24789"/>
                    <a:pt x="42725" y="24470"/>
                  </a:cubicBezTo>
                  <a:cubicBezTo>
                    <a:pt x="42659" y="24409"/>
                    <a:pt x="42554" y="24383"/>
                    <a:pt x="42426" y="24383"/>
                  </a:cubicBezTo>
                  <a:cubicBezTo>
                    <a:pt x="41879" y="24383"/>
                    <a:pt x="40909" y="24856"/>
                    <a:pt x="40651" y="25140"/>
                  </a:cubicBezTo>
                  <a:cubicBezTo>
                    <a:pt x="38002" y="28204"/>
                    <a:pt x="37268" y="29002"/>
                    <a:pt x="36789" y="29736"/>
                  </a:cubicBezTo>
                  <a:cubicBezTo>
                    <a:pt x="35608" y="29800"/>
                    <a:pt x="34396" y="29896"/>
                    <a:pt x="33215" y="29959"/>
                  </a:cubicBezTo>
                  <a:cubicBezTo>
                    <a:pt x="33119" y="26225"/>
                    <a:pt x="33151" y="22396"/>
                    <a:pt x="33279" y="18853"/>
                  </a:cubicBezTo>
                  <a:cubicBezTo>
                    <a:pt x="34907" y="19179"/>
                    <a:pt x="36563" y="19367"/>
                    <a:pt x="38221" y="19367"/>
                  </a:cubicBezTo>
                  <a:cubicBezTo>
                    <a:pt x="38350" y="19367"/>
                    <a:pt x="38479" y="19366"/>
                    <a:pt x="38608" y="19364"/>
                  </a:cubicBezTo>
                  <a:cubicBezTo>
                    <a:pt x="40523" y="19300"/>
                    <a:pt x="41353" y="18885"/>
                    <a:pt x="41576" y="18725"/>
                  </a:cubicBezTo>
                  <a:cubicBezTo>
                    <a:pt x="41959" y="18470"/>
                    <a:pt x="42247" y="18087"/>
                    <a:pt x="42470" y="17704"/>
                  </a:cubicBezTo>
                  <a:lnTo>
                    <a:pt x="48247" y="17353"/>
                  </a:lnTo>
                  <a:cubicBezTo>
                    <a:pt x="48725" y="17353"/>
                    <a:pt x="49683" y="16523"/>
                    <a:pt x="49651" y="16045"/>
                  </a:cubicBezTo>
                  <a:cubicBezTo>
                    <a:pt x="49651" y="15966"/>
                    <a:pt x="49623" y="15933"/>
                    <a:pt x="49575" y="15933"/>
                  </a:cubicBezTo>
                  <a:cubicBezTo>
                    <a:pt x="49330" y="15933"/>
                    <a:pt x="48551" y="16784"/>
                    <a:pt x="48151" y="16811"/>
                  </a:cubicBezTo>
                  <a:lnTo>
                    <a:pt x="43268" y="15917"/>
                  </a:lnTo>
                  <a:cubicBezTo>
                    <a:pt x="44321" y="12789"/>
                    <a:pt x="45183" y="9566"/>
                    <a:pt x="45885" y="6311"/>
                  </a:cubicBezTo>
                  <a:cubicBezTo>
                    <a:pt x="47544" y="5960"/>
                    <a:pt x="49810" y="5545"/>
                    <a:pt x="50608" y="4715"/>
                  </a:cubicBezTo>
                  <a:cubicBezTo>
                    <a:pt x="50959" y="4300"/>
                    <a:pt x="50959" y="3726"/>
                    <a:pt x="50640" y="3311"/>
                  </a:cubicBezTo>
                  <a:cubicBezTo>
                    <a:pt x="50599" y="3270"/>
                    <a:pt x="50569" y="3251"/>
                    <a:pt x="50547" y="3251"/>
                  </a:cubicBezTo>
                  <a:cubicBezTo>
                    <a:pt x="50400" y="3251"/>
                    <a:pt x="50631" y="4086"/>
                    <a:pt x="50353" y="4364"/>
                  </a:cubicBezTo>
                  <a:cubicBezTo>
                    <a:pt x="50002" y="4683"/>
                    <a:pt x="47800" y="4492"/>
                    <a:pt x="46076" y="4907"/>
                  </a:cubicBezTo>
                  <a:cubicBezTo>
                    <a:pt x="46396" y="3470"/>
                    <a:pt x="46013" y="1556"/>
                    <a:pt x="46140" y="1204"/>
                  </a:cubicBezTo>
                  <a:cubicBezTo>
                    <a:pt x="46396" y="853"/>
                    <a:pt x="47704" y="375"/>
                    <a:pt x="47385" y="87"/>
                  </a:cubicBezTo>
                  <a:cubicBezTo>
                    <a:pt x="47324" y="27"/>
                    <a:pt x="47237" y="0"/>
                    <a:pt x="4713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3;p5"/>
            <p:cNvSpPr/>
            <p:nvPr/>
          </p:nvSpPr>
          <p:spPr>
            <a:xfrm flipH="1">
              <a:off x="-4" y="4466376"/>
              <a:ext cx="9143654" cy="677077"/>
            </a:xfrm>
            <a:custGeom>
              <a:avLst/>
              <a:gdLst/>
              <a:ahLst/>
              <a:cxnLst/>
              <a:rect l="l" t="t" r="r" b="b"/>
              <a:pathLst>
                <a:path w="284960" h="34973" extrusionOk="0">
                  <a:moveTo>
                    <a:pt x="270156" y="0"/>
                  </a:moveTo>
                  <a:cubicBezTo>
                    <a:pt x="249274" y="0"/>
                    <a:pt x="220469" y="7358"/>
                    <a:pt x="202709" y="10231"/>
                  </a:cubicBezTo>
                  <a:cubicBezTo>
                    <a:pt x="197951" y="10993"/>
                    <a:pt x="193842" y="11292"/>
                    <a:pt x="190167" y="11292"/>
                  </a:cubicBezTo>
                  <a:cubicBezTo>
                    <a:pt x="176705" y="11292"/>
                    <a:pt x="169062" y="7276"/>
                    <a:pt x="156665" y="7276"/>
                  </a:cubicBezTo>
                  <a:cubicBezTo>
                    <a:pt x="156382" y="7276"/>
                    <a:pt x="156097" y="7278"/>
                    <a:pt x="155808" y="7282"/>
                  </a:cubicBezTo>
                  <a:cubicBezTo>
                    <a:pt x="148803" y="7375"/>
                    <a:pt x="131196" y="13295"/>
                    <a:pt x="117667" y="13295"/>
                  </a:cubicBezTo>
                  <a:cubicBezTo>
                    <a:pt x="113526" y="13295"/>
                    <a:pt x="109767" y="12741"/>
                    <a:pt x="106811" y="11295"/>
                  </a:cubicBezTo>
                  <a:cubicBezTo>
                    <a:pt x="102562" y="9221"/>
                    <a:pt x="94210" y="4792"/>
                    <a:pt x="81073" y="4792"/>
                  </a:cubicBezTo>
                  <a:cubicBezTo>
                    <a:pt x="74756" y="4792"/>
                    <a:pt x="67332" y="5817"/>
                    <a:pt x="58725" y="8620"/>
                  </a:cubicBezTo>
                  <a:cubicBezTo>
                    <a:pt x="53001" y="10496"/>
                    <a:pt x="45724" y="11164"/>
                    <a:pt x="38258" y="11164"/>
                  </a:cubicBezTo>
                  <a:cubicBezTo>
                    <a:pt x="19714" y="11164"/>
                    <a:pt x="0" y="7039"/>
                    <a:pt x="0" y="7039"/>
                  </a:cubicBezTo>
                  <a:lnTo>
                    <a:pt x="0" y="34973"/>
                  </a:lnTo>
                  <a:lnTo>
                    <a:pt x="284960" y="34973"/>
                  </a:lnTo>
                  <a:lnTo>
                    <a:pt x="284960" y="1842"/>
                  </a:lnTo>
                  <a:cubicBezTo>
                    <a:pt x="280851" y="536"/>
                    <a:pt x="275792" y="0"/>
                    <a:pt x="27015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4" name="Google Shape;64;p5"/>
          <p:cNvSpPr txBox="1">
            <a:spLocks noGrp="1"/>
          </p:cNvSpPr>
          <p:nvPr>
            <p:ph type="subTitle" idx="1"/>
          </p:nvPr>
        </p:nvSpPr>
        <p:spPr>
          <a:xfrm>
            <a:off x="873788" y="2578642"/>
            <a:ext cx="2776800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Prompt"/>
                <a:ea typeface="Prompt"/>
                <a:cs typeface="Prompt"/>
                <a:sym typeface="Prompt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Prompt"/>
                <a:ea typeface="Prompt"/>
                <a:cs typeface="Prompt"/>
                <a:sym typeface="Prompt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Prompt"/>
                <a:ea typeface="Prompt"/>
                <a:cs typeface="Prompt"/>
                <a:sym typeface="Prompt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Prompt"/>
                <a:ea typeface="Prompt"/>
                <a:cs typeface="Prompt"/>
                <a:sym typeface="Prompt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Prompt"/>
                <a:ea typeface="Prompt"/>
                <a:cs typeface="Prompt"/>
                <a:sym typeface="Prompt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Prompt"/>
                <a:ea typeface="Prompt"/>
                <a:cs typeface="Prompt"/>
                <a:sym typeface="Prompt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Prompt"/>
                <a:ea typeface="Prompt"/>
                <a:cs typeface="Prompt"/>
                <a:sym typeface="Prompt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Prompt"/>
                <a:ea typeface="Prompt"/>
                <a:cs typeface="Prompt"/>
                <a:sym typeface="Prompt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Prompt"/>
                <a:ea typeface="Prompt"/>
                <a:cs typeface="Prompt"/>
                <a:sym typeface="Prompt"/>
              </a:defRPr>
            </a:lvl9pPr>
          </a:lstStyle>
          <a:p>
            <a:endParaRPr/>
          </a:p>
        </p:txBody>
      </p:sp>
      <p:sp>
        <p:nvSpPr>
          <p:cNvPr id="65" name="Google Shape;65;p5"/>
          <p:cNvSpPr txBox="1">
            <a:spLocks noGrp="1"/>
          </p:cNvSpPr>
          <p:nvPr>
            <p:ph type="subTitle" idx="2"/>
          </p:nvPr>
        </p:nvSpPr>
        <p:spPr>
          <a:xfrm>
            <a:off x="873788" y="2950042"/>
            <a:ext cx="2776800" cy="88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5"/>
          <p:cNvSpPr txBox="1">
            <a:spLocks noGrp="1"/>
          </p:cNvSpPr>
          <p:nvPr>
            <p:ph type="subTitle" idx="3"/>
          </p:nvPr>
        </p:nvSpPr>
        <p:spPr>
          <a:xfrm>
            <a:off x="5493413" y="2578642"/>
            <a:ext cx="2776800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Prompt"/>
                <a:ea typeface="Prompt"/>
                <a:cs typeface="Prompt"/>
                <a:sym typeface="Prompt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Prompt"/>
                <a:ea typeface="Prompt"/>
                <a:cs typeface="Prompt"/>
                <a:sym typeface="Prompt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Prompt"/>
                <a:ea typeface="Prompt"/>
                <a:cs typeface="Prompt"/>
                <a:sym typeface="Prompt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Prompt"/>
                <a:ea typeface="Prompt"/>
                <a:cs typeface="Prompt"/>
                <a:sym typeface="Prompt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Prompt"/>
                <a:ea typeface="Prompt"/>
                <a:cs typeface="Prompt"/>
                <a:sym typeface="Prompt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Prompt"/>
                <a:ea typeface="Prompt"/>
                <a:cs typeface="Prompt"/>
                <a:sym typeface="Prompt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Prompt"/>
                <a:ea typeface="Prompt"/>
                <a:cs typeface="Prompt"/>
                <a:sym typeface="Prompt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Prompt"/>
                <a:ea typeface="Prompt"/>
                <a:cs typeface="Prompt"/>
                <a:sym typeface="Prompt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Prompt"/>
                <a:ea typeface="Prompt"/>
                <a:cs typeface="Prompt"/>
                <a:sym typeface="Prompt"/>
              </a:defRPr>
            </a:lvl9pPr>
          </a:lstStyle>
          <a:p>
            <a:endParaRPr/>
          </a:p>
        </p:txBody>
      </p:sp>
      <p:sp>
        <p:nvSpPr>
          <p:cNvPr id="67" name="Google Shape;67;p5"/>
          <p:cNvSpPr txBox="1">
            <a:spLocks noGrp="1"/>
          </p:cNvSpPr>
          <p:nvPr>
            <p:ph type="subTitle" idx="4"/>
          </p:nvPr>
        </p:nvSpPr>
        <p:spPr>
          <a:xfrm>
            <a:off x="5493413" y="2950042"/>
            <a:ext cx="2776800" cy="88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5"/>
          <p:cNvSpPr txBox="1">
            <a:spLocks noGrp="1"/>
          </p:cNvSpPr>
          <p:nvPr>
            <p:ph type="title"/>
          </p:nvPr>
        </p:nvSpPr>
        <p:spPr>
          <a:xfrm>
            <a:off x="720000" y="387600"/>
            <a:ext cx="7704000" cy="592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Fredoka One"/>
              <a:buNone/>
              <a:defRPr sz="32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9pPr>
          </a:lstStyle>
          <a:p>
            <a:endParaRPr/>
          </a:p>
        </p:txBody>
      </p:sp>
      <p:sp>
        <p:nvSpPr>
          <p:cNvPr id="69" name="Google Shape;69;p5"/>
          <p:cNvSpPr txBox="1">
            <a:spLocks noGrp="1"/>
          </p:cNvSpPr>
          <p:nvPr>
            <p:ph type="title" idx="5" hasCustomPrompt="1"/>
          </p:nvPr>
        </p:nvSpPr>
        <p:spPr>
          <a:xfrm>
            <a:off x="1819238" y="1753907"/>
            <a:ext cx="885900" cy="52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0" name="Google Shape;70;p5"/>
          <p:cNvSpPr txBox="1">
            <a:spLocks noGrp="1"/>
          </p:cNvSpPr>
          <p:nvPr>
            <p:ph type="title" idx="6" hasCustomPrompt="1"/>
          </p:nvPr>
        </p:nvSpPr>
        <p:spPr>
          <a:xfrm>
            <a:off x="6438863" y="1753907"/>
            <a:ext cx="885900" cy="52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4">
  <p:cSld name="CUSTOM_20_1_1_1">
    <p:spTree>
      <p:nvGrpSpPr>
        <p:cNvPr id="1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4" name="Google Shape;474;p30"/>
          <p:cNvGrpSpPr/>
          <p:nvPr/>
        </p:nvGrpSpPr>
        <p:grpSpPr>
          <a:xfrm>
            <a:off x="0" y="4532041"/>
            <a:ext cx="9143845" cy="864459"/>
            <a:chOff x="0" y="4379641"/>
            <a:chExt cx="9143845" cy="864459"/>
          </a:xfrm>
        </p:grpSpPr>
        <p:grpSp>
          <p:nvGrpSpPr>
            <p:cNvPr id="475" name="Google Shape;475;p30"/>
            <p:cNvGrpSpPr/>
            <p:nvPr/>
          </p:nvGrpSpPr>
          <p:grpSpPr>
            <a:xfrm>
              <a:off x="0" y="4379641"/>
              <a:ext cx="9143845" cy="763669"/>
              <a:chOff x="0" y="4403026"/>
              <a:chExt cx="9143845" cy="740492"/>
            </a:xfrm>
          </p:grpSpPr>
          <p:sp>
            <p:nvSpPr>
              <p:cNvPr id="476" name="Google Shape;476;p30"/>
              <p:cNvSpPr/>
              <p:nvPr/>
            </p:nvSpPr>
            <p:spPr>
              <a:xfrm>
                <a:off x="0" y="4403026"/>
                <a:ext cx="9143845" cy="679767"/>
              </a:xfrm>
              <a:custGeom>
                <a:avLst/>
                <a:gdLst/>
                <a:ahLst/>
                <a:cxnLst/>
                <a:rect l="l" t="t" r="r" b="b"/>
                <a:pathLst>
                  <a:path w="220042" h="39735" extrusionOk="0">
                    <a:moveTo>
                      <a:pt x="174500" y="1"/>
                    </a:moveTo>
                    <a:cubicBezTo>
                      <a:pt x="158366" y="1"/>
                      <a:pt x="142217" y="3122"/>
                      <a:pt x="126779" y="7978"/>
                    </a:cubicBezTo>
                    <a:cubicBezTo>
                      <a:pt x="105062" y="14823"/>
                      <a:pt x="83757" y="25235"/>
                      <a:pt x="61002" y="25235"/>
                    </a:cubicBezTo>
                    <a:cubicBezTo>
                      <a:pt x="60701" y="25235"/>
                      <a:pt x="60399" y="25233"/>
                      <a:pt x="60098" y="25230"/>
                    </a:cubicBezTo>
                    <a:cubicBezTo>
                      <a:pt x="40065" y="25018"/>
                      <a:pt x="21194" y="16639"/>
                      <a:pt x="1901" y="11217"/>
                    </a:cubicBezTo>
                    <a:cubicBezTo>
                      <a:pt x="1267" y="11041"/>
                      <a:pt x="634" y="10865"/>
                      <a:pt x="0" y="10689"/>
                    </a:cubicBezTo>
                    <a:lnTo>
                      <a:pt x="0" y="39735"/>
                    </a:lnTo>
                    <a:lnTo>
                      <a:pt x="220041" y="39735"/>
                    </a:lnTo>
                    <a:lnTo>
                      <a:pt x="220041" y="8612"/>
                    </a:lnTo>
                    <a:cubicBezTo>
                      <a:pt x="209937" y="5021"/>
                      <a:pt x="199551" y="2169"/>
                      <a:pt x="188883" y="867"/>
                    </a:cubicBezTo>
                    <a:cubicBezTo>
                      <a:pt x="184103" y="277"/>
                      <a:pt x="179302" y="1"/>
                      <a:pt x="17450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7" name="Google Shape;477;p30"/>
              <p:cNvSpPr/>
              <p:nvPr/>
            </p:nvSpPr>
            <p:spPr>
              <a:xfrm>
                <a:off x="0" y="4463751"/>
                <a:ext cx="9143845" cy="679767"/>
              </a:xfrm>
              <a:custGeom>
                <a:avLst/>
                <a:gdLst/>
                <a:ahLst/>
                <a:cxnLst/>
                <a:rect l="l" t="t" r="r" b="b"/>
                <a:pathLst>
                  <a:path w="220042" h="39735" extrusionOk="0">
                    <a:moveTo>
                      <a:pt x="174500" y="1"/>
                    </a:moveTo>
                    <a:cubicBezTo>
                      <a:pt x="158366" y="1"/>
                      <a:pt x="142217" y="3122"/>
                      <a:pt x="126779" y="7978"/>
                    </a:cubicBezTo>
                    <a:cubicBezTo>
                      <a:pt x="105062" y="14823"/>
                      <a:pt x="83757" y="25235"/>
                      <a:pt x="61002" y="25235"/>
                    </a:cubicBezTo>
                    <a:cubicBezTo>
                      <a:pt x="60701" y="25235"/>
                      <a:pt x="60399" y="25233"/>
                      <a:pt x="60098" y="25230"/>
                    </a:cubicBezTo>
                    <a:cubicBezTo>
                      <a:pt x="40065" y="25018"/>
                      <a:pt x="21194" y="16639"/>
                      <a:pt x="1901" y="11217"/>
                    </a:cubicBezTo>
                    <a:cubicBezTo>
                      <a:pt x="1267" y="11041"/>
                      <a:pt x="634" y="10865"/>
                      <a:pt x="0" y="10689"/>
                    </a:cubicBezTo>
                    <a:lnTo>
                      <a:pt x="0" y="39735"/>
                    </a:lnTo>
                    <a:lnTo>
                      <a:pt x="220041" y="39735"/>
                    </a:lnTo>
                    <a:lnTo>
                      <a:pt x="220041" y="8612"/>
                    </a:lnTo>
                    <a:cubicBezTo>
                      <a:pt x="209937" y="5021"/>
                      <a:pt x="199551" y="2169"/>
                      <a:pt x="188883" y="867"/>
                    </a:cubicBezTo>
                    <a:cubicBezTo>
                      <a:pt x="184103" y="277"/>
                      <a:pt x="179302" y="1"/>
                      <a:pt x="17450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478" name="Google Shape;478;p30"/>
            <p:cNvGrpSpPr/>
            <p:nvPr/>
          </p:nvGrpSpPr>
          <p:grpSpPr>
            <a:xfrm>
              <a:off x="6085125" y="4737360"/>
              <a:ext cx="2556813" cy="506740"/>
              <a:chOff x="6085125" y="4737360"/>
              <a:chExt cx="2556813" cy="506740"/>
            </a:xfrm>
          </p:grpSpPr>
          <p:sp>
            <p:nvSpPr>
              <p:cNvPr id="479" name="Google Shape;479;p30"/>
              <p:cNvSpPr/>
              <p:nvPr/>
            </p:nvSpPr>
            <p:spPr>
              <a:xfrm>
                <a:off x="6085125" y="4737360"/>
                <a:ext cx="596854" cy="506701"/>
              </a:xfrm>
              <a:custGeom>
                <a:avLst/>
                <a:gdLst/>
                <a:ahLst/>
                <a:cxnLst/>
                <a:rect l="l" t="t" r="r" b="b"/>
                <a:pathLst>
                  <a:path w="11126" h="9445" extrusionOk="0">
                    <a:moveTo>
                      <a:pt x="9545" y="0"/>
                    </a:moveTo>
                    <a:lnTo>
                      <a:pt x="6749" y="2098"/>
                    </a:lnTo>
                    <a:cubicBezTo>
                      <a:pt x="6749" y="2098"/>
                      <a:pt x="5928" y="2736"/>
                      <a:pt x="5837" y="3435"/>
                    </a:cubicBezTo>
                    <a:cubicBezTo>
                      <a:pt x="5654" y="4833"/>
                      <a:pt x="4894" y="5137"/>
                      <a:pt x="3375" y="6384"/>
                    </a:cubicBezTo>
                    <a:cubicBezTo>
                      <a:pt x="2767" y="6900"/>
                      <a:pt x="1" y="8481"/>
                      <a:pt x="639" y="9301"/>
                    </a:cubicBezTo>
                    <a:cubicBezTo>
                      <a:pt x="730" y="9401"/>
                      <a:pt x="843" y="9444"/>
                      <a:pt x="972" y="9444"/>
                    </a:cubicBezTo>
                    <a:cubicBezTo>
                      <a:pt x="1830" y="9444"/>
                      <a:pt x="3393" y="7498"/>
                      <a:pt x="3922" y="7022"/>
                    </a:cubicBezTo>
                    <a:cubicBezTo>
                      <a:pt x="5350" y="5742"/>
                      <a:pt x="5817" y="5045"/>
                      <a:pt x="7120" y="5045"/>
                    </a:cubicBezTo>
                    <a:cubicBezTo>
                      <a:pt x="7148" y="5045"/>
                      <a:pt x="7176" y="5045"/>
                      <a:pt x="7204" y="5046"/>
                    </a:cubicBezTo>
                    <a:cubicBezTo>
                      <a:pt x="7934" y="5046"/>
                      <a:pt x="8694" y="4347"/>
                      <a:pt x="8694" y="4347"/>
                    </a:cubicBezTo>
                    <a:lnTo>
                      <a:pt x="8633" y="4317"/>
                    </a:lnTo>
                    <a:lnTo>
                      <a:pt x="11126" y="1855"/>
                    </a:lnTo>
                    <a:lnTo>
                      <a:pt x="8329" y="3952"/>
                    </a:lnTo>
                    <a:lnTo>
                      <a:pt x="8116" y="3678"/>
                    </a:lnTo>
                    <a:lnTo>
                      <a:pt x="10609" y="1247"/>
                    </a:lnTo>
                    <a:lnTo>
                      <a:pt x="7812" y="3314"/>
                    </a:lnTo>
                    <a:lnTo>
                      <a:pt x="7691" y="3192"/>
                    </a:lnTo>
                    <a:lnTo>
                      <a:pt x="7569" y="3070"/>
                    </a:lnTo>
                    <a:lnTo>
                      <a:pt x="10092" y="608"/>
                    </a:lnTo>
                    <a:lnTo>
                      <a:pt x="7265" y="2706"/>
                    </a:lnTo>
                    <a:lnTo>
                      <a:pt x="7052" y="2462"/>
                    </a:lnTo>
                    <a:lnTo>
                      <a:pt x="9545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0" name="Google Shape;480;p30"/>
              <p:cNvSpPr/>
              <p:nvPr/>
            </p:nvSpPr>
            <p:spPr>
              <a:xfrm>
                <a:off x="8201288" y="4790625"/>
                <a:ext cx="440650" cy="453475"/>
              </a:xfrm>
              <a:custGeom>
                <a:avLst/>
                <a:gdLst/>
                <a:ahLst/>
                <a:cxnLst/>
                <a:rect l="l" t="t" r="r" b="b"/>
                <a:pathLst>
                  <a:path w="17626" h="18139" extrusionOk="0">
                    <a:moveTo>
                      <a:pt x="7724" y="0"/>
                    </a:moveTo>
                    <a:cubicBezTo>
                      <a:pt x="6967" y="0"/>
                      <a:pt x="6414" y="1028"/>
                      <a:pt x="7139" y="1636"/>
                    </a:cubicBezTo>
                    <a:lnTo>
                      <a:pt x="7225" y="1694"/>
                    </a:lnTo>
                    <a:lnTo>
                      <a:pt x="230" y="12874"/>
                    </a:lnTo>
                    <a:cubicBezTo>
                      <a:pt x="1" y="13246"/>
                      <a:pt x="87" y="13734"/>
                      <a:pt x="431" y="13992"/>
                    </a:cubicBezTo>
                    <a:lnTo>
                      <a:pt x="5763" y="17976"/>
                    </a:lnTo>
                    <a:cubicBezTo>
                      <a:pt x="5921" y="18086"/>
                      <a:pt x="6100" y="18139"/>
                      <a:pt x="6276" y="18139"/>
                    </a:cubicBezTo>
                    <a:cubicBezTo>
                      <a:pt x="6514" y="18139"/>
                      <a:pt x="6745" y="18043"/>
                      <a:pt x="6909" y="17862"/>
                    </a:cubicBezTo>
                    <a:lnTo>
                      <a:pt x="15595" y="7943"/>
                    </a:lnTo>
                    <a:lnTo>
                      <a:pt x="15653" y="8000"/>
                    </a:lnTo>
                    <a:cubicBezTo>
                      <a:pt x="15848" y="8156"/>
                      <a:pt x="16049" y="8222"/>
                      <a:pt x="16240" y="8222"/>
                    </a:cubicBezTo>
                    <a:cubicBezTo>
                      <a:pt x="17028" y="8222"/>
                      <a:pt x="17625" y="7087"/>
                      <a:pt x="16771" y="6510"/>
                    </a:cubicBezTo>
                    <a:lnTo>
                      <a:pt x="16771" y="6481"/>
                    </a:lnTo>
                    <a:lnTo>
                      <a:pt x="8257" y="174"/>
                    </a:lnTo>
                    <a:cubicBezTo>
                      <a:pt x="8077" y="53"/>
                      <a:pt x="7896" y="0"/>
                      <a:pt x="772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481" name="Google Shape;481;p30"/>
          <p:cNvSpPr txBox="1">
            <a:spLocks noGrp="1"/>
          </p:cNvSpPr>
          <p:nvPr>
            <p:ph type="title"/>
          </p:nvPr>
        </p:nvSpPr>
        <p:spPr>
          <a:xfrm>
            <a:off x="720000" y="387600"/>
            <a:ext cx="7701600" cy="592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Fredoka One"/>
              <a:buNone/>
              <a:defRPr sz="32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24">
    <p:spTree>
      <p:nvGrpSpPr>
        <p:cNvPr id="1" name="Shape 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4" name="Google Shape;494;p32"/>
          <p:cNvGrpSpPr/>
          <p:nvPr/>
        </p:nvGrpSpPr>
        <p:grpSpPr>
          <a:xfrm>
            <a:off x="0" y="-4"/>
            <a:ext cx="10691300" cy="5298743"/>
            <a:chOff x="0" y="-4"/>
            <a:chExt cx="10691300" cy="5298743"/>
          </a:xfrm>
        </p:grpSpPr>
        <p:grpSp>
          <p:nvGrpSpPr>
            <p:cNvPr id="495" name="Google Shape;495;p32"/>
            <p:cNvGrpSpPr/>
            <p:nvPr/>
          </p:nvGrpSpPr>
          <p:grpSpPr>
            <a:xfrm>
              <a:off x="0" y="12638"/>
              <a:ext cx="10691300" cy="5286101"/>
              <a:chOff x="0" y="12638"/>
              <a:chExt cx="10691300" cy="5286101"/>
            </a:xfrm>
          </p:grpSpPr>
          <p:sp>
            <p:nvSpPr>
              <p:cNvPr id="496" name="Google Shape;496;p32"/>
              <p:cNvSpPr/>
              <p:nvPr/>
            </p:nvSpPr>
            <p:spPr>
              <a:xfrm flipH="1">
                <a:off x="8034213" y="12638"/>
                <a:ext cx="2657087" cy="4552313"/>
              </a:xfrm>
              <a:custGeom>
                <a:avLst/>
                <a:gdLst/>
                <a:ahLst/>
                <a:cxnLst/>
                <a:rect l="l" t="t" r="r" b="b"/>
                <a:pathLst>
                  <a:path w="116424" h="199466" extrusionOk="0">
                    <a:moveTo>
                      <a:pt x="0" y="1"/>
                    </a:moveTo>
                    <a:lnTo>
                      <a:pt x="0" y="63638"/>
                    </a:lnTo>
                    <a:cubicBezTo>
                      <a:pt x="11521" y="64021"/>
                      <a:pt x="22883" y="66064"/>
                      <a:pt x="33351" y="71329"/>
                    </a:cubicBezTo>
                    <a:cubicBezTo>
                      <a:pt x="47840" y="78542"/>
                      <a:pt x="58563" y="91563"/>
                      <a:pt x="62839" y="107137"/>
                    </a:cubicBezTo>
                    <a:cubicBezTo>
                      <a:pt x="67435" y="123988"/>
                      <a:pt x="65169" y="141924"/>
                      <a:pt x="65680" y="159158"/>
                    </a:cubicBezTo>
                    <a:cubicBezTo>
                      <a:pt x="66095" y="172722"/>
                      <a:pt x="67850" y="187466"/>
                      <a:pt x="74648" y="199466"/>
                    </a:cubicBezTo>
                    <a:lnTo>
                      <a:pt x="87637" y="199466"/>
                    </a:lnTo>
                    <a:cubicBezTo>
                      <a:pt x="86392" y="196721"/>
                      <a:pt x="85339" y="193913"/>
                      <a:pt x="84477" y="191008"/>
                    </a:cubicBezTo>
                    <a:cubicBezTo>
                      <a:pt x="82084" y="182806"/>
                      <a:pt x="81573" y="174158"/>
                      <a:pt x="82531" y="165668"/>
                    </a:cubicBezTo>
                    <a:cubicBezTo>
                      <a:pt x="84605" y="147637"/>
                      <a:pt x="92009" y="130563"/>
                      <a:pt x="99190" y="114063"/>
                    </a:cubicBezTo>
                    <a:cubicBezTo>
                      <a:pt x="106562" y="97021"/>
                      <a:pt x="114764" y="79308"/>
                      <a:pt x="115626" y="60479"/>
                    </a:cubicBezTo>
                    <a:cubicBezTo>
                      <a:pt x="116424" y="43053"/>
                      <a:pt x="109211" y="26809"/>
                      <a:pt x="99222" y="12894"/>
                    </a:cubicBezTo>
                    <a:cubicBezTo>
                      <a:pt x="95967" y="8394"/>
                      <a:pt x="92456" y="4086"/>
                      <a:pt x="88690" y="1"/>
                    </a:cubicBezTo>
                    <a:close/>
                  </a:path>
                </a:pathLst>
              </a:custGeom>
              <a:solidFill>
                <a:srgbClr val="FFFFFF">
                  <a:alpha val="1979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497" name="Google Shape;497;p32"/>
              <p:cNvGrpSpPr/>
              <p:nvPr/>
            </p:nvGrpSpPr>
            <p:grpSpPr>
              <a:xfrm>
                <a:off x="0" y="4386758"/>
                <a:ext cx="9144141" cy="758929"/>
                <a:chOff x="0" y="4386758"/>
                <a:chExt cx="9144141" cy="758929"/>
              </a:xfrm>
            </p:grpSpPr>
            <p:sp>
              <p:nvSpPr>
                <p:cNvPr id="498" name="Google Shape;498;p32"/>
                <p:cNvSpPr/>
                <p:nvPr/>
              </p:nvSpPr>
              <p:spPr>
                <a:xfrm>
                  <a:off x="0" y="4386758"/>
                  <a:ext cx="9144141" cy="6621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861" h="71428" extrusionOk="0">
                      <a:moveTo>
                        <a:pt x="126860" y="1"/>
                      </a:moveTo>
                      <a:cubicBezTo>
                        <a:pt x="126860" y="1"/>
                        <a:pt x="120527" y="244"/>
                        <a:pt x="100737" y="9886"/>
                      </a:cubicBezTo>
                      <a:cubicBezTo>
                        <a:pt x="88842" y="15683"/>
                        <a:pt x="75738" y="17859"/>
                        <a:pt x="63575" y="17859"/>
                      </a:cubicBezTo>
                      <a:cubicBezTo>
                        <a:pt x="53510" y="17859"/>
                        <a:pt x="44091" y="16369"/>
                        <a:pt x="36536" y="14209"/>
                      </a:cubicBezTo>
                      <a:cubicBezTo>
                        <a:pt x="28204" y="11828"/>
                        <a:pt x="20836" y="9357"/>
                        <a:pt x="13964" y="9357"/>
                      </a:cubicBezTo>
                      <a:cubicBezTo>
                        <a:pt x="9117" y="9357"/>
                        <a:pt x="4517" y="10587"/>
                        <a:pt x="0" y="13945"/>
                      </a:cubicBezTo>
                      <a:lnTo>
                        <a:pt x="0" y="71428"/>
                      </a:lnTo>
                      <a:lnTo>
                        <a:pt x="126860" y="71428"/>
                      </a:lnTo>
                      <a:lnTo>
                        <a:pt x="126860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9" name="Google Shape;499;p32"/>
                <p:cNvSpPr/>
                <p:nvPr/>
              </p:nvSpPr>
              <p:spPr>
                <a:xfrm>
                  <a:off x="0" y="4483550"/>
                  <a:ext cx="9144141" cy="6621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861" h="71428" extrusionOk="0">
                      <a:moveTo>
                        <a:pt x="126860" y="1"/>
                      </a:moveTo>
                      <a:cubicBezTo>
                        <a:pt x="126860" y="1"/>
                        <a:pt x="120527" y="244"/>
                        <a:pt x="100737" y="9886"/>
                      </a:cubicBezTo>
                      <a:cubicBezTo>
                        <a:pt x="88842" y="15683"/>
                        <a:pt x="75738" y="17859"/>
                        <a:pt x="63575" y="17859"/>
                      </a:cubicBezTo>
                      <a:cubicBezTo>
                        <a:pt x="53510" y="17859"/>
                        <a:pt x="44091" y="16369"/>
                        <a:pt x="36536" y="14209"/>
                      </a:cubicBezTo>
                      <a:cubicBezTo>
                        <a:pt x="28204" y="11828"/>
                        <a:pt x="20836" y="9357"/>
                        <a:pt x="13964" y="9357"/>
                      </a:cubicBezTo>
                      <a:cubicBezTo>
                        <a:pt x="9117" y="9357"/>
                        <a:pt x="4517" y="10587"/>
                        <a:pt x="0" y="13945"/>
                      </a:cubicBezTo>
                      <a:lnTo>
                        <a:pt x="0" y="71428"/>
                      </a:lnTo>
                      <a:lnTo>
                        <a:pt x="126860" y="71428"/>
                      </a:lnTo>
                      <a:lnTo>
                        <a:pt x="126860" y="1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500" name="Google Shape;500;p32"/>
              <p:cNvGrpSpPr/>
              <p:nvPr/>
            </p:nvGrpSpPr>
            <p:grpSpPr>
              <a:xfrm>
                <a:off x="684367" y="4711561"/>
                <a:ext cx="7775265" cy="587178"/>
                <a:chOff x="722372" y="4711561"/>
                <a:chExt cx="7775265" cy="587178"/>
              </a:xfrm>
            </p:grpSpPr>
            <p:grpSp>
              <p:nvGrpSpPr>
                <p:cNvPr id="501" name="Google Shape;501;p32"/>
                <p:cNvGrpSpPr/>
                <p:nvPr/>
              </p:nvGrpSpPr>
              <p:grpSpPr>
                <a:xfrm>
                  <a:off x="7435625" y="4711561"/>
                  <a:ext cx="1062012" cy="527394"/>
                  <a:chOff x="1046100" y="1985211"/>
                  <a:chExt cx="1062012" cy="527394"/>
                </a:xfrm>
              </p:grpSpPr>
              <p:sp>
                <p:nvSpPr>
                  <p:cNvPr id="502" name="Google Shape;502;p32"/>
                  <p:cNvSpPr/>
                  <p:nvPr/>
                </p:nvSpPr>
                <p:spPr>
                  <a:xfrm>
                    <a:off x="1746100" y="2008838"/>
                    <a:ext cx="362012" cy="30731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126" h="9445" extrusionOk="0">
                        <a:moveTo>
                          <a:pt x="9545" y="0"/>
                        </a:moveTo>
                        <a:lnTo>
                          <a:pt x="6749" y="2098"/>
                        </a:lnTo>
                        <a:cubicBezTo>
                          <a:pt x="6749" y="2098"/>
                          <a:pt x="5928" y="2736"/>
                          <a:pt x="5837" y="3435"/>
                        </a:cubicBezTo>
                        <a:cubicBezTo>
                          <a:pt x="5654" y="4833"/>
                          <a:pt x="4894" y="5137"/>
                          <a:pt x="3375" y="6384"/>
                        </a:cubicBezTo>
                        <a:cubicBezTo>
                          <a:pt x="2767" y="6900"/>
                          <a:pt x="1" y="8481"/>
                          <a:pt x="639" y="9301"/>
                        </a:cubicBezTo>
                        <a:cubicBezTo>
                          <a:pt x="730" y="9401"/>
                          <a:pt x="843" y="9444"/>
                          <a:pt x="972" y="9444"/>
                        </a:cubicBezTo>
                        <a:cubicBezTo>
                          <a:pt x="1830" y="9444"/>
                          <a:pt x="3393" y="7498"/>
                          <a:pt x="3922" y="7022"/>
                        </a:cubicBezTo>
                        <a:cubicBezTo>
                          <a:pt x="5350" y="5742"/>
                          <a:pt x="5817" y="5045"/>
                          <a:pt x="7120" y="5045"/>
                        </a:cubicBezTo>
                        <a:cubicBezTo>
                          <a:pt x="7148" y="5045"/>
                          <a:pt x="7176" y="5045"/>
                          <a:pt x="7204" y="5046"/>
                        </a:cubicBezTo>
                        <a:cubicBezTo>
                          <a:pt x="7934" y="5046"/>
                          <a:pt x="8694" y="4347"/>
                          <a:pt x="8694" y="4347"/>
                        </a:cubicBezTo>
                        <a:lnTo>
                          <a:pt x="8633" y="4317"/>
                        </a:lnTo>
                        <a:lnTo>
                          <a:pt x="11126" y="1855"/>
                        </a:lnTo>
                        <a:lnTo>
                          <a:pt x="8329" y="3952"/>
                        </a:lnTo>
                        <a:lnTo>
                          <a:pt x="8116" y="3678"/>
                        </a:lnTo>
                        <a:lnTo>
                          <a:pt x="10609" y="1247"/>
                        </a:lnTo>
                        <a:lnTo>
                          <a:pt x="7812" y="3314"/>
                        </a:lnTo>
                        <a:lnTo>
                          <a:pt x="7691" y="3192"/>
                        </a:lnTo>
                        <a:lnTo>
                          <a:pt x="7569" y="3070"/>
                        </a:lnTo>
                        <a:lnTo>
                          <a:pt x="10092" y="608"/>
                        </a:lnTo>
                        <a:lnTo>
                          <a:pt x="7265" y="2706"/>
                        </a:lnTo>
                        <a:lnTo>
                          <a:pt x="7052" y="2462"/>
                        </a:lnTo>
                        <a:lnTo>
                          <a:pt x="9545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03" name="Google Shape;503;p32"/>
                  <p:cNvSpPr/>
                  <p:nvPr/>
                </p:nvSpPr>
                <p:spPr>
                  <a:xfrm>
                    <a:off x="1046100" y="1985211"/>
                    <a:ext cx="191766" cy="52739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260" h="14466" extrusionOk="0">
                        <a:moveTo>
                          <a:pt x="396" y="1"/>
                        </a:moveTo>
                        <a:cubicBezTo>
                          <a:pt x="1" y="1"/>
                          <a:pt x="31" y="335"/>
                          <a:pt x="153" y="791"/>
                        </a:cubicBezTo>
                        <a:cubicBezTo>
                          <a:pt x="305" y="1277"/>
                          <a:pt x="3618" y="12828"/>
                          <a:pt x="3618" y="12828"/>
                        </a:cubicBezTo>
                        <a:cubicBezTo>
                          <a:pt x="3618" y="12828"/>
                          <a:pt x="3988" y="14466"/>
                          <a:pt x="4530" y="14466"/>
                        </a:cubicBezTo>
                        <a:cubicBezTo>
                          <a:pt x="4570" y="14466"/>
                          <a:pt x="4610" y="14457"/>
                          <a:pt x="4651" y="14439"/>
                        </a:cubicBezTo>
                        <a:cubicBezTo>
                          <a:pt x="5259" y="14165"/>
                          <a:pt x="3982" y="10153"/>
                          <a:pt x="3527" y="9271"/>
                        </a:cubicBezTo>
                        <a:cubicBezTo>
                          <a:pt x="3162" y="8451"/>
                          <a:pt x="2888" y="7600"/>
                          <a:pt x="2675" y="6718"/>
                        </a:cubicBezTo>
                        <a:cubicBezTo>
                          <a:pt x="2645" y="6597"/>
                          <a:pt x="2645" y="6445"/>
                          <a:pt x="2675" y="6323"/>
                        </a:cubicBezTo>
                        <a:cubicBezTo>
                          <a:pt x="2767" y="5837"/>
                          <a:pt x="2979" y="4317"/>
                          <a:pt x="2493" y="3071"/>
                        </a:cubicBezTo>
                        <a:cubicBezTo>
                          <a:pt x="1916" y="1551"/>
                          <a:pt x="791" y="1"/>
                          <a:pt x="396" y="1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504" name="Google Shape;504;p32"/>
                <p:cNvGrpSpPr/>
                <p:nvPr/>
              </p:nvGrpSpPr>
              <p:grpSpPr>
                <a:xfrm>
                  <a:off x="722372" y="4771324"/>
                  <a:ext cx="699014" cy="527415"/>
                  <a:chOff x="2063375" y="1193825"/>
                  <a:chExt cx="491675" cy="370975"/>
                </a:xfrm>
              </p:grpSpPr>
              <p:sp>
                <p:nvSpPr>
                  <p:cNvPr id="505" name="Google Shape;505;p32"/>
                  <p:cNvSpPr/>
                  <p:nvPr/>
                </p:nvSpPr>
                <p:spPr>
                  <a:xfrm>
                    <a:off x="2063375" y="1193825"/>
                    <a:ext cx="491675" cy="3709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667" h="14839" extrusionOk="0">
                        <a:moveTo>
                          <a:pt x="15669" y="1"/>
                        </a:moveTo>
                        <a:cubicBezTo>
                          <a:pt x="15242" y="1"/>
                          <a:pt x="14819" y="63"/>
                          <a:pt x="14408" y="193"/>
                        </a:cubicBezTo>
                        <a:cubicBezTo>
                          <a:pt x="12493" y="923"/>
                          <a:pt x="10213" y="1592"/>
                          <a:pt x="8694" y="4449"/>
                        </a:cubicBezTo>
                        <a:cubicBezTo>
                          <a:pt x="7721" y="5999"/>
                          <a:pt x="6323" y="7215"/>
                          <a:pt x="4681" y="7944"/>
                        </a:cubicBezTo>
                        <a:cubicBezTo>
                          <a:pt x="2219" y="9038"/>
                          <a:pt x="0" y="10923"/>
                          <a:pt x="1855" y="13446"/>
                        </a:cubicBezTo>
                        <a:cubicBezTo>
                          <a:pt x="2524" y="14444"/>
                          <a:pt x="3307" y="14839"/>
                          <a:pt x="4124" y="14839"/>
                        </a:cubicBezTo>
                        <a:cubicBezTo>
                          <a:pt x="5422" y="14839"/>
                          <a:pt x="6808" y="13842"/>
                          <a:pt x="7964" y="12686"/>
                        </a:cubicBezTo>
                        <a:cubicBezTo>
                          <a:pt x="9271" y="11440"/>
                          <a:pt x="10882" y="10558"/>
                          <a:pt x="12645" y="10133"/>
                        </a:cubicBezTo>
                        <a:cubicBezTo>
                          <a:pt x="15837" y="9677"/>
                          <a:pt x="17265" y="7792"/>
                          <a:pt x="18603" y="6181"/>
                        </a:cubicBezTo>
                        <a:cubicBezTo>
                          <a:pt x="19028" y="5634"/>
                          <a:pt x="19302" y="4996"/>
                          <a:pt x="19423" y="4327"/>
                        </a:cubicBezTo>
                        <a:cubicBezTo>
                          <a:pt x="19667" y="2351"/>
                          <a:pt x="18390" y="528"/>
                          <a:pt x="16475" y="72"/>
                        </a:cubicBezTo>
                        <a:cubicBezTo>
                          <a:pt x="16206" y="25"/>
                          <a:pt x="15936" y="1"/>
                          <a:pt x="15669" y="1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06" name="Google Shape;506;p32"/>
                  <p:cNvSpPr/>
                  <p:nvPr/>
                </p:nvSpPr>
                <p:spPr>
                  <a:xfrm>
                    <a:off x="2231025" y="1256775"/>
                    <a:ext cx="247275" cy="216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891" h="8649" extrusionOk="0">
                        <a:moveTo>
                          <a:pt x="5905" y="0"/>
                        </a:moveTo>
                        <a:cubicBezTo>
                          <a:pt x="3772" y="0"/>
                          <a:pt x="1346" y="715"/>
                          <a:pt x="255" y="3602"/>
                        </a:cubicBezTo>
                        <a:cubicBezTo>
                          <a:pt x="255" y="3602"/>
                          <a:pt x="1" y="4551"/>
                          <a:pt x="561" y="4551"/>
                        </a:cubicBezTo>
                        <a:cubicBezTo>
                          <a:pt x="643" y="4551"/>
                          <a:pt x="743" y="4531"/>
                          <a:pt x="863" y="4484"/>
                        </a:cubicBezTo>
                        <a:cubicBezTo>
                          <a:pt x="1805" y="4089"/>
                          <a:pt x="1228" y="2265"/>
                          <a:pt x="3507" y="1323"/>
                        </a:cubicBezTo>
                        <a:cubicBezTo>
                          <a:pt x="4267" y="1009"/>
                          <a:pt x="5118" y="904"/>
                          <a:pt x="5915" y="904"/>
                        </a:cubicBezTo>
                        <a:cubicBezTo>
                          <a:pt x="7510" y="904"/>
                          <a:pt x="8887" y="1323"/>
                          <a:pt x="8887" y="1323"/>
                        </a:cubicBezTo>
                        <a:cubicBezTo>
                          <a:pt x="8887" y="1323"/>
                          <a:pt x="8705" y="4575"/>
                          <a:pt x="7033" y="6368"/>
                        </a:cubicBezTo>
                        <a:cubicBezTo>
                          <a:pt x="5362" y="8192"/>
                          <a:pt x="3842" y="7037"/>
                          <a:pt x="3173" y="7797"/>
                        </a:cubicBezTo>
                        <a:cubicBezTo>
                          <a:pt x="2474" y="8557"/>
                          <a:pt x="3781" y="8648"/>
                          <a:pt x="3781" y="8648"/>
                        </a:cubicBezTo>
                        <a:cubicBezTo>
                          <a:pt x="9891" y="8587"/>
                          <a:pt x="9799" y="685"/>
                          <a:pt x="9799" y="685"/>
                        </a:cubicBezTo>
                        <a:cubicBezTo>
                          <a:pt x="9799" y="685"/>
                          <a:pt x="7992" y="0"/>
                          <a:pt x="5905" y="0"/>
                        </a:cubicBezTo>
                        <a:close/>
                      </a:path>
                    </a:pathLst>
                  </a:custGeom>
                  <a:solidFill>
                    <a:srgbClr val="064350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</p:grpSp>
        <p:grpSp>
          <p:nvGrpSpPr>
            <p:cNvPr id="507" name="Google Shape;507;p32"/>
            <p:cNvGrpSpPr/>
            <p:nvPr/>
          </p:nvGrpSpPr>
          <p:grpSpPr>
            <a:xfrm>
              <a:off x="6858212" y="-4"/>
              <a:ext cx="3277460" cy="1826282"/>
              <a:chOff x="6010463" y="150212"/>
              <a:chExt cx="3095448" cy="1724860"/>
            </a:xfrm>
          </p:grpSpPr>
          <p:sp>
            <p:nvSpPr>
              <p:cNvPr id="508" name="Google Shape;508;p32"/>
              <p:cNvSpPr/>
              <p:nvPr/>
            </p:nvSpPr>
            <p:spPr>
              <a:xfrm>
                <a:off x="6185332" y="226223"/>
                <a:ext cx="2920579" cy="1648849"/>
              </a:xfrm>
              <a:custGeom>
                <a:avLst/>
                <a:gdLst/>
                <a:ahLst/>
                <a:cxnLst/>
                <a:rect l="l" t="t" r="r" b="b"/>
                <a:pathLst>
                  <a:path w="83160" h="46949" extrusionOk="0">
                    <a:moveTo>
                      <a:pt x="102" y="0"/>
                    </a:moveTo>
                    <a:cubicBezTo>
                      <a:pt x="41" y="183"/>
                      <a:pt x="0" y="386"/>
                      <a:pt x="0" y="589"/>
                    </a:cubicBezTo>
                    <a:cubicBezTo>
                      <a:pt x="0" y="1583"/>
                      <a:pt x="792" y="2395"/>
                      <a:pt x="1786" y="2456"/>
                    </a:cubicBezTo>
                    <a:cubicBezTo>
                      <a:pt x="1726" y="2720"/>
                      <a:pt x="1705" y="3004"/>
                      <a:pt x="1705" y="3308"/>
                    </a:cubicBezTo>
                    <a:cubicBezTo>
                      <a:pt x="1690" y="5967"/>
                      <a:pt x="3877" y="7875"/>
                      <a:pt x="6270" y="7875"/>
                    </a:cubicBezTo>
                    <a:cubicBezTo>
                      <a:pt x="7001" y="7875"/>
                      <a:pt x="7752" y="7697"/>
                      <a:pt x="8464" y="7307"/>
                    </a:cubicBezTo>
                    <a:lnTo>
                      <a:pt x="8464" y="7612"/>
                    </a:lnTo>
                    <a:cubicBezTo>
                      <a:pt x="8464" y="12767"/>
                      <a:pt x="12037" y="17253"/>
                      <a:pt x="17071" y="18410"/>
                    </a:cubicBezTo>
                    <a:cubicBezTo>
                      <a:pt x="17899" y="18600"/>
                      <a:pt x="18732" y="18692"/>
                      <a:pt x="19555" y="18692"/>
                    </a:cubicBezTo>
                    <a:cubicBezTo>
                      <a:pt x="23730" y="18692"/>
                      <a:pt x="27651" y="16325"/>
                      <a:pt x="29533" y="12442"/>
                    </a:cubicBezTo>
                    <a:cubicBezTo>
                      <a:pt x="31410" y="14438"/>
                      <a:pt x="33967" y="15474"/>
                      <a:pt x="36551" y="15474"/>
                    </a:cubicBezTo>
                    <a:cubicBezTo>
                      <a:pt x="38383" y="15474"/>
                      <a:pt x="40229" y="14953"/>
                      <a:pt x="41854" y="13884"/>
                    </a:cubicBezTo>
                    <a:cubicBezTo>
                      <a:pt x="44415" y="17637"/>
                      <a:pt x="48480" y="19531"/>
                      <a:pt x="52551" y="19531"/>
                    </a:cubicBezTo>
                    <a:cubicBezTo>
                      <a:pt x="56449" y="19531"/>
                      <a:pt x="60352" y="17794"/>
                      <a:pt x="62943" y="14289"/>
                    </a:cubicBezTo>
                    <a:cubicBezTo>
                      <a:pt x="65135" y="18836"/>
                      <a:pt x="69743" y="21718"/>
                      <a:pt x="74797" y="21718"/>
                    </a:cubicBezTo>
                    <a:cubicBezTo>
                      <a:pt x="75507" y="21718"/>
                      <a:pt x="76198" y="21678"/>
                      <a:pt x="76908" y="21576"/>
                    </a:cubicBezTo>
                    <a:lnTo>
                      <a:pt x="76908" y="21576"/>
                    </a:lnTo>
                    <a:cubicBezTo>
                      <a:pt x="76766" y="22124"/>
                      <a:pt x="76705" y="22693"/>
                      <a:pt x="76705" y="23261"/>
                    </a:cubicBezTo>
                    <a:cubicBezTo>
                      <a:pt x="76705" y="25697"/>
                      <a:pt x="78004" y="27950"/>
                      <a:pt x="80115" y="29168"/>
                    </a:cubicBezTo>
                    <a:cubicBezTo>
                      <a:pt x="80115" y="29168"/>
                      <a:pt x="82145" y="34770"/>
                      <a:pt x="83160" y="46948"/>
                    </a:cubicBezTo>
                    <a:lnTo>
                      <a:pt x="83139" y="30061"/>
                    </a:lnTo>
                    <a:lnTo>
                      <a:pt x="8313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9" name="Google Shape;509;p32"/>
              <p:cNvSpPr/>
              <p:nvPr/>
            </p:nvSpPr>
            <p:spPr>
              <a:xfrm>
                <a:off x="6010463" y="150212"/>
                <a:ext cx="2932801" cy="597766"/>
              </a:xfrm>
              <a:custGeom>
                <a:avLst/>
                <a:gdLst/>
                <a:ahLst/>
                <a:cxnLst/>
                <a:rect l="l" t="t" r="r" b="b"/>
                <a:pathLst>
                  <a:path w="55556" h="11324" extrusionOk="0">
                    <a:moveTo>
                      <a:pt x="1" y="0"/>
                    </a:moveTo>
                    <a:cubicBezTo>
                      <a:pt x="1" y="0"/>
                      <a:pt x="1416" y="4277"/>
                      <a:pt x="6659" y="4277"/>
                    </a:cubicBezTo>
                    <a:cubicBezTo>
                      <a:pt x="7471" y="4277"/>
                      <a:pt x="8374" y="4174"/>
                      <a:pt x="9378" y="3938"/>
                    </a:cubicBezTo>
                    <a:cubicBezTo>
                      <a:pt x="9378" y="3938"/>
                      <a:pt x="11483" y="9053"/>
                      <a:pt x="17855" y="9053"/>
                    </a:cubicBezTo>
                    <a:cubicBezTo>
                      <a:pt x="18562" y="9053"/>
                      <a:pt x="19321" y="8990"/>
                      <a:pt x="20136" y="8850"/>
                    </a:cubicBezTo>
                    <a:cubicBezTo>
                      <a:pt x="28275" y="7449"/>
                      <a:pt x="27890" y="1787"/>
                      <a:pt x="27890" y="1786"/>
                    </a:cubicBezTo>
                    <a:lnTo>
                      <a:pt x="27890" y="1786"/>
                    </a:lnTo>
                    <a:cubicBezTo>
                      <a:pt x="27890" y="1787"/>
                      <a:pt x="29740" y="6589"/>
                      <a:pt x="35736" y="6589"/>
                    </a:cubicBezTo>
                    <a:cubicBezTo>
                      <a:pt x="36297" y="6589"/>
                      <a:pt x="36895" y="6547"/>
                      <a:pt x="37531" y="6455"/>
                    </a:cubicBezTo>
                    <a:cubicBezTo>
                      <a:pt x="42605" y="5724"/>
                      <a:pt x="42605" y="2294"/>
                      <a:pt x="42605" y="2294"/>
                    </a:cubicBezTo>
                    <a:cubicBezTo>
                      <a:pt x="42605" y="2294"/>
                      <a:pt x="43620" y="8626"/>
                      <a:pt x="50724" y="10778"/>
                    </a:cubicBezTo>
                    <a:cubicBezTo>
                      <a:pt x="52830" y="11234"/>
                      <a:pt x="54158" y="11323"/>
                      <a:pt x="54878" y="11323"/>
                    </a:cubicBezTo>
                    <a:cubicBezTo>
                      <a:pt x="55345" y="11323"/>
                      <a:pt x="55555" y="11285"/>
                      <a:pt x="55555" y="11285"/>
                    </a:cubicBezTo>
                    <a:lnTo>
                      <a:pt x="55555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25">
    <p:spTree>
      <p:nvGrpSpPr>
        <p:cNvPr id="1" name="Shape 5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1" name="Google Shape;511;p33"/>
          <p:cNvGrpSpPr/>
          <p:nvPr/>
        </p:nvGrpSpPr>
        <p:grpSpPr>
          <a:xfrm>
            <a:off x="1511" y="-223398"/>
            <a:ext cx="9144013" cy="5367005"/>
            <a:chOff x="1511" y="-223398"/>
            <a:chExt cx="9144013" cy="5367005"/>
          </a:xfrm>
        </p:grpSpPr>
        <p:grpSp>
          <p:nvGrpSpPr>
            <p:cNvPr id="512" name="Google Shape;512;p33"/>
            <p:cNvGrpSpPr/>
            <p:nvPr/>
          </p:nvGrpSpPr>
          <p:grpSpPr>
            <a:xfrm>
              <a:off x="6501386" y="-223398"/>
              <a:ext cx="2644138" cy="1244773"/>
              <a:chOff x="7304383" y="16447"/>
              <a:chExt cx="1840937" cy="1046116"/>
            </a:xfrm>
          </p:grpSpPr>
          <p:sp>
            <p:nvSpPr>
              <p:cNvPr id="513" name="Google Shape;513;p33"/>
              <p:cNvSpPr/>
              <p:nvPr/>
            </p:nvSpPr>
            <p:spPr>
              <a:xfrm rot="10800000">
                <a:off x="7691556" y="16447"/>
                <a:ext cx="1453764" cy="1046116"/>
              </a:xfrm>
              <a:custGeom>
                <a:avLst/>
                <a:gdLst/>
                <a:ahLst/>
                <a:cxnLst/>
                <a:rect l="l" t="t" r="r" b="b"/>
                <a:pathLst>
                  <a:path w="92685" h="62241" extrusionOk="0">
                    <a:moveTo>
                      <a:pt x="43702" y="0"/>
                    </a:moveTo>
                    <a:cubicBezTo>
                      <a:pt x="36079" y="0"/>
                      <a:pt x="28412" y="2852"/>
                      <a:pt x="22986" y="8236"/>
                    </a:cubicBezTo>
                    <a:cubicBezTo>
                      <a:pt x="20010" y="3016"/>
                      <a:pt x="13698" y="120"/>
                      <a:pt x="7513" y="120"/>
                    </a:cubicBezTo>
                    <a:cubicBezTo>
                      <a:pt x="4899" y="120"/>
                      <a:pt x="2307" y="638"/>
                      <a:pt x="0" y="1717"/>
                    </a:cubicBezTo>
                    <a:lnTo>
                      <a:pt x="0" y="62240"/>
                    </a:lnTo>
                    <a:lnTo>
                      <a:pt x="91509" y="62240"/>
                    </a:lnTo>
                    <a:cubicBezTo>
                      <a:pt x="92685" y="55788"/>
                      <a:pt x="91845" y="47891"/>
                      <a:pt x="88450" y="42245"/>
                    </a:cubicBezTo>
                    <a:cubicBezTo>
                      <a:pt x="85760" y="37770"/>
                      <a:pt x="80663" y="34562"/>
                      <a:pt x="75585" y="34562"/>
                    </a:cubicBezTo>
                    <a:cubicBezTo>
                      <a:pt x="74257" y="34562"/>
                      <a:pt x="72930" y="34781"/>
                      <a:pt x="71648" y="35255"/>
                    </a:cubicBezTo>
                    <a:cubicBezTo>
                      <a:pt x="74437" y="23123"/>
                      <a:pt x="68354" y="9513"/>
                      <a:pt x="57466" y="3464"/>
                    </a:cubicBezTo>
                    <a:cubicBezTo>
                      <a:pt x="53275" y="1128"/>
                      <a:pt x="48497" y="0"/>
                      <a:pt x="4370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4" name="Google Shape;514;p33"/>
              <p:cNvSpPr/>
              <p:nvPr/>
            </p:nvSpPr>
            <p:spPr>
              <a:xfrm rot="10800000">
                <a:off x="7304383" y="156236"/>
                <a:ext cx="1840791" cy="724420"/>
              </a:xfrm>
              <a:custGeom>
                <a:avLst/>
                <a:gdLst/>
                <a:ahLst/>
                <a:cxnLst/>
                <a:rect l="l" t="t" r="r" b="b"/>
                <a:pathLst>
                  <a:path w="109522" h="43101" extrusionOk="0">
                    <a:moveTo>
                      <a:pt x="8249" y="0"/>
                    </a:moveTo>
                    <a:cubicBezTo>
                      <a:pt x="5313" y="0"/>
                      <a:pt x="2333" y="633"/>
                      <a:pt x="0" y="1765"/>
                    </a:cubicBezTo>
                    <a:lnTo>
                      <a:pt x="0" y="43100"/>
                    </a:lnTo>
                    <a:lnTo>
                      <a:pt x="109521" y="43100"/>
                    </a:lnTo>
                    <a:cubicBezTo>
                      <a:pt x="108547" y="40546"/>
                      <a:pt x="105421" y="38328"/>
                      <a:pt x="102733" y="37824"/>
                    </a:cubicBezTo>
                    <a:cubicBezTo>
                      <a:pt x="102298" y="37755"/>
                      <a:pt x="101863" y="37722"/>
                      <a:pt x="101430" y="37722"/>
                    </a:cubicBezTo>
                    <a:cubicBezTo>
                      <a:pt x="99120" y="37722"/>
                      <a:pt x="96891" y="38685"/>
                      <a:pt x="95306" y="40412"/>
                    </a:cubicBezTo>
                    <a:cubicBezTo>
                      <a:pt x="92641" y="31438"/>
                      <a:pt x="84461" y="25916"/>
                      <a:pt x="75853" y="25916"/>
                    </a:cubicBezTo>
                    <a:cubicBezTo>
                      <a:pt x="72630" y="25916"/>
                      <a:pt x="69347" y="26690"/>
                      <a:pt x="66271" y="28347"/>
                    </a:cubicBezTo>
                    <a:cubicBezTo>
                      <a:pt x="66519" y="24489"/>
                      <a:pt x="63403" y="21872"/>
                      <a:pt x="60159" y="21872"/>
                    </a:cubicBezTo>
                    <a:cubicBezTo>
                      <a:pt x="58572" y="21872"/>
                      <a:pt x="56954" y="22498"/>
                      <a:pt x="55685" y="23912"/>
                    </a:cubicBezTo>
                    <a:cubicBezTo>
                      <a:pt x="54509" y="18501"/>
                      <a:pt x="50241" y="14334"/>
                      <a:pt x="44830" y="13292"/>
                    </a:cubicBezTo>
                    <a:cubicBezTo>
                      <a:pt x="44053" y="13159"/>
                      <a:pt x="43268" y="13094"/>
                      <a:pt x="42485" y="13094"/>
                    </a:cubicBezTo>
                    <a:cubicBezTo>
                      <a:pt x="37921" y="13094"/>
                      <a:pt x="33438" y="15310"/>
                      <a:pt x="31085" y="19240"/>
                    </a:cubicBezTo>
                    <a:cubicBezTo>
                      <a:pt x="30661" y="16380"/>
                      <a:pt x="27801" y="14235"/>
                      <a:pt x="24941" y="14235"/>
                    </a:cubicBezTo>
                    <a:cubicBezTo>
                      <a:pt x="24407" y="14235"/>
                      <a:pt x="23874" y="14310"/>
                      <a:pt x="23356" y="14468"/>
                    </a:cubicBezTo>
                    <a:cubicBezTo>
                      <a:pt x="23154" y="9293"/>
                      <a:pt x="20365" y="4588"/>
                      <a:pt x="15963" y="1866"/>
                    </a:cubicBezTo>
                    <a:cubicBezTo>
                      <a:pt x="13840" y="583"/>
                      <a:pt x="11065" y="0"/>
                      <a:pt x="824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15" name="Google Shape;515;p33"/>
            <p:cNvGrpSpPr/>
            <p:nvPr/>
          </p:nvGrpSpPr>
          <p:grpSpPr>
            <a:xfrm>
              <a:off x="1511" y="4608576"/>
              <a:ext cx="9144013" cy="535031"/>
              <a:chOff x="0" y="4608576"/>
              <a:chExt cx="9144013" cy="535031"/>
            </a:xfrm>
          </p:grpSpPr>
          <p:sp>
            <p:nvSpPr>
              <p:cNvPr id="516" name="Google Shape;516;p33"/>
              <p:cNvSpPr/>
              <p:nvPr/>
            </p:nvSpPr>
            <p:spPr>
              <a:xfrm>
                <a:off x="0" y="4608576"/>
                <a:ext cx="9144013" cy="535031"/>
              </a:xfrm>
              <a:custGeom>
                <a:avLst/>
                <a:gdLst/>
                <a:ahLst/>
                <a:cxnLst/>
                <a:rect l="l" t="t" r="r" b="b"/>
                <a:pathLst>
                  <a:path w="38137" h="8834" extrusionOk="0">
                    <a:moveTo>
                      <a:pt x="23742" y="0"/>
                    </a:moveTo>
                    <a:cubicBezTo>
                      <a:pt x="23279" y="0"/>
                      <a:pt x="22862" y="170"/>
                      <a:pt x="22541" y="685"/>
                    </a:cubicBezTo>
                    <a:cubicBezTo>
                      <a:pt x="22360" y="986"/>
                      <a:pt x="22059" y="1166"/>
                      <a:pt x="21718" y="1187"/>
                    </a:cubicBezTo>
                    <a:cubicBezTo>
                      <a:pt x="15761" y="1527"/>
                      <a:pt x="10552" y="4006"/>
                      <a:pt x="4178" y="4006"/>
                    </a:cubicBezTo>
                    <a:cubicBezTo>
                      <a:pt x="3787" y="4006"/>
                      <a:pt x="3391" y="3996"/>
                      <a:pt x="2991" y="3977"/>
                    </a:cubicBezTo>
                    <a:cubicBezTo>
                      <a:pt x="2810" y="3977"/>
                      <a:pt x="2650" y="3916"/>
                      <a:pt x="2509" y="3836"/>
                    </a:cubicBezTo>
                    <a:cubicBezTo>
                      <a:pt x="1726" y="3394"/>
                      <a:pt x="883" y="3073"/>
                      <a:pt x="0" y="2873"/>
                    </a:cubicBezTo>
                    <a:lnTo>
                      <a:pt x="0" y="8834"/>
                    </a:lnTo>
                    <a:lnTo>
                      <a:pt x="38137" y="8834"/>
                    </a:lnTo>
                    <a:lnTo>
                      <a:pt x="38137" y="4579"/>
                    </a:lnTo>
                    <a:cubicBezTo>
                      <a:pt x="35487" y="3234"/>
                      <a:pt x="32296" y="1769"/>
                      <a:pt x="28522" y="163"/>
                    </a:cubicBezTo>
                    <a:cubicBezTo>
                      <a:pt x="28396" y="107"/>
                      <a:pt x="28263" y="80"/>
                      <a:pt x="28129" y="80"/>
                    </a:cubicBezTo>
                    <a:cubicBezTo>
                      <a:pt x="27879" y="80"/>
                      <a:pt x="27627" y="174"/>
                      <a:pt x="27418" y="344"/>
                    </a:cubicBezTo>
                    <a:cubicBezTo>
                      <a:pt x="27175" y="560"/>
                      <a:pt x="26891" y="640"/>
                      <a:pt x="26583" y="640"/>
                    </a:cubicBezTo>
                    <a:cubicBezTo>
                      <a:pt x="25710" y="640"/>
                      <a:pt x="24640" y="0"/>
                      <a:pt x="2374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517" name="Google Shape;517;p33"/>
              <p:cNvGrpSpPr/>
              <p:nvPr/>
            </p:nvGrpSpPr>
            <p:grpSpPr>
              <a:xfrm flipH="1">
                <a:off x="2095616" y="4608577"/>
                <a:ext cx="1094019" cy="420020"/>
                <a:chOff x="5153868" y="1397477"/>
                <a:chExt cx="1451532" cy="557277"/>
              </a:xfrm>
            </p:grpSpPr>
            <p:sp>
              <p:nvSpPr>
                <p:cNvPr id="518" name="Google Shape;518;p33"/>
                <p:cNvSpPr/>
                <p:nvPr/>
              </p:nvSpPr>
              <p:spPr>
                <a:xfrm flipH="1">
                  <a:off x="5153868" y="1613995"/>
                  <a:ext cx="1451532" cy="3311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76" h="1751" extrusionOk="0">
                      <a:moveTo>
                        <a:pt x="6750" y="1"/>
                      </a:moveTo>
                      <a:cubicBezTo>
                        <a:pt x="6706" y="1"/>
                        <a:pt x="6651" y="7"/>
                        <a:pt x="6575" y="21"/>
                      </a:cubicBezTo>
                      <a:cubicBezTo>
                        <a:pt x="6186" y="86"/>
                        <a:pt x="1652" y="150"/>
                        <a:pt x="1652" y="150"/>
                      </a:cubicBezTo>
                      <a:cubicBezTo>
                        <a:pt x="1577" y="129"/>
                        <a:pt x="1505" y="118"/>
                        <a:pt x="1435" y="118"/>
                      </a:cubicBezTo>
                      <a:cubicBezTo>
                        <a:pt x="1296" y="118"/>
                        <a:pt x="1167" y="161"/>
                        <a:pt x="1037" y="248"/>
                      </a:cubicBezTo>
                      <a:cubicBezTo>
                        <a:pt x="649" y="442"/>
                        <a:pt x="681" y="409"/>
                        <a:pt x="422" y="507"/>
                      </a:cubicBezTo>
                      <a:cubicBezTo>
                        <a:pt x="163" y="636"/>
                        <a:pt x="1" y="1122"/>
                        <a:pt x="163" y="1219"/>
                      </a:cubicBezTo>
                      <a:cubicBezTo>
                        <a:pt x="269" y="1299"/>
                        <a:pt x="244" y="1357"/>
                        <a:pt x="629" y="1357"/>
                      </a:cubicBezTo>
                      <a:cubicBezTo>
                        <a:pt x="712" y="1357"/>
                        <a:pt x="814" y="1354"/>
                        <a:pt x="940" y="1349"/>
                      </a:cubicBezTo>
                      <a:cubicBezTo>
                        <a:pt x="1384" y="1308"/>
                        <a:pt x="1513" y="1218"/>
                        <a:pt x="1658" y="1218"/>
                      </a:cubicBezTo>
                      <a:cubicBezTo>
                        <a:pt x="1745" y="1218"/>
                        <a:pt x="1838" y="1251"/>
                        <a:pt x="2009" y="1349"/>
                      </a:cubicBezTo>
                      <a:cubicBezTo>
                        <a:pt x="2365" y="1543"/>
                        <a:pt x="2786" y="1672"/>
                        <a:pt x="3207" y="1705"/>
                      </a:cubicBezTo>
                      <a:cubicBezTo>
                        <a:pt x="3275" y="1714"/>
                        <a:pt x="3332" y="1718"/>
                        <a:pt x="3382" y="1718"/>
                      </a:cubicBezTo>
                      <a:cubicBezTo>
                        <a:pt x="3683" y="1718"/>
                        <a:pt x="3710" y="1571"/>
                        <a:pt x="4405" y="1543"/>
                      </a:cubicBezTo>
                      <a:cubicBezTo>
                        <a:pt x="5053" y="1543"/>
                        <a:pt x="5265" y="1750"/>
                        <a:pt x="5589" y="1750"/>
                      </a:cubicBezTo>
                      <a:cubicBezTo>
                        <a:pt x="5671" y="1750"/>
                        <a:pt x="5759" y="1737"/>
                        <a:pt x="5862" y="1705"/>
                      </a:cubicBezTo>
                      <a:cubicBezTo>
                        <a:pt x="6380" y="1575"/>
                        <a:pt x="6024" y="1413"/>
                        <a:pt x="6575" y="1251"/>
                      </a:cubicBezTo>
                      <a:cubicBezTo>
                        <a:pt x="7158" y="1090"/>
                        <a:pt x="7319" y="1057"/>
                        <a:pt x="7481" y="766"/>
                      </a:cubicBezTo>
                      <a:cubicBezTo>
                        <a:pt x="7676" y="474"/>
                        <a:pt x="7611" y="345"/>
                        <a:pt x="7222" y="215"/>
                      </a:cubicBezTo>
                      <a:cubicBezTo>
                        <a:pt x="6917" y="88"/>
                        <a:pt x="6912" y="1"/>
                        <a:pt x="6750" y="1"/>
                      </a:cubicBezTo>
                      <a:close/>
                    </a:path>
                  </a:pathLst>
                </a:custGeom>
                <a:solidFill>
                  <a:srgbClr val="03171B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19" name="Google Shape;519;p33"/>
                <p:cNvSpPr/>
                <p:nvPr/>
              </p:nvSpPr>
              <p:spPr>
                <a:xfrm flipH="1">
                  <a:off x="5404994" y="1397477"/>
                  <a:ext cx="888014" cy="15317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96" h="810" extrusionOk="0">
                      <a:moveTo>
                        <a:pt x="2332" y="0"/>
                      </a:moveTo>
                      <a:cubicBezTo>
                        <a:pt x="1037" y="0"/>
                        <a:pt x="0" y="194"/>
                        <a:pt x="0" y="389"/>
                      </a:cubicBezTo>
                      <a:cubicBezTo>
                        <a:pt x="0" y="615"/>
                        <a:pt x="1037" y="810"/>
                        <a:pt x="2332" y="810"/>
                      </a:cubicBezTo>
                      <a:cubicBezTo>
                        <a:pt x="3627" y="810"/>
                        <a:pt x="4696" y="615"/>
                        <a:pt x="4696" y="389"/>
                      </a:cubicBezTo>
                      <a:cubicBezTo>
                        <a:pt x="4696" y="194"/>
                        <a:pt x="3627" y="0"/>
                        <a:pt x="2332" y="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20" name="Google Shape;520;p33"/>
                <p:cNvSpPr/>
                <p:nvPr/>
              </p:nvSpPr>
              <p:spPr>
                <a:xfrm flipH="1">
                  <a:off x="5190554" y="1470847"/>
                  <a:ext cx="1304601" cy="48390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99" h="2559" extrusionOk="0">
                      <a:moveTo>
                        <a:pt x="1069" y="1"/>
                      </a:moveTo>
                      <a:lnTo>
                        <a:pt x="1069" y="907"/>
                      </a:lnTo>
                      <a:cubicBezTo>
                        <a:pt x="681" y="1069"/>
                        <a:pt x="325" y="1264"/>
                        <a:pt x="1" y="1523"/>
                      </a:cubicBezTo>
                      <a:cubicBezTo>
                        <a:pt x="228" y="1458"/>
                        <a:pt x="487" y="1426"/>
                        <a:pt x="713" y="1426"/>
                      </a:cubicBezTo>
                      <a:cubicBezTo>
                        <a:pt x="743" y="1430"/>
                        <a:pt x="772" y="1432"/>
                        <a:pt x="801" y="1432"/>
                      </a:cubicBezTo>
                      <a:cubicBezTo>
                        <a:pt x="997" y="1432"/>
                        <a:pt x="1188" y="1340"/>
                        <a:pt x="1329" y="1199"/>
                      </a:cubicBezTo>
                      <a:cubicBezTo>
                        <a:pt x="1542" y="1246"/>
                        <a:pt x="1773" y="1276"/>
                        <a:pt x="2008" y="1276"/>
                      </a:cubicBezTo>
                      <a:cubicBezTo>
                        <a:pt x="2094" y="1276"/>
                        <a:pt x="2181" y="1272"/>
                        <a:pt x="2268" y="1264"/>
                      </a:cubicBezTo>
                      <a:lnTo>
                        <a:pt x="2268" y="1264"/>
                      </a:lnTo>
                      <a:cubicBezTo>
                        <a:pt x="2203" y="1426"/>
                        <a:pt x="2106" y="1555"/>
                        <a:pt x="1976" y="1652"/>
                      </a:cubicBezTo>
                      <a:cubicBezTo>
                        <a:pt x="1847" y="1782"/>
                        <a:pt x="1685" y="1944"/>
                        <a:pt x="1588" y="2106"/>
                      </a:cubicBezTo>
                      <a:cubicBezTo>
                        <a:pt x="1588" y="2106"/>
                        <a:pt x="2041" y="1814"/>
                        <a:pt x="2268" y="1685"/>
                      </a:cubicBezTo>
                      <a:cubicBezTo>
                        <a:pt x="2397" y="1620"/>
                        <a:pt x="2494" y="1523"/>
                        <a:pt x="2624" y="1393"/>
                      </a:cubicBezTo>
                      <a:cubicBezTo>
                        <a:pt x="3077" y="1393"/>
                        <a:pt x="3531" y="1361"/>
                        <a:pt x="3531" y="1361"/>
                      </a:cubicBezTo>
                      <a:lnTo>
                        <a:pt x="3531" y="1361"/>
                      </a:lnTo>
                      <a:cubicBezTo>
                        <a:pt x="3433" y="1587"/>
                        <a:pt x="3336" y="1814"/>
                        <a:pt x="3239" y="2041"/>
                      </a:cubicBezTo>
                      <a:cubicBezTo>
                        <a:pt x="3174" y="2332"/>
                        <a:pt x="3077" y="2559"/>
                        <a:pt x="3077" y="2559"/>
                      </a:cubicBezTo>
                      <a:cubicBezTo>
                        <a:pt x="3336" y="2300"/>
                        <a:pt x="3563" y="2008"/>
                        <a:pt x="3757" y="1717"/>
                      </a:cubicBezTo>
                      <a:cubicBezTo>
                        <a:pt x="3952" y="1361"/>
                        <a:pt x="4567" y="1296"/>
                        <a:pt x="4567" y="1296"/>
                      </a:cubicBezTo>
                      <a:cubicBezTo>
                        <a:pt x="4632" y="1458"/>
                        <a:pt x="4664" y="1620"/>
                        <a:pt x="4729" y="1782"/>
                      </a:cubicBezTo>
                      <a:cubicBezTo>
                        <a:pt x="4858" y="2041"/>
                        <a:pt x="4988" y="2300"/>
                        <a:pt x="5150" y="2559"/>
                      </a:cubicBezTo>
                      <a:cubicBezTo>
                        <a:pt x="5117" y="2267"/>
                        <a:pt x="5150" y="2008"/>
                        <a:pt x="5247" y="1749"/>
                      </a:cubicBezTo>
                      <a:cubicBezTo>
                        <a:pt x="5344" y="1587"/>
                        <a:pt x="5247" y="1231"/>
                        <a:pt x="5247" y="1231"/>
                      </a:cubicBezTo>
                      <a:lnTo>
                        <a:pt x="5247" y="1231"/>
                      </a:lnTo>
                      <a:cubicBezTo>
                        <a:pt x="5538" y="1264"/>
                        <a:pt x="5862" y="1328"/>
                        <a:pt x="6154" y="1426"/>
                      </a:cubicBezTo>
                      <a:cubicBezTo>
                        <a:pt x="6413" y="1523"/>
                        <a:pt x="6639" y="1555"/>
                        <a:pt x="6898" y="1555"/>
                      </a:cubicBezTo>
                      <a:cubicBezTo>
                        <a:pt x="6736" y="1490"/>
                        <a:pt x="6542" y="1361"/>
                        <a:pt x="6413" y="1231"/>
                      </a:cubicBezTo>
                      <a:cubicBezTo>
                        <a:pt x="6218" y="1069"/>
                        <a:pt x="5992" y="972"/>
                        <a:pt x="5765" y="907"/>
                      </a:cubicBezTo>
                      <a:lnTo>
                        <a:pt x="5765" y="1"/>
                      </a:lnTo>
                      <a:cubicBezTo>
                        <a:pt x="5765" y="227"/>
                        <a:pt x="4696" y="422"/>
                        <a:pt x="3401" y="422"/>
                      </a:cubicBezTo>
                      <a:cubicBezTo>
                        <a:pt x="2106" y="422"/>
                        <a:pt x="1069" y="227"/>
                        <a:pt x="1069" y="1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52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" name="Google Shape;112;p8"/>
          <p:cNvGrpSpPr/>
          <p:nvPr/>
        </p:nvGrpSpPr>
        <p:grpSpPr>
          <a:xfrm>
            <a:off x="0" y="-413325"/>
            <a:ext cx="9338567" cy="5556820"/>
            <a:chOff x="0" y="-413325"/>
            <a:chExt cx="9338567" cy="5556820"/>
          </a:xfrm>
        </p:grpSpPr>
        <p:grpSp>
          <p:nvGrpSpPr>
            <p:cNvPr id="113" name="Google Shape;113;p8"/>
            <p:cNvGrpSpPr/>
            <p:nvPr/>
          </p:nvGrpSpPr>
          <p:grpSpPr>
            <a:xfrm>
              <a:off x="5721933" y="-413325"/>
              <a:ext cx="3616634" cy="5327533"/>
              <a:chOff x="5113923" y="-1050635"/>
              <a:chExt cx="4204900" cy="6194086"/>
            </a:xfrm>
          </p:grpSpPr>
          <p:grpSp>
            <p:nvGrpSpPr>
              <p:cNvPr id="114" name="Google Shape;114;p8"/>
              <p:cNvGrpSpPr/>
              <p:nvPr/>
            </p:nvGrpSpPr>
            <p:grpSpPr>
              <a:xfrm>
                <a:off x="6968674" y="-318378"/>
                <a:ext cx="2350149" cy="5419100"/>
                <a:chOff x="14026739" y="-895426"/>
                <a:chExt cx="2368385" cy="5461151"/>
              </a:xfrm>
            </p:grpSpPr>
            <p:sp>
              <p:nvSpPr>
                <p:cNvPr id="115" name="Google Shape;115;p8"/>
                <p:cNvSpPr/>
                <p:nvPr/>
              </p:nvSpPr>
              <p:spPr>
                <a:xfrm>
                  <a:off x="14026739" y="-895426"/>
                  <a:ext cx="2368385" cy="34905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293" h="35803" extrusionOk="0">
                      <a:moveTo>
                        <a:pt x="14768" y="0"/>
                      </a:moveTo>
                      <a:cubicBezTo>
                        <a:pt x="13823" y="0"/>
                        <a:pt x="12904" y="295"/>
                        <a:pt x="12217" y="949"/>
                      </a:cubicBezTo>
                      <a:cubicBezTo>
                        <a:pt x="11583" y="1653"/>
                        <a:pt x="11090" y="2462"/>
                        <a:pt x="10809" y="3378"/>
                      </a:cubicBezTo>
                      <a:lnTo>
                        <a:pt x="8907" y="8025"/>
                      </a:lnTo>
                      <a:cubicBezTo>
                        <a:pt x="8450" y="7838"/>
                        <a:pt x="7976" y="7752"/>
                        <a:pt x="7501" y="7752"/>
                      </a:cubicBezTo>
                      <a:cubicBezTo>
                        <a:pt x="5746" y="7752"/>
                        <a:pt x="3968" y="8916"/>
                        <a:pt x="2887" y="10384"/>
                      </a:cubicBezTo>
                      <a:cubicBezTo>
                        <a:pt x="0" y="14292"/>
                        <a:pt x="599" y="19749"/>
                        <a:pt x="4225" y="22918"/>
                      </a:cubicBezTo>
                      <a:cubicBezTo>
                        <a:pt x="4542" y="23234"/>
                        <a:pt x="4929" y="23551"/>
                        <a:pt x="4929" y="24009"/>
                      </a:cubicBezTo>
                      <a:cubicBezTo>
                        <a:pt x="4929" y="24220"/>
                        <a:pt x="4788" y="24396"/>
                        <a:pt x="4788" y="24607"/>
                      </a:cubicBezTo>
                      <a:cubicBezTo>
                        <a:pt x="4788" y="24924"/>
                        <a:pt x="4929" y="25206"/>
                        <a:pt x="5140" y="25417"/>
                      </a:cubicBezTo>
                      <a:lnTo>
                        <a:pt x="6865" y="27811"/>
                      </a:lnTo>
                      <a:cubicBezTo>
                        <a:pt x="4084" y="29079"/>
                        <a:pt x="4014" y="32987"/>
                        <a:pt x="6725" y="34360"/>
                      </a:cubicBezTo>
                      <a:lnTo>
                        <a:pt x="7886" y="35662"/>
                      </a:lnTo>
                      <a:cubicBezTo>
                        <a:pt x="8066" y="35760"/>
                        <a:pt x="8252" y="35803"/>
                        <a:pt x="8437" y="35803"/>
                      </a:cubicBezTo>
                      <a:cubicBezTo>
                        <a:pt x="9125" y="35803"/>
                        <a:pt x="9807" y="35209"/>
                        <a:pt x="10140" y="34571"/>
                      </a:cubicBezTo>
                      <a:cubicBezTo>
                        <a:pt x="10879" y="33022"/>
                        <a:pt x="10457" y="31191"/>
                        <a:pt x="9154" y="30100"/>
                      </a:cubicBezTo>
                      <a:cubicBezTo>
                        <a:pt x="8943" y="29959"/>
                        <a:pt x="8731" y="29748"/>
                        <a:pt x="8591" y="29536"/>
                      </a:cubicBezTo>
                      <a:cubicBezTo>
                        <a:pt x="8379" y="29114"/>
                        <a:pt x="8555" y="28656"/>
                        <a:pt x="8661" y="28234"/>
                      </a:cubicBezTo>
                      <a:cubicBezTo>
                        <a:pt x="9119" y="26368"/>
                        <a:pt x="8379" y="24396"/>
                        <a:pt x="6830" y="23270"/>
                      </a:cubicBezTo>
                      <a:cubicBezTo>
                        <a:pt x="6584" y="23094"/>
                        <a:pt x="6267" y="22847"/>
                        <a:pt x="6408" y="22565"/>
                      </a:cubicBezTo>
                      <a:cubicBezTo>
                        <a:pt x="6478" y="22460"/>
                        <a:pt x="6584" y="22389"/>
                        <a:pt x="6689" y="22319"/>
                      </a:cubicBezTo>
                      <a:lnTo>
                        <a:pt x="8626" y="21333"/>
                      </a:lnTo>
                      <a:cubicBezTo>
                        <a:pt x="9295" y="21016"/>
                        <a:pt x="9928" y="20559"/>
                        <a:pt x="10421" y="19995"/>
                      </a:cubicBezTo>
                      <a:cubicBezTo>
                        <a:pt x="11055" y="19010"/>
                        <a:pt x="11090" y="17742"/>
                        <a:pt x="10492" y="16756"/>
                      </a:cubicBezTo>
                      <a:cubicBezTo>
                        <a:pt x="9893" y="15771"/>
                        <a:pt x="8978" y="14996"/>
                        <a:pt x="7922" y="14538"/>
                      </a:cubicBezTo>
                      <a:cubicBezTo>
                        <a:pt x="8696" y="13517"/>
                        <a:pt x="10280" y="13905"/>
                        <a:pt x="11513" y="13658"/>
                      </a:cubicBezTo>
                      <a:cubicBezTo>
                        <a:pt x="11865" y="13588"/>
                        <a:pt x="12287" y="13306"/>
                        <a:pt x="12182" y="12954"/>
                      </a:cubicBezTo>
                      <a:lnTo>
                        <a:pt x="12182" y="12954"/>
                      </a:lnTo>
                      <a:cubicBezTo>
                        <a:pt x="13555" y="14045"/>
                        <a:pt x="15174" y="14750"/>
                        <a:pt x="16899" y="15031"/>
                      </a:cubicBezTo>
                      <a:cubicBezTo>
                        <a:pt x="17239" y="15086"/>
                        <a:pt x="17579" y="15112"/>
                        <a:pt x="17916" y="15112"/>
                      </a:cubicBezTo>
                      <a:cubicBezTo>
                        <a:pt x="19325" y="15112"/>
                        <a:pt x="20685" y="14644"/>
                        <a:pt x="21793" y="13764"/>
                      </a:cubicBezTo>
                      <a:cubicBezTo>
                        <a:pt x="23518" y="12285"/>
                        <a:pt x="24046" y="9856"/>
                        <a:pt x="24152" y="7603"/>
                      </a:cubicBezTo>
                      <a:cubicBezTo>
                        <a:pt x="24293" y="6300"/>
                        <a:pt x="24117" y="4962"/>
                        <a:pt x="23659" y="3765"/>
                      </a:cubicBezTo>
                      <a:cubicBezTo>
                        <a:pt x="23096" y="2568"/>
                        <a:pt x="21934" y="1547"/>
                        <a:pt x="20631" y="1547"/>
                      </a:cubicBezTo>
                      <a:cubicBezTo>
                        <a:pt x="20163" y="1547"/>
                        <a:pt x="19695" y="1668"/>
                        <a:pt x="19239" y="1668"/>
                      </a:cubicBezTo>
                      <a:cubicBezTo>
                        <a:pt x="19043" y="1668"/>
                        <a:pt x="18850" y="1646"/>
                        <a:pt x="18660" y="1582"/>
                      </a:cubicBezTo>
                      <a:cubicBezTo>
                        <a:pt x="18308" y="1441"/>
                        <a:pt x="17991" y="1230"/>
                        <a:pt x="17709" y="984"/>
                      </a:cubicBezTo>
                      <a:cubicBezTo>
                        <a:pt x="16879" y="357"/>
                        <a:pt x="15808" y="0"/>
                        <a:pt x="14768" y="0"/>
                      </a:cubicBezTo>
                      <a:close/>
                    </a:path>
                  </a:pathLst>
                </a:custGeom>
                <a:solidFill>
                  <a:srgbClr val="FFFFFF">
                    <a:alpha val="1979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6" name="Google Shape;116;p8"/>
                <p:cNvSpPr/>
                <p:nvPr/>
              </p:nvSpPr>
              <p:spPr>
                <a:xfrm>
                  <a:off x="14559749" y="2447575"/>
                  <a:ext cx="598503" cy="20530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098" h="27779" extrusionOk="0">
                      <a:moveTo>
                        <a:pt x="6126" y="0"/>
                      </a:moveTo>
                      <a:lnTo>
                        <a:pt x="1514" y="106"/>
                      </a:lnTo>
                      <a:lnTo>
                        <a:pt x="0" y="27039"/>
                      </a:lnTo>
                      <a:lnTo>
                        <a:pt x="8098" y="27778"/>
                      </a:lnTo>
                      <a:lnTo>
                        <a:pt x="6126" y="0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7" name="Google Shape;117;p8"/>
                <p:cNvSpPr/>
                <p:nvPr/>
              </p:nvSpPr>
              <p:spPr>
                <a:xfrm>
                  <a:off x="14472538" y="3324448"/>
                  <a:ext cx="772925" cy="12412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458" h="16795" extrusionOk="0">
                      <a:moveTo>
                        <a:pt x="1" y="1"/>
                      </a:moveTo>
                      <a:lnTo>
                        <a:pt x="1" y="16794"/>
                      </a:lnTo>
                      <a:lnTo>
                        <a:pt x="10457" y="16794"/>
                      </a:lnTo>
                      <a:lnTo>
                        <a:pt x="10457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118" name="Google Shape;118;p8"/>
              <p:cNvGrpSpPr/>
              <p:nvPr/>
            </p:nvGrpSpPr>
            <p:grpSpPr>
              <a:xfrm>
                <a:off x="5113923" y="-1050635"/>
                <a:ext cx="3962147" cy="6194086"/>
                <a:chOff x="7057543" y="-1549800"/>
                <a:chExt cx="3939299" cy="6158368"/>
              </a:xfrm>
            </p:grpSpPr>
            <p:sp>
              <p:nvSpPr>
                <p:cNvPr id="119" name="Google Shape;119;p8"/>
                <p:cNvSpPr/>
                <p:nvPr/>
              </p:nvSpPr>
              <p:spPr>
                <a:xfrm flipH="1">
                  <a:off x="7057543" y="-1549800"/>
                  <a:ext cx="3939299" cy="37630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595" h="34002" extrusionOk="0">
                      <a:moveTo>
                        <a:pt x="19392" y="0"/>
                      </a:moveTo>
                      <a:cubicBezTo>
                        <a:pt x="19007" y="0"/>
                        <a:pt x="18621" y="32"/>
                        <a:pt x="18237" y="98"/>
                      </a:cubicBezTo>
                      <a:cubicBezTo>
                        <a:pt x="14717" y="661"/>
                        <a:pt x="11865" y="4146"/>
                        <a:pt x="12217" y="7667"/>
                      </a:cubicBezTo>
                      <a:cubicBezTo>
                        <a:pt x="11126" y="7843"/>
                        <a:pt x="10069" y="8125"/>
                        <a:pt x="9013" y="8512"/>
                      </a:cubicBezTo>
                      <a:cubicBezTo>
                        <a:pt x="8273" y="8232"/>
                        <a:pt x="7505" y="8097"/>
                        <a:pt x="6745" y="8097"/>
                      </a:cubicBezTo>
                      <a:cubicBezTo>
                        <a:pt x="4828" y="8097"/>
                        <a:pt x="2961" y="8956"/>
                        <a:pt x="1725" y="10519"/>
                      </a:cubicBezTo>
                      <a:cubicBezTo>
                        <a:pt x="36" y="12737"/>
                        <a:pt x="0" y="15800"/>
                        <a:pt x="1585" y="18088"/>
                      </a:cubicBezTo>
                      <a:cubicBezTo>
                        <a:pt x="1972" y="18616"/>
                        <a:pt x="2465" y="19144"/>
                        <a:pt x="2570" y="19813"/>
                      </a:cubicBezTo>
                      <a:cubicBezTo>
                        <a:pt x="2711" y="20482"/>
                        <a:pt x="2465" y="21046"/>
                        <a:pt x="2676" y="21609"/>
                      </a:cubicBezTo>
                      <a:cubicBezTo>
                        <a:pt x="1514" y="21609"/>
                        <a:pt x="564" y="22665"/>
                        <a:pt x="352" y="23827"/>
                      </a:cubicBezTo>
                      <a:cubicBezTo>
                        <a:pt x="176" y="24954"/>
                        <a:pt x="599" y="26151"/>
                        <a:pt x="1127" y="27172"/>
                      </a:cubicBezTo>
                      <a:cubicBezTo>
                        <a:pt x="1655" y="28193"/>
                        <a:pt x="2324" y="29178"/>
                        <a:pt x="2711" y="30305"/>
                      </a:cubicBezTo>
                      <a:cubicBezTo>
                        <a:pt x="3028" y="31502"/>
                        <a:pt x="3169" y="32734"/>
                        <a:pt x="3134" y="34002"/>
                      </a:cubicBezTo>
                      <a:lnTo>
                        <a:pt x="6021" y="33262"/>
                      </a:lnTo>
                      <a:cubicBezTo>
                        <a:pt x="7394" y="32136"/>
                        <a:pt x="7394" y="30058"/>
                        <a:pt x="6021" y="28932"/>
                      </a:cubicBezTo>
                      <a:cubicBezTo>
                        <a:pt x="5528" y="28545"/>
                        <a:pt x="4894" y="28369"/>
                        <a:pt x="4366" y="28052"/>
                      </a:cubicBezTo>
                      <a:cubicBezTo>
                        <a:pt x="3803" y="27770"/>
                        <a:pt x="3415" y="27207"/>
                        <a:pt x="3415" y="26573"/>
                      </a:cubicBezTo>
                      <a:cubicBezTo>
                        <a:pt x="3486" y="25622"/>
                        <a:pt x="4612" y="25200"/>
                        <a:pt x="5035" y="24390"/>
                      </a:cubicBezTo>
                      <a:cubicBezTo>
                        <a:pt x="5457" y="23580"/>
                        <a:pt x="5105" y="22595"/>
                        <a:pt x="4824" y="21750"/>
                      </a:cubicBezTo>
                      <a:cubicBezTo>
                        <a:pt x="4507" y="20905"/>
                        <a:pt x="4366" y="19813"/>
                        <a:pt x="5035" y="19180"/>
                      </a:cubicBezTo>
                      <a:cubicBezTo>
                        <a:pt x="5352" y="18898"/>
                        <a:pt x="5739" y="18722"/>
                        <a:pt x="6161" y="18652"/>
                      </a:cubicBezTo>
                      <a:cubicBezTo>
                        <a:pt x="7464" y="18335"/>
                        <a:pt x="8837" y="18159"/>
                        <a:pt x="10034" y="17525"/>
                      </a:cubicBezTo>
                      <a:cubicBezTo>
                        <a:pt x="11231" y="16856"/>
                        <a:pt x="12217" y="15553"/>
                        <a:pt x="11935" y="14215"/>
                      </a:cubicBezTo>
                      <a:cubicBezTo>
                        <a:pt x="11830" y="13582"/>
                        <a:pt x="11442" y="13018"/>
                        <a:pt x="11337" y="12385"/>
                      </a:cubicBezTo>
                      <a:cubicBezTo>
                        <a:pt x="11231" y="11716"/>
                        <a:pt x="11583" y="10906"/>
                        <a:pt x="12217" y="10906"/>
                      </a:cubicBezTo>
                      <a:cubicBezTo>
                        <a:pt x="13027" y="10906"/>
                        <a:pt x="13273" y="11962"/>
                        <a:pt x="13414" y="12737"/>
                      </a:cubicBezTo>
                      <a:cubicBezTo>
                        <a:pt x="13977" y="15413"/>
                        <a:pt x="16231" y="17384"/>
                        <a:pt x="18977" y="17525"/>
                      </a:cubicBezTo>
                      <a:cubicBezTo>
                        <a:pt x="19028" y="17527"/>
                        <a:pt x="19081" y="17528"/>
                        <a:pt x="19133" y="17528"/>
                      </a:cubicBezTo>
                      <a:cubicBezTo>
                        <a:pt x="20145" y="17528"/>
                        <a:pt x="21219" y="17197"/>
                        <a:pt x="21688" y="16293"/>
                      </a:cubicBezTo>
                      <a:cubicBezTo>
                        <a:pt x="23272" y="17255"/>
                        <a:pt x="25142" y="17795"/>
                        <a:pt x="26986" y="17795"/>
                      </a:cubicBezTo>
                      <a:cubicBezTo>
                        <a:pt x="28378" y="17795"/>
                        <a:pt x="29755" y="17487"/>
                        <a:pt x="30982" y="16821"/>
                      </a:cubicBezTo>
                      <a:cubicBezTo>
                        <a:pt x="33834" y="15272"/>
                        <a:pt x="35594" y="11681"/>
                        <a:pt x="34573" y="8618"/>
                      </a:cubicBezTo>
                      <a:cubicBezTo>
                        <a:pt x="34256" y="7526"/>
                        <a:pt x="33587" y="6611"/>
                        <a:pt x="32672" y="5977"/>
                      </a:cubicBezTo>
                      <a:cubicBezTo>
                        <a:pt x="32096" y="5579"/>
                        <a:pt x="31410" y="5375"/>
                        <a:pt x="30716" y="5375"/>
                      </a:cubicBezTo>
                      <a:cubicBezTo>
                        <a:pt x="30307" y="5375"/>
                        <a:pt x="29896" y="5446"/>
                        <a:pt x="29503" y="5590"/>
                      </a:cubicBezTo>
                      <a:cubicBezTo>
                        <a:pt x="29008" y="5810"/>
                        <a:pt x="28470" y="6181"/>
                        <a:pt x="27955" y="6181"/>
                      </a:cubicBezTo>
                      <a:cubicBezTo>
                        <a:pt x="27812" y="6181"/>
                        <a:pt x="27670" y="6152"/>
                        <a:pt x="27532" y="6083"/>
                      </a:cubicBezTo>
                      <a:cubicBezTo>
                        <a:pt x="27145" y="5801"/>
                        <a:pt x="26898" y="5414"/>
                        <a:pt x="26757" y="4991"/>
                      </a:cubicBezTo>
                      <a:cubicBezTo>
                        <a:pt x="25567" y="2077"/>
                        <a:pt x="22508" y="0"/>
                        <a:pt x="19392" y="0"/>
                      </a:cubicBezTo>
                      <a:close/>
                    </a:path>
                  </a:pathLst>
                </a:custGeom>
                <a:solidFill>
                  <a:srgbClr val="FFFFFF">
                    <a:alpha val="1979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0" name="Google Shape;120;p8"/>
                <p:cNvSpPr/>
                <p:nvPr/>
              </p:nvSpPr>
              <p:spPr>
                <a:xfrm flipH="1">
                  <a:off x="10225918" y="2100096"/>
                  <a:ext cx="549133" cy="241995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30" h="32743" extrusionOk="0">
                      <a:moveTo>
                        <a:pt x="5669" y="0"/>
                      </a:moveTo>
                      <a:lnTo>
                        <a:pt x="1374" y="106"/>
                      </a:lnTo>
                      <a:lnTo>
                        <a:pt x="1" y="31862"/>
                      </a:lnTo>
                      <a:lnTo>
                        <a:pt x="7430" y="32742"/>
                      </a:lnTo>
                      <a:lnTo>
                        <a:pt x="5669" y="0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1" name="Google Shape;121;p8"/>
                <p:cNvSpPr/>
                <p:nvPr/>
              </p:nvSpPr>
              <p:spPr>
                <a:xfrm flipH="1">
                  <a:off x="10145285" y="3143573"/>
                  <a:ext cx="710399" cy="146499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612" h="19822" extrusionOk="0">
                      <a:moveTo>
                        <a:pt x="0" y="0"/>
                      </a:moveTo>
                      <a:lnTo>
                        <a:pt x="0" y="19821"/>
                      </a:lnTo>
                      <a:lnTo>
                        <a:pt x="9612" y="19821"/>
                      </a:lnTo>
                      <a:lnTo>
                        <a:pt x="9612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sp>
          <p:nvSpPr>
            <p:cNvPr id="122" name="Google Shape;122;p8"/>
            <p:cNvSpPr/>
            <p:nvPr/>
          </p:nvSpPr>
          <p:spPr>
            <a:xfrm>
              <a:off x="0" y="4240949"/>
              <a:ext cx="9143982" cy="902546"/>
            </a:xfrm>
            <a:custGeom>
              <a:avLst/>
              <a:gdLst/>
              <a:ahLst/>
              <a:cxnLst/>
              <a:rect l="l" t="t" r="r" b="b"/>
              <a:pathLst>
                <a:path w="38117" h="11927" extrusionOk="0">
                  <a:moveTo>
                    <a:pt x="91" y="0"/>
                  </a:moveTo>
                  <a:cubicBezTo>
                    <a:pt x="60" y="0"/>
                    <a:pt x="30" y="2"/>
                    <a:pt x="0" y="4"/>
                  </a:cubicBezTo>
                  <a:lnTo>
                    <a:pt x="0" y="11926"/>
                  </a:lnTo>
                  <a:lnTo>
                    <a:pt x="38116" y="11926"/>
                  </a:lnTo>
                  <a:lnTo>
                    <a:pt x="38116" y="6367"/>
                  </a:lnTo>
                  <a:cubicBezTo>
                    <a:pt x="37313" y="6326"/>
                    <a:pt x="36230" y="5343"/>
                    <a:pt x="35647" y="4721"/>
                  </a:cubicBezTo>
                  <a:cubicBezTo>
                    <a:pt x="35567" y="4660"/>
                    <a:pt x="35487" y="4600"/>
                    <a:pt x="35407" y="4540"/>
                  </a:cubicBezTo>
                  <a:cubicBezTo>
                    <a:pt x="33159" y="3215"/>
                    <a:pt x="30489" y="3456"/>
                    <a:pt x="29184" y="887"/>
                  </a:cubicBezTo>
                  <a:cubicBezTo>
                    <a:pt x="29044" y="606"/>
                    <a:pt x="28783" y="405"/>
                    <a:pt x="28482" y="345"/>
                  </a:cubicBezTo>
                  <a:cubicBezTo>
                    <a:pt x="28424" y="335"/>
                    <a:pt x="28368" y="330"/>
                    <a:pt x="28313" y="330"/>
                  </a:cubicBezTo>
                  <a:cubicBezTo>
                    <a:pt x="27599" y="330"/>
                    <a:pt x="27084" y="1137"/>
                    <a:pt x="26655" y="1770"/>
                  </a:cubicBezTo>
                  <a:cubicBezTo>
                    <a:pt x="26635" y="1810"/>
                    <a:pt x="26615" y="1850"/>
                    <a:pt x="26575" y="1870"/>
                  </a:cubicBezTo>
                  <a:cubicBezTo>
                    <a:pt x="23263" y="5805"/>
                    <a:pt x="16660" y="1489"/>
                    <a:pt x="13870" y="6688"/>
                  </a:cubicBezTo>
                  <a:cubicBezTo>
                    <a:pt x="13769" y="6888"/>
                    <a:pt x="13569" y="7069"/>
                    <a:pt x="13348" y="7149"/>
                  </a:cubicBezTo>
                  <a:cubicBezTo>
                    <a:pt x="12699" y="7419"/>
                    <a:pt x="11881" y="7625"/>
                    <a:pt x="11122" y="7625"/>
                  </a:cubicBezTo>
                  <a:cubicBezTo>
                    <a:pt x="10072" y="7625"/>
                    <a:pt x="9133" y="7231"/>
                    <a:pt x="8912" y="6065"/>
                  </a:cubicBezTo>
                  <a:cubicBezTo>
                    <a:pt x="8410" y="2633"/>
                    <a:pt x="4014" y="3958"/>
                    <a:pt x="2409" y="1349"/>
                  </a:cubicBezTo>
                  <a:cubicBezTo>
                    <a:pt x="2348" y="1268"/>
                    <a:pt x="2268" y="1188"/>
                    <a:pt x="2188" y="1108"/>
                  </a:cubicBezTo>
                  <a:cubicBezTo>
                    <a:pt x="1315" y="330"/>
                    <a:pt x="622" y="0"/>
                    <a:pt x="9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23" name="Google Shape;123;p8"/>
            <p:cNvGrpSpPr/>
            <p:nvPr/>
          </p:nvGrpSpPr>
          <p:grpSpPr>
            <a:xfrm>
              <a:off x="421701" y="2686523"/>
              <a:ext cx="1084184" cy="2011774"/>
              <a:chOff x="451626" y="2641523"/>
              <a:chExt cx="1084184" cy="2011774"/>
            </a:xfrm>
          </p:grpSpPr>
          <p:sp>
            <p:nvSpPr>
              <p:cNvPr id="124" name="Google Shape;124;p8"/>
              <p:cNvSpPr/>
              <p:nvPr/>
            </p:nvSpPr>
            <p:spPr>
              <a:xfrm rot="164849" flipH="1">
                <a:off x="912353" y="4460979"/>
                <a:ext cx="409947" cy="182599"/>
              </a:xfrm>
              <a:custGeom>
                <a:avLst/>
                <a:gdLst/>
                <a:ahLst/>
                <a:cxnLst/>
                <a:rect l="l" t="t" r="r" b="b"/>
                <a:pathLst>
                  <a:path w="7676" h="1751" extrusionOk="0">
                    <a:moveTo>
                      <a:pt x="6750" y="1"/>
                    </a:moveTo>
                    <a:cubicBezTo>
                      <a:pt x="6706" y="1"/>
                      <a:pt x="6651" y="7"/>
                      <a:pt x="6575" y="21"/>
                    </a:cubicBezTo>
                    <a:cubicBezTo>
                      <a:pt x="6186" y="86"/>
                      <a:pt x="1652" y="150"/>
                      <a:pt x="1652" y="150"/>
                    </a:cubicBezTo>
                    <a:cubicBezTo>
                      <a:pt x="1577" y="129"/>
                      <a:pt x="1505" y="118"/>
                      <a:pt x="1435" y="118"/>
                    </a:cubicBezTo>
                    <a:cubicBezTo>
                      <a:pt x="1296" y="118"/>
                      <a:pt x="1167" y="161"/>
                      <a:pt x="1037" y="248"/>
                    </a:cubicBezTo>
                    <a:cubicBezTo>
                      <a:pt x="649" y="442"/>
                      <a:pt x="681" y="409"/>
                      <a:pt x="422" y="507"/>
                    </a:cubicBezTo>
                    <a:cubicBezTo>
                      <a:pt x="163" y="636"/>
                      <a:pt x="1" y="1122"/>
                      <a:pt x="163" y="1219"/>
                    </a:cubicBezTo>
                    <a:cubicBezTo>
                      <a:pt x="269" y="1299"/>
                      <a:pt x="244" y="1357"/>
                      <a:pt x="629" y="1357"/>
                    </a:cubicBezTo>
                    <a:cubicBezTo>
                      <a:pt x="712" y="1357"/>
                      <a:pt x="814" y="1354"/>
                      <a:pt x="940" y="1349"/>
                    </a:cubicBezTo>
                    <a:cubicBezTo>
                      <a:pt x="1384" y="1308"/>
                      <a:pt x="1513" y="1218"/>
                      <a:pt x="1658" y="1218"/>
                    </a:cubicBezTo>
                    <a:cubicBezTo>
                      <a:pt x="1745" y="1218"/>
                      <a:pt x="1838" y="1251"/>
                      <a:pt x="2009" y="1349"/>
                    </a:cubicBezTo>
                    <a:cubicBezTo>
                      <a:pt x="2365" y="1543"/>
                      <a:pt x="2786" y="1672"/>
                      <a:pt x="3207" y="1705"/>
                    </a:cubicBezTo>
                    <a:cubicBezTo>
                      <a:pt x="3275" y="1714"/>
                      <a:pt x="3332" y="1718"/>
                      <a:pt x="3382" y="1718"/>
                    </a:cubicBezTo>
                    <a:cubicBezTo>
                      <a:pt x="3683" y="1718"/>
                      <a:pt x="3710" y="1571"/>
                      <a:pt x="4405" y="1543"/>
                    </a:cubicBezTo>
                    <a:cubicBezTo>
                      <a:pt x="5053" y="1543"/>
                      <a:pt x="5265" y="1750"/>
                      <a:pt x="5589" y="1750"/>
                    </a:cubicBezTo>
                    <a:cubicBezTo>
                      <a:pt x="5671" y="1750"/>
                      <a:pt x="5759" y="1737"/>
                      <a:pt x="5862" y="1705"/>
                    </a:cubicBezTo>
                    <a:cubicBezTo>
                      <a:pt x="6380" y="1575"/>
                      <a:pt x="6024" y="1413"/>
                      <a:pt x="6575" y="1251"/>
                    </a:cubicBezTo>
                    <a:cubicBezTo>
                      <a:pt x="7158" y="1090"/>
                      <a:pt x="7319" y="1057"/>
                      <a:pt x="7481" y="766"/>
                    </a:cubicBezTo>
                    <a:cubicBezTo>
                      <a:pt x="7676" y="474"/>
                      <a:pt x="7611" y="345"/>
                      <a:pt x="7222" y="215"/>
                    </a:cubicBezTo>
                    <a:cubicBezTo>
                      <a:pt x="6917" y="88"/>
                      <a:pt x="6912" y="1"/>
                      <a:pt x="6750" y="1"/>
                    </a:cubicBezTo>
                    <a:close/>
                  </a:path>
                </a:pathLst>
              </a:custGeom>
              <a:solidFill>
                <a:srgbClr val="03171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" name="Google Shape;125;p8"/>
              <p:cNvSpPr/>
              <p:nvPr/>
            </p:nvSpPr>
            <p:spPr>
              <a:xfrm>
                <a:off x="451626" y="2641523"/>
                <a:ext cx="1084184" cy="1909162"/>
              </a:xfrm>
              <a:custGeom>
                <a:avLst/>
                <a:gdLst/>
                <a:ahLst/>
                <a:cxnLst/>
                <a:rect l="l" t="t" r="r" b="b"/>
                <a:pathLst>
                  <a:path w="46909" h="82603" extrusionOk="0">
                    <a:moveTo>
                      <a:pt x="24117" y="0"/>
                    </a:moveTo>
                    <a:cubicBezTo>
                      <a:pt x="23733" y="0"/>
                      <a:pt x="23351" y="415"/>
                      <a:pt x="23351" y="1105"/>
                    </a:cubicBezTo>
                    <a:cubicBezTo>
                      <a:pt x="23351" y="1552"/>
                      <a:pt x="23511" y="7615"/>
                      <a:pt x="23734" y="16232"/>
                    </a:cubicBezTo>
                    <a:cubicBezTo>
                      <a:pt x="22809" y="16488"/>
                      <a:pt x="21341" y="17190"/>
                      <a:pt x="20734" y="17796"/>
                    </a:cubicBezTo>
                    <a:cubicBezTo>
                      <a:pt x="19980" y="18550"/>
                      <a:pt x="15060" y="21045"/>
                      <a:pt x="13825" y="21045"/>
                    </a:cubicBezTo>
                    <a:cubicBezTo>
                      <a:pt x="13754" y="21045"/>
                      <a:pt x="13695" y="21037"/>
                      <a:pt x="13649" y="21019"/>
                    </a:cubicBezTo>
                    <a:cubicBezTo>
                      <a:pt x="12878" y="20742"/>
                      <a:pt x="9481" y="18554"/>
                      <a:pt x="9084" y="18554"/>
                    </a:cubicBezTo>
                    <a:cubicBezTo>
                      <a:pt x="9070" y="18554"/>
                      <a:pt x="9060" y="18557"/>
                      <a:pt x="9054" y="18562"/>
                    </a:cubicBezTo>
                    <a:cubicBezTo>
                      <a:pt x="8703" y="18913"/>
                      <a:pt x="12724" y="21945"/>
                      <a:pt x="13649" y="22168"/>
                    </a:cubicBezTo>
                    <a:cubicBezTo>
                      <a:pt x="13713" y="22183"/>
                      <a:pt x="13786" y="22190"/>
                      <a:pt x="13866" y="22190"/>
                    </a:cubicBezTo>
                    <a:cubicBezTo>
                      <a:pt x="14988" y="22190"/>
                      <a:pt x="17577" y="20828"/>
                      <a:pt x="18054" y="20828"/>
                    </a:cubicBezTo>
                    <a:cubicBezTo>
                      <a:pt x="20000" y="20541"/>
                      <a:pt x="21947" y="20094"/>
                      <a:pt x="23862" y="19456"/>
                    </a:cubicBezTo>
                    <a:cubicBezTo>
                      <a:pt x="23958" y="23636"/>
                      <a:pt x="24085" y="28296"/>
                      <a:pt x="24245" y="33115"/>
                    </a:cubicBezTo>
                    <a:cubicBezTo>
                      <a:pt x="20958" y="35700"/>
                      <a:pt x="12979" y="42881"/>
                      <a:pt x="9692" y="44030"/>
                    </a:cubicBezTo>
                    <a:cubicBezTo>
                      <a:pt x="5703" y="45402"/>
                      <a:pt x="660" y="44923"/>
                      <a:pt x="277" y="45306"/>
                    </a:cubicBezTo>
                    <a:cubicBezTo>
                      <a:pt x="0" y="45606"/>
                      <a:pt x="5170" y="46107"/>
                      <a:pt x="8279" y="46107"/>
                    </a:cubicBezTo>
                    <a:cubicBezTo>
                      <a:pt x="9467" y="46107"/>
                      <a:pt x="10354" y="46034"/>
                      <a:pt x="10522" y="45849"/>
                    </a:cubicBezTo>
                    <a:cubicBezTo>
                      <a:pt x="11160" y="45211"/>
                      <a:pt x="18213" y="40328"/>
                      <a:pt x="18628" y="39913"/>
                    </a:cubicBezTo>
                    <a:cubicBezTo>
                      <a:pt x="18643" y="39898"/>
                      <a:pt x="18653" y="39891"/>
                      <a:pt x="18659" y="39891"/>
                    </a:cubicBezTo>
                    <a:cubicBezTo>
                      <a:pt x="18825" y="39891"/>
                      <a:pt x="15922" y="45111"/>
                      <a:pt x="15245" y="45881"/>
                    </a:cubicBezTo>
                    <a:cubicBezTo>
                      <a:pt x="15094" y="46039"/>
                      <a:pt x="15079" y="46107"/>
                      <a:pt x="15161" y="46107"/>
                    </a:cubicBezTo>
                    <a:cubicBezTo>
                      <a:pt x="15476" y="46107"/>
                      <a:pt x="17211" y="45096"/>
                      <a:pt x="18022" y="44285"/>
                    </a:cubicBezTo>
                    <a:cubicBezTo>
                      <a:pt x="19043" y="43232"/>
                      <a:pt x="20160" y="38891"/>
                      <a:pt x="20511" y="38509"/>
                    </a:cubicBezTo>
                    <a:cubicBezTo>
                      <a:pt x="20734" y="38253"/>
                      <a:pt x="22745" y="37009"/>
                      <a:pt x="24309" y="36051"/>
                    </a:cubicBezTo>
                    <a:cubicBezTo>
                      <a:pt x="24468" y="41860"/>
                      <a:pt x="24628" y="47828"/>
                      <a:pt x="24819" y="53444"/>
                    </a:cubicBezTo>
                    <a:cubicBezTo>
                      <a:pt x="22554" y="54498"/>
                      <a:pt x="18692" y="56540"/>
                      <a:pt x="16873" y="56540"/>
                    </a:cubicBezTo>
                    <a:cubicBezTo>
                      <a:pt x="14607" y="56540"/>
                      <a:pt x="7362" y="55168"/>
                      <a:pt x="6245" y="55168"/>
                    </a:cubicBezTo>
                    <a:cubicBezTo>
                      <a:pt x="5096" y="55168"/>
                      <a:pt x="5926" y="55423"/>
                      <a:pt x="7075" y="56540"/>
                    </a:cubicBezTo>
                    <a:cubicBezTo>
                      <a:pt x="7996" y="57461"/>
                      <a:pt x="14924" y="59119"/>
                      <a:pt x="17884" y="59119"/>
                    </a:cubicBezTo>
                    <a:cubicBezTo>
                      <a:pt x="18514" y="59119"/>
                      <a:pt x="18965" y="59044"/>
                      <a:pt x="19139" y="58870"/>
                    </a:cubicBezTo>
                    <a:cubicBezTo>
                      <a:pt x="19841" y="58200"/>
                      <a:pt x="22809" y="57210"/>
                      <a:pt x="24915" y="56317"/>
                    </a:cubicBezTo>
                    <a:cubicBezTo>
                      <a:pt x="25298" y="70072"/>
                      <a:pt x="25713" y="81274"/>
                      <a:pt x="25809" y="82295"/>
                    </a:cubicBezTo>
                    <a:cubicBezTo>
                      <a:pt x="25834" y="82512"/>
                      <a:pt x="26303" y="82602"/>
                      <a:pt x="26968" y="82602"/>
                    </a:cubicBezTo>
                    <a:cubicBezTo>
                      <a:pt x="28848" y="82602"/>
                      <a:pt x="32294" y="81879"/>
                      <a:pt x="31681" y="81242"/>
                    </a:cubicBezTo>
                    <a:cubicBezTo>
                      <a:pt x="31362" y="80955"/>
                      <a:pt x="30532" y="71668"/>
                      <a:pt x="29543" y="59540"/>
                    </a:cubicBezTo>
                    <a:cubicBezTo>
                      <a:pt x="31617" y="58008"/>
                      <a:pt x="35862" y="54306"/>
                      <a:pt x="36404" y="54083"/>
                    </a:cubicBezTo>
                    <a:cubicBezTo>
                      <a:pt x="36455" y="54063"/>
                      <a:pt x="36544" y="54055"/>
                      <a:pt x="36665" y="54055"/>
                    </a:cubicBezTo>
                    <a:cubicBezTo>
                      <a:pt x="38155" y="54055"/>
                      <a:pt x="44544" y="55391"/>
                      <a:pt x="45340" y="55391"/>
                    </a:cubicBezTo>
                    <a:cubicBezTo>
                      <a:pt x="46170" y="55391"/>
                      <a:pt x="46649" y="54466"/>
                      <a:pt x="45564" y="54466"/>
                    </a:cubicBezTo>
                    <a:cubicBezTo>
                      <a:pt x="44479" y="54466"/>
                      <a:pt x="37904" y="52551"/>
                      <a:pt x="36404" y="52327"/>
                    </a:cubicBezTo>
                    <a:cubicBezTo>
                      <a:pt x="36350" y="52319"/>
                      <a:pt x="36290" y="52315"/>
                      <a:pt x="36224" y="52315"/>
                    </a:cubicBezTo>
                    <a:cubicBezTo>
                      <a:pt x="34829" y="52315"/>
                      <a:pt x="31021" y="54195"/>
                      <a:pt x="29192" y="55232"/>
                    </a:cubicBezTo>
                    <a:cubicBezTo>
                      <a:pt x="28713" y="49519"/>
                      <a:pt x="28234" y="43360"/>
                      <a:pt x="27756" y="37296"/>
                    </a:cubicBezTo>
                    <a:lnTo>
                      <a:pt x="27756" y="37296"/>
                    </a:lnTo>
                    <a:cubicBezTo>
                      <a:pt x="31011" y="38891"/>
                      <a:pt x="39532" y="42274"/>
                      <a:pt x="41926" y="43296"/>
                    </a:cubicBezTo>
                    <a:cubicBezTo>
                      <a:pt x="43494" y="43994"/>
                      <a:pt x="44543" y="44256"/>
                      <a:pt x="45268" y="44256"/>
                    </a:cubicBezTo>
                    <a:cubicBezTo>
                      <a:pt x="45900" y="44256"/>
                      <a:pt x="46285" y="44057"/>
                      <a:pt x="46553" y="43774"/>
                    </a:cubicBezTo>
                    <a:cubicBezTo>
                      <a:pt x="46909" y="43377"/>
                      <a:pt x="46415" y="43309"/>
                      <a:pt x="45754" y="43309"/>
                    </a:cubicBezTo>
                    <a:cubicBezTo>
                      <a:pt x="45406" y="43309"/>
                      <a:pt x="45011" y="43328"/>
                      <a:pt x="44670" y="43328"/>
                    </a:cubicBezTo>
                    <a:cubicBezTo>
                      <a:pt x="44666" y="43328"/>
                      <a:pt x="44662" y="43328"/>
                      <a:pt x="44657" y="43328"/>
                    </a:cubicBezTo>
                    <a:cubicBezTo>
                      <a:pt x="43625" y="43328"/>
                      <a:pt x="37041" y="39594"/>
                      <a:pt x="36564" y="39594"/>
                    </a:cubicBezTo>
                    <a:cubicBezTo>
                      <a:pt x="36557" y="39594"/>
                      <a:pt x="36551" y="39594"/>
                      <a:pt x="36545" y="39594"/>
                    </a:cubicBezTo>
                    <a:cubicBezTo>
                      <a:pt x="36131" y="39594"/>
                      <a:pt x="37724" y="38497"/>
                      <a:pt x="38511" y="37679"/>
                    </a:cubicBezTo>
                    <a:cubicBezTo>
                      <a:pt x="39097" y="37046"/>
                      <a:pt x="39115" y="36412"/>
                      <a:pt x="38943" y="36412"/>
                    </a:cubicBezTo>
                    <a:cubicBezTo>
                      <a:pt x="38882" y="36412"/>
                      <a:pt x="38795" y="36495"/>
                      <a:pt x="38702" y="36689"/>
                    </a:cubicBezTo>
                    <a:cubicBezTo>
                      <a:pt x="38383" y="37423"/>
                      <a:pt x="35511" y="38796"/>
                      <a:pt x="34904" y="38796"/>
                    </a:cubicBezTo>
                    <a:cubicBezTo>
                      <a:pt x="34394" y="38796"/>
                      <a:pt x="29894" y="35540"/>
                      <a:pt x="27500" y="33785"/>
                    </a:cubicBezTo>
                    <a:cubicBezTo>
                      <a:pt x="27085" y="28902"/>
                      <a:pt x="26734" y="24147"/>
                      <a:pt x="26415" y="19839"/>
                    </a:cubicBezTo>
                    <a:lnTo>
                      <a:pt x="26415" y="19839"/>
                    </a:lnTo>
                    <a:cubicBezTo>
                      <a:pt x="28617" y="21083"/>
                      <a:pt x="31904" y="23381"/>
                      <a:pt x="32607" y="23668"/>
                    </a:cubicBezTo>
                    <a:cubicBezTo>
                      <a:pt x="34222" y="24447"/>
                      <a:pt x="35889" y="29136"/>
                      <a:pt x="36195" y="29136"/>
                    </a:cubicBezTo>
                    <a:cubicBezTo>
                      <a:pt x="36228" y="29136"/>
                      <a:pt x="36245" y="29083"/>
                      <a:pt x="36245" y="28966"/>
                    </a:cubicBezTo>
                    <a:cubicBezTo>
                      <a:pt x="36245" y="28136"/>
                      <a:pt x="34617" y="23381"/>
                      <a:pt x="33819" y="22615"/>
                    </a:cubicBezTo>
                    <a:cubicBezTo>
                      <a:pt x="33213" y="22009"/>
                      <a:pt x="28905" y="18339"/>
                      <a:pt x="26192" y="16775"/>
                    </a:cubicBezTo>
                    <a:cubicBezTo>
                      <a:pt x="25490" y="7871"/>
                      <a:pt x="24979" y="1520"/>
                      <a:pt x="24851" y="881"/>
                    </a:cubicBezTo>
                    <a:cubicBezTo>
                      <a:pt x="24737" y="269"/>
                      <a:pt x="24427" y="0"/>
                      <a:pt x="2411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26" name="Google Shape;126;p8"/>
            <p:cNvGrpSpPr/>
            <p:nvPr/>
          </p:nvGrpSpPr>
          <p:grpSpPr>
            <a:xfrm>
              <a:off x="0" y="225"/>
              <a:ext cx="3367758" cy="1325257"/>
              <a:chOff x="-2" y="231"/>
              <a:chExt cx="3578913" cy="1408350"/>
            </a:xfrm>
          </p:grpSpPr>
          <p:sp>
            <p:nvSpPr>
              <p:cNvPr id="127" name="Google Shape;127;p8"/>
              <p:cNvSpPr/>
              <p:nvPr/>
            </p:nvSpPr>
            <p:spPr>
              <a:xfrm rot="10800000" flipH="1">
                <a:off x="6" y="255"/>
                <a:ext cx="3578905" cy="1408325"/>
              </a:xfrm>
              <a:custGeom>
                <a:avLst/>
                <a:gdLst/>
                <a:ahLst/>
                <a:cxnLst/>
                <a:rect l="l" t="t" r="r" b="b"/>
                <a:pathLst>
                  <a:path w="109522" h="43101" extrusionOk="0">
                    <a:moveTo>
                      <a:pt x="8249" y="0"/>
                    </a:moveTo>
                    <a:cubicBezTo>
                      <a:pt x="5313" y="0"/>
                      <a:pt x="2333" y="633"/>
                      <a:pt x="0" y="1765"/>
                    </a:cubicBezTo>
                    <a:lnTo>
                      <a:pt x="0" y="43100"/>
                    </a:lnTo>
                    <a:lnTo>
                      <a:pt x="109521" y="43100"/>
                    </a:lnTo>
                    <a:cubicBezTo>
                      <a:pt x="108547" y="40546"/>
                      <a:pt x="105421" y="38328"/>
                      <a:pt x="102733" y="37824"/>
                    </a:cubicBezTo>
                    <a:cubicBezTo>
                      <a:pt x="102298" y="37755"/>
                      <a:pt x="101863" y="37722"/>
                      <a:pt x="101430" y="37722"/>
                    </a:cubicBezTo>
                    <a:cubicBezTo>
                      <a:pt x="99120" y="37722"/>
                      <a:pt x="96891" y="38685"/>
                      <a:pt x="95306" y="40412"/>
                    </a:cubicBezTo>
                    <a:cubicBezTo>
                      <a:pt x="92641" y="31438"/>
                      <a:pt x="84461" y="25916"/>
                      <a:pt x="75853" y="25916"/>
                    </a:cubicBezTo>
                    <a:cubicBezTo>
                      <a:pt x="72630" y="25916"/>
                      <a:pt x="69347" y="26690"/>
                      <a:pt x="66271" y="28347"/>
                    </a:cubicBezTo>
                    <a:cubicBezTo>
                      <a:pt x="66519" y="24489"/>
                      <a:pt x="63403" y="21872"/>
                      <a:pt x="60159" y="21872"/>
                    </a:cubicBezTo>
                    <a:cubicBezTo>
                      <a:pt x="58572" y="21872"/>
                      <a:pt x="56954" y="22498"/>
                      <a:pt x="55685" y="23912"/>
                    </a:cubicBezTo>
                    <a:cubicBezTo>
                      <a:pt x="54509" y="18501"/>
                      <a:pt x="50241" y="14334"/>
                      <a:pt x="44830" y="13292"/>
                    </a:cubicBezTo>
                    <a:cubicBezTo>
                      <a:pt x="44053" y="13159"/>
                      <a:pt x="43268" y="13094"/>
                      <a:pt x="42485" y="13094"/>
                    </a:cubicBezTo>
                    <a:cubicBezTo>
                      <a:pt x="37921" y="13094"/>
                      <a:pt x="33438" y="15310"/>
                      <a:pt x="31085" y="19240"/>
                    </a:cubicBezTo>
                    <a:cubicBezTo>
                      <a:pt x="30661" y="16380"/>
                      <a:pt x="27801" y="14235"/>
                      <a:pt x="24941" y="14235"/>
                    </a:cubicBezTo>
                    <a:cubicBezTo>
                      <a:pt x="24407" y="14235"/>
                      <a:pt x="23874" y="14310"/>
                      <a:pt x="23356" y="14468"/>
                    </a:cubicBezTo>
                    <a:cubicBezTo>
                      <a:pt x="23154" y="9293"/>
                      <a:pt x="20365" y="4588"/>
                      <a:pt x="15963" y="1866"/>
                    </a:cubicBezTo>
                    <a:cubicBezTo>
                      <a:pt x="13840" y="583"/>
                      <a:pt x="11065" y="0"/>
                      <a:pt x="824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8" name="Google Shape;128;p8"/>
              <p:cNvSpPr/>
              <p:nvPr/>
            </p:nvSpPr>
            <p:spPr>
              <a:xfrm rot="10800000" flipH="1">
                <a:off x="-2" y="231"/>
                <a:ext cx="1595109" cy="1071168"/>
              </a:xfrm>
              <a:custGeom>
                <a:avLst/>
                <a:gdLst/>
                <a:ahLst/>
                <a:cxnLst/>
                <a:rect l="l" t="t" r="r" b="b"/>
                <a:pathLst>
                  <a:path w="92685" h="62241" extrusionOk="0">
                    <a:moveTo>
                      <a:pt x="43702" y="0"/>
                    </a:moveTo>
                    <a:cubicBezTo>
                      <a:pt x="36079" y="0"/>
                      <a:pt x="28412" y="2852"/>
                      <a:pt x="22986" y="8236"/>
                    </a:cubicBezTo>
                    <a:cubicBezTo>
                      <a:pt x="20010" y="3016"/>
                      <a:pt x="13698" y="120"/>
                      <a:pt x="7513" y="120"/>
                    </a:cubicBezTo>
                    <a:cubicBezTo>
                      <a:pt x="4899" y="120"/>
                      <a:pt x="2307" y="638"/>
                      <a:pt x="0" y="1717"/>
                    </a:cubicBezTo>
                    <a:lnTo>
                      <a:pt x="0" y="62240"/>
                    </a:lnTo>
                    <a:lnTo>
                      <a:pt x="91509" y="62240"/>
                    </a:lnTo>
                    <a:cubicBezTo>
                      <a:pt x="92685" y="55788"/>
                      <a:pt x="91845" y="47891"/>
                      <a:pt x="88450" y="42245"/>
                    </a:cubicBezTo>
                    <a:cubicBezTo>
                      <a:pt x="85760" y="37770"/>
                      <a:pt x="80663" y="34562"/>
                      <a:pt x="75585" y="34562"/>
                    </a:cubicBezTo>
                    <a:cubicBezTo>
                      <a:pt x="74257" y="34562"/>
                      <a:pt x="72930" y="34781"/>
                      <a:pt x="71648" y="35255"/>
                    </a:cubicBezTo>
                    <a:cubicBezTo>
                      <a:pt x="74437" y="23123"/>
                      <a:pt x="68354" y="9513"/>
                      <a:pt x="57466" y="3464"/>
                    </a:cubicBezTo>
                    <a:cubicBezTo>
                      <a:pt x="53275" y="1128"/>
                      <a:pt x="48497" y="0"/>
                      <a:pt x="43702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29" name="Google Shape;129;p8"/>
          <p:cNvSpPr txBox="1">
            <a:spLocks noGrp="1"/>
          </p:cNvSpPr>
          <p:nvPr>
            <p:ph type="title"/>
          </p:nvPr>
        </p:nvSpPr>
        <p:spPr>
          <a:xfrm>
            <a:off x="1714950" y="1530626"/>
            <a:ext cx="5714100" cy="222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500"/>
              <a:buNone/>
              <a:defRPr sz="8000"/>
            </a:lvl1pPr>
            <a:lvl2pPr lvl="1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0"/>
          <p:cNvSpPr/>
          <p:nvPr/>
        </p:nvSpPr>
        <p:spPr>
          <a:xfrm flipH="1">
            <a:off x="5035458" y="-418651"/>
            <a:ext cx="4833342" cy="8280831"/>
          </a:xfrm>
          <a:custGeom>
            <a:avLst/>
            <a:gdLst/>
            <a:ahLst/>
            <a:cxnLst/>
            <a:rect l="l" t="t" r="r" b="b"/>
            <a:pathLst>
              <a:path w="116424" h="199466" extrusionOk="0">
                <a:moveTo>
                  <a:pt x="0" y="1"/>
                </a:moveTo>
                <a:lnTo>
                  <a:pt x="0" y="63638"/>
                </a:lnTo>
                <a:cubicBezTo>
                  <a:pt x="11521" y="64021"/>
                  <a:pt x="22883" y="66064"/>
                  <a:pt x="33351" y="71329"/>
                </a:cubicBezTo>
                <a:cubicBezTo>
                  <a:pt x="47840" y="78542"/>
                  <a:pt x="58563" y="91563"/>
                  <a:pt x="62839" y="107137"/>
                </a:cubicBezTo>
                <a:cubicBezTo>
                  <a:pt x="67435" y="123988"/>
                  <a:pt x="65169" y="141924"/>
                  <a:pt x="65680" y="159158"/>
                </a:cubicBezTo>
                <a:cubicBezTo>
                  <a:pt x="66095" y="172722"/>
                  <a:pt x="67850" y="187466"/>
                  <a:pt x="74648" y="199466"/>
                </a:cubicBezTo>
                <a:lnTo>
                  <a:pt x="87637" y="199466"/>
                </a:lnTo>
                <a:cubicBezTo>
                  <a:pt x="86392" y="196721"/>
                  <a:pt x="85339" y="193913"/>
                  <a:pt x="84477" y="191008"/>
                </a:cubicBezTo>
                <a:cubicBezTo>
                  <a:pt x="82084" y="182806"/>
                  <a:pt x="81573" y="174158"/>
                  <a:pt x="82531" y="165668"/>
                </a:cubicBezTo>
                <a:cubicBezTo>
                  <a:pt x="84605" y="147637"/>
                  <a:pt x="92009" y="130563"/>
                  <a:pt x="99190" y="114063"/>
                </a:cubicBezTo>
                <a:cubicBezTo>
                  <a:pt x="106562" y="97021"/>
                  <a:pt x="114764" y="79308"/>
                  <a:pt x="115626" y="60479"/>
                </a:cubicBezTo>
                <a:cubicBezTo>
                  <a:pt x="116424" y="43053"/>
                  <a:pt x="109211" y="26809"/>
                  <a:pt x="99222" y="12894"/>
                </a:cubicBezTo>
                <a:cubicBezTo>
                  <a:pt x="95967" y="8394"/>
                  <a:pt x="92456" y="4086"/>
                  <a:pt x="88690" y="1"/>
                </a:cubicBezTo>
                <a:close/>
              </a:path>
            </a:pathLst>
          </a:custGeom>
          <a:solidFill>
            <a:srgbClr val="FFFFFF">
              <a:alpha val="589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1;p10"/>
          <p:cNvSpPr txBox="1">
            <a:spLocks noGrp="1"/>
          </p:cNvSpPr>
          <p:nvPr>
            <p:ph type="title"/>
          </p:nvPr>
        </p:nvSpPr>
        <p:spPr>
          <a:xfrm>
            <a:off x="5652150" y="387600"/>
            <a:ext cx="2769600" cy="20331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200"/>
              <a:buFont typeface="Fredoka One"/>
              <a:buNone/>
              <a:defRPr sz="3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Font typeface="Fredoka One"/>
              <a:buNone/>
              <a:defRPr sz="3600">
                <a:latin typeface="Fredoka One"/>
                <a:ea typeface="Fredoka One"/>
                <a:cs typeface="Fredoka One"/>
                <a:sym typeface="Fredoka One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Font typeface="Fredoka One"/>
              <a:buNone/>
              <a:defRPr sz="3600">
                <a:latin typeface="Fredoka One"/>
                <a:ea typeface="Fredoka One"/>
                <a:cs typeface="Fredoka One"/>
                <a:sym typeface="Fredoka One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Font typeface="Fredoka One"/>
              <a:buNone/>
              <a:defRPr sz="3600">
                <a:latin typeface="Fredoka One"/>
                <a:ea typeface="Fredoka One"/>
                <a:cs typeface="Fredoka One"/>
                <a:sym typeface="Fredoka One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Font typeface="Fredoka One"/>
              <a:buNone/>
              <a:defRPr sz="3600">
                <a:latin typeface="Fredoka One"/>
                <a:ea typeface="Fredoka One"/>
                <a:cs typeface="Fredoka One"/>
                <a:sym typeface="Fredoka One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Font typeface="Fredoka One"/>
              <a:buNone/>
              <a:defRPr sz="3600">
                <a:latin typeface="Fredoka One"/>
                <a:ea typeface="Fredoka One"/>
                <a:cs typeface="Fredoka One"/>
                <a:sym typeface="Fredoka One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Font typeface="Fredoka One"/>
              <a:buNone/>
              <a:defRPr sz="3600">
                <a:latin typeface="Fredoka One"/>
                <a:ea typeface="Fredoka One"/>
                <a:cs typeface="Fredoka One"/>
                <a:sym typeface="Fredoka One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Font typeface="Fredoka One"/>
              <a:buNone/>
              <a:defRPr sz="3600">
                <a:latin typeface="Fredoka One"/>
                <a:ea typeface="Fredoka One"/>
                <a:cs typeface="Fredoka One"/>
                <a:sym typeface="Fredoka One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Font typeface="Fredoka One"/>
              <a:buNone/>
              <a:defRPr sz="3600">
                <a:latin typeface="Fredoka One"/>
                <a:ea typeface="Fredoka One"/>
                <a:cs typeface="Fredoka One"/>
                <a:sym typeface="Fredoka One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CUSTOM_18"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1" name="Google Shape;241;p16"/>
          <p:cNvGrpSpPr/>
          <p:nvPr/>
        </p:nvGrpSpPr>
        <p:grpSpPr>
          <a:xfrm>
            <a:off x="-80" y="-3518628"/>
            <a:ext cx="9719180" cy="8662168"/>
            <a:chOff x="-80" y="-3518628"/>
            <a:chExt cx="9719180" cy="8662168"/>
          </a:xfrm>
        </p:grpSpPr>
        <p:sp>
          <p:nvSpPr>
            <p:cNvPr id="242" name="Google Shape;242;p16"/>
            <p:cNvSpPr/>
            <p:nvPr/>
          </p:nvSpPr>
          <p:spPr>
            <a:xfrm flipH="1">
              <a:off x="156571" y="-3518628"/>
              <a:ext cx="4737293" cy="8116272"/>
            </a:xfrm>
            <a:custGeom>
              <a:avLst/>
              <a:gdLst/>
              <a:ahLst/>
              <a:cxnLst/>
              <a:rect l="l" t="t" r="r" b="b"/>
              <a:pathLst>
                <a:path w="116424" h="199466" extrusionOk="0">
                  <a:moveTo>
                    <a:pt x="0" y="1"/>
                  </a:moveTo>
                  <a:lnTo>
                    <a:pt x="0" y="63638"/>
                  </a:lnTo>
                  <a:cubicBezTo>
                    <a:pt x="11521" y="64021"/>
                    <a:pt x="22883" y="66064"/>
                    <a:pt x="33351" y="71329"/>
                  </a:cubicBezTo>
                  <a:cubicBezTo>
                    <a:pt x="47840" y="78542"/>
                    <a:pt x="58563" y="91563"/>
                    <a:pt x="62839" y="107137"/>
                  </a:cubicBezTo>
                  <a:cubicBezTo>
                    <a:pt x="67435" y="123988"/>
                    <a:pt x="65169" y="141924"/>
                    <a:pt x="65680" y="159158"/>
                  </a:cubicBezTo>
                  <a:cubicBezTo>
                    <a:pt x="66095" y="172722"/>
                    <a:pt x="67850" y="187466"/>
                    <a:pt x="74648" y="199466"/>
                  </a:cubicBezTo>
                  <a:lnTo>
                    <a:pt x="87637" y="199466"/>
                  </a:lnTo>
                  <a:cubicBezTo>
                    <a:pt x="86392" y="196721"/>
                    <a:pt x="85339" y="193913"/>
                    <a:pt x="84477" y="191008"/>
                  </a:cubicBezTo>
                  <a:cubicBezTo>
                    <a:pt x="82084" y="182806"/>
                    <a:pt x="81573" y="174158"/>
                    <a:pt x="82531" y="165668"/>
                  </a:cubicBezTo>
                  <a:cubicBezTo>
                    <a:pt x="84605" y="147637"/>
                    <a:pt x="92009" y="130563"/>
                    <a:pt x="99190" y="114063"/>
                  </a:cubicBezTo>
                  <a:cubicBezTo>
                    <a:pt x="106562" y="97021"/>
                    <a:pt x="114764" y="79308"/>
                    <a:pt x="115626" y="60479"/>
                  </a:cubicBezTo>
                  <a:cubicBezTo>
                    <a:pt x="116424" y="43053"/>
                    <a:pt x="109211" y="26809"/>
                    <a:pt x="99222" y="12894"/>
                  </a:cubicBezTo>
                  <a:cubicBezTo>
                    <a:pt x="95967" y="8394"/>
                    <a:pt x="92456" y="4086"/>
                    <a:pt x="88690" y="1"/>
                  </a:cubicBezTo>
                  <a:close/>
                </a:path>
              </a:pathLst>
            </a:custGeom>
            <a:solidFill>
              <a:srgbClr val="FFFFFF">
                <a:alpha val="197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243;p16"/>
            <p:cNvSpPr/>
            <p:nvPr/>
          </p:nvSpPr>
          <p:spPr>
            <a:xfrm>
              <a:off x="-80" y="3997875"/>
              <a:ext cx="9144161" cy="1145666"/>
            </a:xfrm>
            <a:custGeom>
              <a:avLst/>
              <a:gdLst/>
              <a:ahLst/>
              <a:cxnLst/>
              <a:rect l="l" t="t" r="r" b="b"/>
              <a:pathLst>
                <a:path w="202394" h="111745" extrusionOk="0">
                  <a:moveTo>
                    <a:pt x="6538" y="0"/>
                  </a:moveTo>
                  <a:cubicBezTo>
                    <a:pt x="2432" y="0"/>
                    <a:pt x="1" y="347"/>
                    <a:pt x="1" y="347"/>
                  </a:cubicBezTo>
                  <a:lnTo>
                    <a:pt x="1" y="111744"/>
                  </a:lnTo>
                  <a:lnTo>
                    <a:pt x="202394" y="111744"/>
                  </a:lnTo>
                  <a:lnTo>
                    <a:pt x="202394" y="36259"/>
                  </a:lnTo>
                  <a:cubicBezTo>
                    <a:pt x="202394" y="36259"/>
                    <a:pt x="199464" y="36325"/>
                    <a:pt x="194879" y="36325"/>
                  </a:cubicBezTo>
                  <a:cubicBezTo>
                    <a:pt x="183326" y="36325"/>
                    <a:pt x="161263" y="35910"/>
                    <a:pt x="149091" y="32989"/>
                  </a:cubicBezTo>
                  <a:cubicBezTo>
                    <a:pt x="132090" y="28909"/>
                    <a:pt x="128043" y="29750"/>
                    <a:pt x="119429" y="28844"/>
                  </a:cubicBezTo>
                  <a:cubicBezTo>
                    <a:pt x="110782" y="27937"/>
                    <a:pt x="98380" y="23565"/>
                    <a:pt x="87564" y="22076"/>
                  </a:cubicBezTo>
                  <a:cubicBezTo>
                    <a:pt x="76781" y="20554"/>
                    <a:pt x="71405" y="24634"/>
                    <a:pt x="47280" y="10839"/>
                  </a:cubicBezTo>
                  <a:cubicBezTo>
                    <a:pt x="30988" y="1511"/>
                    <a:pt x="15112" y="0"/>
                    <a:pt x="65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44" name="Google Shape;244;p16"/>
            <p:cNvGrpSpPr/>
            <p:nvPr/>
          </p:nvGrpSpPr>
          <p:grpSpPr>
            <a:xfrm>
              <a:off x="7208684" y="4107535"/>
              <a:ext cx="1305072" cy="501048"/>
              <a:chOff x="5153868" y="1397477"/>
              <a:chExt cx="1451532" cy="557277"/>
            </a:xfrm>
          </p:grpSpPr>
          <p:sp>
            <p:nvSpPr>
              <p:cNvPr id="245" name="Google Shape;245;p16"/>
              <p:cNvSpPr/>
              <p:nvPr/>
            </p:nvSpPr>
            <p:spPr>
              <a:xfrm flipH="1">
                <a:off x="5153868" y="1613995"/>
                <a:ext cx="1451532" cy="331114"/>
              </a:xfrm>
              <a:custGeom>
                <a:avLst/>
                <a:gdLst/>
                <a:ahLst/>
                <a:cxnLst/>
                <a:rect l="l" t="t" r="r" b="b"/>
                <a:pathLst>
                  <a:path w="7676" h="1751" extrusionOk="0">
                    <a:moveTo>
                      <a:pt x="6750" y="1"/>
                    </a:moveTo>
                    <a:cubicBezTo>
                      <a:pt x="6706" y="1"/>
                      <a:pt x="6651" y="7"/>
                      <a:pt x="6575" y="21"/>
                    </a:cubicBezTo>
                    <a:cubicBezTo>
                      <a:pt x="6186" y="86"/>
                      <a:pt x="1652" y="150"/>
                      <a:pt x="1652" y="150"/>
                    </a:cubicBezTo>
                    <a:cubicBezTo>
                      <a:pt x="1577" y="129"/>
                      <a:pt x="1505" y="118"/>
                      <a:pt x="1435" y="118"/>
                    </a:cubicBezTo>
                    <a:cubicBezTo>
                      <a:pt x="1296" y="118"/>
                      <a:pt x="1167" y="161"/>
                      <a:pt x="1037" y="248"/>
                    </a:cubicBezTo>
                    <a:cubicBezTo>
                      <a:pt x="649" y="442"/>
                      <a:pt x="681" y="409"/>
                      <a:pt x="422" y="507"/>
                    </a:cubicBezTo>
                    <a:cubicBezTo>
                      <a:pt x="163" y="636"/>
                      <a:pt x="1" y="1122"/>
                      <a:pt x="163" y="1219"/>
                    </a:cubicBezTo>
                    <a:cubicBezTo>
                      <a:pt x="269" y="1299"/>
                      <a:pt x="244" y="1357"/>
                      <a:pt x="629" y="1357"/>
                    </a:cubicBezTo>
                    <a:cubicBezTo>
                      <a:pt x="712" y="1357"/>
                      <a:pt x="814" y="1354"/>
                      <a:pt x="940" y="1349"/>
                    </a:cubicBezTo>
                    <a:cubicBezTo>
                      <a:pt x="1384" y="1308"/>
                      <a:pt x="1513" y="1218"/>
                      <a:pt x="1658" y="1218"/>
                    </a:cubicBezTo>
                    <a:cubicBezTo>
                      <a:pt x="1745" y="1218"/>
                      <a:pt x="1838" y="1251"/>
                      <a:pt x="2009" y="1349"/>
                    </a:cubicBezTo>
                    <a:cubicBezTo>
                      <a:pt x="2365" y="1543"/>
                      <a:pt x="2786" y="1672"/>
                      <a:pt x="3207" y="1705"/>
                    </a:cubicBezTo>
                    <a:cubicBezTo>
                      <a:pt x="3275" y="1714"/>
                      <a:pt x="3332" y="1718"/>
                      <a:pt x="3382" y="1718"/>
                    </a:cubicBezTo>
                    <a:cubicBezTo>
                      <a:pt x="3683" y="1718"/>
                      <a:pt x="3710" y="1571"/>
                      <a:pt x="4405" y="1543"/>
                    </a:cubicBezTo>
                    <a:cubicBezTo>
                      <a:pt x="5053" y="1543"/>
                      <a:pt x="5265" y="1750"/>
                      <a:pt x="5589" y="1750"/>
                    </a:cubicBezTo>
                    <a:cubicBezTo>
                      <a:pt x="5671" y="1750"/>
                      <a:pt x="5759" y="1737"/>
                      <a:pt x="5862" y="1705"/>
                    </a:cubicBezTo>
                    <a:cubicBezTo>
                      <a:pt x="6380" y="1575"/>
                      <a:pt x="6024" y="1413"/>
                      <a:pt x="6575" y="1251"/>
                    </a:cubicBezTo>
                    <a:cubicBezTo>
                      <a:pt x="7158" y="1090"/>
                      <a:pt x="7319" y="1057"/>
                      <a:pt x="7481" y="766"/>
                    </a:cubicBezTo>
                    <a:cubicBezTo>
                      <a:pt x="7676" y="474"/>
                      <a:pt x="7611" y="345"/>
                      <a:pt x="7222" y="215"/>
                    </a:cubicBezTo>
                    <a:cubicBezTo>
                      <a:pt x="6917" y="88"/>
                      <a:pt x="6912" y="1"/>
                      <a:pt x="6750" y="1"/>
                    </a:cubicBezTo>
                    <a:close/>
                  </a:path>
                </a:pathLst>
              </a:custGeom>
              <a:solidFill>
                <a:srgbClr val="03171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6" name="Google Shape;246;p16"/>
              <p:cNvSpPr/>
              <p:nvPr/>
            </p:nvSpPr>
            <p:spPr>
              <a:xfrm flipH="1">
                <a:off x="5404994" y="1397477"/>
                <a:ext cx="888014" cy="153171"/>
              </a:xfrm>
              <a:custGeom>
                <a:avLst/>
                <a:gdLst/>
                <a:ahLst/>
                <a:cxnLst/>
                <a:rect l="l" t="t" r="r" b="b"/>
                <a:pathLst>
                  <a:path w="4696" h="810" extrusionOk="0">
                    <a:moveTo>
                      <a:pt x="2332" y="0"/>
                    </a:moveTo>
                    <a:cubicBezTo>
                      <a:pt x="1037" y="0"/>
                      <a:pt x="0" y="194"/>
                      <a:pt x="0" y="389"/>
                    </a:cubicBezTo>
                    <a:cubicBezTo>
                      <a:pt x="0" y="615"/>
                      <a:pt x="1037" y="810"/>
                      <a:pt x="2332" y="810"/>
                    </a:cubicBezTo>
                    <a:cubicBezTo>
                      <a:pt x="3627" y="810"/>
                      <a:pt x="4696" y="615"/>
                      <a:pt x="4696" y="389"/>
                    </a:cubicBezTo>
                    <a:cubicBezTo>
                      <a:pt x="4696" y="194"/>
                      <a:pt x="3627" y="0"/>
                      <a:pt x="233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7" name="Google Shape;247;p16"/>
              <p:cNvSpPr/>
              <p:nvPr/>
            </p:nvSpPr>
            <p:spPr>
              <a:xfrm flipH="1">
                <a:off x="5190554" y="1470847"/>
                <a:ext cx="1304601" cy="483907"/>
              </a:xfrm>
              <a:custGeom>
                <a:avLst/>
                <a:gdLst/>
                <a:ahLst/>
                <a:cxnLst/>
                <a:rect l="l" t="t" r="r" b="b"/>
                <a:pathLst>
                  <a:path w="6899" h="2559" extrusionOk="0">
                    <a:moveTo>
                      <a:pt x="1069" y="1"/>
                    </a:moveTo>
                    <a:lnTo>
                      <a:pt x="1069" y="907"/>
                    </a:lnTo>
                    <a:cubicBezTo>
                      <a:pt x="681" y="1069"/>
                      <a:pt x="325" y="1264"/>
                      <a:pt x="1" y="1523"/>
                    </a:cubicBezTo>
                    <a:cubicBezTo>
                      <a:pt x="228" y="1458"/>
                      <a:pt x="487" y="1426"/>
                      <a:pt x="713" y="1426"/>
                    </a:cubicBezTo>
                    <a:cubicBezTo>
                      <a:pt x="743" y="1430"/>
                      <a:pt x="772" y="1432"/>
                      <a:pt x="801" y="1432"/>
                    </a:cubicBezTo>
                    <a:cubicBezTo>
                      <a:pt x="997" y="1432"/>
                      <a:pt x="1188" y="1340"/>
                      <a:pt x="1329" y="1199"/>
                    </a:cubicBezTo>
                    <a:cubicBezTo>
                      <a:pt x="1542" y="1246"/>
                      <a:pt x="1773" y="1276"/>
                      <a:pt x="2008" y="1276"/>
                    </a:cubicBezTo>
                    <a:cubicBezTo>
                      <a:pt x="2094" y="1276"/>
                      <a:pt x="2181" y="1272"/>
                      <a:pt x="2268" y="1264"/>
                    </a:cubicBezTo>
                    <a:lnTo>
                      <a:pt x="2268" y="1264"/>
                    </a:lnTo>
                    <a:cubicBezTo>
                      <a:pt x="2203" y="1426"/>
                      <a:pt x="2106" y="1555"/>
                      <a:pt x="1976" y="1652"/>
                    </a:cubicBezTo>
                    <a:cubicBezTo>
                      <a:pt x="1847" y="1782"/>
                      <a:pt x="1685" y="1944"/>
                      <a:pt x="1588" y="2106"/>
                    </a:cubicBezTo>
                    <a:cubicBezTo>
                      <a:pt x="1588" y="2106"/>
                      <a:pt x="2041" y="1814"/>
                      <a:pt x="2268" y="1685"/>
                    </a:cubicBezTo>
                    <a:cubicBezTo>
                      <a:pt x="2397" y="1620"/>
                      <a:pt x="2494" y="1523"/>
                      <a:pt x="2624" y="1393"/>
                    </a:cubicBezTo>
                    <a:cubicBezTo>
                      <a:pt x="3077" y="1393"/>
                      <a:pt x="3531" y="1361"/>
                      <a:pt x="3531" y="1361"/>
                    </a:cubicBezTo>
                    <a:lnTo>
                      <a:pt x="3531" y="1361"/>
                    </a:lnTo>
                    <a:cubicBezTo>
                      <a:pt x="3433" y="1587"/>
                      <a:pt x="3336" y="1814"/>
                      <a:pt x="3239" y="2041"/>
                    </a:cubicBezTo>
                    <a:cubicBezTo>
                      <a:pt x="3174" y="2332"/>
                      <a:pt x="3077" y="2559"/>
                      <a:pt x="3077" y="2559"/>
                    </a:cubicBezTo>
                    <a:cubicBezTo>
                      <a:pt x="3336" y="2300"/>
                      <a:pt x="3563" y="2008"/>
                      <a:pt x="3757" y="1717"/>
                    </a:cubicBezTo>
                    <a:cubicBezTo>
                      <a:pt x="3952" y="1361"/>
                      <a:pt x="4567" y="1296"/>
                      <a:pt x="4567" y="1296"/>
                    </a:cubicBezTo>
                    <a:cubicBezTo>
                      <a:pt x="4632" y="1458"/>
                      <a:pt x="4664" y="1620"/>
                      <a:pt x="4729" y="1782"/>
                    </a:cubicBezTo>
                    <a:cubicBezTo>
                      <a:pt x="4858" y="2041"/>
                      <a:pt x="4988" y="2300"/>
                      <a:pt x="5150" y="2559"/>
                    </a:cubicBezTo>
                    <a:cubicBezTo>
                      <a:pt x="5117" y="2267"/>
                      <a:pt x="5150" y="2008"/>
                      <a:pt x="5247" y="1749"/>
                    </a:cubicBezTo>
                    <a:cubicBezTo>
                      <a:pt x="5344" y="1587"/>
                      <a:pt x="5247" y="1231"/>
                      <a:pt x="5247" y="1231"/>
                    </a:cubicBezTo>
                    <a:lnTo>
                      <a:pt x="5247" y="1231"/>
                    </a:lnTo>
                    <a:cubicBezTo>
                      <a:pt x="5538" y="1264"/>
                      <a:pt x="5862" y="1328"/>
                      <a:pt x="6154" y="1426"/>
                    </a:cubicBezTo>
                    <a:cubicBezTo>
                      <a:pt x="6413" y="1523"/>
                      <a:pt x="6639" y="1555"/>
                      <a:pt x="6898" y="1555"/>
                    </a:cubicBezTo>
                    <a:cubicBezTo>
                      <a:pt x="6736" y="1490"/>
                      <a:pt x="6542" y="1361"/>
                      <a:pt x="6413" y="1231"/>
                    </a:cubicBezTo>
                    <a:cubicBezTo>
                      <a:pt x="6218" y="1069"/>
                      <a:pt x="5992" y="972"/>
                      <a:pt x="5765" y="907"/>
                    </a:cubicBezTo>
                    <a:lnTo>
                      <a:pt x="5765" y="1"/>
                    </a:lnTo>
                    <a:cubicBezTo>
                      <a:pt x="5765" y="227"/>
                      <a:pt x="4696" y="422"/>
                      <a:pt x="3401" y="422"/>
                    </a:cubicBezTo>
                    <a:cubicBezTo>
                      <a:pt x="2106" y="422"/>
                      <a:pt x="1069" y="227"/>
                      <a:pt x="1069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48" name="Google Shape;248;p16"/>
            <p:cNvGrpSpPr/>
            <p:nvPr/>
          </p:nvGrpSpPr>
          <p:grpSpPr>
            <a:xfrm flipH="1">
              <a:off x="5392954" y="-33337"/>
              <a:ext cx="4326146" cy="1145677"/>
              <a:chOff x="-528046" y="0"/>
              <a:chExt cx="4326146" cy="1145677"/>
            </a:xfrm>
          </p:grpSpPr>
          <p:sp>
            <p:nvSpPr>
              <p:cNvPr id="249" name="Google Shape;249;p16"/>
              <p:cNvSpPr/>
              <p:nvPr/>
            </p:nvSpPr>
            <p:spPr>
              <a:xfrm flipH="1">
                <a:off x="-528046" y="0"/>
                <a:ext cx="4326146" cy="1145677"/>
              </a:xfrm>
              <a:custGeom>
                <a:avLst/>
                <a:gdLst/>
                <a:ahLst/>
                <a:cxnLst/>
                <a:rect l="l" t="t" r="r" b="b"/>
                <a:pathLst>
                  <a:path w="55556" h="11324" extrusionOk="0">
                    <a:moveTo>
                      <a:pt x="1" y="0"/>
                    </a:moveTo>
                    <a:cubicBezTo>
                      <a:pt x="1" y="0"/>
                      <a:pt x="1416" y="4277"/>
                      <a:pt x="6659" y="4277"/>
                    </a:cubicBezTo>
                    <a:cubicBezTo>
                      <a:pt x="7471" y="4277"/>
                      <a:pt x="8374" y="4174"/>
                      <a:pt x="9378" y="3938"/>
                    </a:cubicBezTo>
                    <a:cubicBezTo>
                      <a:pt x="9378" y="3938"/>
                      <a:pt x="11483" y="9053"/>
                      <a:pt x="17855" y="9053"/>
                    </a:cubicBezTo>
                    <a:cubicBezTo>
                      <a:pt x="18562" y="9053"/>
                      <a:pt x="19321" y="8990"/>
                      <a:pt x="20136" y="8850"/>
                    </a:cubicBezTo>
                    <a:cubicBezTo>
                      <a:pt x="28275" y="7449"/>
                      <a:pt x="27890" y="1787"/>
                      <a:pt x="27890" y="1786"/>
                    </a:cubicBezTo>
                    <a:lnTo>
                      <a:pt x="27890" y="1786"/>
                    </a:lnTo>
                    <a:cubicBezTo>
                      <a:pt x="27890" y="1787"/>
                      <a:pt x="29740" y="6589"/>
                      <a:pt x="35736" y="6589"/>
                    </a:cubicBezTo>
                    <a:cubicBezTo>
                      <a:pt x="36297" y="6589"/>
                      <a:pt x="36895" y="6547"/>
                      <a:pt x="37531" y="6455"/>
                    </a:cubicBezTo>
                    <a:cubicBezTo>
                      <a:pt x="42605" y="5724"/>
                      <a:pt x="42605" y="2294"/>
                      <a:pt x="42605" y="2294"/>
                    </a:cubicBezTo>
                    <a:cubicBezTo>
                      <a:pt x="42605" y="2294"/>
                      <a:pt x="43620" y="8626"/>
                      <a:pt x="50724" y="10778"/>
                    </a:cubicBezTo>
                    <a:cubicBezTo>
                      <a:pt x="52830" y="11234"/>
                      <a:pt x="54158" y="11323"/>
                      <a:pt x="54878" y="11323"/>
                    </a:cubicBezTo>
                    <a:cubicBezTo>
                      <a:pt x="55345" y="11323"/>
                      <a:pt x="55555" y="11285"/>
                      <a:pt x="55555" y="11285"/>
                    </a:cubicBezTo>
                    <a:lnTo>
                      <a:pt x="55555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" name="Google Shape;250;p16"/>
              <p:cNvSpPr/>
              <p:nvPr/>
            </p:nvSpPr>
            <p:spPr>
              <a:xfrm flipH="1">
                <a:off x="1" y="8"/>
                <a:ext cx="3097941" cy="631483"/>
              </a:xfrm>
              <a:custGeom>
                <a:avLst/>
                <a:gdLst/>
                <a:ahLst/>
                <a:cxnLst/>
                <a:rect l="l" t="t" r="r" b="b"/>
                <a:pathLst>
                  <a:path w="55556" h="11324" extrusionOk="0">
                    <a:moveTo>
                      <a:pt x="1" y="0"/>
                    </a:moveTo>
                    <a:cubicBezTo>
                      <a:pt x="1" y="0"/>
                      <a:pt x="1416" y="4277"/>
                      <a:pt x="6659" y="4277"/>
                    </a:cubicBezTo>
                    <a:cubicBezTo>
                      <a:pt x="7471" y="4277"/>
                      <a:pt x="8374" y="4174"/>
                      <a:pt x="9378" y="3938"/>
                    </a:cubicBezTo>
                    <a:cubicBezTo>
                      <a:pt x="9378" y="3938"/>
                      <a:pt x="11483" y="9053"/>
                      <a:pt x="17855" y="9053"/>
                    </a:cubicBezTo>
                    <a:cubicBezTo>
                      <a:pt x="18562" y="9053"/>
                      <a:pt x="19321" y="8990"/>
                      <a:pt x="20136" y="8850"/>
                    </a:cubicBezTo>
                    <a:cubicBezTo>
                      <a:pt x="28275" y="7449"/>
                      <a:pt x="27890" y="1787"/>
                      <a:pt x="27890" y="1786"/>
                    </a:cubicBezTo>
                    <a:lnTo>
                      <a:pt x="27890" y="1786"/>
                    </a:lnTo>
                    <a:cubicBezTo>
                      <a:pt x="27890" y="1787"/>
                      <a:pt x="29740" y="6589"/>
                      <a:pt x="35736" y="6589"/>
                    </a:cubicBezTo>
                    <a:cubicBezTo>
                      <a:pt x="36297" y="6589"/>
                      <a:pt x="36895" y="6547"/>
                      <a:pt x="37531" y="6455"/>
                    </a:cubicBezTo>
                    <a:cubicBezTo>
                      <a:pt x="42605" y="5724"/>
                      <a:pt x="42605" y="2294"/>
                      <a:pt x="42605" y="2294"/>
                    </a:cubicBezTo>
                    <a:cubicBezTo>
                      <a:pt x="42605" y="2294"/>
                      <a:pt x="43620" y="8626"/>
                      <a:pt x="50724" y="10778"/>
                    </a:cubicBezTo>
                    <a:cubicBezTo>
                      <a:pt x="52830" y="11234"/>
                      <a:pt x="54158" y="11323"/>
                      <a:pt x="54878" y="11323"/>
                    </a:cubicBezTo>
                    <a:cubicBezTo>
                      <a:pt x="55345" y="11323"/>
                      <a:pt x="55555" y="11285"/>
                      <a:pt x="55555" y="11285"/>
                    </a:cubicBezTo>
                    <a:lnTo>
                      <a:pt x="55555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51" name="Google Shape;251;p16"/>
          <p:cNvSpPr txBox="1">
            <a:spLocks noGrp="1"/>
          </p:cNvSpPr>
          <p:nvPr>
            <p:ph type="title"/>
          </p:nvPr>
        </p:nvSpPr>
        <p:spPr>
          <a:xfrm>
            <a:off x="3459736" y="3053486"/>
            <a:ext cx="4855200" cy="40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2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22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22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22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22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22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22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22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2200"/>
            </a:lvl9pPr>
          </a:lstStyle>
          <a:p>
            <a:endParaRPr/>
          </a:p>
        </p:txBody>
      </p:sp>
      <p:sp>
        <p:nvSpPr>
          <p:cNvPr id="252" name="Google Shape;252;p16"/>
          <p:cNvSpPr txBox="1">
            <a:spLocks noGrp="1"/>
          </p:cNvSpPr>
          <p:nvPr>
            <p:ph type="subTitle" idx="1"/>
          </p:nvPr>
        </p:nvSpPr>
        <p:spPr>
          <a:xfrm>
            <a:off x="3459736" y="1474886"/>
            <a:ext cx="4855200" cy="1619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24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1">
  <p:cSld name="CUSTOM_23"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4" name="Google Shape;254;p17"/>
          <p:cNvGrpSpPr/>
          <p:nvPr/>
        </p:nvGrpSpPr>
        <p:grpSpPr>
          <a:xfrm>
            <a:off x="0" y="4"/>
            <a:ext cx="9144161" cy="5143372"/>
            <a:chOff x="0" y="4"/>
            <a:chExt cx="9144161" cy="5143372"/>
          </a:xfrm>
        </p:grpSpPr>
        <p:sp>
          <p:nvSpPr>
            <p:cNvPr id="255" name="Google Shape;255;p17"/>
            <p:cNvSpPr/>
            <p:nvPr/>
          </p:nvSpPr>
          <p:spPr>
            <a:xfrm>
              <a:off x="0" y="4399901"/>
              <a:ext cx="9144161" cy="743476"/>
            </a:xfrm>
            <a:custGeom>
              <a:avLst/>
              <a:gdLst/>
              <a:ahLst/>
              <a:cxnLst/>
              <a:rect l="l" t="t" r="r" b="b"/>
              <a:pathLst>
                <a:path w="202394" h="92645" extrusionOk="0">
                  <a:moveTo>
                    <a:pt x="199333" y="1"/>
                  </a:moveTo>
                  <a:cubicBezTo>
                    <a:pt x="185371" y="1"/>
                    <a:pt x="176893" y="9981"/>
                    <a:pt x="171209" y="11493"/>
                  </a:cubicBezTo>
                  <a:cubicBezTo>
                    <a:pt x="170593" y="11656"/>
                    <a:pt x="169982" y="11729"/>
                    <a:pt x="169371" y="11729"/>
                  </a:cubicBezTo>
                  <a:cubicBezTo>
                    <a:pt x="164556" y="11729"/>
                    <a:pt x="159798" y="7208"/>
                    <a:pt x="153437" y="7208"/>
                  </a:cubicBezTo>
                  <a:cubicBezTo>
                    <a:pt x="152631" y="7208"/>
                    <a:pt x="151799" y="7281"/>
                    <a:pt x="150937" y="7445"/>
                  </a:cubicBezTo>
                  <a:cubicBezTo>
                    <a:pt x="142421" y="9064"/>
                    <a:pt x="119332" y="24446"/>
                    <a:pt x="101100" y="24835"/>
                  </a:cubicBezTo>
                  <a:cubicBezTo>
                    <a:pt x="86279" y="25177"/>
                    <a:pt x="80168" y="30462"/>
                    <a:pt x="74921" y="30462"/>
                  </a:cubicBezTo>
                  <a:cubicBezTo>
                    <a:pt x="73714" y="30462"/>
                    <a:pt x="72552" y="30182"/>
                    <a:pt x="71340" y="29498"/>
                  </a:cubicBezTo>
                  <a:cubicBezTo>
                    <a:pt x="68727" y="28041"/>
                    <a:pt x="65596" y="27232"/>
                    <a:pt x="61762" y="27232"/>
                  </a:cubicBezTo>
                  <a:cubicBezTo>
                    <a:pt x="56048" y="27232"/>
                    <a:pt x="48771" y="29029"/>
                    <a:pt x="39314" y="33157"/>
                  </a:cubicBezTo>
                  <a:cubicBezTo>
                    <a:pt x="23511" y="40022"/>
                    <a:pt x="1" y="43260"/>
                    <a:pt x="1" y="43260"/>
                  </a:cubicBezTo>
                  <a:lnTo>
                    <a:pt x="1" y="92644"/>
                  </a:lnTo>
                  <a:lnTo>
                    <a:pt x="202394" y="92450"/>
                  </a:lnTo>
                  <a:lnTo>
                    <a:pt x="202394" y="159"/>
                  </a:lnTo>
                  <a:cubicBezTo>
                    <a:pt x="201345" y="51"/>
                    <a:pt x="200325" y="1"/>
                    <a:pt x="19933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56" name="Google Shape;256;p17"/>
            <p:cNvGrpSpPr/>
            <p:nvPr/>
          </p:nvGrpSpPr>
          <p:grpSpPr>
            <a:xfrm flipH="1">
              <a:off x="7381758" y="4316094"/>
              <a:ext cx="875999" cy="336317"/>
              <a:chOff x="5153868" y="1397477"/>
              <a:chExt cx="1451532" cy="557277"/>
            </a:xfrm>
          </p:grpSpPr>
          <p:sp>
            <p:nvSpPr>
              <p:cNvPr id="257" name="Google Shape;257;p17"/>
              <p:cNvSpPr/>
              <p:nvPr/>
            </p:nvSpPr>
            <p:spPr>
              <a:xfrm flipH="1">
                <a:off x="5153868" y="1613995"/>
                <a:ext cx="1451532" cy="331114"/>
              </a:xfrm>
              <a:custGeom>
                <a:avLst/>
                <a:gdLst/>
                <a:ahLst/>
                <a:cxnLst/>
                <a:rect l="l" t="t" r="r" b="b"/>
                <a:pathLst>
                  <a:path w="7676" h="1751" extrusionOk="0">
                    <a:moveTo>
                      <a:pt x="6750" y="1"/>
                    </a:moveTo>
                    <a:cubicBezTo>
                      <a:pt x="6706" y="1"/>
                      <a:pt x="6651" y="7"/>
                      <a:pt x="6575" y="21"/>
                    </a:cubicBezTo>
                    <a:cubicBezTo>
                      <a:pt x="6186" y="86"/>
                      <a:pt x="1652" y="150"/>
                      <a:pt x="1652" y="150"/>
                    </a:cubicBezTo>
                    <a:cubicBezTo>
                      <a:pt x="1577" y="129"/>
                      <a:pt x="1505" y="118"/>
                      <a:pt x="1435" y="118"/>
                    </a:cubicBezTo>
                    <a:cubicBezTo>
                      <a:pt x="1296" y="118"/>
                      <a:pt x="1167" y="161"/>
                      <a:pt x="1037" y="248"/>
                    </a:cubicBezTo>
                    <a:cubicBezTo>
                      <a:pt x="649" y="442"/>
                      <a:pt x="681" y="409"/>
                      <a:pt x="422" y="507"/>
                    </a:cubicBezTo>
                    <a:cubicBezTo>
                      <a:pt x="163" y="636"/>
                      <a:pt x="1" y="1122"/>
                      <a:pt x="163" y="1219"/>
                    </a:cubicBezTo>
                    <a:cubicBezTo>
                      <a:pt x="269" y="1299"/>
                      <a:pt x="244" y="1357"/>
                      <a:pt x="629" y="1357"/>
                    </a:cubicBezTo>
                    <a:cubicBezTo>
                      <a:pt x="712" y="1357"/>
                      <a:pt x="814" y="1354"/>
                      <a:pt x="940" y="1349"/>
                    </a:cubicBezTo>
                    <a:cubicBezTo>
                      <a:pt x="1384" y="1308"/>
                      <a:pt x="1513" y="1218"/>
                      <a:pt x="1658" y="1218"/>
                    </a:cubicBezTo>
                    <a:cubicBezTo>
                      <a:pt x="1745" y="1218"/>
                      <a:pt x="1838" y="1251"/>
                      <a:pt x="2009" y="1349"/>
                    </a:cubicBezTo>
                    <a:cubicBezTo>
                      <a:pt x="2365" y="1543"/>
                      <a:pt x="2786" y="1672"/>
                      <a:pt x="3207" y="1705"/>
                    </a:cubicBezTo>
                    <a:cubicBezTo>
                      <a:pt x="3275" y="1714"/>
                      <a:pt x="3332" y="1718"/>
                      <a:pt x="3382" y="1718"/>
                    </a:cubicBezTo>
                    <a:cubicBezTo>
                      <a:pt x="3683" y="1718"/>
                      <a:pt x="3710" y="1571"/>
                      <a:pt x="4405" y="1543"/>
                    </a:cubicBezTo>
                    <a:cubicBezTo>
                      <a:pt x="5053" y="1543"/>
                      <a:pt x="5265" y="1750"/>
                      <a:pt x="5589" y="1750"/>
                    </a:cubicBezTo>
                    <a:cubicBezTo>
                      <a:pt x="5671" y="1750"/>
                      <a:pt x="5759" y="1737"/>
                      <a:pt x="5862" y="1705"/>
                    </a:cubicBezTo>
                    <a:cubicBezTo>
                      <a:pt x="6380" y="1575"/>
                      <a:pt x="6024" y="1413"/>
                      <a:pt x="6575" y="1251"/>
                    </a:cubicBezTo>
                    <a:cubicBezTo>
                      <a:pt x="7158" y="1090"/>
                      <a:pt x="7319" y="1057"/>
                      <a:pt x="7481" y="766"/>
                    </a:cubicBezTo>
                    <a:cubicBezTo>
                      <a:pt x="7676" y="474"/>
                      <a:pt x="7611" y="345"/>
                      <a:pt x="7222" y="215"/>
                    </a:cubicBezTo>
                    <a:cubicBezTo>
                      <a:pt x="6917" y="88"/>
                      <a:pt x="6912" y="1"/>
                      <a:pt x="675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8" name="Google Shape;258;p17"/>
              <p:cNvSpPr/>
              <p:nvPr/>
            </p:nvSpPr>
            <p:spPr>
              <a:xfrm flipH="1">
                <a:off x="5404994" y="1397477"/>
                <a:ext cx="888014" cy="153171"/>
              </a:xfrm>
              <a:custGeom>
                <a:avLst/>
                <a:gdLst/>
                <a:ahLst/>
                <a:cxnLst/>
                <a:rect l="l" t="t" r="r" b="b"/>
                <a:pathLst>
                  <a:path w="4696" h="810" extrusionOk="0">
                    <a:moveTo>
                      <a:pt x="2332" y="0"/>
                    </a:moveTo>
                    <a:cubicBezTo>
                      <a:pt x="1037" y="0"/>
                      <a:pt x="0" y="194"/>
                      <a:pt x="0" y="389"/>
                    </a:cubicBezTo>
                    <a:cubicBezTo>
                      <a:pt x="0" y="615"/>
                      <a:pt x="1037" y="810"/>
                      <a:pt x="2332" y="810"/>
                    </a:cubicBezTo>
                    <a:cubicBezTo>
                      <a:pt x="3627" y="810"/>
                      <a:pt x="4696" y="615"/>
                      <a:pt x="4696" y="389"/>
                    </a:cubicBezTo>
                    <a:cubicBezTo>
                      <a:pt x="4696" y="194"/>
                      <a:pt x="3627" y="0"/>
                      <a:pt x="233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9" name="Google Shape;259;p17"/>
              <p:cNvSpPr/>
              <p:nvPr/>
            </p:nvSpPr>
            <p:spPr>
              <a:xfrm flipH="1">
                <a:off x="5190554" y="1470847"/>
                <a:ext cx="1304601" cy="483907"/>
              </a:xfrm>
              <a:custGeom>
                <a:avLst/>
                <a:gdLst/>
                <a:ahLst/>
                <a:cxnLst/>
                <a:rect l="l" t="t" r="r" b="b"/>
                <a:pathLst>
                  <a:path w="6899" h="2559" extrusionOk="0">
                    <a:moveTo>
                      <a:pt x="1069" y="1"/>
                    </a:moveTo>
                    <a:lnTo>
                      <a:pt x="1069" y="907"/>
                    </a:lnTo>
                    <a:cubicBezTo>
                      <a:pt x="681" y="1069"/>
                      <a:pt x="325" y="1264"/>
                      <a:pt x="1" y="1523"/>
                    </a:cubicBezTo>
                    <a:cubicBezTo>
                      <a:pt x="228" y="1458"/>
                      <a:pt x="487" y="1426"/>
                      <a:pt x="713" y="1426"/>
                    </a:cubicBezTo>
                    <a:cubicBezTo>
                      <a:pt x="743" y="1430"/>
                      <a:pt x="772" y="1432"/>
                      <a:pt x="801" y="1432"/>
                    </a:cubicBezTo>
                    <a:cubicBezTo>
                      <a:pt x="997" y="1432"/>
                      <a:pt x="1188" y="1340"/>
                      <a:pt x="1329" y="1199"/>
                    </a:cubicBezTo>
                    <a:cubicBezTo>
                      <a:pt x="1542" y="1246"/>
                      <a:pt x="1773" y="1276"/>
                      <a:pt x="2008" y="1276"/>
                    </a:cubicBezTo>
                    <a:cubicBezTo>
                      <a:pt x="2094" y="1276"/>
                      <a:pt x="2181" y="1272"/>
                      <a:pt x="2268" y="1264"/>
                    </a:cubicBezTo>
                    <a:lnTo>
                      <a:pt x="2268" y="1264"/>
                    </a:lnTo>
                    <a:cubicBezTo>
                      <a:pt x="2203" y="1426"/>
                      <a:pt x="2106" y="1555"/>
                      <a:pt x="1976" y="1652"/>
                    </a:cubicBezTo>
                    <a:cubicBezTo>
                      <a:pt x="1847" y="1782"/>
                      <a:pt x="1685" y="1944"/>
                      <a:pt x="1588" y="2106"/>
                    </a:cubicBezTo>
                    <a:cubicBezTo>
                      <a:pt x="1588" y="2106"/>
                      <a:pt x="2041" y="1814"/>
                      <a:pt x="2268" y="1685"/>
                    </a:cubicBezTo>
                    <a:cubicBezTo>
                      <a:pt x="2397" y="1620"/>
                      <a:pt x="2494" y="1523"/>
                      <a:pt x="2624" y="1393"/>
                    </a:cubicBezTo>
                    <a:cubicBezTo>
                      <a:pt x="3077" y="1393"/>
                      <a:pt x="3531" y="1361"/>
                      <a:pt x="3531" y="1361"/>
                    </a:cubicBezTo>
                    <a:lnTo>
                      <a:pt x="3531" y="1361"/>
                    </a:lnTo>
                    <a:cubicBezTo>
                      <a:pt x="3433" y="1587"/>
                      <a:pt x="3336" y="1814"/>
                      <a:pt x="3239" y="2041"/>
                    </a:cubicBezTo>
                    <a:cubicBezTo>
                      <a:pt x="3174" y="2332"/>
                      <a:pt x="3077" y="2559"/>
                      <a:pt x="3077" y="2559"/>
                    </a:cubicBezTo>
                    <a:cubicBezTo>
                      <a:pt x="3336" y="2300"/>
                      <a:pt x="3563" y="2008"/>
                      <a:pt x="3757" y="1717"/>
                    </a:cubicBezTo>
                    <a:cubicBezTo>
                      <a:pt x="3952" y="1361"/>
                      <a:pt x="4567" y="1296"/>
                      <a:pt x="4567" y="1296"/>
                    </a:cubicBezTo>
                    <a:cubicBezTo>
                      <a:pt x="4632" y="1458"/>
                      <a:pt x="4664" y="1620"/>
                      <a:pt x="4729" y="1782"/>
                    </a:cubicBezTo>
                    <a:cubicBezTo>
                      <a:pt x="4858" y="2041"/>
                      <a:pt x="4988" y="2300"/>
                      <a:pt x="5150" y="2559"/>
                    </a:cubicBezTo>
                    <a:cubicBezTo>
                      <a:pt x="5117" y="2267"/>
                      <a:pt x="5150" y="2008"/>
                      <a:pt x="5247" y="1749"/>
                    </a:cubicBezTo>
                    <a:cubicBezTo>
                      <a:pt x="5344" y="1587"/>
                      <a:pt x="5247" y="1231"/>
                      <a:pt x="5247" y="1231"/>
                    </a:cubicBezTo>
                    <a:lnTo>
                      <a:pt x="5247" y="1231"/>
                    </a:lnTo>
                    <a:cubicBezTo>
                      <a:pt x="5538" y="1264"/>
                      <a:pt x="5862" y="1328"/>
                      <a:pt x="6154" y="1426"/>
                    </a:cubicBezTo>
                    <a:cubicBezTo>
                      <a:pt x="6413" y="1523"/>
                      <a:pt x="6639" y="1555"/>
                      <a:pt x="6898" y="1555"/>
                    </a:cubicBezTo>
                    <a:cubicBezTo>
                      <a:pt x="6736" y="1490"/>
                      <a:pt x="6542" y="1361"/>
                      <a:pt x="6413" y="1231"/>
                    </a:cubicBezTo>
                    <a:cubicBezTo>
                      <a:pt x="6218" y="1069"/>
                      <a:pt x="5992" y="972"/>
                      <a:pt x="5765" y="907"/>
                    </a:cubicBezTo>
                    <a:lnTo>
                      <a:pt x="5765" y="1"/>
                    </a:lnTo>
                    <a:cubicBezTo>
                      <a:pt x="5765" y="227"/>
                      <a:pt x="4696" y="422"/>
                      <a:pt x="3401" y="422"/>
                    </a:cubicBezTo>
                    <a:cubicBezTo>
                      <a:pt x="2106" y="422"/>
                      <a:pt x="1069" y="227"/>
                      <a:pt x="1069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60" name="Google Shape;260;p17"/>
            <p:cNvGrpSpPr/>
            <p:nvPr/>
          </p:nvGrpSpPr>
          <p:grpSpPr>
            <a:xfrm>
              <a:off x="5970149" y="4"/>
              <a:ext cx="3173862" cy="1590167"/>
              <a:chOff x="5965355" y="150227"/>
              <a:chExt cx="2978474" cy="1492274"/>
            </a:xfrm>
          </p:grpSpPr>
          <p:sp>
            <p:nvSpPr>
              <p:cNvPr id="261" name="Google Shape;261;p17"/>
              <p:cNvSpPr/>
              <p:nvPr/>
            </p:nvSpPr>
            <p:spPr>
              <a:xfrm>
                <a:off x="5965355" y="150227"/>
                <a:ext cx="2977956" cy="917953"/>
              </a:xfrm>
              <a:custGeom>
                <a:avLst/>
                <a:gdLst/>
                <a:ahLst/>
                <a:cxnLst/>
                <a:rect l="l" t="t" r="r" b="b"/>
                <a:pathLst>
                  <a:path w="89087" h="27461" extrusionOk="0">
                    <a:moveTo>
                      <a:pt x="1522" y="0"/>
                    </a:moveTo>
                    <a:cubicBezTo>
                      <a:pt x="1522" y="0"/>
                      <a:pt x="0" y="5298"/>
                      <a:pt x="4344" y="8099"/>
                    </a:cubicBezTo>
                    <a:cubicBezTo>
                      <a:pt x="5478" y="8884"/>
                      <a:pt x="6799" y="9276"/>
                      <a:pt x="8118" y="9276"/>
                    </a:cubicBezTo>
                    <a:cubicBezTo>
                      <a:pt x="9560" y="9276"/>
                      <a:pt x="11001" y="8808"/>
                      <a:pt x="12199" y="7875"/>
                    </a:cubicBezTo>
                    <a:lnTo>
                      <a:pt x="12199" y="7875"/>
                    </a:lnTo>
                    <a:cubicBezTo>
                      <a:pt x="12199" y="7876"/>
                      <a:pt x="11834" y="15954"/>
                      <a:pt x="19181" y="16725"/>
                    </a:cubicBezTo>
                    <a:lnTo>
                      <a:pt x="31360" y="15994"/>
                    </a:lnTo>
                    <a:cubicBezTo>
                      <a:pt x="31360" y="15994"/>
                      <a:pt x="32353" y="18482"/>
                      <a:pt x="35754" y="18482"/>
                    </a:cubicBezTo>
                    <a:cubicBezTo>
                      <a:pt x="36992" y="18482"/>
                      <a:pt x="38549" y="18152"/>
                      <a:pt x="40494" y="17253"/>
                    </a:cubicBezTo>
                    <a:cubicBezTo>
                      <a:pt x="47752" y="13897"/>
                      <a:pt x="47519" y="12715"/>
                      <a:pt x="47517" y="12706"/>
                    </a:cubicBezTo>
                    <a:lnTo>
                      <a:pt x="47517" y="12706"/>
                    </a:lnTo>
                    <a:cubicBezTo>
                      <a:pt x="47522" y="12732"/>
                      <a:pt x="49518" y="21942"/>
                      <a:pt x="58518" y="22327"/>
                    </a:cubicBezTo>
                    <a:cubicBezTo>
                      <a:pt x="58800" y="22339"/>
                      <a:pt x="59074" y="22345"/>
                      <a:pt x="59340" y="22345"/>
                    </a:cubicBezTo>
                    <a:cubicBezTo>
                      <a:pt x="67596" y="22345"/>
                      <a:pt x="68910" y="16745"/>
                      <a:pt x="68910" y="16745"/>
                    </a:cubicBezTo>
                    <a:cubicBezTo>
                      <a:pt x="68910" y="16745"/>
                      <a:pt x="69641" y="25758"/>
                      <a:pt x="78471" y="27158"/>
                    </a:cubicBezTo>
                    <a:cubicBezTo>
                      <a:pt x="79832" y="27370"/>
                      <a:pt x="81026" y="27460"/>
                      <a:pt x="82072" y="27460"/>
                    </a:cubicBezTo>
                    <a:cubicBezTo>
                      <a:pt x="87822" y="27460"/>
                      <a:pt x="89086" y="24743"/>
                      <a:pt x="89086" y="24743"/>
                    </a:cubicBezTo>
                    <a:lnTo>
                      <a:pt x="8908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2" name="Google Shape;262;p17"/>
              <p:cNvSpPr/>
              <p:nvPr/>
            </p:nvSpPr>
            <p:spPr>
              <a:xfrm>
                <a:off x="6300588" y="150227"/>
                <a:ext cx="2643241" cy="1492274"/>
              </a:xfrm>
              <a:custGeom>
                <a:avLst/>
                <a:gdLst/>
                <a:ahLst/>
                <a:cxnLst/>
                <a:rect l="l" t="t" r="r" b="b"/>
                <a:pathLst>
                  <a:path w="83160" h="46949" extrusionOk="0">
                    <a:moveTo>
                      <a:pt x="102" y="0"/>
                    </a:moveTo>
                    <a:cubicBezTo>
                      <a:pt x="41" y="183"/>
                      <a:pt x="0" y="386"/>
                      <a:pt x="0" y="589"/>
                    </a:cubicBezTo>
                    <a:cubicBezTo>
                      <a:pt x="0" y="1583"/>
                      <a:pt x="792" y="2395"/>
                      <a:pt x="1786" y="2456"/>
                    </a:cubicBezTo>
                    <a:cubicBezTo>
                      <a:pt x="1726" y="2720"/>
                      <a:pt x="1705" y="3004"/>
                      <a:pt x="1705" y="3308"/>
                    </a:cubicBezTo>
                    <a:cubicBezTo>
                      <a:pt x="1690" y="5967"/>
                      <a:pt x="3877" y="7875"/>
                      <a:pt x="6270" y="7875"/>
                    </a:cubicBezTo>
                    <a:cubicBezTo>
                      <a:pt x="7001" y="7875"/>
                      <a:pt x="7752" y="7697"/>
                      <a:pt x="8464" y="7307"/>
                    </a:cubicBezTo>
                    <a:lnTo>
                      <a:pt x="8464" y="7612"/>
                    </a:lnTo>
                    <a:cubicBezTo>
                      <a:pt x="8464" y="12767"/>
                      <a:pt x="12037" y="17253"/>
                      <a:pt x="17071" y="18410"/>
                    </a:cubicBezTo>
                    <a:cubicBezTo>
                      <a:pt x="17899" y="18600"/>
                      <a:pt x="18732" y="18692"/>
                      <a:pt x="19555" y="18692"/>
                    </a:cubicBezTo>
                    <a:cubicBezTo>
                      <a:pt x="23730" y="18692"/>
                      <a:pt x="27651" y="16325"/>
                      <a:pt x="29533" y="12442"/>
                    </a:cubicBezTo>
                    <a:cubicBezTo>
                      <a:pt x="31410" y="14438"/>
                      <a:pt x="33967" y="15474"/>
                      <a:pt x="36551" y="15474"/>
                    </a:cubicBezTo>
                    <a:cubicBezTo>
                      <a:pt x="38383" y="15474"/>
                      <a:pt x="40229" y="14953"/>
                      <a:pt x="41854" y="13884"/>
                    </a:cubicBezTo>
                    <a:cubicBezTo>
                      <a:pt x="44415" y="17637"/>
                      <a:pt x="48480" y="19531"/>
                      <a:pt x="52551" y="19531"/>
                    </a:cubicBezTo>
                    <a:cubicBezTo>
                      <a:pt x="56449" y="19531"/>
                      <a:pt x="60352" y="17794"/>
                      <a:pt x="62943" y="14289"/>
                    </a:cubicBezTo>
                    <a:cubicBezTo>
                      <a:pt x="65135" y="18836"/>
                      <a:pt x="69743" y="21718"/>
                      <a:pt x="74797" y="21718"/>
                    </a:cubicBezTo>
                    <a:cubicBezTo>
                      <a:pt x="75507" y="21718"/>
                      <a:pt x="76198" y="21678"/>
                      <a:pt x="76908" y="21576"/>
                    </a:cubicBezTo>
                    <a:lnTo>
                      <a:pt x="76908" y="21576"/>
                    </a:lnTo>
                    <a:cubicBezTo>
                      <a:pt x="76766" y="22124"/>
                      <a:pt x="76705" y="22693"/>
                      <a:pt x="76705" y="23261"/>
                    </a:cubicBezTo>
                    <a:cubicBezTo>
                      <a:pt x="76705" y="25697"/>
                      <a:pt x="78004" y="27950"/>
                      <a:pt x="80115" y="29168"/>
                    </a:cubicBezTo>
                    <a:cubicBezTo>
                      <a:pt x="80115" y="29168"/>
                      <a:pt x="82145" y="34770"/>
                      <a:pt x="83160" y="46948"/>
                    </a:cubicBezTo>
                    <a:lnTo>
                      <a:pt x="83139" y="30061"/>
                    </a:lnTo>
                    <a:lnTo>
                      <a:pt x="83139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63" name="Google Shape;263;p17"/>
          <p:cNvSpPr txBox="1">
            <a:spLocks noGrp="1"/>
          </p:cNvSpPr>
          <p:nvPr>
            <p:ph type="body" idx="1"/>
          </p:nvPr>
        </p:nvSpPr>
        <p:spPr>
          <a:xfrm>
            <a:off x="4748375" y="977550"/>
            <a:ext cx="3675600" cy="363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marL="914400" lvl="1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264" name="Google Shape;264;p17"/>
          <p:cNvSpPr txBox="1">
            <a:spLocks noGrp="1"/>
          </p:cNvSpPr>
          <p:nvPr>
            <p:ph type="body" idx="2"/>
          </p:nvPr>
        </p:nvSpPr>
        <p:spPr>
          <a:xfrm>
            <a:off x="720000" y="977550"/>
            <a:ext cx="3675600" cy="363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1pPr>
            <a:lvl2pPr marL="914400" lvl="1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265" name="Google Shape;265;p17"/>
          <p:cNvSpPr txBox="1">
            <a:spLocks noGrp="1"/>
          </p:cNvSpPr>
          <p:nvPr>
            <p:ph type="title"/>
          </p:nvPr>
        </p:nvSpPr>
        <p:spPr>
          <a:xfrm>
            <a:off x="720000" y="387600"/>
            <a:ext cx="7704000" cy="592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Font typeface="Fredoka One"/>
              <a:buNone/>
              <a:defRPr sz="3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Font typeface="Fredoka One"/>
              <a:buNone/>
              <a:defRPr sz="3600">
                <a:latin typeface="Fredoka One"/>
                <a:ea typeface="Fredoka One"/>
                <a:cs typeface="Fredoka One"/>
                <a:sym typeface="Fredoka One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Font typeface="Fredoka One"/>
              <a:buNone/>
              <a:defRPr sz="3600">
                <a:latin typeface="Fredoka One"/>
                <a:ea typeface="Fredoka One"/>
                <a:cs typeface="Fredoka One"/>
                <a:sym typeface="Fredoka One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Font typeface="Fredoka One"/>
              <a:buNone/>
              <a:defRPr sz="3600">
                <a:latin typeface="Fredoka One"/>
                <a:ea typeface="Fredoka One"/>
                <a:cs typeface="Fredoka One"/>
                <a:sym typeface="Fredoka One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Font typeface="Fredoka One"/>
              <a:buNone/>
              <a:defRPr sz="3600">
                <a:latin typeface="Fredoka One"/>
                <a:ea typeface="Fredoka One"/>
                <a:cs typeface="Fredoka One"/>
                <a:sym typeface="Fredoka One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Font typeface="Fredoka One"/>
              <a:buNone/>
              <a:defRPr sz="3600">
                <a:latin typeface="Fredoka One"/>
                <a:ea typeface="Fredoka One"/>
                <a:cs typeface="Fredoka One"/>
                <a:sym typeface="Fredoka One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Font typeface="Fredoka One"/>
              <a:buNone/>
              <a:defRPr sz="3600">
                <a:latin typeface="Fredoka One"/>
                <a:ea typeface="Fredoka One"/>
                <a:cs typeface="Fredoka One"/>
                <a:sym typeface="Fredoka One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Font typeface="Fredoka One"/>
              <a:buNone/>
              <a:defRPr sz="3600">
                <a:latin typeface="Fredoka One"/>
                <a:ea typeface="Fredoka One"/>
                <a:cs typeface="Fredoka One"/>
                <a:sym typeface="Fredoka One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Font typeface="Fredoka One"/>
              <a:buNone/>
              <a:defRPr sz="3600">
                <a:latin typeface="Fredoka One"/>
                <a:ea typeface="Fredoka One"/>
                <a:cs typeface="Fredoka One"/>
                <a:sym typeface="Fredoka One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1">
  <p:cSld name="CUSTOM_2_2_1_1"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4" name="Google Shape;294;p20"/>
          <p:cNvGrpSpPr/>
          <p:nvPr/>
        </p:nvGrpSpPr>
        <p:grpSpPr>
          <a:xfrm>
            <a:off x="38" y="-367650"/>
            <a:ext cx="9548563" cy="5655426"/>
            <a:chOff x="38" y="-367650"/>
            <a:chExt cx="9548563" cy="5655426"/>
          </a:xfrm>
        </p:grpSpPr>
        <p:grpSp>
          <p:nvGrpSpPr>
            <p:cNvPr id="295" name="Google Shape;295;p20"/>
            <p:cNvGrpSpPr/>
            <p:nvPr/>
          </p:nvGrpSpPr>
          <p:grpSpPr>
            <a:xfrm>
              <a:off x="38" y="4240957"/>
              <a:ext cx="9143920" cy="902551"/>
              <a:chOff x="0" y="4007525"/>
              <a:chExt cx="9143920" cy="1174280"/>
            </a:xfrm>
          </p:grpSpPr>
          <p:sp>
            <p:nvSpPr>
              <p:cNvPr id="296" name="Google Shape;296;p20"/>
              <p:cNvSpPr/>
              <p:nvPr/>
            </p:nvSpPr>
            <p:spPr>
              <a:xfrm>
                <a:off x="75" y="4007525"/>
                <a:ext cx="9143845" cy="1049699"/>
              </a:xfrm>
              <a:custGeom>
                <a:avLst/>
                <a:gdLst/>
                <a:ahLst/>
                <a:cxnLst/>
                <a:rect l="l" t="t" r="r" b="b"/>
                <a:pathLst>
                  <a:path w="220042" h="39735" extrusionOk="0">
                    <a:moveTo>
                      <a:pt x="174500" y="1"/>
                    </a:moveTo>
                    <a:cubicBezTo>
                      <a:pt x="158366" y="1"/>
                      <a:pt x="142217" y="3122"/>
                      <a:pt x="126779" y="7978"/>
                    </a:cubicBezTo>
                    <a:cubicBezTo>
                      <a:pt x="105062" y="14823"/>
                      <a:pt x="83757" y="25235"/>
                      <a:pt x="61002" y="25235"/>
                    </a:cubicBezTo>
                    <a:cubicBezTo>
                      <a:pt x="60701" y="25235"/>
                      <a:pt x="60399" y="25233"/>
                      <a:pt x="60098" y="25230"/>
                    </a:cubicBezTo>
                    <a:cubicBezTo>
                      <a:pt x="40065" y="25018"/>
                      <a:pt x="21194" y="16639"/>
                      <a:pt x="1901" y="11217"/>
                    </a:cubicBezTo>
                    <a:cubicBezTo>
                      <a:pt x="1267" y="11041"/>
                      <a:pt x="634" y="10865"/>
                      <a:pt x="0" y="10689"/>
                    </a:cubicBezTo>
                    <a:lnTo>
                      <a:pt x="0" y="39735"/>
                    </a:lnTo>
                    <a:lnTo>
                      <a:pt x="220041" y="39735"/>
                    </a:lnTo>
                    <a:lnTo>
                      <a:pt x="220041" y="8612"/>
                    </a:lnTo>
                    <a:cubicBezTo>
                      <a:pt x="209937" y="5021"/>
                      <a:pt x="199551" y="2169"/>
                      <a:pt x="188883" y="867"/>
                    </a:cubicBezTo>
                    <a:cubicBezTo>
                      <a:pt x="184103" y="277"/>
                      <a:pt x="179302" y="1"/>
                      <a:pt x="17450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7" name="Google Shape;297;p20"/>
              <p:cNvSpPr/>
              <p:nvPr/>
            </p:nvSpPr>
            <p:spPr>
              <a:xfrm>
                <a:off x="0" y="4132105"/>
                <a:ext cx="9143845" cy="1049699"/>
              </a:xfrm>
              <a:custGeom>
                <a:avLst/>
                <a:gdLst/>
                <a:ahLst/>
                <a:cxnLst/>
                <a:rect l="l" t="t" r="r" b="b"/>
                <a:pathLst>
                  <a:path w="220042" h="39735" extrusionOk="0">
                    <a:moveTo>
                      <a:pt x="174500" y="1"/>
                    </a:moveTo>
                    <a:cubicBezTo>
                      <a:pt x="158366" y="1"/>
                      <a:pt x="142217" y="3122"/>
                      <a:pt x="126779" y="7978"/>
                    </a:cubicBezTo>
                    <a:cubicBezTo>
                      <a:pt x="105062" y="14823"/>
                      <a:pt x="83757" y="25235"/>
                      <a:pt x="61002" y="25235"/>
                    </a:cubicBezTo>
                    <a:cubicBezTo>
                      <a:pt x="60701" y="25235"/>
                      <a:pt x="60399" y="25233"/>
                      <a:pt x="60098" y="25230"/>
                    </a:cubicBezTo>
                    <a:cubicBezTo>
                      <a:pt x="40065" y="25018"/>
                      <a:pt x="21194" y="16639"/>
                      <a:pt x="1901" y="11217"/>
                    </a:cubicBezTo>
                    <a:cubicBezTo>
                      <a:pt x="1267" y="11041"/>
                      <a:pt x="634" y="10865"/>
                      <a:pt x="0" y="10689"/>
                    </a:cubicBezTo>
                    <a:lnTo>
                      <a:pt x="0" y="39735"/>
                    </a:lnTo>
                    <a:lnTo>
                      <a:pt x="220041" y="39735"/>
                    </a:lnTo>
                    <a:lnTo>
                      <a:pt x="220041" y="8612"/>
                    </a:lnTo>
                    <a:cubicBezTo>
                      <a:pt x="209937" y="5021"/>
                      <a:pt x="199551" y="2169"/>
                      <a:pt x="188883" y="867"/>
                    </a:cubicBezTo>
                    <a:cubicBezTo>
                      <a:pt x="184103" y="277"/>
                      <a:pt x="179302" y="1"/>
                      <a:pt x="17450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98" name="Google Shape;298;p20"/>
            <p:cNvSpPr/>
            <p:nvPr/>
          </p:nvSpPr>
          <p:spPr>
            <a:xfrm>
              <a:off x="8182901" y="4659122"/>
              <a:ext cx="477456" cy="598768"/>
            </a:xfrm>
            <a:custGeom>
              <a:avLst/>
              <a:gdLst/>
              <a:ahLst/>
              <a:cxnLst/>
              <a:rect l="l" t="t" r="r" b="b"/>
              <a:pathLst>
                <a:path w="10170" h="12754" extrusionOk="0">
                  <a:moveTo>
                    <a:pt x="826" y="0"/>
                  </a:moveTo>
                  <a:cubicBezTo>
                    <a:pt x="750" y="0"/>
                    <a:pt x="673" y="23"/>
                    <a:pt x="609" y="71"/>
                  </a:cubicBezTo>
                  <a:lnTo>
                    <a:pt x="224" y="376"/>
                  </a:lnTo>
                  <a:cubicBezTo>
                    <a:pt x="41" y="477"/>
                    <a:pt x="0" y="721"/>
                    <a:pt x="122" y="883"/>
                  </a:cubicBezTo>
                  <a:lnTo>
                    <a:pt x="2213" y="3826"/>
                  </a:lnTo>
                  <a:cubicBezTo>
                    <a:pt x="2314" y="3968"/>
                    <a:pt x="2274" y="4151"/>
                    <a:pt x="2152" y="4252"/>
                  </a:cubicBezTo>
                  <a:cubicBezTo>
                    <a:pt x="1604" y="4618"/>
                    <a:pt x="1482" y="5369"/>
                    <a:pt x="1868" y="5917"/>
                  </a:cubicBezTo>
                  <a:lnTo>
                    <a:pt x="6516" y="12473"/>
                  </a:lnTo>
                  <a:cubicBezTo>
                    <a:pt x="6640" y="12658"/>
                    <a:pt x="6839" y="12754"/>
                    <a:pt x="7044" y="12754"/>
                  </a:cubicBezTo>
                  <a:cubicBezTo>
                    <a:pt x="7176" y="12754"/>
                    <a:pt x="7310" y="12715"/>
                    <a:pt x="7429" y="12635"/>
                  </a:cubicBezTo>
                  <a:lnTo>
                    <a:pt x="9804" y="10951"/>
                  </a:lnTo>
                  <a:cubicBezTo>
                    <a:pt x="10088" y="10748"/>
                    <a:pt x="10169" y="10321"/>
                    <a:pt x="9966" y="10017"/>
                  </a:cubicBezTo>
                  <a:lnTo>
                    <a:pt x="5318" y="3481"/>
                  </a:lnTo>
                  <a:cubicBezTo>
                    <a:pt x="5084" y="3148"/>
                    <a:pt x="4715" y="2972"/>
                    <a:pt x="4338" y="2972"/>
                  </a:cubicBezTo>
                  <a:cubicBezTo>
                    <a:pt x="4095" y="2972"/>
                    <a:pt x="3849" y="3046"/>
                    <a:pt x="3634" y="3197"/>
                  </a:cubicBezTo>
                  <a:cubicBezTo>
                    <a:pt x="3579" y="3228"/>
                    <a:pt x="3518" y="3244"/>
                    <a:pt x="3458" y="3244"/>
                  </a:cubicBezTo>
                  <a:cubicBezTo>
                    <a:pt x="3363" y="3244"/>
                    <a:pt x="3270" y="3203"/>
                    <a:pt x="3207" y="3116"/>
                  </a:cubicBezTo>
                  <a:lnTo>
                    <a:pt x="1117" y="152"/>
                  </a:lnTo>
                  <a:cubicBezTo>
                    <a:pt x="1055" y="54"/>
                    <a:pt x="942" y="0"/>
                    <a:pt x="82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" name="Google Shape;299;p20"/>
            <p:cNvSpPr/>
            <p:nvPr/>
          </p:nvSpPr>
          <p:spPr>
            <a:xfrm>
              <a:off x="6259534" y="4629245"/>
              <a:ext cx="609055" cy="658530"/>
            </a:xfrm>
            <a:custGeom>
              <a:avLst/>
              <a:gdLst/>
              <a:ahLst/>
              <a:cxnLst/>
              <a:rect l="l" t="t" r="r" b="b"/>
              <a:pathLst>
                <a:path w="9602" h="10382" extrusionOk="0">
                  <a:moveTo>
                    <a:pt x="4672" y="325"/>
                  </a:moveTo>
                  <a:cubicBezTo>
                    <a:pt x="4679" y="325"/>
                    <a:pt x="4685" y="327"/>
                    <a:pt x="4689" y="331"/>
                  </a:cubicBezTo>
                  <a:cubicBezTo>
                    <a:pt x="4770" y="372"/>
                    <a:pt x="4486" y="859"/>
                    <a:pt x="4080" y="1386"/>
                  </a:cubicBezTo>
                  <a:cubicBezTo>
                    <a:pt x="3682" y="1879"/>
                    <a:pt x="3320" y="2265"/>
                    <a:pt x="3224" y="2265"/>
                  </a:cubicBezTo>
                  <a:cubicBezTo>
                    <a:pt x="3217" y="2265"/>
                    <a:pt x="3211" y="2263"/>
                    <a:pt x="3207" y="2259"/>
                  </a:cubicBezTo>
                  <a:cubicBezTo>
                    <a:pt x="3146" y="2219"/>
                    <a:pt x="3410" y="1731"/>
                    <a:pt x="3837" y="1204"/>
                  </a:cubicBezTo>
                  <a:cubicBezTo>
                    <a:pt x="4214" y="694"/>
                    <a:pt x="4574" y="325"/>
                    <a:pt x="4672" y="325"/>
                  </a:cubicBezTo>
                  <a:close/>
                  <a:moveTo>
                    <a:pt x="8637" y="3210"/>
                  </a:moveTo>
                  <a:cubicBezTo>
                    <a:pt x="8641" y="3210"/>
                    <a:pt x="8644" y="3211"/>
                    <a:pt x="8647" y="3213"/>
                  </a:cubicBezTo>
                  <a:cubicBezTo>
                    <a:pt x="8688" y="3254"/>
                    <a:pt x="8383" y="3721"/>
                    <a:pt x="7977" y="4269"/>
                  </a:cubicBezTo>
                  <a:lnTo>
                    <a:pt x="7977" y="4248"/>
                  </a:lnTo>
                  <a:cubicBezTo>
                    <a:pt x="7590" y="4771"/>
                    <a:pt x="7240" y="5165"/>
                    <a:pt x="7155" y="5165"/>
                  </a:cubicBezTo>
                  <a:cubicBezTo>
                    <a:pt x="7151" y="5165"/>
                    <a:pt x="7148" y="5164"/>
                    <a:pt x="7145" y="5162"/>
                  </a:cubicBezTo>
                  <a:cubicBezTo>
                    <a:pt x="7104" y="5121"/>
                    <a:pt x="7409" y="4654"/>
                    <a:pt x="7815" y="4127"/>
                  </a:cubicBezTo>
                  <a:cubicBezTo>
                    <a:pt x="8203" y="3622"/>
                    <a:pt x="8554" y="3210"/>
                    <a:pt x="8637" y="3210"/>
                  </a:cubicBezTo>
                  <a:close/>
                  <a:moveTo>
                    <a:pt x="4817" y="1"/>
                  </a:moveTo>
                  <a:cubicBezTo>
                    <a:pt x="4559" y="1"/>
                    <a:pt x="3831" y="796"/>
                    <a:pt x="2883" y="2016"/>
                  </a:cubicBezTo>
                  <a:cubicBezTo>
                    <a:pt x="1908" y="3274"/>
                    <a:pt x="386" y="4553"/>
                    <a:pt x="203" y="6095"/>
                  </a:cubicBezTo>
                  <a:cubicBezTo>
                    <a:pt x="0" y="7658"/>
                    <a:pt x="2964" y="10317"/>
                    <a:pt x="4242" y="10378"/>
                  </a:cubicBezTo>
                  <a:cubicBezTo>
                    <a:pt x="4282" y="10381"/>
                    <a:pt x="4322" y="10382"/>
                    <a:pt x="4361" y="10382"/>
                  </a:cubicBezTo>
                  <a:cubicBezTo>
                    <a:pt x="5578" y="10382"/>
                    <a:pt x="6453" y="9176"/>
                    <a:pt x="7023" y="7760"/>
                  </a:cubicBezTo>
                  <a:cubicBezTo>
                    <a:pt x="7612" y="6298"/>
                    <a:pt x="9398" y="3944"/>
                    <a:pt x="9500" y="3639"/>
                  </a:cubicBezTo>
                  <a:cubicBezTo>
                    <a:pt x="9601" y="3315"/>
                    <a:pt x="9297" y="3091"/>
                    <a:pt x="8809" y="2949"/>
                  </a:cubicBezTo>
                  <a:cubicBezTo>
                    <a:pt x="8712" y="2924"/>
                    <a:pt x="8642" y="2908"/>
                    <a:pt x="8584" y="2908"/>
                  </a:cubicBezTo>
                  <a:cubicBezTo>
                    <a:pt x="8363" y="2908"/>
                    <a:pt x="8329" y="3136"/>
                    <a:pt x="7734" y="3924"/>
                  </a:cubicBezTo>
                  <a:cubicBezTo>
                    <a:pt x="6962" y="4898"/>
                    <a:pt x="6678" y="5527"/>
                    <a:pt x="5420" y="5547"/>
                  </a:cubicBezTo>
                  <a:cubicBezTo>
                    <a:pt x="5414" y="5547"/>
                    <a:pt x="5409" y="5548"/>
                    <a:pt x="5403" y="5548"/>
                  </a:cubicBezTo>
                  <a:cubicBezTo>
                    <a:pt x="4140" y="5548"/>
                    <a:pt x="4021" y="3272"/>
                    <a:pt x="4425" y="2848"/>
                  </a:cubicBezTo>
                  <a:cubicBezTo>
                    <a:pt x="6090" y="980"/>
                    <a:pt x="5602" y="372"/>
                    <a:pt x="5602" y="372"/>
                  </a:cubicBezTo>
                  <a:cubicBezTo>
                    <a:pt x="5602" y="372"/>
                    <a:pt x="5075" y="108"/>
                    <a:pt x="4851" y="6"/>
                  </a:cubicBezTo>
                  <a:cubicBezTo>
                    <a:pt x="4841" y="2"/>
                    <a:pt x="4830" y="1"/>
                    <a:pt x="48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00" name="Google Shape;300;p20"/>
            <p:cNvGrpSpPr/>
            <p:nvPr/>
          </p:nvGrpSpPr>
          <p:grpSpPr>
            <a:xfrm>
              <a:off x="7869600" y="-367650"/>
              <a:ext cx="1679000" cy="1436800"/>
              <a:chOff x="506175" y="1043525"/>
              <a:chExt cx="1679000" cy="1436800"/>
            </a:xfrm>
          </p:grpSpPr>
          <p:grpSp>
            <p:nvGrpSpPr>
              <p:cNvPr id="301" name="Google Shape;301;p20"/>
              <p:cNvGrpSpPr/>
              <p:nvPr/>
            </p:nvGrpSpPr>
            <p:grpSpPr>
              <a:xfrm>
                <a:off x="506175" y="1112375"/>
                <a:ext cx="1679000" cy="1367950"/>
                <a:chOff x="506175" y="1112375"/>
                <a:chExt cx="1679000" cy="1367950"/>
              </a:xfrm>
            </p:grpSpPr>
            <p:sp>
              <p:nvSpPr>
                <p:cNvPr id="302" name="Google Shape;302;p20"/>
                <p:cNvSpPr/>
                <p:nvPr/>
              </p:nvSpPr>
              <p:spPr>
                <a:xfrm>
                  <a:off x="1171475" y="1421025"/>
                  <a:ext cx="1013700" cy="10593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03" name="Google Shape;303;p20"/>
                <p:cNvSpPr/>
                <p:nvPr/>
              </p:nvSpPr>
              <p:spPr>
                <a:xfrm>
                  <a:off x="506175" y="1112375"/>
                  <a:ext cx="1013700" cy="9717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04" name="Google Shape;304;p20"/>
                <p:cNvSpPr/>
                <p:nvPr/>
              </p:nvSpPr>
              <p:spPr>
                <a:xfrm>
                  <a:off x="1233275" y="1298375"/>
                  <a:ext cx="890100" cy="890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305" name="Google Shape;305;p20"/>
              <p:cNvGrpSpPr/>
              <p:nvPr/>
            </p:nvGrpSpPr>
            <p:grpSpPr>
              <a:xfrm>
                <a:off x="690550" y="1043525"/>
                <a:ext cx="1385925" cy="890100"/>
                <a:chOff x="441325" y="1474300"/>
                <a:chExt cx="1385925" cy="890100"/>
              </a:xfrm>
            </p:grpSpPr>
            <p:sp>
              <p:nvSpPr>
                <p:cNvPr id="306" name="Google Shape;306;p20"/>
                <p:cNvSpPr/>
                <p:nvPr/>
              </p:nvSpPr>
              <p:spPr>
                <a:xfrm>
                  <a:off x="441325" y="1474300"/>
                  <a:ext cx="735300" cy="735300"/>
                </a:xfrm>
                <a:prstGeom prst="ellipse">
                  <a:avLst/>
                </a:pr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07" name="Google Shape;307;p20"/>
                <p:cNvSpPr/>
                <p:nvPr/>
              </p:nvSpPr>
              <p:spPr>
                <a:xfrm>
                  <a:off x="937150" y="1474300"/>
                  <a:ext cx="890100" cy="890100"/>
                </a:xfrm>
                <a:prstGeom prst="ellipse">
                  <a:avLst/>
                </a:pr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</p:grpSp>
      <p:sp>
        <p:nvSpPr>
          <p:cNvPr id="308" name="Google Shape;308;p20"/>
          <p:cNvSpPr txBox="1">
            <a:spLocks noGrp="1"/>
          </p:cNvSpPr>
          <p:nvPr>
            <p:ph type="subTitle" idx="1"/>
          </p:nvPr>
        </p:nvSpPr>
        <p:spPr>
          <a:xfrm>
            <a:off x="727845" y="2578642"/>
            <a:ext cx="2287800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Prompt"/>
                <a:ea typeface="Prompt"/>
                <a:cs typeface="Prompt"/>
                <a:sym typeface="Prompt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Prompt"/>
                <a:ea typeface="Prompt"/>
                <a:cs typeface="Prompt"/>
                <a:sym typeface="Prompt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Prompt"/>
                <a:ea typeface="Prompt"/>
                <a:cs typeface="Prompt"/>
                <a:sym typeface="Prompt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Prompt"/>
                <a:ea typeface="Prompt"/>
                <a:cs typeface="Prompt"/>
                <a:sym typeface="Prompt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Prompt"/>
                <a:ea typeface="Prompt"/>
                <a:cs typeface="Prompt"/>
                <a:sym typeface="Prompt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Prompt"/>
                <a:ea typeface="Prompt"/>
                <a:cs typeface="Prompt"/>
                <a:sym typeface="Prompt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Prompt"/>
                <a:ea typeface="Prompt"/>
                <a:cs typeface="Prompt"/>
                <a:sym typeface="Prompt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Prompt"/>
                <a:ea typeface="Prompt"/>
                <a:cs typeface="Prompt"/>
                <a:sym typeface="Prompt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Prompt"/>
                <a:ea typeface="Prompt"/>
                <a:cs typeface="Prompt"/>
                <a:sym typeface="Prompt"/>
              </a:defRPr>
            </a:lvl9pPr>
          </a:lstStyle>
          <a:p>
            <a:endParaRPr/>
          </a:p>
        </p:txBody>
      </p:sp>
      <p:sp>
        <p:nvSpPr>
          <p:cNvPr id="309" name="Google Shape;309;p20"/>
          <p:cNvSpPr txBox="1">
            <a:spLocks noGrp="1"/>
          </p:cNvSpPr>
          <p:nvPr>
            <p:ph type="subTitle" idx="2"/>
          </p:nvPr>
        </p:nvSpPr>
        <p:spPr>
          <a:xfrm>
            <a:off x="727845" y="2950042"/>
            <a:ext cx="2287800" cy="88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9pPr>
          </a:lstStyle>
          <a:p>
            <a:endParaRPr/>
          </a:p>
        </p:txBody>
      </p:sp>
      <p:sp>
        <p:nvSpPr>
          <p:cNvPr id="310" name="Google Shape;310;p20"/>
          <p:cNvSpPr txBox="1">
            <a:spLocks noGrp="1"/>
          </p:cNvSpPr>
          <p:nvPr>
            <p:ph type="subTitle" idx="3"/>
          </p:nvPr>
        </p:nvSpPr>
        <p:spPr>
          <a:xfrm>
            <a:off x="3428101" y="2578642"/>
            <a:ext cx="2287800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Prompt"/>
                <a:ea typeface="Prompt"/>
                <a:cs typeface="Prompt"/>
                <a:sym typeface="Prompt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Prompt"/>
                <a:ea typeface="Prompt"/>
                <a:cs typeface="Prompt"/>
                <a:sym typeface="Prompt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Prompt"/>
                <a:ea typeface="Prompt"/>
                <a:cs typeface="Prompt"/>
                <a:sym typeface="Prompt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Prompt"/>
                <a:ea typeface="Prompt"/>
                <a:cs typeface="Prompt"/>
                <a:sym typeface="Prompt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Prompt"/>
                <a:ea typeface="Prompt"/>
                <a:cs typeface="Prompt"/>
                <a:sym typeface="Prompt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Prompt"/>
                <a:ea typeface="Prompt"/>
                <a:cs typeface="Prompt"/>
                <a:sym typeface="Prompt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Prompt"/>
                <a:ea typeface="Prompt"/>
                <a:cs typeface="Prompt"/>
                <a:sym typeface="Prompt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Prompt"/>
                <a:ea typeface="Prompt"/>
                <a:cs typeface="Prompt"/>
                <a:sym typeface="Prompt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Prompt"/>
                <a:ea typeface="Prompt"/>
                <a:cs typeface="Prompt"/>
                <a:sym typeface="Prompt"/>
              </a:defRPr>
            </a:lvl9pPr>
          </a:lstStyle>
          <a:p>
            <a:endParaRPr/>
          </a:p>
        </p:txBody>
      </p:sp>
      <p:sp>
        <p:nvSpPr>
          <p:cNvPr id="311" name="Google Shape;311;p20"/>
          <p:cNvSpPr txBox="1">
            <a:spLocks noGrp="1"/>
          </p:cNvSpPr>
          <p:nvPr>
            <p:ph type="subTitle" idx="4"/>
          </p:nvPr>
        </p:nvSpPr>
        <p:spPr>
          <a:xfrm>
            <a:off x="3428101" y="2950042"/>
            <a:ext cx="2287800" cy="88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9pPr>
          </a:lstStyle>
          <a:p>
            <a:endParaRPr/>
          </a:p>
        </p:txBody>
      </p:sp>
      <p:sp>
        <p:nvSpPr>
          <p:cNvPr id="312" name="Google Shape;312;p20"/>
          <p:cNvSpPr txBox="1">
            <a:spLocks noGrp="1"/>
          </p:cNvSpPr>
          <p:nvPr>
            <p:ph type="subTitle" idx="5"/>
          </p:nvPr>
        </p:nvSpPr>
        <p:spPr>
          <a:xfrm>
            <a:off x="6128357" y="2578642"/>
            <a:ext cx="2287800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Prompt"/>
                <a:ea typeface="Prompt"/>
                <a:cs typeface="Prompt"/>
                <a:sym typeface="Prompt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Prompt"/>
                <a:ea typeface="Prompt"/>
                <a:cs typeface="Prompt"/>
                <a:sym typeface="Prompt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Prompt"/>
                <a:ea typeface="Prompt"/>
                <a:cs typeface="Prompt"/>
                <a:sym typeface="Prompt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Prompt"/>
                <a:ea typeface="Prompt"/>
                <a:cs typeface="Prompt"/>
                <a:sym typeface="Prompt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Prompt"/>
                <a:ea typeface="Prompt"/>
                <a:cs typeface="Prompt"/>
                <a:sym typeface="Prompt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Prompt"/>
                <a:ea typeface="Prompt"/>
                <a:cs typeface="Prompt"/>
                <a:sym typeface="Prompt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Prompt"/>
                <a:ea typeface="Prompt"/>
                <a:cs typeface="Prompt"/>
                <a:sym typeface="Prompt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Prompt"/>
                <a:ea typeface="Prompt"/>
                <a:cs typeface="Prompt"/>
                <a:sym typeface="Prompt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Prompt"/>
                <a:ea typeface="Prompt"/>
                <a:cs typeface="Prompt"/>
                <a:sym typeface="Prompt"/>
              </a:defRPr>
            </a:lvl9pPr>
          </a:lstStyle>
          <a:p>
            <a:endParaRPr/>
          </a:p>
        </p:txBody>
      </p:sp>
      <p:sp>
        <p:nvSpPr>
          <p:cNvPr id="313" name="Google Shape;313;p20"/>
          <p:cNvSpPr txBox="1">
            <a:spLocks noGrp="1"/>
          </p:cNvSpPr>
          <p:nvPr>
            <p:ph type="subTitle" idx="6"/>
          </p:nvPr>
        </p:nvSpPr>
        <p:spPr>
          <a:xfrm>
            <a:off x="6128357" y="2950042"/>
            <a:ext cx="2287800" cy="88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9pPr>
          </a:lstStyle>
          <a:p>
            <a:endParaRPr/>
          </a:p>
        </p:txBody>
      </p:sp>
      <p:sp>
        <p:nvSpPr>
          <p:cNvPr id="314" name="Google Shape;314;p20"/>
          <p:cNvSpPr txBox="1">
            <a:spLocks noGrp="1"/>
          </p:cNvSpPr>
          <p:nvPr>
            <p:ph type="title"/>
          </p:nvPr>
        </p:nvSpPr>
        <p:spPr>
          <a:xfrm>
            <a:off x="720000" y="387600"/>
            <a:ext cx="7704000" cy="592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Fredoka One"/>
              <a:buNone/>
              <a:defRPr sz="32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>
  <p:cSld name="CUSTOM_4_1_1"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6" name="Google Shape;346;p22"/>
          <p:cNvGrpSpPr/>
          <p:nvPr/>
        </p:nvGrpSpPr>
        <p:grpSpPr>
          <a:xfrm>
            <a:off x="0" y="-2604913"/>
            <a:ext cx="10146915" cy="7751069"/>
            <a:chOff x="0" y="-2604913"/>
            <a:chExt cx="10146915" cy="7751069"/>
          </a:xfrm>
        </p:grpSpPr>
        <p:sp>
          <p:nvSpPr>
            <p:cNvPr id="347" name="Google Shape;347;p22"/>
            <p:cNvSpPr/>
            <p:nvPr/>
          </p:nvSpPr>
          <p:spPr>
            <a:xfrm>
              <a:off x="5932075" y="-2604913"/>
              <a:ext cx="4214840" cy="7221168"/>
            </a:xfrm>
            <a:custGeom>
              <a:avLst/>
              <a:gdLst/>
              <a:ahLst/>
              <a:cxnLst/>
              <a:rect l="l" t="t" r="r" b="b"/>
              <a:pathLst>
                <a:path w="116424" h="199466" extrusionOk="0">
                  <a:moveTo>
                    <a:pt x="0" y="1"/>
                  </a:moveTo>
                  <a:lnTo>
                    <a:pt x="0" y="63638"/>
                  </a:lnTo>
                  <a:cubicBezTo>
                    <a:pt x="11521" y="64021"/>
                    <a:pt x="22883" y="66064"/>
                    <a:pt x="33351" y="71329"/>
                  </a:cubicBezTo>
                  <a:cubicBezTo>
                    <a:pt x="47840" y="78542"/>
                    <a:pt x="58563" y="91563"/>
                    <a:pt x="62839" y="107137"/>
                  </a:cubicBezTo>
                  <a:cubicBezTo>
                    <a:pt x="67435" y="123988"/>
                    <a:pt x="65169" y="141924"/>
                    <a:pt x="65680" y="159158"/>
                  </a:cubicBezTo>
                  <a:cubicBezTo>
                    <a:pt x="66095" y="172722"/>
                    <a:pt x="67850" y="187466"/>
                    <a:pt x="74648" y="199466"/>
                  </a:cubicBezTo>
                  <a:lnTo>
                    <a:pt x="87637" y="199466"/>
                  </a:lnTo>
                  <a:cubicBezTo>
                    <a:pt x="86392" y="196721"/>
                    <a:pt x="85339" y="193913"/>
                    <a:pt x="84477" y="191008"/>
                  </a:cubicBezTo>
                  <a:cubicBezTo>
                    <a:pt x="82084" y="182806"/>
                    <a:pt x="81573" y="174158"/>
                    <a:pt x="82531" y="165668"/>
                  </a:cubicBezTo>
                  <a:cubicBezTo>
                    <a:pt x="84605" y="147637"/>
                    <a:pt x="92009" y="130563"/>
                    <a:pt x="99190" y="114063"/>
                  </a:cubicBezTo>
                  <a:cubicBezTo>
                    <a:pt x="106562" y="97021"/>
                    <a:pt x="114764" y="79308"/>
                    <a:pt x="115626" y="60479"/>
                  </a:cubicBezTo>
                  <a:cubicBezTo>
                    <a:pt x="116424" y="43053"/>
                    <a:pt x="109211" y="26809"/>
                    <a:pt x="99222" y="12894"/>
                  </a:cubicBezTo>
                  <a:cubicBezTo>
                    <a:pt x="95967" y="8394"/>
                    <a:pt x="92456" y="4086"/>
                    <a:pt x="88690" y="1"/>
                  </a:cubicBezTo>
                  <a:close/>
                </a:path>
              </a:pathLst>
            </a:custGeom>
            <a:solidFill>
              <a:srgbClr val="FFFFFF">
                <a:alpha val="197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48" name="Google Shape;348;p22"/>
            <p:cNvGrpSpPr/>
            <p:nvPr/>
          </p:nvGrpSpPr>
          <p:grpSpPr>
            <a:xfrm>
              <a:off x="0" y="4553962"/>
              <a:ext cx="9144141" cy="592194"/>
              <a:chOff x="0" y="4554001"/>
              <a:chExt cx="9144141" cy="665686"/>
            </a:xfrm>
          </p:grpSpPr>
          <p:sp>
            <p:nvSpPr>
              <p:cNvPr id="349" name="Google Shape;349;p22"/>
              <p:cNvSpPr/>
              <p:nvPr/>
            </p:nvSpPr>
            <p:spPr>
              <a:xfrm>
                <a:off x="0" y="4554001"/>
                <a:ext cx="9144141" cy="534911"/>
              </a:xfrm>
              <a:custGeom>
                <a:avLst/>
                <a:gdLst/>
                <a:ahLst/>
                <a:cxnLst/>
                <a:rect l="l" t="t" r="r" b="b"/>
                <a:pathLst>
                  <a:path w="126861" h="32862" extrusionOk="0">
                    <a:moveTo>
                      <a:pt x="126860" y="0"/>
                    </a:moveTo>
                    <a:cubicBezTo>
                      <a:pt x="126860" y="0"/>
                      <a:pt x="120507" y="264"/>
                      <a:pt x="100717" y="9906"/>
                    </a:cubicBezTo>
                    <a:cubicBezTo>
                      <a:pt x="88833" y="15692"/>
                      <a:pt x="75734" y="17868"/>
                      <a:pt x="63574" y="17868"/>
                    </a:cubicBezTo>
                    <a:cubicBezTo>
                      <a:pt x="53511" y="17868"/>
                      <a:pt x="44091" y="16378"/>
                      <a:pt x="36536" y="14209"/>
                    </a:cubicBezTo>
                    <a:cubicBezTo>
                      <a:pt x="28214" y="11831"/>
                      <a:pt x="20846" y="9370"/>
                      <a:pt x="13980" y="9370"/>
                    </a:cubicBezTo>
                    <a:cubicBezTo>
                      <a:pt x="9122" y="9370"/>
                      <a:pt x="4516" y="10601"/>
                      <a:pt x="0" y="13965"/>
                    </a:cubicBezTo>
                    <a:lnTo>
                      <a:pt x="0" y="32862"/>
                    </a:lnTo>
                    <a:lnTo>
                      <a:pt x="126860" y="32862"/>
                    </a:lnTo>
                    <a:lnTo>
                      <a:pt x="126860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0" name="Google Shape;350;p22"/>
              <p:cNvSpPr/>
              <p:nvPr/>
            </p:nvSpPr>
            <p:spPr>
              <a:xfrm>
                <a:off x="0" y="4684776"/>
                <a:ext cx="9144141" cy="534911"/>
              </a:xfrm>
              <a:custGeom>
                <a:avLst/>
                <a:gdLst/>
                <a:ahLst/>
                <a:cxnLst/>
                <a:rect l="l" t="t" r="r" b="b"/>
                <a:pathLst>
                  <a:path w="126861" h="32862" extrusionOk="0">
                    <a:moveTo>
                      <a:pt x="126860" y="0"/>
                    </a:moveTo>
                    <a:cubicBezTo>
                      <a:pt x="126860" y="0"/>
                      <a:pt x="120507" y="264"/>
                      <a:pt x="100717" y="9906"/>
                    </a:cubicBezTo>
                    <a:cubicBezTo>
                      <a:pt x="88833" y="15692"/>
                      <a:pt x="75734" y="17868"/>
                      <a:pt x="63574" y="17868"/>
                    </a:cubicBezTo>
                    <a:cubicBezTo>
                      <a:pt x="53511" y="17868"/>
                      <a:pt x="44091" y="16378"/>
                      <a:pt x="36536" y="14209"/>
                    </a:cubicBezTo>
                    <a:cubicBezTo>
                      <a:pt x="28214" y="11831"/>
                      <a:pt x="20846" y="9370"/>
                      <a:pt x="13980" y="9370"/>
                    </a:cubicBezTo>
                    <a:cubicBezTo>
                      <a:pt x="9122" y="9370"/>
                      <a:pt x="4516" y="10601"/>
                      <a:pt x="0" y="13965"/>
                    </a:cubicBezTo>
                    <a:lnTo>
                      <a:pt x="0" y="32862"/>
                    </a:lnTo>
                    <a:lnTo>
                      <a:pt x="126860" y="32862"/>
                    </a:lnTo>
                    <a:lnTo>
                      <a:pt x="126860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351" name="Google Shape;351;p22"/>
          <p:cNvSpPr txBox="1">
            <a:spLocks noGrp="1"/>
          </p:cNvSpPr>
          <p:nvPr>
            <p:ph type="subTitle" idx="1"/>
          </p:nvPr>
        </p:nvSpPr>
        <p:spPr>
          <a:xfrm>
            <a:off x="5663575" y="2364561"/>
            <a:ext cx="2657100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Prompt"/>
                <a:ea typeface="Prompt"/>
                <a:cs typeface="Prompt"/>
                <a:sym typeface="Prompt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Prompt"/>
                <a:ea typeface="Prompt"/>
                <a:cs typeface="Prompt"/>
                <a:sym typeface="Prompt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Prompt"/>
                <a:ea typeface="Prompt"/>
                <a:cs typeface="Prompt"/>
                <a:sym typeface="Prompt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Prompt"/>
                <a:ea typeface="Prompt"/>
                <a:cs typeface="Prompt"/>
                <a:sym typeface="Prompt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Prompt"/>
                <a:ea typeface="Prompt"/>
                <a:cs typeface="Prompt"/>
                <a:sym typeface="Prompt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Prompt"/>
                <a:ea typeface="Prompt"/>
                <a:cs typeface="Prompt"/>
                <a:sym typeface="Prompt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Prompt"/>
                <a:ea typeface="Prompt"/>
                <a:cs typeface="Prompt"/>
                <a:sym typeface="Prompt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Prompt"/>
                <a:ea typeface="Prompt"/>
                <a:cs typeface="Prompt"/>
                <a:sym typeface="Prompt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Prompt"/>
                <a:ea typeface="Prompt"/>
                <a:cs typeface="Prompt"/>
                <a:sym typeface="Prompt"/>
              </a:defRPr>
            </a:lvl9pPr>
          </a:lstStyle>
          <a:p>
            <a:endParaRPr/>
          </a:p>
        </p:txBody>
      </p:sp>
      <p:sp>
        <p:nvSpPr>
          <p:cNvPr id="352" name="Google Shape;352;p22"/>
          <p:cNvSpPr txBox="1">
            <a:spLocks noGrp="1"/>
          </p:cNvSpPr>
          <p:nvPr>
            <p:ph type="subTitle" idx="2"/>
          </p:nvPr>
        </p:nvSpPr>
        <p:spPr>
          <a:xfrm>
            <a:off x="5663575" y="2673711"/>
            <a:ext cx="2657100" cy="699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9pPr>
          </a:lstStyle>
          <a:p>
            <a:endParaRPr/>
          </a:p>
        </p:txBody>
      </p:sp>
      <p:sp>
        <p:nvSpPr>
          <p:cNvPr id="353" name="Google Shape;353;p22"/>
          <p:cNvSpPr txBox="1">
            <a:spLocks noGrp="1"/>
          </p:cNvSpPr>
          <p:nvPr>
            <p:ph type="subTitle" idx="3"/>
          </p:nvPr>
        </p:nvSpPr>
        <p:spPr>
          <a:xfrm>
            <a:off x="5663575" y="1253786"/>
            <a:ext cx="2657100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Prompt"/>
                <a:ea typeface="Prompt"/>
                <a:cs typeface="Prompt"/>
                <a:sym typeface="Prompt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Prompt"/>
                <a:ea typeface="Prompt"/>
                <a:cs typeface="Prompt"/>
                <a:sym typeface="Prompt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Prompt"/>
                <a:ea typeface="Prompt"/>
                <a:cs typeface="Prompt"/>
                <a:sym typeface="Prompt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Prompt"/>
                <a:ea typeface="Prompt"/>
                <a:cs typeface="Prompt"/>
                <a:sym typeface="Prompt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Prompt"/>
                <a:ea typeface="Prompt"/>
                <a:cs typeface="Prompt"/>
                <a:sym typeface="Prompt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Prompt"/>
                <a:ea typeface="Prompt"/>
                <a:cs typeface="Prompt"/>
                <a:sym typeface="Prompt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Prompt"/>
                <a:ea typeface="Prompt"/>
                <a:cs typeface="Prompt"/>
                <a:sym typeface="Prompt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Prompt"/>
                <a:ea typeface="Prompt"/>
                <a:cs typeface="Prompt"/>
                <a:sym typeface="Prompt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Prompt"/>
                <a:ea typeface="Prompt"/>
                <a:cs typeface="Prompt"/>
                <a:sym typeface="Prompt"/>
              </a:defRPr>
            </a:lvl9pPr>
          </a:lstStyle>
          <a:p>
            <a:endParaRPr/>
          </a:p>
        </p:txBody>
      </p:sp>
      <p:sp>
        <p:nvSpPr>
          <p:cNvPr id="354" name="Google Shape;354;p22"/>
          <p:cNvSpPr txBox="1">
            <a:spLocks noGrp="1"/>
          </p:cNvSpPr>
          <p:nvPr>
            <p:ph type="subTitle" idx="4"/>
          </p:nvPr>
        </p:nvSpPr>
        <p:spPr>
          <a:xfrm>
            <a:off x="5663575" y="1562933"/>
            <a:ext cx="2657100" cy="699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9pPr>
          </a:lstStyle>
          <a:p>
            <a:endParaRPr/>
          </a:p>
        </p:txBody>
      </p:sp>
      <p:sp>
        <p:nvSpPr>
          <p:cNvPr id="355" name="Google Shape;355;p22"/>
          <p:cNvSpPr txBox="1">
            <a:spLocks noGrp="1"/>
          </p:cNvSpPr>
          <p:nvPr>
            <p:ph type="subTitle" idx="5"/>
          </p:nvPr>
        </p:nvSpPr>
        <p:spPr>
          <a:xfrm>
            <a:off x="5663575" y="3475337"/>
            <a:ext cx="2657100" cy="3714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Prompt"/>
                <a:ea typeface="Prompt"/>
                <a:cs typeface="Prompt"/>
                <a:sym typeface="Prompt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Prompt"/>
                <a:ea typeface="Prompt"/>
                <a:cs typeface="Prompt"/>
                <a:sym typeface="Prompt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Prompt"/>
                <a:ea typeface="Prompt"/>
                <a:cs typeface="Prompt"/>
                <a:sym typeface="Prompt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Prompt"/>
                <a:ea typeface="Prompt"/>
                <a:cs typeface="Prompt"/>
                <a:sym typeface="Prompt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Prompt"/>
                <a:ea typeface="Prompt"/>
                <a:cs typeface="Prompt"/>
                <a:sym typeface="Prompt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Prompt"/>
                <a:ea typeface="Prompt"/>
                <a:cs typeface="Prompt"/>
                <a:sym typeface="Prompt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Prompt"/>
                <a:ea typeface="Prompt"/>
                <a:cs typeface="Prompt"/>
                <a:sym typeface="Prompt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Prompt"/>
                <a:ea typeface="Prompt"/>
                <a:cs typeface="Prompt"/>
                <a:sym typeface="Prompt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Prompt"/>
                <a:ea typeface="Prompt"/>
                <a:cs typeface="Prompt"/>
                <a:sym typeface="Prompt"/>
              </a:defRPr>
            </a:lvl9pPr>
          </a:lstStyle>
          <a:p>
            <a:endParaRPr/>
          </a:p>
        </p:txBody>
      </p:sp>
      <p:sp>
        <p:nvSpPr>
          <p:cNvPr id="356" name="Google Shape;356;p22"/>
          <p:cNvSpPr txBox="1">
            <a:spLocks noGrp="1"/>
          </p:cNvSpPr>
          <p:nvPr>
            <p:ph type="subTitle" idx="6"/>
          </p:nvPr>
        </p:nvSpPr>
        <p:spPr>
          <a:xfrm>
            <a:off x="5663575" y="3784486"/>
            <a:ext cx="2657100" cy="699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9pPr>
          </a:lstStyle>
          <a:p>
            <a:endParaRPr/>
          </a:p>
        </p:txBody>
      </p:sp>
      <p:sp>
        <p:nvSpPr>
          <p:cNvPr id="357" name="Google Shape;357;p22"/>
          <p:cNvSpPr txBox="1">
            <a:spLocks noGrp="1"/>
          </p:cNvSpPr>
          <p:nvPr>
            <p:ph type="title"/>
          </p:nvPr>
        </p:nvSpPr>
        <p:spPr>
          <a:xfrm>
            <a:off x="720000" y="387600"/>
            <a:ext cx="7704000" cy="592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Font typeface="Fredoka One"/>
              <a:buNone/>
              <a:defRPr sz="3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Font typeface="Fredoka One"/>
              <a:buNone/>
              <a:defRPr sz="3600">
                <a:latin typeface="Fredoka One"/>
                <a:ea typeface="Fredoka One"/>
                <a:cs typeface="Fredoka One"/>
                <a:sym typeface="Fredoka One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Font typeface="Fredoka One"/>
              <a:buNone/>
              <a:defRPr sz="3600">
                <a:latin typeface="Fredoka One"/>
                <a:ea typeface="Fredoka One"/>
                <a:cs typeface="Fredoka One"/>
                <a:sym typeface="Fredoka One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Font typeface="Fredoka One"/>
              <a:buNone/>
              <a:defRPr sz="3600">
                <a:latin typeface="Fredoka One"/>
                <a:ea typeface="Fredoka One"/>
                <a:cs typeface="Fredoka One"/>
                <a:sym typeface="Fredoka One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Font typeface="Fredoka One"/>
              <a:buNone/>
              <a:defRPr sz="3600">
                <a:latin typeface="Fredoka One"/>
                <a:ea typeface="Fredoka One"/>
                <a:cs typeface="Fredoka One"/>
                <a:sym typeface="Fredoka One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Font typeface="Fredoka One"/>
              <a:buNone/>
              <a:defRPr sz="3600">
                <a:latin typeface="Fredoka One"/>
                <a:ea typeface="Fredoka One"/>
                <a:cs typeface="Fredoka One"/>
                <a:sym typeface="Fredoka One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Font typeface="Fredoka One"/>
              <a:buNone/>
              <a:defRPr sz="3600">
                <a:latin typeface="Fredoka One"/>
                <a:ea typeface="Fredoka One"/>
                <a:cs typeface="Fredoka One"/>
                <a:sym typeface="Fredoka One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Font typeface="Fredoka One"/>
              <a:buNone/>
              <a:defRPr sz="3600">
                <a:latin typeface="Fredoka One"/>
                <a:ea typeface="Fredoka One"/>
                <a:cs typeface="Fredoka One"/>
                <a:sym typeface="Fredoka One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Font typeface="Fredoka One"/>
              <a:buNone/>
              <a:defRPr sz="3600">
                <a:latin typeface="Fredoka One"/>
                <a:ea typeface="Fredoka One"/>
                <a:cs typeface="Fredoka One"/>
                <a:sym typeface="Fredoka One"/>
              </a:defRPr>
            </a:lvl9pPr>
          </a:lstStyle>
          <a:p>
            <a:endParaRPr/>
          </a:p>
        </p:txBody>
      </p:sp>
      <p:sp>
        <p:nvSpPr>
          <p:cNvPr id="358" name="Google Shape;358;p22"/>
          <p:cNvSpPr txBox="1">
            <a:spLocks noGrp="1"/>
          </p:cNvSpPr>
          <p:nvPr>
            <p:ph type="subTitle" idx="7"/>
          </p:nvPr>
        </p:nvSpPr>
        <p:spPr>
          <a:xfrm>
            <a:off x="1704475" y="1253786"/>
            <a:ext cx="2657100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Prompt"/>
                <a:ea typeface="Prompt"/>
                <a:cs typeface="Prompt"/>
                <a:sym typeface="Prompt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Prompt"/>
                <a:ea typeface="Prompt"/>
                <a:cs typeface="Prompt"/>
                <a:sym typeface="Prompt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Prompt"/>
                <a:ea typeface="Prompt"/>
                <a:cs typeface="Prompt"/>
                <a:sym typeface="Prompt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Prompt"/>
                <a:ea typeface="Prompt"/>
                <a:cs typeface="Prompt"/>
                <a:sym typeface="Prompt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Prompt"/>
                <a:ea typeface="Prompt"/>
                <a:cs typeface="Prompt"/>
                <a:sym typeface="Prompt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Prompt"/>
                <a:ea typeface="Prompt"/>
                <a:cs typeface="Prompt"/>
                <a:sym typeface="Prompt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Prompt"/>
                <a:ea typeface="Prompt"/>
                <a:cs typeface="Prompt"/>
                <a:sym typeface="Prompt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Prompt"/>
                <a:ea typeface="Prompt"/>
                <a:cs typeface="Prompt"/>
                <a:sym typeface="Prompt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Prompt"/>
                <a:ea typeface="Prompt"/>
                <a:cs typeface="Prompt"/>
                <a:sym typeface="Prompt"/>
              </a:defRPr>
            </a:lvl9pPr>
          </a:lstStyle>
          <a:p>
            <a:endParaRPr/>
          </a:p>
        </p:txBody>
      </p:sp>
      <p:sp>
        <p:nvSpPr>
          <p:cNvPr id="359" name="Google Shape;359;p22"/>
          <p:cNvSpPr txBox="1">
            <a:spLocks noGrp="1"/>
          </p:cNvSpPr>
          <p:nvPr>
            <p:ph type="subTitle" idx="8"/>
          </p:nvPr>
        </p:nvSpPr>
        <p:spPr>
          <a:xfrm>
            <a:off x="1704475" y="1562922"/>
            <a:ext cx="2657100" cy="699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9pPr>
          </a:lstStyle>
          <a:p>
            <a:endParaRPr/>
          </a:p>
        </p:txBody>
      </p:sp>
      <p:sp>
        <p:nvSpPr>
          <p:cNvPr id="360" name="Google Shape;360;p22"/>
          <p:cNvSpPr txBox="1">
            <a:spLocks noGrp="1"/>
          </p:cNvSpPr>
          <p:nvPr>
            <p:ph type="subTitle" idx="9"/>
          </p:nvPr>
        </p:nvSpPr>
        <p:spPr>
          <a:xfrm>
            <a:off x="1704475" y="2364554"/>
            <a:ext cx="2657100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Prompt"/>
                <a:ea typeface="Prompt"/>
                <a:cs typeface="Prompt"/>
                <a:sym typeface="Prompt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Prompt"/>
                <a:ea typeface="Prompt"/>
                <a:cs typeface="Prompt"/>
                <a:sym typeface="Prompt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Prompt"/>
                <a:ea typeface="Prompt"/>
                <a:cs typeface="Prompt"/>
                <a:sym typeface="Prompt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Prompt"/>
                <a:ea typeface="Prompt"/>
                <a:cs typeface="Prompt"/>
                <a:sym typeface="Prompt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Prompt"/>
                <a:ea typeface="Prompt"/>
                <a:cs typeface="Prompt"/>
                <a:sym typeface="Prompt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Prompt"/>
                <a:ea typeface="Prompt"/>
                <a:cs typeface="Prompt"/>
                <a:sym typeface="Prompt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Prompt"/>
                <a:ea typeface="Prompt"/>
                <a:cs typeface="Prompt"/>
                <a:sym typeface="Prompt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Prompt"/>
                <a:ea typeface="Prompt"/>
                <a:cs typeface="Prompt"/>
                <a:sym typeface="Prompt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Prompt"/>
                <a:ea typeface="Prompt"/>
                <a:cs typeface="Prompt"/>
                <a:sym typeface="Prompt"/>
              </a:defRPr>
            </a:lvl9pPr>
          </a:lstStyle>
          <a:p>
            <a:endParaRPr/>
          </a:p>
        </p:txBody>
      </p:sp>
      <p:sp>
        <p:nvSpPr>
          <p:cNvPr id="361" name="Google Shape;361;p22"/>
          <p:cNvSpPr txBox="1">
            <a:spLocks noGrp="1"/>
          </p:cNvSpPr>
          <p:nvPr>
            <p:ph type="subTitle" idx="13"/>
          </p:nvPr>
        </p:nvSpPr>
        <p:spPr>
          <a:xfrm>
            <a:off x="1704475" y="2673705"/>
            <a:ext cx="2657100" cy="699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9pPr>
          </a:lstStyle>
          <a:p>
            <a:endParaRPr/>
          </a:p>
        </p:txBody>
      </p:sp>
      <p:sp>
        <p:nvSpPr>
          <p:cNvPr id="362" name="Google Shape;362;p22"/>
          <p:cNvSpPr txBox="1">
            <a:spLocks noGrp="1"/>
          </p:cNvSpPr>
          <p:nvPr>
            <p:ph type="subTitle" idx="14"/>
          </p:nvPr>
        </p:nvSpPr>
        <p:spPr>
          <a:xfrm>
            <a:off x="1704475" y="3475348"/>
            <a:ext cx="2657100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Prompt"/>
                <a:ea typeface="Prompt"/>
                <a:cs typeface="Prompt"/>
                <a:sym typeface="Prompt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Prompt"/>
                <a:ea typeface="Prompt"/>
                <a:cs typeface="Prompt"/>
                <a:sym typeface="Prompt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Prompt"/>
                <a:ea typeface="Prompt"/>
                <a:cs typeface="Prompt"/>
                <a:sym typeface="Prompt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Prompt"/>
                <a:ea typeface="Prompt"/>
                <a:cs typeface="Prompt"/>
                <a:sym typeface="Prompt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Prompt"/>
                <a:ea typeface="Prompt"/>
                <a:cs typeface="Prompt"/>
                <a:sym typeface="Prompt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Prompt"/>
                <a:ea typeface="Prompt"/>
                <a:cs typeface="Prompt"/>
                <a:sym typeface="Prompt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Prompt"/>
                <a:ea typeface="Prompt"/>
                <a:cs typeface="Prompt"/>
                <a:sym typeface="Prompt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Prompt"/>
                <a:ea typeface="Prompt"/>
                <a:cs typeface="Prompt"/>
                <a:sym typeface="Prompt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Prompt"/>
                <a:ea typeface="Prompt"/>
                <a:cs typeface="Prompt"/>
                <a:sym typeface="Prompt"/>
              </a:defRPr>
            </a:lvl9pPr>
          </a:lstStyle>
          <a:p>
            <a:endParaRPr/>
          </a:p>
        </p:txBody>
      </p:sp>
      <p:sp>
        <p:nvSpPr>
          <p:cNvPr id="363" name="Google Shape;363;p22"/>
          <p:cNvSpPr txBox="1">
            <a:spLocks noGrp="1"/>
          </p:cNvSpPr>
          <p:nvPr>
            <p:ph type="subTitle" idx="15"/>
          </p:nvPr>
        </p:nvSpPr>
        <p:spPr>
          <a:xfrm>
            <a:off x="1704475" y="3784486"/>
            <a:ext cx="2657100" cy="699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CUSTOM_17">
    <p:bg>
      <p:bgPr>
        <a:solidFill>
          <a:schemeClr val="dk2"/>
        </a:solidFill>
        <a:effectLst/>
      </p:bgPr>
    </p:bg>
    <p:spTree>
      <p:nvGrpSpPr>
        <p:cNvPr id="1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5" name="Google Shape;405;p24"/>
          <p:cNvGrpSpPr/>
          <p:nvPr/>
        </p:nvGrpSpPr>
        <p:grpSpPr>
          <a:xfrm>
            <a:off x="0" y="0"/>
            <a:ext cx="9143654" cy="5143729"/>
            <a:chOff x="0" y="0"/>
            <a:chExt cx="9143654" cy="5143729"/>
          </a:xfrm>
        </p:grpSpPr>
        <p:sp>
          <p:nvSpPr>
            <p:cNvPr id="406" name="Google Shape;406;p24"/>
            <p:cNvSpPr/>
            <p:nvPr/>
          </p:nvSpPr>
          <p:spPr>
            <a:xfrm>
              <a:off x="7658528" y="2300587"/>
              <a:ext cx="1310637" cy="2307928"/>
            </a:xfrm>
            <a:custGeom>
              <a:avLst/>
              <a:gdLst/>
              <a:ahLst/>
              <a:cxnLst/>
              <a:rect l="l" t="t" r="r" b="b"/>
              <a:pathLst>
                <a:path w="46909" h="82603" extrusionOk="0">
                  <a:moveTo>
                    <a:pt x="24117" y="0"/>
                  </a:moveTo>
                  <a:cubicBezTo>
                    <a:pt x="23733" y="0"/>
                    <a:pt x="23351" y="415"/>
                    <a:pt x="23351" y="1105"/>
                  </a:cubicBezTo>
                  <a:cubicBezTo>
                    <a:pt x="23351" y="1552"/>
                    <a:pt x="23511" y="7615"/>
                    <a:pt x="23734" y="16232"/>
                  </a:cubicBezTo>
                  <a:cubicBezTo>
                    <a:pt x="22809" y="16488"/>
                    <a:pt x="21341" y="17190"/>
                    <a:pt x="20734" y="17796"/>
                  </a:cubicBezTo>
                  <a:cubicBezTo>
                    <a:pt x="19980" y="18550"/>
                    <a:pt x="15060" y="21045"/>
                    <a:pt x="13825" y="21045"/>
                  </a:cubicBezTo>
                  <a:cubicBezTo>
                    <a:pt x="13754" y="21045"/>
                    <a:pt x="13695" y="21037"/>
                    <a:pt x="13649" y="21019"/>
                  </a:cubicBezTo>
                  <a:cubicBezTo>
                    <a:pt x="12878" y="20742"/>
                    <a:pt x="9481" y="18554"/>
                    <a:pt x="9084" y="18554"/>
                  </a:cubicBezTo>
                  <a:cubicBezTo>
                    <a:pt x="9070" y="18554"/>
                    <a:pt x="9060" y="18557"/>
                    <a:pt x="9054" y="18562"/>
                  </a:cubicBezTo>
                  <a:cubicBezTo>
                    <a:pt x="8703" y="18913"/>
                    <a:pt x="12724" y="21945"/>
                    <a:pt x="13649" y="22168"/>
                  </a:cubicBezTo>
                  <a:cubicBezTo>
                    <a:pt x="13713" y="22183"/>
                    <a:pt x="13786" y="22190"/>
                    <a:pt x="13866" y="22190"/>
                  </a:cubicBezTo>
                  <a:cubicBezTo>
                    <a:pt x="14988" y="22190"/>
                    <a:pt x="17577" y="20828"/>
                    <a:pt x="18054" y="20828"/>
                  </a:cubicBezTo>
                  <a:cubicBezTo>
                    <a:pt x="20000" y="20541"/>
                    <a:pt x="21947" y="20094"/>
                    <a:pt x="23862" y="19456"/>
                  </a:cubicBezTo>
                  <a:cubicBezTo>
                    <a:pt x="23958" y="23636"/>
                    <a:pt x="24085" y="28296"/>
                    <a:pt x="24245" y="33115"/>
                  </a:cubicBezTo>
                  <a:cubicBezTo>
                    <a:pt x="20958" y="35700"/>
                    <a:pt x="12979" y="42881"/>
                    <a:pt x="9692" y="44030"/>
                  </a:cubicBezTo>
                  <a:cubicBezTo>
                    <a:pt x="5703" y="45402"/>
                    <a:pt x="660" y="44923"/>
                    <a:pt x="277" y="45306"/>
                  </a:cubicBezTo>
                  <a:cubicBezTo>
                    <a:pt x="0" y="45606"/>
                    <a:pt x="5170" y="46107"/>
                    <a:pt x="8279" y="46107"/>
                  </a:cubicBezTo>
                  <a:cubicBezTo>
                    <a:pt x="9467" y="46107"/>
                    <a:pt x="10354" y="46034"/>
                    <a:pt x="10522" y="45849"/>
                  </a:cubicBezTo>
                  <a:cubicBezTo>
                    <a:pt x="11160" y="45211"/>
                    <a:pt x="18213" y="40328"/>
                    <a:pt x="18628" y="39913"/>
                  </a:cubicBezTo>
                  <a:cubicBezTo>
                    <a:pt x="18643" y="39898"/>
                    <a:pt x="18653" y="39891"/>
                    <a:pt x="18659" y="39891"/>
                  </a:cubicBezTo>
                  <a:cubicBezTo>
                    <a:pt x="18825" y="39891"/>
                    <a:pt x="15922" y="45111"/>
                    <a:pt x="15245" y="45881"/>
                  </a:cubicBezTo>
                  <a:cubicBezTo>
                    <a:pt x="15094" y="46039"/>
                    <a:pt x="15079" y="46107"/>
                    <a:pt x="15161" y="46107"/>
                  </a:cubicBezTo>
                  <a:cubicBezTo>
                    <a:pt x="15476" y="46107"/>
                    <a:pt x="17211" y="45096"/>
                    <a:pt x="18022" y="44285"/>
                  </a:cubicBezTo>
                  <a:cubicBezTo>
                    <a:pt x="19043" y="43232"/>
                    <a:pt x="20160" y="38891"/>
                    <a:pt x="20511" y="38509"/>
                  </a:cubicBezTo>
                  <a:cubicBezTo>
                    <a:pt x="20734" y="38253"/>
                    <a:pt x="22745" y="37009"/>
                    <a:pt x="24309" y="36051"/>
                  </a:cubicBezTo>
                  <a:cubicBezTo>
                    <a:pt x="24468" y="41860"/>
                    <a:pt x="24628" y="47828"/>
                    <a:pt x="24819" y="53444"/>
                  </a:cubicBezTo>
                  <a:cubicBezTo>
                    <a:pt x="22554" y="54498"/>
                    <a:pt x="18692" y="56540"/>
                    <a:pt x="16873" y="56540"/>
                  </a:cubicBezTo>
                  <a:cubicBezTo>
                    <a:pt x="14607" y="56540"/>
                    <a:pt x="7362" y="55168"/>
                    <a:pt x="6245" y="55168"/>
                  </a:cubicBezTo>
                  <a:cubicBezTo>
                    <a:pt x="5096" y="55168"/>
                    <a:pt x="5926" y="55423"/>
                    <a:pt x="7075" y="56540"/>
                  </a:cubicBezTo>
                  <a:cubicBezTo>
                    <a:pt x="7996" y="57461"/>
                    <a:pt x="14924" y="59119"/>
                    <a:pt x="17884" y="59119"/>
                  </a:cubicBezTo>
                  <a:cubicBezTo>
                    <a:pt x="18514" y="59119"/>
                    <a:pt x="18965" y="59044"/>
                    <a:pt x="19139" y="58870"/>
                  </a:cubicBezTo>
                  <a:cubicBezTo>
                    <a:pt x="19841" y="58200"/>
                    <a:pt x="22809" y="57210"/>
                    <a:pt x="24915" y="56317"/>
                  </a:cubicBezTo>
                  <a:cubicBezTo>
                    <a:pt x="25298" y="70072"/>
                    <a:pt x="25713" y="81274"/>
                    <a:pt x="25809" y="82295"/>
                  </a:cubicBezTo>
                  <a:cubicBezTo>
                    <a:pt x="25834" y="82512"/>
                    <a:pt x="26303" y="82602"/>
                    <a:pt x="26968" y="82602"/>
                  </a:cubicBezTo>
                  <a:cubicBezTo>
                    <a:pt x="28848" y="82602"/>
                    <a:pt x="32294" y="81879"/>
                    <a:pt x="31681" y="81242"/>
                  </a:cubicBezTo>
                  <a:cubicBezTo>
                    <a:pt x="31362" y="80955"/>
                    <a:pt x="30532" y="71668"/>
                    <a:pt x="29543" y="59540"/>
                  </a:cubicBezTo>
                  <a:cubicBezTo>
                    <a:pt x="31617" y="58008"/>
                    <a:pt x="35862" y="54306"/>
                    <a:pt x="36404" y="54083"/>
                  </a:cubicBezTo>
                  <a:cubicBezTo>
                    <a:pt x="36455" y="54063"/>
                    <a:pt x="36544" y="54055"/>
                    <a:pt x="36665" y="54055"/>
                  </a:cubicBezTo>
                  <a:cubicBezTo>
                    <a:pt x="38155" y="54055"/>
                    <a:pt x="44544" y="55391"/>
                    <a:pt x="45340" y="55391"/>
                  </a:cubicBezTo>
                  <a:cubicBezTo>
                    <a:pt x="46170" y="55391"/>
                    <a:pt x="46649" y="54466"/>
                    <a:pt x="45564" y="54466"/>
                  </a:cubicBezTo>
                  <a:cubicBezTo>
                    <a:pt x="44479" y="54466"/>
                    <a:pt x="37904" y="52551"/>
                    <a:pt x="36404" y="52327"/>
                  </a:cubicBezTo>
                  <a:cubicBezTo>
                    <a:pt x="36350" y="52319"/>
                    <a:pt x="36290" y="52315"/>
                    <a:pt x="36224" y="52315"/>
                  </a:cubicBezTo>
                  <a:cubicBezTo>
                    <a:pt x="34829" y="52315"/>
                    <a:pt x="31021" y="54195"/>
                    <a:pt x="29192" y="55232"/>
                  </a:cubicBezTo>
                  <a:cubicBezTo>
                    <a:pt x="28713" y="49519"/>
                    <a:pt x="28234" y="43360"/>
                    <a:pt x="27756" y="37296"/>
                  </a:cubicBezTo>
                  <a:lnTo>
                    <a:pt x="27756" y="37296"/>
                  </a:lnTo>
                  <a:cubicBezTo>
                    <a:pt x="31011" y="38891"/>
                    <a:pt x="39532" y="42274"/>
                    <a:pt x="41926" y="43296"/>
                  </a:cubicBezTo>
                  <a:cubicBezTo>
                    <a:pt x="43494" y="43994"/>
                    <a:pt x="44543" y="44256"/>
                    <a:pt x="45268" y="44256"/>
                  </a:cubicBezTo>
                  <a:cubicBezTo>
                    <a:pt x="45900" y="44256"/>
                    <a:pt x="46285" y="44057"/>
                    <a:pt x="46553" y="43774"/>
                  </a:cubicBezTo>
                  <a:cubicBezTo>
                    <a:pt x="46909" y="43377"/>
                    <a:pt x="46415" y="43309"/>
                    <a:pt x="45754" y="43309"/>
                  </a:cubicBezTo>
                  <a:cubicBezTo>
                    <a:pt x="45406" y="43309"/>
                    <a:pt x="45011" y="43328"/>
                    <a:pt x="44670" y="43328"/>
                  </a:cubicBezTo>
                  <a:cubicBezTo>
                    <a:pt x="44666" y="43328"/>
                    <a:pt x="44662" y="43328"/>
                    <a:pt x="44657" y="43328"/>
                  </a:cubicBezTo>
                  <a:cubicBezTo>
                    <a:pt x="43625" y="43328"/>
                    <a:pt x="37041" y="39594"/>
                    <a:pt x="36564" y="39594"/>
                  </a:cubicBezTo>
                  <a:cubicBezTo>
                    <a:pt x="36557" y="39594"/>
                    <a:pt x="36551" y="39594"/>
                    <a:pt x="36545" y="39594"/>
                  </a:cubicBezTo>
                  <a:cubicBezTo>
                    <a:pt x="36131" y="39594"/>
                    <a:pt x="37724" y="38497"/>
                    <a:pt x="38511" y="37679"/>
                  </a:cubicBezTo>
                  <a:cubicBezTo>
                    <a:pt x="39097" y="37046"/>
                    <a:pt x="39115" y="36412"/>
                    <a:pt x="38943" y="36412"/>
                  </a:cubicBezTo>
                  <a:cubicBezTo>
                    <a:pt x="38882" y="36412"/>
                    <a:pt x="38795" y="36495"/>
                    <a:pt x="38702" y="36689"/>
                  </a:cubicBezTo>
                  <a:cubicBezTo>
                    <a:pt x="38383" y="37423"/>
                    <a:pt x="35511" y="38796"/>
                    <a:pt x="34904" y="38796"/>
                  </a:cubicBezTo>
                  <a:cubicBezTo>
                    <a:pt x="34394" y="38796"/>
                    <a:pt x="29894" y="35540"/>
                    <a:pt x="27500" y="33785"/>
                  </a:cubicBezTo>
                  <a:cubicBezTo>
                    <a:pt x="27085" y="28902"/>
                    <a:pt x="26734" y="24147"/>
                    <a:pt x="26415" y="19839"/>
                  </a:cubicBezTo>
                  <a:lnTo>
                    <a:pt x="26415" y="19839"/>
                  </a:lnTo>
                  <a:cubicBezTo>
                    <a:pt x="28617" y="21083"/>
                    <a:pt x="31904" y="23381"/>
                    <a:pt x="32607" y="23668"/>
                  </a:cubicBezTo>
                  <a:cubicBezTo>
                    <a:pt x="34222" y="24447"/>
                    <a:pt x="35889" y="29136"/>
                    <a:pt x="36195" y="29136"/>
                  </a:cubicBezTo>
                  <a:cubicBezTo>
                    <a:pt x="36228" y="29136"/>
                    <a:pt x="36245" y="29083"/>
                    <a:pt x="36245" y="28966"/>
                  </a:cubicBezTo>
                  <a:cubicBezTo>
                    <a:pt x="36245" y="28136"/>
                    <a:pt x="34617" y="23381"/>
                    <a:pt x="33819" y="22615"/>
                  </a:cubicBezTo>
                  <a:cubicBezTo>
                    <a:pt x="33213" y="22009"/>
                    <a:pt x="28905" y="18339"/>
                    <a:pt x="26192" y="16775"/>
                  </a:cubicBezTo>
                  <a:cubicBezTo>
                    <a:pt x="25490" y="7871"/>
                    <a:pt x="24979" y="1520"/>
                    <a:pt x="24851" y="881"/>
                  </a:cubicBezTo>
                  <a:cubicBezTo>
                    <a:pt x="24737" y="269"/>
                    <a:pt x="24427" y="0"/>
                    <a:pt x="2411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" name="Google Shape;407;p24"/>
            <p:cNvSpPr/>
            <p:nvPr/>
          </p:nvSpPr>
          <p:spPr>
            <a:xfrm flipH="1">
              <a:off x="6141366" y="0"/>
              <a:ext cx="3002284" cy="5143729"/>
            </a:xfrm>
            <a:custGeom>
              <a:avLst/>
              <a:gdLst/>
              <a:ahLst/>
              <a:cxnLst/>
              <a:rect l="l" t="t" r="r" b="b"/>
              <a:pathLst>
                <a:path w="116424" h="199466" extrusionOk="0">
                  <a:moveTo>
                    <a:pt x="0" y="1"/>
                  </a:moveTo>
                  <a:lnTo>
                    <a:pt x="0" y="63638"/>
                  </a:lnTo>
                  <a:cubicBezTo>
                    <a:pt x="11521" y="64021"/>
                    <a:pt x="22883" y="66064"/>
                    <a:pt x="33351" y="71329"/>
                  </a:cubicBezTo>
                  <a:cubicBezTo>
                    <a:pt x="47840" y="78542"/>
                    <a:pt x="58563" y="91563"/>
                    <a:pt x="62839" y="107137"/>
                  </a:cubicBezTo>
                  <a:cubicBezTo>
                    <a:pt x="67435" y="123988"/>
                    <a:pt x="65169" y="141924"/>
                    <a:pt x="65680" y="159158"/>
                  </a:cubicBezTo>
                  <a:cubicBezTo>
                    <a:pt x="66095" y="172722"/>
                    <a:pt x="67850" y="187466"/>
                    <a:pt x="74648" y="199466"/>
                  </a:cubicBezTo>
                  <a:lnTo>
                    <a:pt x="87637" y="199466"/>
                  </a:lnTo>
                  <a:cubicBezTo>
                    <a:pt x="86392" y="196721"/>
                    <a:pt x="85339" y="193913"/>
                    <a:pt x="84477" y="191008"/>
                  </a:cubicBezTo>
                  <a:cubicBezTo>
                    <a:pt x="82084" y="182806"/>
                    <a:pt x="81573" y="174158"/>
                    <a:pt x="82531" y="165668"/>
                  </a:cubicBezTo>
                  <a:cubicBezTo>
                    <a:pt x="84605" y="147637"/>
                    <a:pt x="92009" y="130563"/>
                    <a:pt x="99190" y="114063"/>
                  </a:cubicBezTo>
                  <a:cubicBezTo>
                    <a:pt x="106562" y="97021"/>
                    <a:pt x="114764" y="79308"/>
                    <a:pt x="115626" y="60479"/>
                  </a:cubicBezTo>
                  <a:cubicBezTo>
                    <a:pt x="116424" y="43053"/>
                    <a:pt x="109211" y="26809"/>
                    <a:pt x="99222" y="12894"/>
                  </a:cubicBezTo>
                  <a:cubicBezTo>
                    <a:pt x="95967" y="8394"/>
                    <a:pt x="92456" y="4086"/>
                    <a:pt x="88690" y="1"/>
                  </a:cubicBezTo>
                  <a:close/>
                </a:path>
              </a:pathLst>
            </a:custGeom>
            <a:solidFill>
              <a:srgbClr val="FFFFFF">
                <a:alpha val="197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" name="Google Shape;408;p24"/>
            <p:cNvSpPr/>
            <p:nvPr/>
          </p:nvSpPr>
          <p:spPr>
            <a:xfrm>
              <a:off x="0" y="4240950"/>
              <a:ext cx="9143654" cy="902566"/>
            </a:xfrm>
            <a:custGeom>
              <a:avLst/>
              <a:gdLst/>
              <a:ahLst/>
              <a:cxnLst/>
              <a:rect l="l" t="t" r="r" b="b"/>
              <a:pathLst>
                <a:path w="284960" h="34973" extrusionOk="0">
                  <a:moveTo>
                    <a:pt x="270156" y="0"/>
                  </a:moveTo>
                  <a:cubicBezTo>
                    <a:pt x="249274" y="0"/>
                    <a:pt x="220469" y="7358"/>
                    <a:pt x="202709" y="10231"/>
                  </a:cubicBezTo>
                  <a:cubicBezTo>
                    <a:pt x="197951" y="10993"/>
                    <a:pt x="193842" y="11292"/>
                    <a:pt x="190167" y="11292"/>
                  </a:cubicBezTo>
                  <a:cubicBezTo>
                    <a:pt x="176705" y="11292"/>
                    <a:pt x="169062" y="7276"/>
                    <a:pt x="156665" y="7276"/>
                  </a:cubicBezTo>
                  <a:cubicBezTo>
                    <a:pt x="156382" y="7276"/>
                    <a:pt x="156097" y="7278"/>
                    <a:pt x="155808" y="7282"/>
                  </a:cubicBezTo>
                  <a:cubicBezTo>
                    <a:pt x="148803" y="7375"/>
                    <a:pt x="131196" y="13295"/>
                    <a:pt x="117667" y="13295"/>
                  </a:cubicBezTo>
                  <a:cubicBezTo>
                    <a:pt x="113526" y="13295"/>
                    <a:pt x="109767" y="12741"/>
                    <a:pt x="106811" y="11295"/>
                  </a:cubicBezTo>
                  <a:cubicBezTo>
                    <a:pt x="102562" y="9221"/>
                    <a:pt x="94210" y="4792"/>
                    <a:pt x="81073" y="4792"/>
                  </a:cubicBezTo>
                  <a:cubicBezTo>
                    <a:pt x="74756" y="4792"/>
                    <a:pt x="67332" y="5817"/>
                    <a:pt x="58725" y="8620"/>
                  </a:cubicBezTo>
                  <a:cubicBezTo>
                    <a:pt x="53001" y="10496"/>
                    <a:pt x="45724" y="11164"/>
                    <a:pt x="38258" y="11164"/>
                  </a:cubicBezTo>
                  <a:cubicBezTo>
                    <a:pt x="19714" y="11164"/>
                    <a:pt x="0" y="7039"/>
                    <a:pt x="0" y="7039"/>
                  </a:cubicBezTo>
                  <a:lnTo>
                    <a:pt x="0" y="34973"/>
                  </a:lnTo>
                  <a:lnTo>
                    <a:pt x="284960" y="34973"/>
                  </a:lnTo>
                  <a:lnTo>
                    <a:pt x="284960" y="1842"/>
                  </a:lnTo>
                  <a:cubicBezTo>
                    <a:pt x="280851" y="536"/>
                    <a:pt x="275792" y="0"/>
                    <a:pt x="27015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409" name="Google Shape;409;p24"/>
            <p:cNvGrpSpPr/>
            <p:nvPr/>
          </p:nvGrpSpPr>
          <p:grpSpPr>
            <a:xfrm flipH="1">
              <a:off x="6088242" y="4240960"/>
              <a:ext cx="1305072" cy="501048"/>
              <a:chOff x="5153868" y="1397477"/>
              <a:chExt cx="1451532" cy="557277"/>
            </a:xfrm>
          </p:grpSpPr>
          <p:sp>
            <p:nvSpPr>
              <p:cNvPr id="410" name="Google Shape;410;p24"/>
              <p:cNvSpPr/>
              <p:nvPr/>
            </p:nvSpPr>
            <p:spPr>
              <a:xfrm flipH="1">
                <a:off x="5153868" y="1613995"/>
                <a:ext cx="1451532" cy="331114"/>
              </a:xfrm>
              <a:custGeom>
                <a:avLst/>
                <a:gdLst/>
                <a:ahLst/>
                <a:cxnLst/>
                <a:rect l="l" t="t" r="r" b="b"/>
                <a:pathLst>
                  <a:path w="7676" h="1751" extrusionOk="0">
                    <a:moveTo>
                      <a:pt x="6750" y="1"/>
                    </a:moveTo>
                    <a:cubicBezTo>
                      <a:pt x="6706" y="1"/>
                      <a:pt x="6651" y="7"/>
                      <a:pt x="6575" y="21"/>
                    </a:cubicBezTo>
                    <a:cubicBezTo>
                      <a:pt x="6186" y="86"/>
                      <a:pt x="1652" y="150"/>
                      <a:pt x="1652" y="150"/>
                    </a:cubicBezTo>
                    <a:cubicBezTo>
                      <a:pt x="1577" y="129"/>
                      <a:pt x="1505" y="118"/>
                      <a:pt x="1435" y="118"/>
                    </a:cubicBezTo>
                    <a:cubicBezTo>
                      <a:pt x="1296" y="118"/>
                      <a:pt x="1167" y="161"/>
                      <a:pt x="1037" y="248"/>
                    </a:cubicBezTo>
                    <a:cubicBezTo>
                      <a:pt x="649" y="442"/>
                      <a:pt x="681" y="409"/>
                      <a:pt x="422" y="507"/>
                    </a:cubicBezTo>
                    <a:cubicBezTo>
                      <a:pt x="163" y="636"/>
                      <a:pt x="1" y="1122"/>
                      <a:pt x="163" y="1219"/>
                    </a:cubicBezTo>
                    <a:cubicBezTo>
                      <a:pt x="269" y="1299"/>
                      <a:pt x="244" y="1357"/>
                      <a:pt x="629" y="1357"/>
                    </a:cubicBezTo>
                    <a:cubicBezTo>
                      <a:pt x="712" y="1357"/>
                      <a:pt x="814" y="1354"/>
                      <a:pt x="940" y="1349"/>
                    </a:cubicBezTo>
                    <a:cubicBezTo>
                      <a:pt x="1384" y="1308"/>
                      <a:pt x="1513" y="1218"/>
                      <a:pt x="1658" y="1218"/>
                    </a:cubicBezTo>
                    <a:cubicBezTo>
                      <a:pt x="1745" y="1218"/>
                      <a:pt x="1838" y="1251"/>
                      <a:pt x="2009" y="1349"/>
                    </a:cubicBezTo>
                    <a:cubicBezTo>
                      <a:pt x="2365" y="1543"/>
                      <a:pt x="2786" y="1672"/>
                      <a:pt x="3207" y="1705"/>
                    </a:cubicBezTo>
                    <a:cubicBezTo>
                      <a:pt x="3275" y="1714"/>
                      <a:pt x="3332" y="1718"/>
                      <a:pt x="3382" y="1718"/>
                    </a:cubicBezTo>
                    <a:cubicBezTo>
                      <a:pt x="3683" y="1718"/>
                      <a:pt x="3710" y="1571"/>
                      <a:pt x="4405" y="1543"/>
                    </a:cubicBezTo>
                    <a:cubicBezTo>
                      <a:pt x="5053" y="1543"/>
                      <a:pt x="5265" y="1750"/>
                      <a:pt x="5589" y="1750"/>
                    </a:cubicBezTo>
                    <a:cubicBezTo>
                      <a:pt x="5671" y="1750"/>
                      <a:pt x="5759" y="1737"/>
                      <a:pt x="5862" y="1705"/>
                    </a:cubicBezTo>
                    <a:cubicBezTo>
                      <a:pt x="6380" y="1575"/>
                      <a:pt x="6024" y="1413"/>
                      <a:pt x="6575" y="1251"/>
                    </a:cubicBezTo>
                    <a:cubicBezTo>
                      <a:pt x="7158" y="1090"/>
                      <a:pt x="7319" y="1057"/>
                      <a:pt x="7481" y="766"/>
                    </a:cubicBezTo>
                    <a:cubicBezTo>
                      <a:pt x="7676" y="474"/>
                      <a:pt x="7611" y="345"/>
                      <a:pt x="7222" y="215"/>
                    </a:cubicBezTo>
                    <a:cubicBezTo>
                      <a:pt x="6917" y="88"/>
                      <a:pt x="6912" y="1"/>
                      <a:pt x="6750" y="1"/>
                    </a:cubicBezTo>
                    <a:close/>
                  </a:path>
                </a:pathLst>
              </a:custGeom>
              <a:solidFill>
                <a:srgbClr val="03171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1" name="Google Shape;411;p24"/>
              <p:cNvSpPr/>
              <p:nvPr/>
            </p:nvSpPr>
            <p:spPr>
              <a:xfrm flipH="1">
                <a:off x="5404994" y="1397477"/>
                <a:ext cx="888014" cy="153171"/>
              </a:xfrm>
              <a:custGeom>
                <a:avLst/>
                <a:gdLst/>
                <a:ahLst/>
                <a:cxnLst/>
                <a:rect l="l" t="t" r="r" b="b"/>
                <a:pathLst>
                  <a:path w="4696" h="810" extrusionOk="0">
                    <a:moveTo>
                      <a:pt x="2332" y="0"/>
                    </a:moveTo>
                    <a:cubicBezTo>
                      <a:pt x="1037" y="0"/>
                      <a:pt x="0" y="194"/>
                      <a:pt x="0" y="389"/>
                    </a:cubicBezTo>
                    <a:cubicBezTo>
                      <a:pt x="0" y="615"/>
                      <a:pt x="1037" y="810"/>
                      <a:pt x="2332" y="810"/>
                    </a:cubicBezTo>
                    <a:cubicBezTo>
                      <a:pt x="3627" y="810"/>
                      <a:pt x="4696" y="615"/>
                      <a:pt x="4696" y="389"/>
                    </a:cubicBezTo>
                    <a:cubicBezTo>
                      <a:pt x="4696" y="194"/>
                      <a:pt x="3627" y="0"/>
                      <a:pt x="233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2" name="Google Shape;412;p24"/>
              <p:cNvSpPr/>
              <p:nvPr/>
            </p:nvSpPr>
            <p:spPr>
              <a:xfrm flipH="1">
                <a:off x="5190554" y="1470847"/>
                <a:ext cx="1304601" cy="483907"/>
              </a:xfrm>
              <a:custGeom>
                <a:avLst/>
                <a:gdLst/>
                <a:ahLst/>
                <a:cxnLst/>
                <a:rect l="l" t="t" r="r" b="b"/>
                <a:pathLst>
                  <a:path w="6899" h="2559" extrusionOk="0">
                    <a:moveTo>
                      <a:pt x="1069" y="1"/>
                    </a:moveTo>
                    <a:lnTo>
                      <a:pt x="1069" y="907"/>
                    </a:lnTo>
                    <a:cubicBezTo>
                      <a:pt x="681" y="1069"/>
                      <a:pt x="325" y="1264"/>
                      <a:pt x="1" y="1523"/>
                    </a:cubicBezTo>
                    <a:cubicBezTo>
                      <a:pt x="228" y="1458"/>
                      <a:pt x="487" y="1426"/>
                      <a:pt x="713" y="1426"/>
                    </a:cubicBezTo>
                    <a:cubicBezTo>
                      <a:pt x="743" y="1430"/>
                      <a:pt x="772" y="1432"/>
                      <a:pt x="801" y="1432"/>
                    </a:cubicBezTo>
                    <a:cubicBezTo>
                      <a:pt x="997" y="1432"/>
                      <a:pt x="1188" y="1340"/>
                      <a:pt x="1329" y="1199"/>
                    </a:cubicBezTo>
                    <a:cubicBezTo>
                      <a:pt x="1542" y="1246"/>
                      <a:pt x="1773" y="1276"/>
                      <a:pt x="2008" y="1276"/>
                    </a:cubicBezTo>
                    <a:cubicBezTo>
                      <a:pt x="2094" y="1276"/>
                      <a:pt x="2181" y="1272"/>
                      <a:pt x="2268" y="1264"/>
                    </a:cubicBezTo>
                    <a:lnTo>
                      <a:pt x="2268" y="1264"/>
                    </a:lnTo>
                    <a:cubicBezTo>
                      <a:pt x="2203" y="1426"/>
                      <a:pt x="2106" y="1555"/>
                      <a:pt x="1976" y="1652"/>
                    </a:cubicBezTo>
                    <a:cubicBezTo>
                      <a:pt x="1847" y="1782"/>
                      <a:pt x="1685" y="1944"/>
                      <a:pt x="1588" y="2106"/>
                    </a:cubicBezTo>
                    <a:cubicBezTo>
                      <a:pt x="1588" y="2106"/>
                      <a:pt x="2041" y="1814"/>
                      <a:pt x="2268" y="1685"/>
                    </a:cubicBezTo>
                    <a:cubicBezTo>
                      <a:pt x="2397" y="1620"/>
                      <a:pt x="2494" y="1523"/>
                      <a:pt x="2624" y="1393"/>
                    </a:cubicBezTo>
                    <a:cubicBezTo>
                      <a:pt x="3077" y="1393"/>
                      <a:pt x="3531" y="1361"/>
                      <a:pt x="3531" y="1361"/>
                    </a:cubicBezTo>
                    <a:lnTo>
                      <a:pt x="3531" y="1361"/>
                    </a:lnTo>
                    <a:cubicBezTo>
                      <a:pt x="3433" y="1587"/>
                      <a:pt x="3336" y="1814"/>
                      <a:pt x="3239" y="2041"/>
                    </a:cubicBezTo>
                    <a:cubicBezTo>
                      <a:pt x="3174" y="2332"/>
                      <a:pt x="3077" y="2559"/>
                      <a:pt x="3077" y="2559"/>
                    </a:cubicBezTo>
                    <a:cubicBezTo>
                      <a:pt x="3336" y="2300"/>
                      <a:pt x="3563" y="2008"/>
                      <a:pt x="3757" y="1717"/>
                    </a:cubicBezTo>
                    <a:cubicBezTo>
                      <a:pt x="3952" y="1361"/>
                      <a:pt x="4567" y="1296"/>
                      <a:pt x="4567" y="1296"/>
                    </a:cubicBezTo>
                    <a:cubicBezTo>
                      <a:pt x="4632" y="1458"/>
                      <a:pt x="4664" y="1620"/>
                      <a:pt x="4729" y="1782"/>
                    </a:cubicBezTo>
                    <a:cubicBezTo>
                      <a:pt x="4858" y="2041"/>
                      <a:pt x="4988" y="2300"/>
                      <a:pt x="5150" y="2559"/>
                    </a:cubicBezTo>
                    <a:cubicBezTo>
                      <a:pt x="5117" y="2267"/>
                      <a:pt x="5150" y="2008"/>
                      <a:pt x="5247" y="1749"/>
                    </a:cubicBezTo>
                    <a:cubicBezTo>
                      <a:pt x="5344" y="1587"/>
                      <a:pt x="5247" y="1231"/>
                      <a:pt x="5247" y="1231"/>
                    </a:cubicBezTo>
                    <a:lnTo>
                      <a:pt x="5247" y="1231"/>
                    </a:lnTo>
                    <a:cubicBezTo>
                      <a:pt x="5538" y="1264"/>
                      <a:pt x="5862" y="1328"/>
                      <a:pt x="6154" y="1426"/>
                    </a:cubicBezTo>
                    <a:cubicBezTo>
                      <a:pt x="6413" y="1523"/>
                      <a:pt x="6639" y="1555"/>
                      <a:pt x="6898" y="1555"/>
                    </a:cubicBezTo>
                    <a:cubicBezTo>
                      <a:pt x="6736" y="1490"/>
                      <a:pt x="6542" y="1361"/>
                      <a:pt x="6413" y="1231"/>
                    </a:cubicBezTo>
                    <a:cubicBezTo>
                      <a:pt x="6218" y="1069"/>
                      <a:pt x="5992" y="972"/>
                      <a:pt x="5765" y="907"/>
                    </a:cubicBezTo>
                    <a:lnTo>
                      <a:pt x="5765" y="1"/>
                    </a:lnTo>
                    <a:cubicBezTo>
                      <a:pt x="5765" y="227"/>
                      <a:pt x="4696" y="422"/>
                      <a:pt x="3401" y="422"/>
                    </a:cubicBezTo>
                    <a:cubicBezTo>
                      <a:pt x="2106" y="422"/>
                      <a:pt x="1069" y="227"/>
                      <a:pt x="1069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413" name="Google Shape;413;p24"/>
          <p:cNvSpPr txBox="1">
            <a:spLocks noGrp="1"/>
          </p:cNvSpPr>
          <p:nvPr>
            <p:ph type="body" idx="1"/>
          </p:nvPr>
        </p:nvSpPr>
        <p:spPr>
          <a:xfrm>
            <a:off x="720000" y="1256780"/>
            <a:ext cx="4762800" cy="270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600"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600"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600"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600"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600"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600"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600"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600"/>
            </a:lvl9pPr>
          </a:lstStyle>
          <a:p>
            <a:endParaRPr/>
          </a:p>
        </p:txBody>
      </p:sp>
      <p:sp>
        <p:nvSpPr>
          <p:cNvPr id="414" name="Google Shape;414;p24"/>
          <p:cNvSpPr txBox="1">
            <a:spLocks noGrp="1"/>
          </p:cNvSpPr>
          <p:nvPr>
            <p:ph type="title"/>
          </p:nvPr>
        </p:nvSpPr>
        <p:spPr>
          <a:xfrm>
            <a:off x="720000" y="387600"/>
            <a:ext cx="7704000" cy="592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Font typeface="Fredoka One"/>
              <a:buNone/>
              <a:defRPr sz="3600">
                <a:latin typeface="Fredoka One"/>
                <a:ea typeface="Fredoka One"/>
                <a:cs typeface="Fredoka One"/>
                <a:sym typeface="Fredoka One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Font typeface="Fredoka One"/>
              <a:buNone/>
              <a:defRPr sz="3600">
                <a:latin typeface="Fredoka One"/>
                <a:ea typeface="Fredoka One"/>
                <a:cs typeface="Fredoka One"/>
                <a:sym typeface="Fredoka One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Font typeface="Fredoka One"/>
              <a:buNone/>
              <a:defRPr sz="3600">
                <a:latin typeface="Fredoka One"/>
                <a:ea typeface="Fredoka One"/>
                <a:cs typeface="Fredoka One"/>
                <a:sym typeface="Fredoka One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Font typeface="Fredoka One"/>
              <a:buNone/>
              <a:defRPr sz="3600">
                <a:latin typeface="Fredoka One"/>
                <a:ea typeface="Fredoka One"/>
                <a:cs typeface="Fredoka One"/>
                <a:sym typeface="Fredoka One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Font typeface="Fredoka One"/>
              <a:buNone/>
              <a:defRPr sz="3600">
                <a:latin typeface="Fredoka One"/>
                <a:ea typeface="Fredoka One"/>
                <a:cs typeface="Fredoka One"/>
                <a:sym typeface="Fredoka One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Font typeface="Fredoka One"/>
              <a:buNone/>
              <a:defRPr sz="3600">
                <a:latin typeface="Fredoka One"/>
                <a:ea typeface="Fredoka One"/>
                <a:cs typeface="Fredoka One"/>
                <a:sym typeface="Fredoka One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Font typeface="Fredoka One"/>
              <a:buNone/>
              <a:defRPr sz="3600">
                <a:latin typeface="Fredoka One"/>
                <a:ea typeface="Fredoka One"/>
                <a:cs typeface="Fredoka One"/>
                <a:sym typeface="Fredoka One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Font typeface="Fredoka One"/>
              <a:buNone/>
              <a:defRPr sz="3600">
                <a:latin typeface="Fredoka One"/>
                <a:ea typeface="Fredoka One"/>
                <a:cs typeface="Fredoka One"/>
                <a:sym typeface="Fredoka One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CUSTOM_20">
    <p:spTree>
      <p:nvGrpSpPr>
        <p:cNvPr id="1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p27"/>
          <p:cNvSpPr txBox="1">
            <a:spLocks noGrp="1"/>
          </p:cNvSpPr>
          <p:nvPr>
            <p:ph type="title"/>
          </p:nvPr>
        </p:nvSpPr>
        <p:spPr>
          <a:xfrm>
            <a:off x="720000" y="387600"/>
            <a:ext cx="5781300" cy="1090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Fredoka One"/>
              <a:buNone/>
              <a:defRPr sz="32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9pPr>
          </a:lstStyle>
          <a:p>
            <a:endParaRPr/>
          </a:p>
        </p:txBody>
      </p:sp>
      <p:grpSp>
        <p:nvGrpSpPr>
          <p:cNvPr id="446" name="Google Shape;446;p27"/>
          <p:cNvGrpSpPr/>
          <p:nvPr/>
        </p:nvGrpSpPr>
        <p:grpSpPr>
          <a:xfrm>
            <a:off x="0" y="-3751"/>
            <a:ext cx="9569568" cy="5147227"/>
            <a:chOff x="0" y="-3751"/>
            <a:chExt cx="9569568" cy="5147227"/>
          </a:xfrm>
        </p:grpSpPr>
        <p:grpSp>
          <p:nvGrpSpPr>
            <p:cNvPr id="447" name="Google Shape;447;p27"/>
            <p:cNvGrpSpPr/>
            <p:nvPr/>
          </p:nvGrpSpPr>
          <p:grpSpPr>
            <a:xfrm>
              <a:off x="5992703" y="-3751"/>
              <a:ext cx="3576865" cy="1785538"/>
              <a:chOff x="5551128" y="149213"/>
              <a:chExt cx="3303043" cy="1648849"/>
            </a:xfrm>
          </p:grpSpPr>
          <p:sp>
            <p:nvSpPr>
              <p:cNvPr id="448" name="Google Shape;448;p27"/>
              <p:cNvSpPr/>
              <p:nvPr/>
            </p:nvSpPr>
            <p:spPr>
              <a:xfrm>
                <a:off x="5551128" y="149213"/>
                <a:ext cx="2920579" cy="1648849"/>
              </a:xfrm>
              <a:custGeom>
                <a:avLst/>
                <a:gdLst/>
                <a:ahLst/>
                <a:cxnLst/>
                <a:rect l="l" t="t" r="r" b="b"/>
                <a:pathLst>
                  <a:path w="83160" h="46949" extrusionOk="0">
                    <a:moveTo>
                      <a:pt x="102" y="0"/>
                    </a:moveTo>
                    <a:cubicBezTo>
                      <a:pt x="41" y="183"/>
                      <a:pt x="0" y="386"/>
                      <a:pt x="0" y="589"/>
                    </a:cubicBezTo>
                    <a:cubicBezTo>
                      <a:pt x="0" y="1583"/>
                      <a:pt x="792" y="2395"/>
                      <a:pt x="1786" y="2456"/>
                    </a:cubicBezTo>
                    <a:cubicBezTo>
                      <a:pt x="1726" y="2720"/>
                      <a:pt x="1705" y="3004"/>
                      <a:pt x="1705" y="3308"/>
                    </a:cubicBezTo>
                    <a:cubicBezTo>
                      <a:pt x="1690" y="5967"/>
                      <a:pt x="3877" y="7875"/>
                      <a:pt x="6270" y="7875"/>
                    </a:cubicBezTo>
                    <a:cubicBezTo>
                      <a:pt x="7001" y="7875"/>
                      <a:pt x="7752" y="7697"/>
                      <a:pt x="8464" y="7307"/>
                    </a:cubicBezTo>
                    <a:lnTo>
                      <a:pt x="8464" y="7612"/>
                    </a:lnTo>
                    <a:cubicBezTo>
                      <a:pt x="8464" y="12767"/>
                      <a:pt x="12037" y="17253"/>
                      <a:pt x="17071" y="18410"/>
                    </a:cubicBezTo>
                    <a:cubicBezTo>
                      <a:pt x="17899" y="18600"/>
                      <a:pt x="18732" y="18692"/>
                      <a:pt x="19555" y="18692"/>
                    </a:cubicBezTo>
                    <a:cubicBezTo>
                      <a:pt x="23730" y="18692"/>
                      <a:pt x="27651" y="16325"/>
                      <a:pt x="29533" y="12442"/>
                    </a:cubicBezTo>
                    <a:cubicBezTo>
                      <a:pt x="31410" y="14438"/>
                      <a:pt x="33967" y="15474"/>
                      <a:pt x="36551" y="15474"/>
                    </a:cubicBezTo>
                    <a:cubicBezTo>
                      <a:pt x="38383" y="15474"/>
                      <a:pt x="40229" y="14953"/>
                      <a:pt x="41854" y="13884"/>
                    </a:cubicBezTo>
                    <a:cubicBezTo>
                      <a:pt x="44415" y="17637"/>
                      <a:pt x="48480" y="19531"/>
                      <a:pt x="52551" y="19531"/>
                    </a:cubicBezTo>
                    <a:cubicBezTo>
                      <a:pt x="56449" y="19531"/>
                      <a:pt x="60352" y="17794"/>
                      <a:pt x="62943" y="14289"/>
                    </a:cubicBezTo>
                    <a:cubicBezTo>
                      <a:pt x="65135" y="18836"/>
                      <a:pt x="69743" y="21718"/>
                      <a:pt x="74797" y="21718"/>
                    </a:cubicBezTo>
                    <a:cubicBezTo>
                      <a:pt x="75507" y="21718"/>
                      <a:pt x="76198" y="21678"/>
                      <a:pt x="76908" y="21576"/>
                    </a:cubicBezTo>
                    <a:lnTo>
                      <a:pt x="76908" y="21576"/>
                    </a:lnTo>
                    <a:cubicBezTo>
                      <a:pt x="76766" y="22124"/>
                      <a:pt x="76705" y="22693"/>
                      <a:pt x="76705" y="23261"/>
                    </a:cubicBezTo>
                    <a:cubicBezTo>
                      <a:pt x="76705" y="25697"/>
                      <a:pt x="78004" y="27950"/>
                      <a:pt x="80115" y="29168"/>
                    </a:cubicBezTo>
                    <a:cubicBezTo>
                      <a:pt x="80115" y="29168"/>
                      <a:pt x="82145" y="34770"/>
                      <a:pt x="83160" y="46948"/>
                    </a:cubicBezTo>
                    <a:lnTo>
                      <a:pt x="83139" y="30061"/>
                    </a:lnTo>
                    <a:lnTo>
                      <a:pt x="8313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9" name="Google Shape;449;p27"/>
              <p:cNvSpPr/>
              <p:nvPr/>
            </p:nvSpPr>
            <p:spPr>
              <a:xfrm>
                <a:off x="6139843" y="149213"/>
                <a:ext cx="2714327" cy="553206"/>
              </a:xfrm>
              <a:custGeom>
                <a:avLst/>
                <a:gdLst/>
                <a:ahLst/>
                <a:cxnLst/>
                <a:rect l="l" t="t" r="r" b="b"/>
                <a:pathLst>
                  <a:path w="55556" h="11324" extrusionOk="0">
                    <a:moveTo>
                      <a:pt x="1" y="0"/>
                    </a:moveTo>
                    <a:cubicBezTo>
                      <a:pt x="1" y="0"/>
                      <a:pt x="1416" y="4277"/>
                      <a:pt x="6659" y="4277"/>
                    </a:cubicBezTo>
                    <a:cubicBezTo>
                      <a:pt x="7471" y="4277"/>
                      <a:pt x="8374" y="4174"/>
                      <a:pt x="9378" y="3938"/>
                    </a:cubicBezTo>
                    <a:cubicBezTo>
                      <a:pt x="9378" y="3938"/>
                      <a:pt x="11483" y="9053"/>
                      <a:pt x="17855" y="9053"/>
                    </a:cubicBezTo>
                    <a:cubicBezTo>
                      <a:pt x="18562" y="9053"/>
                      <a:pt x="19321" y="8990"/>
                      <a:pt x="20136" y="8850"/>
                    </a:cubicBezTo>
                    <a:cubicBezTo>
                      <a:pt x="28275" y="7449"/>
                      <a:pt x="27890" y="1787"/>
                      <a:pt x="27890" y="1786"/>
                    </a:cubicBezTo>
                    <a:lnTo>
                      <a:pt x="27890" y="1786"/>
                    </a:lnTo>
                    <a:cubicBezTo>
                      <a:pt x="27890" y="1787"/>
                      <a:pt x="29740" y="6589"/>
                      <a:pt x="35736" y="6589"/>
                    </a:cubicBezTo>
                    <a:cubicBezTo>
                      <a:pt x="36297" y="6589"/>
                      <a:pt x="36895" y="6547"/>
                      <a:pt x="37531" y="6455"/>
                    </a:cubicBezTo>
                    <a:cubicBezTo>
                      <a:pt x="42605" y="5724"/>
                      <a:pt x="42605" y="2294"/>
                      <a:pt x="42605" y="2294"/>
                    </a:cubicBezTo>
                    <a:cubicBezTo>
                      <a:pt x="42605" y="2294"/>
                      <a:pt x="43620" y="8626"/>
                      <a:pt x="50724" y="10778"/>
                    </a:cubicBezTo>
                    <a:cubicBezTo>
                      <a:pt x="52830" y="11234"/>
                      <a:pt x="54158" y="11323"/>
                      <a:pt x="54878" y="11323"/>
                    </a:cubicBezTo>
                    <a:cubicBezTo>
                      <a:pt x="55345" y="11323"/>
                      <a:pt x="55555" y="11285"/>
                      <a:pt x="55555" y="11285"/>
                    </a:cubicBezTo>
                    <a:lnTo>
                      <a:pt x="55555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450" name="Google Shape;450;p27"/>
            <p:cNvSpPr/>
            <p:nvPr/>
          </p:nvSpPr>
          <p:spPr>
            <a:xfrm>
              <a:off x="0" y="4608575"/>
              <a:ext cx="9144013" cy="534901"/>
            </a:xfrm>
            <a:custGeom>
              <a:avLst/>
              <a:gdLst/>
              <a:ahLst/>
              <a:cxnLst/>
              <a:rect l="l" t="t" r="r" b="b"/>
              <a:pathLst>
                <a:path w="38137" h="12095" extrusionOk="0">
                  <a:moveTo>
                    <a:pt x="3754" y="0"/>
                  </a:moveTo>
                  <a:cubicBezTo>
                    <a:pt x="2504" y="0"/>
                    <a:pt x="1258" y="72"/>
                    <a:pt x="21" y="232"/>
                  </a:cubicBezTo>
                  <a:lnTo>
                    <a:pt x="1" y="12094"/>
                  </a:lnTo>
                  <a:lnTo>
                    <a:pt x="38137" y="12094"/>
                  </a:lnTo>
                  <a:lnTo>
                    <a:pt x="38137" y="3403"/>
                  </a:lnTo>
                  <a:cubicBezTo>
                    <a:pt x="37374" y="3604"/>
                    <a:pt x="36612" y="3885"/>
                    <a:pt x="35909" y="4226"/>
                  </a:cubicBezTo>
                  <a:cubicBezTo>
                    <a:pt x="34288" y="3571"/>
                    <a:pt x="33912" y="3087"/>
                    <a:pt x="33226" y="3087"/>
                  </a:cubicBezTo>
                  <a:cubicBezTo>
                    <a:pt x="32714" y="3087"/>
                    <a:pt x="32031" y="3356"/>
                    <a:pt x="30530" y="4025"/>
                  </a:cubicBezTo>
                  <a:cubicBezTo>
                    <a:pt x="29292" y="5558"/>
                    <a:pt x="28045" y="6122"/>
                    <a:pt x="26782" y="6122"/>
                  </a:cubicBezTo>
                  <a:cubicBezTo>
                    <a:pt x="23498" y="6122"/>
                    <a:pt x="20104" y="2310"/>
                    <a:pt x="16480" y="1817"/>
                  </a:cubicBezTo>
                  <a:cubicBezTo>
                    <a:pt x="12293" y="825"/>
                    <a:pt x="7999" y="0"/>
                    <a:pt x="375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dk2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20000" y="387600"/>
            <a:ext cx="7704000" cy="59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rompt"/>
              <a:buNone/>
              <a:defRPr sz="3200" b="1">
                <a:solidFill>
                  <a:schemeClr val="dk1"/>
                </a:solidFill>
                <a:latin typeface="Prompt"/>
                <a:ea typeface="Prompt"/>
                <a:cs typeface="Prompt"/>
                <a:sym typeface="Promp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rompt"/>
              <a:buNone/>
              <a:defRPr sz="3600" b="1">
                <a:solidFill>
                  <a:schemeClr val="dk1"/>
                </a:solidFill>
                <a:latin typeface="Prompt"/>
                <a:ea typeface="Prompt"/>
                <a:cs typeface="Prompt"/>
                <a:sym typeface="Promp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rompt"/>
              <a:buNone/>
              <a:defRPr sz="3600" b="1">
                <a:solidFill>
                  <a:schemeClr val="dk1"/>
                </a:solidFill>
                <a:latin typeface="Prompt"/>
                <a:ea typeface="Prompt"/>
                <a:cs typeface="Prompt"/>
                <a:sym typeface="Promp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rompt"/>
              <a:buNone/>
              <a:defRPr sz="3600" b="1">
                <a:solidFill>
                  <a:schemeClr val="dk1"/>
                </a:solidFill>
                <a:latin typeface="Prompt"/>
                <a:ea typeface="Prompt"/>
                <a:cs typeface="Prompt"/>
                <a:sym typeface="Promp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rompt"/>
              <a:buNone/>
              <a:defRPr sz="3600" b="1">
                <a:solidFill>
                  <a:schemeClr val="dk1"/>
                </a:solidFill>
                <a:latin typeface="Prompt"/>
                <a:ea typeface="Prompt"/>
                <a:cs typeface="Prompt"/>
                <a:sym typeface="Promp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rompt"/>
              <a:buNone/>
              <a:defRPr sz="3600" b="1">
                <a:solidFill>
                  <a:schemeClr val="dk1"/>
                </a:solidFill>
                <a:latin typeface="Prompt"/>
                <a:ea typeface="Prompt"/>
                <a:cs typeface="Prompt"/>
                <a:sym typeface="Promp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rompt"/>
              <a:buNone/>
              <a:defRPr sz="3600" b="1">
                <a:solidFill>
                  <a:schemeClr val="dk1"/>
                </a:solidFill>
                <a:latin typeface="Prompt"/>
                <a:ea typeface="Prompt"/>
                <a:cs typeface="Prompt"/>
                <a:sym typeface="Promp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rompt"/>
              <a:buNone/>
              <a:defRPr sz="3600" b="1">
                <a:solidFill>
                  <a:schemeClr val="dk1"/>
                </a:solidFill>
                <a:latin typeface="Prompt"/>
                <a:ea typeface="Prompt"/>
                <a:cs typeface="Prompt"/>
                <a:sym typeface="Promp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rompt"/>
              <a:buNone/>
              <a:defRPr sz="3600" b="1">
                <a:solidFill>
                  <a:schemeClr val="dk1"/>
                </a:solidFill>
                <a:latin typeface="Prompt"/>
                <a:ea typeface="Prompt"/>
                <a:cs typeface="Prompt"/>
                <a:sym typeface="Prompt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20000" y="1300850"/>
            <a:ext cx="7704000" cy="326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Char char="●"/>
              <a:defRPr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Char char="○"/>
              <a:defRPr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lvl="2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Char char="■"/>
              <a:defRPr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lvl="3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Char char="●"/>
              <a:defRPr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lvl="4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Char char="○"/>
              <a:defRPr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lvl="5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Char char="■"/>
              <a:defRPr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lvl="6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Char char="●"/>
              <a:defRPr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lvl="7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Char char="○"/>
              <a:defRPr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lvl="8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Char char="■"/>
              <a:defRPr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1" r:id="rId1"/>
    <p:sldLayoutId id="2147483654" r:id="rId2"/>
    <p:sldLayoutId id="2147483656" r:id="rId3"/>
    <p:sldLayoutId id="2147483662" r:id="rId4"/>
    <p:sldLayoutId id="2147483663" r:id="rId5"/>
    <p:sldLayoutId id="2147483666" r:id="rId6"/>
    <p:sldLayoutId id="2147483668" r:id="rId7"/>
    <p:sldLayoutId id="2147483670" r:id="rId8"/>
    <p:sldLayoutId id="2147483673" r:id="rId9"/>
    <p:sldLayoutId id="2147483676" r:id="rId10"/>
    <p:sldLayoutId id="2147483678" r:id="rId11"/>
    <p:sldLayoutId id="2147483679" r:id="rId1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0E2A47"/>
        </a:solidFill>
        <a:effectLst/>
      </p:bgPr>
    </p:bg>
    <p:spTree>
      <p:nvGrpSpPr>
        <p:cNvPr id="1" name="Shape 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Google Shape;522;p34"/>
          <p:cNvSpPr txBox="1">
            <a:spLocks noGrp="1"/>
          </p:cNvSpPr>
          <p:nvPr>
            <p:ph type="title"/>
          </p:nvPr>
        </p:nvSpPr>
        <p:spPr>
          <a:xfrm>
            <a:off x="1068100" y="933450"/>
            <a:ext cx="7047300" cy="4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9pPr>
          </a:lstStyle>
          <a:p>
            <a:endParaRPr/>
          </a:p>
        </p:txBody>
      </p:sp>
      <p:sp>
        <p:nvSpPr>
          <p:cNvPr id="523" name="Google Shape;523;p34"/>
          <p:cNvSpPr txBox="1">
            <a:spLocks noGrp="1"/>
          </p:cNvSpPr>
          <p:nvPr>
            <p:ph type="body" idx="1"/>
          </p:nvPr>
        </p:nvSpPr>
        <p:spPr>
          <a:xfrm>
            <a:off x="1068100" y="1695450"/>
            <a:ext cx="7047300" cy="250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lvl="1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lvl="2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lvl="3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lvl="5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lvl="6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lvl="7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lvl="8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80" r:id="rId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ia.gov/energyexplained/what-is-energy/sources-of-energy.php" TargetMode="External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fif"/><Relationship Id="rId2" Type="http://schemas.openxmlformats.org/officeDocument/2006/relationships/image" Target="../media/image4.jfi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jfif"/><Relationship Id="rId4" Type="http://schemas.openxmlformats.org/officeDocument/2006/relationships/image" Target="../media/image6.jf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7" name="Google Shape;807;p47"/>
          <p:cNvSpPr txBox="1">
            <a:spLocks noGrp="1"/>
          </p:cNvSpPr>
          <p:nvPr>
            <p:ph type="title"/>
          </p:nvPr>
        </p:nvSpPr>
        <p:spPr>
          <a:xfrm>
            <a:off x="1331640" y="1203598"/>
            <a:ext cx="6480720" cy="1297529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dirty="0" smtClean="0"/>
              <a:t>E</a:t>
            </a:r>
            <a:r>
              <a:rPr lang="en" sz="4000" dirty="0" smtClean="0"/>
              <a:t>ffect of climate change on the world economy</a:t>
            </a:r>
            <a:endParaRPr sz="4000" dirty="0"/>
          </a:p>
        </p:txBody>
      </p:sp>
      <p:sp>
        <p:nvSpPr>
          <p:cNvPr id="4" name="Google Shape;1659;p70"/>
          <p:cNvSpPr txBox="1">
            <a:spLocks/>
          </p:cNvSpPr>
          <p:nvPr/>
        </p:nvSpPr>
        <p:spPr>
          <a:xfrm>
            <a:off x="1763688" y="2643758"/>
            <a:ext cx="5328592" cy="123976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1800" dirty="0" smtClean="0"/>
              <a:t>Student name: Mohamed Ramadan Alzayani</a:t>
            </a:r>
          </a:p>
          <a:p>
            <a:pPr algn="ctr"/>
            <a:r>
              <a:rPr lang="en-US" sz="1800" dirty="0" smtClean="0"/>
              <a:t>Student number: 2712</a:t>
            </a:r>
          </a:p>
          <a:p>
            <a:pPr algn="ctr"/>
            <a:r>
              <a:rPr lang="en-US" sz="1800" dirty="0" smtClean="0"/>
              <a:t>Block: PTS</a:t>
            </a:r>
          </a:p>
          <a:p>
            <a:pPr algn="ctr"/>
            <a:r>
              <a:rPr lang="en-US" sz="1800" dirty="0" smtClean="0"/>
              <a:t>Date: 3rd/April/2022</a:t>
            </a:r>
          </a:p>
        </p:txBody>
      </p:sp>
      <p:pic>
        <p:nvPicPr>
          <p:cNvPr id="5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31527" y="0"/>
            <a:ext cx="1005927" cy="896190"/>
          </a:xfrm>
          <a:prstGeom prst="rect">
            <a:avLst/>
          </a:prstGeom>
        </p:spPr>
      </p:pic>
      <p:sp>
        <p:nvSpPr>
          <p:cNvPr id="7" name="Google Shape;723;p45"/>
          <p:cNvSpPr txBox="1">
            <a:spLocks/>
          </p:cNvSpPr>
          <p:nvPr/>
        </p:nvSpPr>
        <p:spPr>
          <a:xfrm>
            <a:off x="8705406" y="4458791"/>
            <a:ext cx="432048" cy="547158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dirty="0" smtClean="0"/>
              <a:t>1</a:t>
            </a:r>
            <a:endParaRPr lang="en-US" dirty="0"/>
          </a:p>
        </p:txBody>
      </p:sp>
      <p:pic>
        <p:nvPicPr>
          <p:cNvPr id="8" name="Google Shape;92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2576" y="13717"/>
            <a:ext cx="1103040" cy="8824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6" name="Google Shape;1086;p56"/>
          <p:cNvSpPr txBox="1">
            <a:spLocks noGrp="1"/>
          </p:cNvSpPr>
          <p:nvPr>
            <p:ph type="title"/>
          </p:nvPr>
        </p:nvSpPr>
        <p:spPr>
          <a:xfrm>
            <a:off x="684224" y="627534"/>
            <a:ext cx="5781300" cy="88800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T</a:t>
            </a:r>
            <a:r>
              <a:rPr lang="en" dirty="0" smtClean="0"/>
              <a:t>he renewable sources:</a:t>
            </a:r>
            <a:endParaRPr dirty="0"/>
          </a:p>
        </p:txBody>
      </p:sp>
      <p:sp>
        <p:nvSpPr>
          <p:cNvPr id="1087" name="Google Shape;1087;p56"/>
          <p:cNvSpPr txBox="1">
            <a:spLocks noGrp="1"/>
          </p:cNvSpPr>
          <p:nvPr>
            <p:ph type="subTitle" idx="4294967295"/>
          </p:nvPr>
        </p:nvSpPr>
        <p:spPr>
          <a:xfrm flipH="1">
            <a:off x="2569781" y="2716907"/>
            <a:ext cx="2061345" cy="57606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>
              <a:buNone/>
            </a:pPr>
            <a:r>
              <a:rPr lang="en-US" sz="2200" b="1" dirty="0" smtClean="0">
                <a:latin typeface="Prompt"/>
                <a:ea typeface="Prompt"/>
                <a:cs typeface="Prompt"/>
                <a:sym typeface="Prompt"/>
              </a:rPr>
              <a:t>Hydropower</a:t>
            </a:r>
            <a:endParaRPr sz="2200" b="1" dirty="0"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1089" name="Google Shape;1089;p56"/>
          <p:cNvSpPr txBox="1">
            <a:spLocks noGrp="1"/>
          </p:cNvSpPr>
          <p:nvPr>
            <p:ph type="subTitle" idx="4294967295"/>
          </p:nvPr>
        </p:nvSpPr>
        <p:spPr>
          <a:xfrm flipH="1">
            <a:off x="4749214" y="2715766"/>
            <a:ext cx="1725600" cy="64807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>
              <a:buNone/>
            </a:pPr>
            <a:r>
              <a:rPr lang="en-US" sz="2200" b="1" dirty="0">
                <a:latin typeface="Prompt"/>
                <a:ea typeface="Prompt"/>
                <a:cs typeface="Prompt"/>
                <a:sym typeface="Prompt"/>
              </a:rPr>
              <a:t>Wind energy</a:t>
            </a:r>
            <a:endParaRPr sz="2200" b="1" dirty="0"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1093" name="Google Shape;1093;p56"/>
          <p:cNvSpPr txBox="1">
            <a:spLocks noGrp="1"/>
          </p:cNvSpPr>
          <p:nvPr>
            <p:ph type="subTitle" idx="4294967295"/>
          </p:nvPr>
        </p:nvSpPr>
        <p:spPr>
          <a:xfrm flipH="1">
            <a:off x="6660337" y="2715766"/>
            <a:ext cx="1725600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>
              <a:buNone/>
            </a:pPr>
            <a:r>
              <a:rPr lang="en-US" sz="2200" b="1" dirty="0">
                <a:latin typeface="Prompt"/>
                <a:ea typeface="Prompt"/>
                <a:cs typeface="Prompt"/>
                <a:sym typeface="Prompt"/>
              </a:rPr>
              <a:t>Biomass </a:t>
            </a:r>
            <a:endParaRPr sz="2200" b="1" dirty="0">
              <a:latin typeface="Prompt"/>
              <a:ea typeface="Prompt"/>
              <a:cs typeface="Prompt"/>
              <a:sym typeface="Prompt"/>
            </a:endParaRPr>
          </a:p>
        </p:txBody>
      </p:sp>
      <p:cxnSp>
        <p:nvCxnSpPr>
          <p:cNvPr id="1095" name="Google Shape;1095;p56"/>
          <p:cNvCxnSpPr>
            <a:endCxn id="1097" idx="2"/>
          </p:cNvCxnSpPr>
          <p:nvPr/>
        </p:nvCxnSpPr>
        <p:spPr>
          <a:xfrm flipV="1">
            <a:off x="1994189" y="2188130"/>
            <a:ext cx="5155622" cy="8313"/>
          </a:xfrm>
          <a:prstGeom prst="straightConnector1">
            <a:avLst/>
          </a:prstGeom>
          <a:noFill/>
          <a:ln w="19050" cap="rnd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096" name="Google Shape;1096;p56"/>
          <p:cNvSpPr/>
          <p:nvPr/>
        </p:nvSpPr>
        <p:spPr>
          <a:xfrm>
            <a:off x="1176089" y="1779080"/>
            <a:ext cx="818100" cy="8181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8" name="Google Shape;1098;p56"/>
          <p:cNvSpPr/>
          <p:nvPr/>
        </p:nvSpPr>
        <p:spPr>
          <a:xfrm>
            <a:off x="3166828" y="1779080"/>
            <a:ext cx="818100" cy="8181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9" name="Google Shape;1099;p56"/>
          <p:cNvSpPr/>
          <p:nvPr/>
        </p:nvSpPr>
        <p:spPr>
          <a:xfrm>
            <a:off x="5158570" y="1779080"/>
            <a:ext cx="818100" cy="8181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7" name="Google Shape;1097;p56"/>
          <p:cNvSpPr/>
          <p:nvPr/>
        </p:nvSpPr>
        <p:spPr>
          <a:xfrm>
            <a:off x="7149811" y="1779080"/>
            <a:ext cx="818100" cy="8181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12" name="Google Shape;1112;p56"/>
          <p:cNvGrpSpPr/>
          <p:nvPr/>
        </p:nvGrpSpPr>
        <p:grpSpPr>
          <a:xfrm>
            <a:off x="7353724" y="1982668"/>
            <a:ext cx="410924" cy="410924"/>
            <a:chOff x="6110795" y="1951758"/>
            <a:chExt cx="410924" cy="410924"/>
          </a:xfrm>
        </p:grpSpPr>
        <p:sp>
          <p:nvSpPr>
            <p:cNvPr id="1113" name="Google Shape;1113;p56"/>
            <p:cNvSpPr/>
            <p:nvPr/>
          </p:nvSpPr>
          <p:spPr>
            <a:xfrm>
              <a:off x="6304120" y="1951758"/>
              <a:ext cx="24274" cy="48851"/>
            </a:xfrm>
            <a:custGeom>
              <a:avLst/>
              <a:gdLst/>
              <a:ahLst/>
              <a:cxnLst/>
              <a:rect l="l" t="t" r="r" b="b"/>
              <a:pathLst>
                <a:path w="1040" h="2093" extrusionOk="0">
                  <a:moveTo>
                    <a:pt x="0" y="0"/>
                  </a:moveTo>
                  <a:lnTo>
                    <a:pt x="0" y="2092"/>
                  </a:lnTo>
                  <a:lnTo>
                    <a:pt x="1039" y="2092"/>
                  </a:lnTo>
                  <a:lnTo>
                    <a:pt x="103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4" name="Google Shape;1114;p56"/>
            <p:cNvSpPr/>
            <p:nvPr/>
          </p:nvSpPr>
          <p:spPr>
            <a:xfrm>
              <a:off x="6472868" y="2145083"/>
              <a:ext cx="48851" cy="24274"/>
            </a:xfrm>
            <a:custGeom>
              <a:avLst/>
              <a:gdLst/>
              <a:ahLst/>
              <a:cxnLst/>
              <a:rect l="l" t="t" r="r" b="b"/>
              <a:pathLst>
                <a:path w="2093" h="1040" extrusionOk="0">
                  <a:moveTo>
                    <a:pt x="0" y="0"/>
                  </a:moveTo>
                  <a:lnTo>
                    <a:pt x="0" y="1039"/>
                  </a:lnTo>
                  <a:lnTo>
                    <a:pt x="2092" y="1039"/>
                  </a:lnTo>
                  <a:lnTo>
                    <a:pt x="209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5" name="Google Shape;1115;p56"/>
            <p:cNvSpPr/>
            <p:nvPr/>
          </p:nvSpPr>
          <p:spPr>
            <a:xfrm>
              <a:off x="6110795" y="2145083"/>
              <a:ext cx="49177" cy="24274"/>
            </a:xfrm>
            <a:custGeom>
              <a:avLst/>
              <a:gdLst/>
              <a:ahLst/>
              <a:cxnLst/>
              <a:rect l="l" t="t" r="r" b="b"/>
              <a:pathLst>
                <a:path w="2107" h="1040" extrusionOk="0">
                  <a:moveTo>
                    <a:pt x="0" y="0"/>
                  </a:moveTo>
                  <a:lnTo>
                    <a:pt x="0" y="1039"/>
                  </a:lnTo>
                  <a:lnTo>
                    <a:pt x="2107" y="1039"/>
                  </a:lnTo>
                  <a:lnTo>
                    <a:pt x="210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6" name="Google Shape;1116;p56"/>
            <p:cNvSpPr/>
            <p:nvPr/>
          </p:nvSpPr>
          <p:spPr>
            <a:xfrm>
              <a:off x="6418392" y="2003899"/>
              <a:ext cx="51161" cy="51185"/>
            </a:xfrm>
            <a:custGeom>
              <a:avLst/>
              <a:gdLst/>
              <a:ahLst/>
              <a:cxnLst/>
              <a:rect l="l" t="t" r="r" b="b"/>
              <a:pathLst>
                <a:path w="2192" h="2193" extrusionOk="0">
                  <a:moveTo>
                    <a:pt x="1466" y="1"/>
                  </a:moveTo>
                  <a:lnTo>
                    <a:pt x="0" y="1467"/>
                  </a:lnTo>
                  <a:lnTo>
                    <a:pt x="726" y="2192"/>
                  </a:lnTo>
                  <a:lnTo>
                    <a:pt x="2192" y="726"/>
                  </a:lnTo>
                  <a:lnTo>
                    <a:pt x="146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7" name="Google Shape;1117;p56"/>
            <p:cNvSpPr/>
            <p:nvPr/>
          </p:nvSpPr>
          <p:spPr>
            <a:xfrm>
              <a:off x="6163263" y="2259356"/>
              <a:ext cx="50858" cy="50835"/>
            </a:xfrm>
            <a:custGeom>
              <a:avLst/>
              <a:gdLst/>
              <a:ahLst/>
              <a:cxnLst/>
              <a:rect l="l" t="t" r="r" b="b"/>
              <a:pathLst>
                <a:path w="2179" h="2178" extrusionOk="0">
                  <a:moveTo>
                    <a:pt x="1453" y="0"/>
                  </a:moveTo>
                  <a:lnTo>
                    <a:pt x="1" y="1452"/>
                  </a:lnTo>
                  <a:lnTo>
                    <a:pt x="727" y="2178"/>
                  </a:lnTo>
                  <a:lnTo>
                    <a:pt x="2178" y="726"/>
                  </a:lnTo>
                  <a:lnTo>
                    <a:pt x="14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8" name="Google Shape;1118;p56"/>
            <p:cNvSpPr/>
            <p:nvPr/>
          </p:nvSpPr>
          <p:spPr>
            <a:xfrm>
              <a:off x="6163263" y="2003899"/>
              <a:ext cx="50858" cy="51185"/>
            </a:xfrm>
            <a:custGeom>
              <a:avLst/>
              <a:gdLst/>
              <a:ahLst/>
              <a:cxnLst/>
              <a:rect l="l" t="t" r="r" b="b"/>
              <a:pathLst>
                <a:path w="2179" h="2193" extrusionOk="0">
                  <a:moveTo>
                    <a:pt x="727" y="1"/>
                  </a:moveTo>
                  <a:lnTo>
                    <a:pt x="1" y="726"/>
                  </a:lnTo>
                  <a:lnTo>
                    <a:pt x="1453" y="2192"/>
                  </a:lnTo>
                  <a:lnTo>
                    <a:pt x="2178" y="1467"/>
                  </a:lnTo>
                  <a:lnTo>
                    <a:pt x="72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9" name="Google Shape;1119;p56"/>
            <p:cNvSpPr/>
            <p:nvPr/>
          </p:nvSpPr>
          <p:spPr>
            <a:xfrm>
              <a:off x="6418392" y="2259356"/>
              <a:ext cx="51161" cy="50835"/>
            </a:xfrm>
            <a:custGeom>
              <a:avLst/>
              <a:gdLst/>
              <a:ahLst/>
              <a:cxnLst/>
              <a:rect l="l" t="t" r="r" b="b"/>
              <a:pathLst>
                <a:path w="2192" h="2178" extrusionOk="0">
                  <a:moveTo>
                    <a:pt x="726" y="0"/>
                  </a:moveTo>
                  <a:lnTo>
                    <a:pt x="0" y="726"/>
                  </a:lnTo>
                  <a:lnTo>
                    <a:pt x="1466" y="2178"/>
                  </a:lnTo>
                  <a:lnTo>
                    <a:pt x="2192" y="1452"/>
                  </a:lnTo>
                  <a:lnTo>
                    <a:pt x="7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0" name="Google Shape;1120;p56"/>
            <p:cNvSpPr/>
            <p:nvPr/>
          </p:nvSpPr>
          <p:spPr>
            <a:xfrm>
              <a:off x="6177220" y="2024765"/>
              <a:ext cx="294668" cy="288739"/>
            </a:xfrm>
            <a:custGeom>
              <a:avLst/>
              <a:gdLst/>
              <a:ahLst/>
              <a:cxnLst/>
              <a:rect l="l" t="t" r="r" b="b"/>
              <a:pathLst>
                <a:path w="12625" h="12371" extrusionOk="0">
                  <a:moveTo>
                    <a:pt x="5959" y="0"/>
                  </a:moveTo>
                  <a:cubicBezTo>
                    <a:pt x="3395" y="0"/>
                    <a:pt x="982" y="1754"/>
                    <a:pt x="399" y="4515"/>
                  </a:cubicBezTo>
                  <a:cubicBezTo>
                    <a:pt x="1" y="6465"/>
                    <a:pt x="655" y="8500"/>
                    <a:pt x="2121" y="9852"/>
                  </a:cubicBezTo>
                  <a:cubicBezTo>
                    <a:pt x="2619" y="10321"/>
                    <a:pt x="2875" y="10976"/>
                    <a:pt x="2861" y="11645"/>
                  </a:cubicBezTo>
                  <a:lnTo>
                    <a:pt x="2861" y="12357"/>
                  </a:lnTo>
                  <a:lnTo>
                    <a:pt x="5437" y="12357"/>
                  </a:lnTo>
                  <a:lnTo>
                    <a:pt x="5437" y="9226"/>
                  </a:lnTo>
                  <a:cubicBezTo>
                    <a:pt x="3672" y="8969"/>
                    <a:pt x="2349" y="7461"/>
                    <a:pt x="2349" y="5668"/>
                  </a:cubicBezTo>
                  <a:lnTo>
                    <a:pt x="2349" y="5155"/>
                  </a:lnTo>
                  <a:lnTo>
                    <a:pt x="2861" y="5155"/>
                  </a:lnTo>
                  <a:cubicBezTo>
                    <a:pt x="4142" y="5155"/>
                    <a:pt x="5309" y="5838"/>
                    <a:pt x="5964" y="6934"/>
                  </a:cubicBezTo>
                  <a:cubicBezTo>
                    <a:pt x="6604" y="5838"/>
                    <a:pt x="7785" y="5155"/>
                    <a:pt x="9052" y="5155"/>
                  </a:cubicBezTo>
                  <a:lnTo>
                    <a:pt x="9564" y="5155"/>
                  </a:lnTo>
                  <a:lnTo>
                    <a:pt x="9564" y="5668"/>
                  </a:lnTo>
                  <a:cubicBezTo>
                    <a:pt x="9564" y="7461"/>
                    <a:pt x="8241" y="8969"/>
                    <a:pt x="6476" y="9226"/>
                  </a:cubicBezTo>
                  <a:lnTo>
                    <a:pt x="6476" y="12371"/>
                  </a:lnTo>
                  <a:lnTo>
                    <a:pt x="9052" y="12371"/>
                  </a:lnTo>
                  <a:lnTo>
                    <a:pt x="9052" y="11659"/>
                  </a:lnTo>
                  <a:cubicBezTo>
                    <a:pt x="9038" y="10976"/>
                    <a:pt x="9308" y="10321"/>
                    <a:pt x="9806" y="9852"/>
                  </a:cubicBezTo>
                  <a:cubicBezTo>
                    <a:pt x="12624" y="7247"/>
                    <a:pt x="12098" y="2636"/>
                    <a:pt x="8753" y="743"/>
                  </a:cubicBezTo>
                  <a:cubicBezTo>
                    <a:pt x="7857" y="236"/>
                    <a:pt x="6897" y="0"/>
                    <a:pt x="595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1" name="Google Shape;1121;p56"/>
            <p:cNvSpPr/>
            <p:nvPr/>
          </p:nvSpPr>
          <p:spPr>
            <a:xfrm>
              <a:off x="6257603" y="2170664"/>
              <a:ext cx="45210" cy="45186"/>
            </a:xfrm>
            <a:custGeom>
              <a:avLst/>
              <a:gdLst/>
              <a:ahLst/>
              <a:cxnLst/>
              <a:rect l="l" t="t" r="r" b="b"/>
              <a:pathLst>
                <a:path w="1937" h="1936" extrusionOk="0">
                  <a:moveTo>
                    <a:pt x="1" y="0"/>
                  </a:moveTo>
                  <a:lnTo>
                    <a:pt x="1" y="0"/>
                  </a:lnTo>
                  <a:cubicBezTo>
                    <a:pt x="228" y="954"/>
                    <a:pt x="969" y="1708"/>
                    <a:pt x="1936" y="1936"/>
                  </a:cubicBezTo>
                  <a:cubicBezTo>
                    <a:pt x="1709" y="968"/>
                    <a:pt x="954" y="228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2" name="Google Shape;1122;p56"/>
            <p:cNvSpPr/>
            <p:nvPr/>
          </p:nvSpPr>
          <p:spPr>
            <a:xfrm>
              <a:off x="6330027" y="2170664"/>
              <a:ext cx="44859" cy="45186"/>
            </a:xfrm>
            <a:custGeom>
              <a:avLst/>
              <a:gdLst/>
              <a:ahLst/>
              <a:cxnLst/>
              <a:rect l="l" t="t" r="r" b="b"/>
              <a:pathLst>
                <a:path w="1922" h="1936" extrusionOk="0">
                  <a:moveTo>
                    <a:pt x="1922" y="0"/>
                  </a:moveTo>
                  <a:cubicBezTo>
                    <a:pt x="968" y="228"/>
                    <a:pt x="214" y="968"/>
                    <a:pt x="0" y="1936"/>
                  </a:cubicBezTo>
                  <a:cubicBezTo>
                    <a:pt x="954" y="1708"/>
                    <a:pt x="1694" y="954"/>
                    <a:pt x="192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3" name="Google Shape;1123;p56"/>
            <p:cNvSpPr/>
            <p:nvPr/>
          </p:nvSpPr>
          <p:spPr>
            <a:xfrm>
              <a:off x="6255946" y="2337731"/>
              <a:ext cx="120598" cy="24950"/>
            </a:xfrm>
            <a:custGeom>
              <a:avLst/>
              <a:gdLst/>
              <a:ahLst/>
              <a:cxnLst/>
              <a:rect l="l" t="t" r="r" b="b"/>
              <a:pathLst>
                <a:path w="5167" h="1069" extrusionOk="0">
                  <a:moveTo>
                    <a:pt x="1" y="1"/>
                  </a:moveTo>
                  <a:lnTo>
                    <a:pt x="1" y="1068"/>
                  </a:lnTo>
                  <a:lnTo>
                    <a:pt x="5167" y="1068"/>
                  </a:lnTo>
                  <a:lnTo>
                    <a:pt x="516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7" name="Google Shape;677;p43"/>
          <p:cNvGrpSpPr/>
          <p:nvPr/>
        </p:nvGrpSpPr>
        <p:grpSpPr>
          <a:xfrm>
            <a:off x="5370491" y="1930200"/>
            <a:ext cx="410597" cy="410901"/>
            <a:chOff x="6805696" y="1325616"/>
            <a:chExt cx="410597" cy="410901"/>
          </a:xfrm>
        </p:grpSpPr>
        <p:sp>
          <p:nvSpPr>
            <p:cNvPr id="58" name="Google Shape;678;p43"/>
            <p:cNvSpPr/>
            <p:nvPr/>
          </p:nvSpPr>
          <p:spPr>
            <a:xfrm>
              <a:off x="6805696" y="1573416"/>
              <a:ext cx="410597" cy="163100"/>
            </a:xfrm>
            <a:custGeom>
              <a:avLst/>
              <a:gdLst/>
              <a:ahLst/>
              <a:cxnLst/>
              <a:rect l="l" t="t" r="r" b="b"/>
              <a:pathLst>
                <a:path w="17592" h="6988" extrusionOk="0">
                  <a:moveTo>
                    <a:pt x="8753" y="0"/>
                  </a:moveTo>
                  <a:cubicBezTo>
                    <a:pt x="8511" y="185"/>
                    <a:pt x="7928" y="626"/>
                    <a:pt x="7771" y="712"/>
                  </a:cubicBezTo>
                  <a:lnTo>
                    <a:pt x="7771" y="5949"/>
                  </a:lnTo>
                  <a:lnTo>
                    <a:pt x="1" y="5949"/>
                  </a:lnTo>
                  <a:lnTo>
                    <a:pt x="1" y="6988"/>
                  </a:lnTo>
                  <a:lnTo>
                    <a:pt x="17591" y="6988"/>
                  </a:lnTo>
                  <a:lnTo>
                    <a:pt x="17591" y="5949"/>
                  </a:lnTo>
                  <a:lnTo>
                    <a:pt x="9821" y="5949"/>
                  </a:lnTo>
                  <a:lnTo>
                    <a:pt x="9821" y="712"/>
                  </a:lnTo>
                  <a:cubicBezTo>
                    <a:pt x="9451" y="512"/>
                    <a:pt x="9095" y="270"/>
                    <a:pt x="875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679;p43"/>
            <p:cNvSpPr/>
            <p:nvPr/>
          </p:nvSpPr>
          <p:spPr>
            <a:xfrm>
              <a:off x="6974771" y="1470674"/>
              <a:ext cx="84397" cy="72517"/>
            </a:xfrm>
            <a:custGeom>
              <a:avLst/>
              <a:gdLst/>
              <a:ahLst/>
              <a:cxnLst/>
              <a:rect l="l" t="t" r="r" b="b"/>
              <a:pathLst>
                <a:path w="3616" h="3107" extrusionOk="0">
                  <a:moveTo>
                    <a:pt x="1560" y="0"/>
                  </a:moveTo>
                  <a:cubicBezTo>
                    <a:pt x="763" y="0"/>
                    <a:pt x="1" y="622"/>
                    <a:pt x="1" y="1556"/>
                  </a:cubicBezTo>
                  <a:cubicBezTo>
                    <a:pt x="1" y="2410"/>
                    <a:pt x="698" y="3093"/>
                    <a:pt x="1552" y="3107"/>
                  </a:cubicBezTo>
                  <a:cubicBezTo>
                    <a:pt x="2932" y="3107"/>
                    <a:pt x="3616" y="1442"/>
                    <a:pt x="2648" y="460"/>
                  </a:cubicBezTo>
                  <a:cubicBezTo>
                    <a:pt x="2330" y="142"/>
                    <a:pt x="1941" y="0"/>
                    <a:pt x="1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80;p43"/>
            <p:cNvSpPr/>
            <p:nvPr/>
          </p:nvSpPr>
          <p:spPr>
            <a:xfrm>
              <a:off x="7034895" y="1499662"/>
              <a:ext cx="139200" cy="108974"/>
            </a:xfrm>
            <a:custGeom>
              <a:avLst/>
              <a:gdLst/>
              <a:ahLst/>
              <a:cxnLst/>
              <a:rect l="l" t="t" r="r" b="b"/>
              <a:pathLst>
                <a:path w="5964" h="4669" extrusionOk="0">
                  <a:moveTo>
                    <a:pt x="1523" y="1"/>
                  </a:moveTo>
                  <a:cubicBezTo>
                    <a:pt x="1538" y="100"/>
                    <a:pt x="1552" y="214"/>
                    <a:pt x="1552" y="314"/>
                  </a:cubicBezTo>
                  <a:cubicBezTo>
                    <a:pt x="1552" y="1353"/>
                    <a:pt x="940" y="2278"/>
                    <a:pt x="1" y="2690"/>
                  </a:cubicBezTo>
                  <a:cubicBezTo>
                    <a:pt x="15" y="2705"/>
                    <a:pt x="43" y="2719"/>
                    <a:pt x="72" y="2733"/>
                  </a:cubicBezTo>
                  <a:cubicBezTo>
                    <a:pt x="2434" y="4227"/>
                    <a:pt x="5224" y="4612"/>
                    <a:pt x="5409" y="4669"/>
                  </a:cubicBezTo>
                  <a:lnTo>
                    <a:pt x="5964" y="3701"/>
                  </a:lnTo>
                  <a:cubicBezTo>
                    <a:pt x="5736" y="3473"/>
                    <a:pt x="4697" y="1822"/>
                    <a:pt x="152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681;p43"/>
            <p:cNvSpPr/>
            <p:nvPr/>
          </p:nvSpPr>
          <p:spPr>
            <a:xfrm>
              <a:off x="6847872" y="1499662"/>
              <a:ext cx="139550" cy="108648"/>
            </a:xfrm>
            <a:custGeom>
              <a:avLst/>
              <a:gdLst/>
              <a:ahLst/>
              <a:cxnLst/>
              <a:rect l="l" t="t" r="r" b="b"/>
              <a:pathLst>
                <a:path w="5979" h="4655" extrusionOk="0">
                  <a:moveTo>
                    <a:pt x="4441" y="1"/>
                  </a:moveTo>
                  <a:lnTo>
                    <a:pt x="4441" y="1"/>
                  </a:lnTo>
                  <a:cubicBezTo>
                    <a:pt x="456" y="2548"/>
                    <a:pt x="385" y="3359"/>
                    <a:pt x="1" y="3701"/>
                  </a:cubicBezTo>
                  <a:lnTo>
                    <a:pt x="570" y="4654"/>
                  </a:lnTo>
                  <a:cubicBezTo>
                    <a:pt x="2477" y="4370"/>
                    <a:pt x="4328" y="3701"/>
                    <a:pt x="5978" y="2690"/>
                  </a:cubicBezTo>
                  <a:cubicBezTo>
                    <a:pt x="5025" y="2278"/>
                    <a:pt x="4413" y="1338"/>
                    <a:pt x="4413" y="314"/>
                  </a:cubicBezTo>
                  <a:cubicBezTo>
                    <a:pt x="4413" y="214"/>
                    <a:pt x="4427" y="100"/>
                    <a:pt x="444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682;p43"/>
            <p:cNvSpPr/>
            <p:nvPr/>
          </p:nvSpPr>
          <p:spPr>
            <a:xfrm>
              <a:off x="6973768" y="1325616"/>
              <a:ext cx="73451" cy="133551"/>
            </a:xfrm>
            <a:custGeom>
              <a:avLst/>
              <a:gdLst/>
              <a:ahLst/>
              <a:cxnLst/>
              <a:rect l="l" t="t" r="r" b="b"/>
              <a:pathLst>
                <a:path w="3147" h="5722" extrusionOk="0">
                  <a:moveTo>
                    <a:pt x="1040" y="0"/>
                  </a:moveTo>
                  <a:cubicBezTo>
                    <a:pt x="328" y="1822"/>
                    <a:pt x="1" y="3757"/>
                    <a:pt x="44" y="5707"/>
                  </a:cubicBezTo>
                  <a:lnTo>
                    <a:pt x="44" y="5721"/>
                  </a:lnTo>
                  <a:cubicBezTo>
                    <a:pt x="499" y="5365"/>
                    <a:pt x="1047" y="5188"/>
                    <a:pt x="1595" y="5188"/>
                  </a:cubicBezTo>
                  <a:cubicBezTo>
                    <a:pt x="2143" y="5188"/>
                    <a:pt x="2691" y="5365"/>
                    <a:pt x="3146" y="5721"/>
                  </a:cubicBezTo>
                  <a:lnTo>
                    <a:pt x="3146" y="5707"/>
                  </a:lnTo>
                  <a:lnTo>
                    <a:pt x="3146" y="5593"/>
                  </a:lnTo>
                  <a:cubicBezTo>
                    <a:pt x="3146" y="2035"/>
                    <a:pt x="2207" y="242"/>
                    <a:pt x="215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83;p43"/>
            <p:cNvSpPr/>
            <p:nvPr/>
          </p:nvSpPr>
          <p:spPr>
            <a:xfrm>
              <a:off x="7059145" y="1602965"/>
              <a:ext cx="28918" cy="27261"/>
            </a:xfrm>
            <a:custGeom>
              <a:avLst/>
              <a:gdLst/>
              <a:ahLst/>
              <a:cxnLst/>
              <a:rect l="l" t="t" r="r" b="b"/>
              <a:pathLst>
                <a:path w="1239" h="1168" extrusionOk="0">
                  <a:moveTo>
                    <a:pt x="57" y="1"/>
                  </a:moveTo>
                  <a:lnTo>
                    <a:pt x="1" y="29"/>
                  </a:lnTo>
                  <a:lnTo>
                    <a:pt x="1" y="1168"/>
                  </a:lnTo>
                  <a:cubicBezTo>
                    <a:pt x="442" y="997"/>
                    <a:pt x="854" y="755"/>
                    <a:pt x="1239" y="470"/>
                  </a:cubicBezTo>
                  <a:cubicBezTo>
                    <a:pt x="826" y="328"/>
                    <a:pt x="427" y="171"/>
                    <a:pt x="5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84;p43"/>
            <p:cNvSpPr/>
            <p:nvPr/>
          </p:nvSpPr>
          <p:spPr>
            <a:xfrm>
              <a:off x="7066124" y="1387047"/>
              <a:ext cx="77419" cy="132244"/>
            </a:xfrm>
            <a:custGeom>
              <a:avLst/>
              <a:gdLst/>
              <a:ahLst/>
              <a:cxnLst/>
              <a:rect l="l" t="t" r="r" b="b"/>
              <a:pathLst>
                <a:path w="3317" h="5666" extrusionOk="0">
                  <a:moveTo>
                    <a:pt x="0" y="1"/>
                  </a:moveTo>
                  <a:lnTo>
                    <a:pt x="0" y="1"/>
                  </a:lnTo>
                  <a:cubicBezTo>
                    <a:pt x="72" y="456"/>
                    <a:pt x="114" y="869"/>
                    <a:pt x="157" y="1268"/>
                  </a:cubicBezTo>
                  <a:cubicBezTo>
                    <a:pt x="1395" y="2065"/>
                    <a:pt x="2178" y="3417"/>
                    <a:pt x="2263" y="4897"/>
                  </a:cubicBezTo>
                  <a:cubicBezTo>
                    <a:pt x="2576" y="5124"/>
                    <a:pt x="2904" y="5366"/>
                    <a:pt x="3260" y="5665"/>
                  </a:cubicBezTo>
                  <a:cubicBezTo>
                    <a:pt x="3274" y="5480"/>
                    <a:pt x="3316" y="5309"/>
                    <a:pt x="3316" y="5139"/>
                  </a:cubicBezTo>
                  <a:cubicBezTo>
                    <a:pt x="3316" y="2918"/>
                    <a:pt x="2021" y="912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85;p43"/>
            <p:cNvSpPr/>
            <p:nvPr/>
          </p:nvSpPr>
          <p:spPr>
            <a:xfrm>
              <a:off x="6878447" y="1386720"/>
              <a:ext cx="78072" cy="132571"/>
            </a:xfrm>
            <a:custGeom>
              <a:avLst/>
              <a:gdLst/>
              <a:ahLst/>
              <a:cxnLst/>
              <a:rect l="l" t="t" r="r" b="b"/>
              <a:pathLst>
                <a:path w="3345" h="5680" extrusionOk="0">
                  <a:moveTo>
                    <a:pt x="3345" y="1"/>
                  </a:moveTo>
                  <a:lnTo>
                    <a:pt x="3345" y="1"/>
                  </a:lnTo>
                  <a:cubicBezTo>
                    <a:pt x="1324" y="926"/>
                    <a:pt x="15" y="2932"/>
                    <a:pt x="0" y="5153"/>
                  </a:cubicBezTo>
                  <a:cubicBezTo>
                    <a:pt x="0" y="5323"/>
                    <a:pt x="29" y="5508"/>
                    <a:pt x="43" y="5679"/>
                  </a:cubicBezTo>
                  <a:cubicBezTo>
                    <a:pt x="399" y="5380"/>
                    <a:pt x="740" y="5138"/>
                    <a:pt x="1053" y="4911"/>
                  </a:cubicBezTo>
                  <a:cubicBezTo>
                    <a:pt x="1139" y="3431"/>
                    <a:pt x="1922" y="2079"/>
                    <a:pt x="3174" y="1267"/>
                  </a:cubicBezTo>
                  <a:cubicBezTo>
                    <a:pt x="3217" y="855"/>
                    <a:pt x="3274" y="428"/>
                    <a:pt x="334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86;p43"/>
            <p:cNvSpPr/>
            <p:nvPr/>
          </p:nvSpPr>
          <p:spPr>
            <a:xfrm>
              <a:off x="6934253" y="1602965"/>
              <a:ext cx="28591" cy="27261"/>
            </a:xfrm>
            <a:custGeom>
              <a:avLst/>
              <a:gdLst/>
              <a:ahLst/>
              <a:cxnLst/>
              <a:rect l="l" t="t" r="r" b="b"/>
              <a:pathLst>
                <a:path w="1225" h="1168" extrusionOk="0">
                  <a:moveTo>
                    <a:pt x="1182" y="1"/>
                  </a:moveTo>
                  <a:cubicBezTo>
                    <a:pt x="797" y="186"/>
                    <a:pt x="399" y="328"/>
                    <a:pt x="0" y="485"/>
                  </a:cubicBezTo>
                  <a:cubicBezTo>
                    <a:pt x="370" y="755"/>
                    <a:pt x="783" y="997"/>
                    <a:pt x="1224" y="1168"/>
                  </a:cubicBezTo>
                  <a:lnTo>
                    <a:pt x="1224" y="29"/>
                  </a:lnTo>
                  <a:lnTo>
                    <a:pt x="118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1" name="Google Shape;1174;p58"/>
          <p:cNvGrpSpPr/>
          <p:nvPr/>
        </p:nvGrpSpPr>
        <p:grpSpPr>
          <a:xfrm>
            <a:off x="1353054" y="1959312"/>
            <a:ext cx="464169" cy="473107"/>
            <a:chOff x="7500948" y="3829858"/>
            <a:chExt cx="409594" cy="410924"/>
          </a:xfrm>
        </p:grpSpPr>
        <p:sp>
          <p:nvSpPr>
            <p:cNvPr id="52" name="Google Shape;1175;p58"/>
            <p:cNvSpPr/>
            <p:nvPr/>
          </p:nvSpPr>
          <p:spPr>
            <a:xfrm>
              <a:off x="7884938" y="4011233"/>
              <a:ext cx="25604" cy="49177"/>
            </a:xfrm>
            <a:custGeom>
              <a:avLst/>
              <a:gdLst/>
              <a:ahLst/>
              <a:cxnLst/>
              <a:rect l="l" t="t" r="r" b="b"/>
              <a:pathLst>
                <a:path w="1097" h="2107" extrusionOk="0">
                  <a:moveTo>
                    <a:pt x="1025" y="0"/>
                  </a:moveTo>
                  <a:lnTo>
                    <a:pt x="0" y="114"/>
                  </a:lnTo>
                  <a:cubicBezTo>
                    <a:pt x="43" y="427"/>
                    <a:pt x="57" y="726"/>
                    <a:pt x="57" y="1039"/>
                  </a:cubicBezTo>
                  <a:cubicBezTo>
                    <a:pt x="57" y="1352"/>
                    <a:pt x="43" y="1666"/>
                    <a:pt x="0" y="1979"/>
                  </a:cubicBezTo>
                  <a:lnTo>
                    <a:pt x="1025" y="2107"/>
                  </a:lnTo>
                  <a:cubicBezTo>
                    <a:pt x="1068" y="1751"/>
                    <a:pt x="1096" y="1395"/>
                    <a:pt x="1096" y="1039"/>
                  </a:cubicBezTo>
                  <a:cubicBezTo>
                    <a:pt x="1096" y="684"/>
                    <a:pt x="1068" y="342"/>
                    <a:pt x="10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1176;p58"/>
            <p:cNvSpPr/>
            <p:nvPr/>
          </p:nvSpPr>
          <p:spPr>
            <a:xfrm>
              <a:off x="7703563" y="4211537"/>
              <a:ext cx="50181" cy="29245"/>
            </a:xfrm>
            <a:custGeom>
              <a:avLst/>
              <a:gdLst/>
              <a:ahLst/>
              <a:cxnLst/>
              <a:rect l="l" t="t" r="r" b="b"/>
              <a:pathLst>
                <a:path w="2150" h="1253" extrusionOk="0">
                  <a:moveTo>
                    <a:pt x="1908" y="0"/>
                  </a:moveTo>
                  <a:cubicBezTo>
                    <a:pt x="1310" y="143"/>
                    <a:pt x="684" y="228"/>
                    <a:pt x="58" y="228"/>
                  </a:cubicBezTo>
                  <a:lnTo>
                    <a:pt x="1" y="228"/>
                  </a:lnTo>
                  <a:lnTo>
                    <a:pt x="58" y="1253"/>
                  </a:lnTo>
                  <a:cubicBezTo>
                    <a:pt x="769" y="1253"/>
                    <a:pt x="1467" y="1167"/>
                    <a:pt x="2150" y="997"/>
                  </a:cubicBezTo>
                  <a:lnTo>
                    <a:pt x="190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1177;p58"/>
            <p:cNvSpPr/>
            <p:nvPr/>
          </p:nvSpPr>
          <p:spPr>
            <a:xfrm>
              <a:off x="7788614" y="4170668"/>
              <a:ext cx="52818" cy="46867"/>
            </a:xfrm>
            <a:custGeom>
              <a:avLst/>
              <a:gdLst/>
              <a:ahLst/>
              <a:cxnLst/>
              <a:rect l="l" t="t" r="r" b="b"/>
              <a:pathLst>
                <a:path w="2263" h="2008" extrusionOk="0">
                  <a:moveTo>
                    <a:pt x="1537" y="1"/>
                  </a:moveTo>
                  <a:cubicBezTo>
                    <a:pt x="1067" y="413"/>
                    <a:pt x="555" y="784"/>
                    <a:pt x="0" y="1097"/>
                  </a:cubicBezTo>
                  <a:lnTo>
                    <a:pt x="484" y="2007"/>
                  </a:lnTo>
                  <a:cubicBezTo>
                    <a:pt x="1124" y="1680"/>
                    <a:pt x="1722" y="1267"/>
                    <a:pt x="2263" y="798"/>
                  </a:cubicBezTo>
                  <a:lnTo>
                    <a:pt x="153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1178;p58"/>
            <p:cNvSpPr/>
            <p:nvPr/>
          </p:nvSpPr>
          <p:spPr>
            <a:xfrm>
              <a:off x="7607892" y="4195595"/>
              <a:ext cx="51838" cy="39211"/>
            </a:xfrm>
            <a:custGeom>
              <a:avLst/>
              <a:gdLst/>
              <a:ahLst/>
              <a:cxnLst/>
              <a:rect l="l" t="t" r="r" b="b"/>
              <a:pathLst>
                <a:path w="2221" h="1680" extrusionOk="0">
                  <a:moveTo>
                    <a:pt x="485" y="0"/>
                  </a:moveTo>
                  <a:lnTo>
                    <a:pt x="1" y="911"/>
                  </a:lnTo>
                  <a:cubicBezTo>
                    <a:pt x="613" y="1238"/>
                    <a:pt x="1282" y="1494"/>
                    <a:pt x="1965" y="1680"/>
                  </a:cubicBezTo>
                  <a:lnTo>
                    <a:pt x="2221" y="683"/>
                  </a:lnTo>
                  <a:cubicBezTo>
                    <a:pt x="1609" y="527"/>
                    <a:pt x="1040" y="299"/>
                    <a:pt x="48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1179;p58"/>
            <p:cNvSpPr/>
            <p:nvPr/>
          </p:nvSpPr>
          <p:spPr>
            <a:xfrm>
              <a:off x="7609899" y="3835833"/>
              <a:ext cx="51838" cy="38558"/>
            </a:xfrm>
            <a:custGeom>
              <a:avLst/>
              <a:gdLst/>
              <a:ahLst/>
              <a:cxnLst/>
              <a:rect l="l" t="t" r="r" b="b"/>
              <a:pathLst>
                <a:path w="2221" h="1652" extrusionOk="0">
                  <a:moveTo>
                    <a:pt x="1978" y="1"/>
                  </a:moveTo>
                  <a:cubicBezTo>
                    <a:pt x="1295" y="157"/>
                    <a:pt x="626" y="414"/>
                    <a:pt x="0" y="741"/>
                  </a:cubicBezTo>
                  <a:lnTo>
                    <a:pt x="484" y="1652"/>
                  </a:lnTo>
                  <a:cubicBezTo>
                    <a:pt x="1025" y="1367"/>
                    <a:pt x="1608" y="1139"/>
                    <a:pt x="2220" y="997"/>
                  </a:cubicBezTo>
                  <a:lnTo>
                    <a:pt x="197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1180;p58"/>
            <p:cNvSpPr/>
            <p:nvPr/>
          </p:nvSpPr>
          <p:spPr>
            <a:xfrm>
              <a:off x="7705897" y="3829858"/>
              <a:ext cx="48851" cy="29595"/>
            </a:xfrm>
            <a:custGeom>
              <a:avLst/>
              <a:gdLst/>
              <a:ahLst/>
              <a:cxnLst/>
              <a:rect l="l" t="t" r="r" b="b"/>
              <a:pathLst>
                <a:path w="2093" h="1268" extrusionOk="0">
                  <a:moveTo>
                    <a:pt x="0" y="1"/>
                  </a:moveTo>
                  <a:lnTo>
                    <a:pt x="0" y="1040"/>
                  </a:lnTo>
                  <a:cubicBezTo>
                    <a:pt x="612" y="1040"/>
                    <a:pt x="1238" y="1111"/>
                    <a:pt x="1836" y="1267"/>
                  </a:cubicBezTo>
                  <a:lnTo>
                    <a:pt x="2092" y="271"/>
                  </a:lnTo>
                  <a:cubicBezTo>
                    <a:pt x="1409" y="100"/>
                    <a:pt x="698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1181;p58"/>
            <p:cNvSpPr/>
            <p:nvPr/>
          </p:nvSpPr>
          <p:spPr>
            <a:xfrm>
              <a:off x="7789267" y="3853781"/>
              <a:ext cx="52515" cy="46867"/>
            </a:xfrm>
            <a:custGeom>
              <a:avLst/>
              <a:gdLst/>
              <a:ahLst/>
              <a:cxnLst/>
              <a:rect l="l" t="t" r="r" b="b"/>
              <a:pathLst>
                <a:path w="2250" h="2008" extrusionOk="0">
                  <a:moveTo>
                    <a:pt x="484" y="0"/>
                  </a:moveTo>
                  <a:lnTo>
                    <a:pt x="0" y="911"/>
                  </a:lnTo>
                  <a:cubicBezTo>
                    <a:pt x="556" y="1210"/>
                    <a:pt x="1068" y="1580"/>
                    <a:pt x="1523" y="2007"/>
                  </a:cubicBezTo>
                  <a:lnTo>
                    <a:pt x="2249" y="1239"/>
                  </a:lnTo>
                  <a:cubicBezTo>
                    <a:pt x="1708" y="755"/>
                    <a:pt x="1125" y="342"/>
                    <a:pt x="48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1182;p58"/>
            <p:cNvSpPr/>
            <p:nvPr/>
          </p:nvSpPr>
          <p:spPr>
            <a:xfrm>
              <a:off x="7854713" y="3919553"/>
              <a:ext cx="42525" cy="52165"/>
            </a:xfrm>
            <a:custGeom>
              <a:avLst/>
              <a:gdLst/>
              <a:ahLst/>
              <a:cxnLst/>
              <a:rect l="l" t="t" r="r" b="b"/>
              <a:pathLst>
                <a:path w="1822" h="2235" extrusionOk="0">
                  <a:moveTo>
                    <a:pt x="840" y="0"/>
                  </a:moveTo>
                  <a:lnTo>
                    <a:pt x="0" y="584"/>
                  </a:lnTo>
                  <a:cubicBezTo>
                    <a:pt x="342" y="1096"/>
                    <a:pt x="641" y="1651"/>
                    <a:pt x="854" y="2235"/>
                  </a:cubicBezTo>
                  <a:lnTo>
                    <a:pt x="1822" y="1879"/>
                  </a:lnTo>
                  <a:cubicBezTo>
                    <a:pt x="1580" y="1224"/>
                    <a:pt x="1238" y="598"/>
                    <a:pt x="840" y="15"/>
                  </a:cubicBezTo>
                  <a:lnTo>
                    <a:pt x="84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1183;p58"/>
            <p:cNvSpPr/>
            <p:nvPr/>
          </p:nvSpPr>
          <p:spPr>
            <a:xfrm>
              <a:off x="7535141" y="4136802"/>
              <a:ext cx="48524" cy="51511"/>
            </a:xfrm>
            <a:custGeom>
              <a:avLst/>
              <a:gdLst/>
              <a:ahLst/>
              <a:cxnLst/>
              <a:rect l="l" t="t" r="r" b="b"/>
              <a:pathLst>
                <a:path w="2079" h="2207" extrusionOk="0">
                  <a:moveTo>
                    <a:pt x="855" y="0"/>
                  </a:moveTo>
                  <a:lnTo>
                    <a:pt x="1" y="584"/>
                  </a:lnTo>
                  <a:cubicBezTo>
                    <a:pt x="399" y="1181"/>
                    <a:pt x="869" y="1722"/>
                    <a:pt x="1396" y="2206"/>
                  </a:cubicBezTo>
                  <a:lnTo>
                    <a:pt x="2079" y="1409"/>
                  </a:lnTo>
                  <a:cubicBezTo>
                    <a:pt x="1609" y="996"/>
                    <a:pt x="1196" y="527"/>
                    <a:pt x="85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1184;p58"/>
            <p:cNvSpPr/>
            <p:nvPr/>
          </p:nvSpPr>
          <p:spPr>
            <a:xfrm>
              <a:off x="7854036" y="4099598"/>
              <a:ext cx="42876" cy="52165"/>
            </a:xfrm>
            <a:custGeom>
              <a:avLst/>
              <a:gdLst/>
              <a:ahLst/>
              <a:cxnLst/>
              <a:rect l="l" t="t" r="r" b="b"/>
              <a:pathLst>
                <a:path w="1837" h="2235" extrusionOk="0">
                  <a:moveTo>
                    <a:pt x="883" y="0"/>
                  </a:moveTo>
                  <a:cubicBezTo>
                    <a:pt x="655" y="584"/>
                    <a:pt x="357" y="1139"/>
                    <a:pt x="1" y="1651"/>
                  </a:cubicBezTo>
                  <a:lnTo>
                    <a:pt x="855" y="2235"/>
                  </a:lnTo>
                  <a:cubicBezTo>
                    <a:pt x="1253" y="1651"/>
                    <a:pt x="1595" y="1025"/>
                    <a:pt x="1837" y="370"/>
                  </a:cubicBezTo>
                  <a:lnTo>
                    <a:pt x="88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1185;p58"/>
            <p:cNvSpPr/>
            <p:nvPr/>
          </p:nvSpPr>
          <p:spPr>
            <a:xfrm>
              <a:off x="7536472" y="3881019"/>
              <a:ext cx="48851" cy="51185"/>
            </a:xfrm>
            <a:custGeom>
              <a:avLst/>
              <a:gdLst/>
              <a:ahLst/>
              <a:cxnLst/>
              <a:rect l="l" t="t" r="r" b="b"/>
              <a:pathLst>
                <a:path w="2093" h="2193" extrusionOk="0">
                  <a:moveTo>
                    <a:pt x="1410" y="0"/>
                  </a:moveTo>
                  <a:cubicBezTo>
                    <a:pt x="883" y="484"/>
                    <a:pt x="414" y="1011"/>
                    <a:pt x="1" y="1594"/>
                  </a:cubicBezTo>
                  <a:lnTo>
                    <a:pt x="841" y="2192"/>
                  </a:lnTo>
                  <a:cubicBezTo>
                    <a:pt x="1211" y="1666"/>
                    <a:pt x="1623" y="1196"/>
                    <a:pt x="2093" y="769"/>
                  </a:cubicBezTo>
                  <a:lnTo>
                    <a:pt x="141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1186;p58"/>
            <p:cNvSpPr/>
            <p:nvPr/>
          </p:nvSpPr>
          <p:spPr>
            <a:xfrm>
              <a:off x="7501275" y="3961729"/>
              <a:ext cx="34567" cy="50858"/>
            </a:xfrm>
            <a:custGeom>
              <a:avLst/>
              <a:gdLst/>
              <a:ahLst/>
              <a:cxnLst/>
              <a:rect l="l" t="t" r="r" b="b"/>
              <a:pathLst>
                <a:path w="1481" h="2179" extrusionOk="0">
                  <a:moveTo>
                    <a:pt x="513" y="1"/>
                  </a:moveTo>
                  <a:cubicBezTo>
                    <a:pt x="257" y="656"/>
                    <a:pt x="86" y="1353"/>
                    <a:pt x="0" y="2050"/>
                  </a:cubicBezTo>
                  <a:lnTo>
                    <a:pt x="1025" y="2178"/>
                  </a:lnTo>
                  <a:cubicBezTo>
                    <a:pt x="1096" y="1566"/>
                    <a:pt x="1253" y="954"/>
                    <a:pt x="1480" y="371"/>
                  </a:cubicBezTo>
                  <a:lnTo>
                    <a:pt x="51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1187;p58"/>
            <p:cNvSpPr/>
            <p:nvPr/>
          </p:nvSpPr>
          <p:spPr>
            <a:xfrm>
              <a:off x="7500948" y="4056069"/>
              <a:ext cx="33890" cy="50858"/>
            </a:xfrm>
            <a:custGeom>
              <a:avLst/>
              <a:gdLst/>
              <a:ahLst/>
              <a:cxnLst/>
              <a:rect l="l" t="t" r="r" b="b"/>
              <a:pathLst>
                <a:path w="1452" h="2179" extrusionOk="0">
                  <a:moveTo>
                    <a:pt x="1025" y="1"/>
                  </a:moveTo>
                  <a:lnTo>
                    <a:pt x="0" y="129"/>
                  </a:lnTo>
                  <a:cubicBezTo>
                    <a:pt x="71" y="826"/>
                    <a:pt x="242" y="1509"/>
                    <a:pt x="498" y="2178"/>
                  </a:cubicBezTo>
                  <a:lnTo>
                    <a:pt x="1452" y="1822"/>
                  </a:lnTo>
                  <a:cubicBezTo>
                    <a:pt x="1238" y="1225"/>
                    <a:pt x="1096" y="627"/>
                    <a:pt x="10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1188;p58"/>
            <p:cNvSpPr/>
            <p:nvPr/>
          </p:nvSpPr>
          <p:spPr>
            <a:xfrm>
              <a:off x="7577340" y="3876421"/>
              <a:ext cx="286685" cy="317634"/>
            </a:xfrm>
            <a:custGeom>
              <a:avLst/>
              <a:gdLst/>
              <a:ahLst/>
              <a:cxnLst/>
              <a:rect l="l" t="t" r="r" b="b"/>
              <a:pathLst>
                <a:path w="12283" h="13609" extrusionOk="0">
                  <a:moveTo>
                    <a:pt x="5472" y="0"/>
                  </a:moveTo>
                  <a:cubicBezTo>
                    <a:pt x="3416" y="0"/>
                    <a:pt x="1358" y="925"/>
                    <a:pt x="0" y="2773"/>
                  </a:cubicBezTo>
                  <a:cubicBezTo>
                    <a:pt x="257" y="2788"/>
                    <a:pt x="584" y="2802"/>
                    <a:pt x="997" y="2802"/>
                  </a:cubicBezTo>
                  <a:cubicBezTo>
                    <a:pt x="1893" y="2802"/>
                    <a:pt x="2149" y="3030"/>
                    <a:pt x="2520" y="3542"/>
                  </a:cubicBezTo>
                  <a:cubicBezTo>
                    <a:pt x="2591" y="3656"/>
                    <a:pt x="2690" y="3770"/>
                    <a:pt x="2804" y="3926"/>
                  </a:cubicBezTo>
                  <a:cubicBezTo>
                    <a:pt x="2946" y="4097"/>
                    <a:pt x="3317" y="4794"/>
                    <a:pt x="3075" y="5293"/>
                  </a:cubicBezTo>
                  <a:cubicBezTo>
                    <a:pt x="2961" y="5549"/>
                    <a:pt x="2690" y="5705"/>
                    <a:pt x="2406" y="5705"/>
                  </a:cubicBezTo>
                  <a:cubicBezTo>
                    <a:pt x="2292" y="5734"/>
                    <a:pt x="2078" y="6189"/>
                    <a:pt x="1466" y="6189"/>
                  </a:cubicBezTo>
                  <a:lnTo>
                    <a:pt x="698" y="6189"/>
                  </a:lnTo>
                  <a:cubicBezTo>
                    <a:pt x="741" y="6260"/>
                    <a:pt x="783" y="6346"/>
                    <a:pt x="826" y="6431"/>
                  </a:cubicBezTo>
                  <a:cubicBezTo>
                    <a:pt x="926" y="6616"/>
                    <a:pt x="1011" y="6773"/>
                    <a:pt x="1125" y="6943"/>
                  </a:cubicBezTo>
                  <a:cubicBezTo>
                    <a:pt x="1239" y="6901"/>
                    <a:pt x="1367" y="6844"/>
                    <a:pt x="1481" y="6787"/>
                  </a:cubicBezTo>
                  <a:cubicBezTo>
                    <a:pt x="1765" y="6616"/>
                    <a:pt x="2078" y="6516"/>
                    <a:pt x="2406" y="6502"/>
                  </a:cubicBezTo>
                  <a:cubicBezTo>
                    <a:pt x="2847" y="6502"/>
                    <a:pt x="3857" y="6502"/>
                    <a:pt x="3857" y="7484"/>
                  </a:cubicBezTo>
                  <a:cubicBezTo>
                    <a:pt x="4042" y="7627"/>
                    <a:pt x="4455" y="7883"/>
                    <a:pt x="4313" y="8523"/>
                  </a:cubicBezTo>
                  <a:cubicBezTo>
                    <a:pt x="4171" y="9232"/>
                    <a:pt x="3787" y="9548"/>
                    <a:pt x="3211" y="9548"/>
                  </a:cubicBezTo>
                  <a:cubicBezTo>
                    <a:pt x="3036" y="9548"/>
                    <a:pt x="2843" y="9519"/>
                    <a:pt x="2633" y="9462"/>
                  </a:cubicBezTo>
                  <a:cubicBezTo>
                    <a:pt x="2576" y="9434"/>
                    <a:pt x="2491" y="9420"/>
                    <a:pt x="2448" y="9406"/>
                  </a:cubicBezTo>
                  <a:cubicBezTo>
                    <a:pt x="2434" y="9491"/>
                    <a:pt x="2406" y="9576"/>
                    <a:pt x="2391" y="9662"/>
                  </a:cubicBezTo>
                  <a:cubicBezTo>
                    <a:pt x="2022" y="11220"/>
                    <a:pt x="1890" y="11728"/>
                    <a:pt x="909" y="11728"/>
                  </a:cubicBezTo>
                  <a:cubicBezTo>
                    <a:pt x="869" y="11728"/>
                    <a:pt x="827" y="11727"/>
                    <a:pt x="783" y="11725"/>
                  </a:cubicBezTo>
                  <a:lnTo>
                    <a:pt x="783" y="11725"/>
                  </a:lnTo>
                  <a:cubicBezTo>
                    <a:pt x="2072" y="12958"/>
                    <a:pt x="3765" y="13609"/>
                    <a:pt x="5485" y="13609"/>
                  </a:cubicBezTo>
                  <a:cubicBezTo>
                    <a:pt x="6386" y="13609"/>
                    <a:pt x="7294" y="13430"/>
                    <a:pt x="8155" y="13063"/>
                  </a:cubicBezTo>
                  <a:cubicBezTo>
                    <a:pt x="10660" y="11996"/>
                    <a:pt x="12268" y="9534"/>
                    <a:pt x="12268" y="6801"/>
                  </a:cubicBezTo>
                  <a:lnTo>
                    <a:pt x="12283" y="6815"/>
                  </a:lnTo>
                  <a:lnTo>
                    <a:pt x="12283" y="6716"/>
                  </a:lnTo>
                  <a:cubicBezTo>
                    <a:pt x="11329" y="6986"/>
                    <a:pt x="10433" y="6958"/>
                    <a:pt x="10162" y="7072"/>
                  </a:cubicBezTo>
                  <a:cubicBezTo>
                    <a:pt x="9778" y="7242"/>
                    <a:pt x="9408" y="7427"/>
                    <a:pt x="9052" y="7641"/>
                  </a:cubicBezTo>
                  <a:lnTo>
                    <a:pt x="9052" y="7997"/>
                  </a:lnTo>
                  <a:cubicBezTo>
                    <a:pt x="9052" y="8480"/>
                    <a:pt x="8625" y="8722"/>
                    <a:pt x="8340" y="8893"/>
                  </a:cubicBezTo>
                  <a:cubicBezTo>
                    <a:pt x="8283" y="8922"/>
                    <a:pt x="8170" y="8979"/>
                    <a:pt x="8113" y="9021"/>
                  </a:cubicBezTo>
                  <a:cubicBezTo>
                    <a:pt x="8113" y="10046"/>
                    <a:pt x="8042" y="11797"/>
                    <a:pt x="7031" y="11797"/>
                  </a:cubicBezTo>
                  <a:cubicBezTo>
                    <a:pt x="6519" y="11797"/>
                    <a:pt x="6134" y="11256"/>
                    <a:pt x="6149" y="10786"/>
                  </a:cubicBezTo>
                  <a:lnTo>
                    <a:pt x="6149" y="10373"/>
                  </a:lnTo>
                  <a:cubicBezTo>
                    <a:pt x="6035" y="10231"/>
                    <a:pt x="5921" y="10103"/>
                    <a:pt x="5793" y="9989"/>
                  </a:cubicBezTo>
                  <a:cubicBezTo>
                    <a:pt x="5352" y="9519"/>
                    <a:pt x="4711" y="8893"/>
                    <a:pt x="4711" y="7997"/>
                  </a:cubicBezTo>
                  <a:cubicBezTo>
                    <a:pt x="4711" y="7313"/>
                    <a:pt x="5337" y="7171"/>
                    <a:pt x="5594" y="7114"/>
                  </a:cubicBezTo>
                  <a:cubicBezTo>
                    <a:pt x="6248" y="6972"/>
                    <a:pt x="6206" y="6730"/>
                    <a:pt x="6305" y="6645"/>
                  </a:cubicBezTo>
                  <a:cubicBezTo>
                    <a:pt x="6419" y="6445"/>
                    <a:pt x="6647" y="6075"/>
                    <a:pt x="7116" y="6075"/>
                  </a:cubicBezTo>
                  <a:cubicBezTo>
                    <a:pt x="7401" y="6075"/>
                    <a:pt x="7671" y="6175"/>
                    <a:pt x="7899" y="6360"/>
                  </a:cubicBezTo>
                  <a:cubicBezTo>
                    <a:pt x="8045" y="6469"/>
                    <a:pt x="8232" y="6537"/>
                    <a:pt x="8425" y="6537"/>
                  </a:cubicBezTo>
                  <a:cubicBezTo>
                    <a:pt x="8458" y="6537"/>
                    <a:pt x="8492" y="6535"/>
                    <a:pt x="8525" y="6531"/>
                  </a:cubicBezTo>
                  <a:cubicBezTo>
                    <a:pt x="8538" y="6531"/>
                    <a:pt x="8550" y="6532"/>
                    <a:pt x="8562" y="6532"/>
                  </a:cubicBezTo>
                  <a:cubicBezTo>
                    <a:pt x="8790" y="6532"/>
                    <a:pt x="9001" y="6406"/>
                    <a:pt x="9109" y="6203"/>
                  </a:cubicBezTo>
                  <a:cubicBezTo>
                    <a:pt x="9137" y="6146"/>
                    <a:pt x="9137" y="6075"/>
                    <a:pt x="9109" y="6018"/>
                  </a:cubicBezTo>
                  <a:cubicBezTo>
                    <a:pt x="9109" y="6047"/>
                    <a:pt x="9038" y="6090"/>
                    <a:pt x="8981" y="6104"/>
                  </a:cubicBezTo>
                  <a:cubicBezTo>
                    <a:pt x="8853" y="6176"/>
                    <a:pt x="8617" y="6293"/>
                    <a:pt x="8346" y="6293"/>
                  </a:cubicBezTo>
                  <a:cubicBezTo>
                    <a:pt x="8135" y="6293"/>
                    <a:pt x="7904" y="6222"/>
                    <a:pt x="7686" y="6004"/>
                  </a:cubicBezTo>
                  <a:cubicBezTo>
                    <a:pt x="7373" y="5691"/>
                    <a:pt x="7116" y="5691"/>
                    <a:pt x="6718" y="5691"/>
                  </a:cubicBezTo>
                  <a:cubicBezTo>
                    <a:pt x="6177" y="5677"/>
                    <a:pt x="5195" y="5691"/>
                    <a:pt x="5195" y="4709"/>
                  </a:cubicBezTo>
                  <a:cubicBezTo>
                    <a:pt x="5195" y="4552"/>
                    <a:pt x="5152" y="4396"/>
                    <a:pt x="5081" y="4268"/>
                  </a:cubicBezTo>
                  <a:cubicBezTo>
                    <a:pt x="4910" y="4211"/>
                    <a:pt x="4768" y="4140"/>
                    <a:pt x="4626" y="4026"/>
                  </a:cubicBezTo>
                  <a:cubicBezTo>
                    <a:pt x="4540" y="3926"/>
                    <a:pt x="4412" y="3855"/>
                    <a:pt x="4270" y="3827"/>
                  </a:cubicBezTo>
                  <a:cubicBezTo>
                    <a:pt x="4156" y="3827"/>
                    <a:pt x="3758" y="3827"/>
                    <a:pt x="2875" y="3229"/>
                  </a:cubicBezTo>
                  <a:cubicBezTo>
                    <a:pt x="2278" y="2830"/>
                    <a:pt x="2520" y="1905"/>
                    <a:pt x="3231" y="1848"/>
                  </a:cubicBezTo>
                  <a:lnTo>
                    <a:pt x="4754" y="1848"/>
                  </a:lnTo>
                  <a:cubicBezTo>
                    <a:pt x="5707" y="1848"/>
                    <a:pt x="6277" y="1848"/>
                    <a:pt x="7757" y="2361"/>
                  </a:cubicBezTo>
                  <a:cubicBezTo>
                    <a:pt x="8572" y="2646"/>
                    <a:pt x="9426" y="2789"/>
                    <a:pt x="10282" y="2789"/>
                  </a:cubicBezTo>
                  <a:cubicBezTo>
                    <a:pt x="10323" y="2789"/>
                    <a:pt x="10363" y="2788"/>
                    <a:pt x="10404" y="2788"/>
                  </a:cubicBezTo>
                  <a:lnTo>
                    <a:pt x="10945" y="2788"/>
                  </a:lnTo>
                  <a:cubicBezTo>
                    <a:pt x="9592" y="929"/>
                    <a:pt x="7532" y="0"/>
                    <a:pt x="547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1189;p58"/>
            <p:cNvSpPr/>
            <p:nvPr/>
          </p:nvSpPr>
          <p:spPr>
            <a:xfrm>
              <a:off x="7536822" y="3963736"/>
              <a:ext cx="117610" cy="162913"/>
            </a:xfrm>
            <a:custGeom>
              <a:avLst/>
              <a:gdLst/>
              <a:ahLst/>
              <a:cxnLst/>
              <a:rect l="l" t="t" r="r" b="b"/>
              <a:pathLst>
                <a:path w="5039" h="6980" extrusionOk="0">
                  <a:moveTo>
                    <a:pt x="1139" y="0"/>
                  </a:moveTo>
                  <a:lnTo>
                    <a:pt x="1139" y="0"/>
                  </a:lnTo>
                  <a:cubicBezTo>
                    <a:pt x="0" y="2220"/>
                    <a:pt x="185" y="4882"/>
                    <a:pt x="1623" y="6931"/>
                  </a:cubicBezTo>
                  <a:cubicBezTo>
                    <a:pt x="1682" y="6930"/>
                    <a:pt x="1740" y="6930"/>
                    <a:pt x="1794" y="6930"/>
                  </a:cubicBezTo>
                  <a:cubicBezTo>
                    <a:pt x="2336" y="6930"/>
                    <a:pt x="2607" y="6980"/>
                    <a:pt x="2742" y="6980"/>
                  </a:cubicBezTo>
                  <a:cubicBezTo>
                    <a:pt x="2767" y="6980"/>
                    <a:pt x="2787" y="6978"/>
                    <a:pt x="2804" y="6974"/>
                  </a:cubicBezTo>
                  <a:cubicBezTo>
                    <a:pt x="2847" y="6889"/>
                    <a:pt x="2989" y="6262"/>
                    <a:pt x="3117" y="5679"/>
                  </a:cubicBezTo>
                  <a:cubicBezTo>
                    <a:pt x="3188" y="5423"/>
                    <a:pt x="3373" y="4640"/>
                    <a:pt x="4156" y="4640"/>
                  </a:cubicBezTo>
                  <a:cubicBezTo>
                    <a:pt x="4312" y="4640"/>
                    <a:pt x="4953" y="4796"/>
                    <a:pt x="4981" y="4796"/>
                  </a:cubicBezTo>
                  <a:cubicBezTo>
                    <a:pt x="4981" y="4796"/>
                    <a:pt x="5010" y="4739"/>
                    <a:pt x="5038" y="4626"/>
                  </a:cubicBezTo>
                  <a:cubicBezTo>
                    <a:pt x="4754" y="4455"/>
                    <a:pt x="4583" y="4142"/>
                    <a:pt x="4569" y="3814"/>
                  </a:cubicBezTo>
                  <a:cubicBezTo>
                    <a:pt x="4504" y="3805"/>
                    <a:pt x="4438" y="3801"/>
                    <a:pt x="4372" y="3801"/>
                  </a:cubicBezTo>
                  <a:cubicBezTo>
                    <a:pt x="4135" y="3801"/>
                    <a:pt x="3898" y="3860"/>
                    <a:pt x="3686" y="3971"/>
                  </a:cubicBezTo>
                  <a:cubicBezTo>
                    <a:pt x="3402" y="4142"/>
                    <a:pt x="3074" y="4241"/>
                    <a:pt x="2747" y="4256"/>
                  </a:cubicBezTo>
                  <a:cubicBezTo>
                    <a:pt x="2220" y="4256"/>
                    <a:pt x="1950" y="3729"/>
                    <a:pt x="1665" y="3145"/>
                  </a:cubicBezTo>
                  <a:cubicBezTo>
                    <a:pt x="1594" y="3003"/>
                    <a:pt x="1523" y="2875"/>
                    <a:pt x="1438" y="2747"/>
                  </a:cubicBezTo>
                  <a:cubicBezTo>
                    <a:pt x="1281" y="2576"/>
                    <a:pt x="939" y="2235"/>
                    <a:pt x="1110" y="1822"/>
                  </a:cubicBezTo>
                  <a:cubicBezTo>
                    <a:pt x="1261" y="1445"/>
                    <a:pt x="1622" y="1423"/>
                    <a:pt x="2086" y="1423"/>
                  </a:cubicBezTo>
                  <a:cubicBezTo>
                    <a:pt x="2148" y="1423"/>
                    <a:pt x="2212" y="1423"/>
                    <a:pt x="2277" y="1423"/>
                  </a:cubicBezTo>
                  <a:lnTo>
                    <a:pt x="3217" y="1423"/>
                  </a:lnTo>
                  <a:cubicBezTo>
                    <a:pt x="3302" y="1395"/>
                    <a:pt x="3459" y="1096"/>
                    <a:pt x="3814" y="982"/>
                  </a:cubicBezTo>
                  <a:cubicBezTo>
                    <a:pt x="3743" y="783"/>
                    <a:pt x="3772" y="911"/>
                    <a:pt x="3430" y="399"/>
                  </a:cubicBezTo>
                  <a:cubicBezTo>
                    <a:pt x="3202" y="86"/>
                    <a:pt x="3202" y="86"/>
                    <a:pt x="2747" y="86"/>
                  </a:cubicBezTo>
                  <a:cubicBezTo>
                    <a:pt x="2657" y="88"/>
                    <a:pt x="2567" y="89"/>
                    <a:pt x="2478" y="89"/>
                  </a:cubicBezTo>
                  <a:cubicBezTo>
                    <a:pt x="2030" y="89"/>
                    <a:pt x="1589" y="60"/>
                    <a:pt x="113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1190;p58"/>
            <p:cNvSpPr/>
            <p:nvPr/>
          </p:nvSpPr>
          <p:spPr>
            <a:xfrm>
              <a:off x="7688625" y="3944130"/>
              <a:ext cx="172739" cy="72447"/>
            </a:xfrm>
            <a:custGeom>
              <a:avLst/>
              <a:gdLst/>
              <a:ahLst/>
              <a:cxnLst/>
              <a:rect l="l" t="t" r="r" b="b"/>
              <a:pathLst>
                <a:path w="7401" h="3104" extrusionOk="0">
                  <a:moveTo>
                    <a:pt x="0" y="1"/>
                  </a:moveTo>
                  <a:cubicBezTo>
                    <a:pt x="228" y="86"/>
                    <a:pt x="427" y="228"/>
                    <a:pt x="626" y="385"/>
                  </a:cubicBezTo>
                  <a:cubicBezTo>
                    <a:pt x="1110" y="484"/>
                    <a:pt x="1452" y="1139"/>
                    <a:pt x="1480" y="1751"/>
                  </a:cubicBezTo>
                  <a:cubicBezTo>
                    <a:pt x="1591" y="1761"/>
                    <a:pt x="1709" y="1771"/>
                    <a:pt x="1829" y="1771"/>
                  </a:cubicBezTo>
                  <a:cubicBezTo>
                    <a:pt x="1878" y="1771"/>
                    <a:pt x="1928" y="1769"/>
                    <a:pt x="1978" y="1765"/>
                  </a:cubicBezTo>
                  <a:cubicBezTo>
                    <a:pt x="2505" y="1765"/>
                    <a:pt x="3060" y="1808"/>
                    <a:pt x="3658" y="2377"/>
                  </a:cubicBezTo>
                  <a:cubicBezTo>
                    <a:pt x="3658" y="2363"/>
                    <a:pt x="3715" y="2320"/>
                    <a:pt x="3772" y="2292"/>
                  </a:cubicBezTo>
                  <a:cubicBezTo>
                    <a:pt x="3909" y="2227"/>
                    <a:pt x="4148" y="2107"/>
                    <a:pt x="4420" y="2107"/>
                  </a:cubicBezTo>
                  <a:cubicBezTo>
                    <a:pt x="4626" y="2107"/>
                    <a:pt x="4852" y="2176"/>
                    <a:pt x="5067" y="2392"/>
                  </a:cubicBezTo>
                  <a:cubicBezTo>
                    <a:pt x="5266" y="2577"/>
                    <a:pt x="5380" y="2833"/>
                    <a:pt x="5394" y="3103"/>
                  </a:cubicBezTo>
                  <a:cubicBezTo>
                    <a:pt x="5892" y="3018"/>
                    <a:pt x="6832" y="2961"/>
                    <a:pt x="7401" y="2776"/>
                  </a:cubicBezTo>
                  <a:cubicBezTo>
                    <a:pt x="7301" y="2121"/>
                    <a:pt x="7102" y="1481"/>
                    <a:pt x="6817" y="883"/>
                  </a:cubicBezTo>
                  <a:lnTo>
                    <a:pt x="5636" y="883"/>
                  </a:lnTo>
                  <a:cubicBezTo>
                    <a:pt x="5552" y="885"/>
                    <a:pt x="5468" y="886"/>
                    <a:pt x="5384" y="886"/>
                  </a:cubicBezTo>
                  <a:cubicBezTo>
                    <a:pt x="4458" y="886"/>
                    <a:pt x="3536" y="742"/>
                    <a:pt x="2662" y="442"/>
                  </a:cubicBezTo>
                  <a:cubicBezTo>
                    <a:pt x="1338" y="1"/>
                    <a:pt x="883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1191;p58"/>
            <p:cNvSpPr/>
            <p:nvPr/>
          </p:nvSpPr>
          <p:spPr>
            <a:xfrm>
              <a:off x="7712199" y="4042788"/>
              <a:ext cx="52842" cy="64138"/>
            </a:xfrm>
            <a:custGeom>
              <a:avLst/>
              <a:gdLst/>
              <a:ahLst/>
              <a:cxnLst/>
              <a:rect l="l" t="t" r="r" b="b"/>
              <a:pathLst>
                <a:path w="2264" h="2748" extrusionOk="0">
                  <a:moveTo>
                    <a:pt x="1438" y="0"/>
                  </a:moveTo>
                  <a:cubicBezTo>
                    <a:pt x="1395" y="86"/>
                    <a:pt x="1367" y="143"/>
                    <a:pt x="1310" y="228"/>
                  </a:cubicBezTo>
                  <a:cubicBezTo>
                    <a:pt x="1011" y="641"/>
                    <a:pt x="556" y="926"/>
                    <a:pt x="43" y="997"/>
                  </a:cubicBezTo>
                  <a:lnTo>
                    <a:pt x="1" y="1011"/>
                  </a:lnTo>
                  <a:cubicBezTo>
                    <a:pt x="72" y="1438"/>
                    <a:pt x="442" y="1808"/>
                    <a:pt x="755" y="2149"/>
                  </a:cubicBezTo>
                  <a:cubicBezTo>
                    <a:pt x="954" y="2320"/>
                    <a:pt x="1125" y="2534"/>
                    <a:pt x="1267" y="2747"/>
                  </a:cubicBezTo>
                  <a:cubicBezTo>
                    <a:pt x="1296" y="2505"/>
                    <a:pt x="1310" y="2192"/>
                    <a:pt x="1310" y="1808"/>
                  </a:cubicBezTo>
                  <a:cubicBezTo>
                    <a:pt x="1310" y="1296"/>
                    <a:pt x="1780" y="1039"/>
                    <a:pt x="2079" y="869"/>
                  </a:cubicBezTo>
                  <a:cubicBezTo>
                    <a:pt x="2135" y="826"/>
                    <a:pt x="2221" y="783"/>
                    <a:pt x="2264" y="755"/>
                  </a:cubicBezTo>
                  <a:lnTo>
                    <a:pt x="2264" y="399"/>
                  </a:lnTo>
                  <a:cubicBezTo>
                    <a:pt x="1965" y="328"/>
                    <a:pt x="1680" y="200"/>
                    <a:pt x="143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6" name="Google Shape;1089;p56"/>
          <p:cNvSpPr txBox="1">
            <a:spLocks/>
          </p:cNvSpPr>
          <p:nvPr/>
        </p:nvSpPr>
        <p:spPr>
          <a:xfrm flipH="1">
            <a:off x="748299" y="2715766"/>
            <a:ext cx="1725600" cy="5760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Char char="●"/>
              <a:defRPr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Char char="○"/>
              <a:defRPr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Char char="■"/>
              <a:defRPr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Char char="●"/>
              <a:defRPr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Char char="○"/>
              <a:defRPr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Char char="■"/>
              <a:defRPr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Char char="●"/>
              <a:defRPr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Char char="○"/>
              <a:defRPr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Char char="■"/>
              <a:defRPr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indent="0" algn="ctr">
              <a:buNone/>
            </a:pPr>
            <a:r>
              <a:rPr lang="en-US" sz="2200" b="1" dirty="0">
                <a:latin typeface="Prompt"/>
                <a:ea typeface="Prompt"/>
                <a:cs typeface="Prompt"/>
                <a:sym typeface="Prompt"/>
              </a:rPr>
              <a:t>Solar energy</a:t>
            </a:r>
          </a:p>
        </p:txBody>
      </p:sp>
      <p:grpSp>
        <p:nvGrpSpPr>
          <p:cNvPr id="67" name="Google Shape;1894;p71"/>
          <p:cNvGrpSpPr/>
          <p:nvPr/>
        </p:nvGrpSpPr>
        <p:grpSpPr>
          <a:xfrm>
            <a:off x="3369412" y="2004636"/>
            <a:ext cx="412931" cy="410948"/>
            <a:chOff x="4026719" y="3829834"/>
            <a:chExt cx="412931" cy="410948"/>
          </a:xfrm>
        </p:grpSpPr>
        <p:sp>
          <p:nvSpPr>
            <p:cNvPr id="68" name="Google Shape;1895;p71"/>
            <p:cNvSpPr/>
            <p:nvPr/>
          </p:nvSpPr>
          <p:spPr>
            <a:xfrm>
              <a:off x="4184171" y="3933511"/>
              <a:ext cx="114903" cy="65119"/>
            </a:xfrm>
            <a:custGeom>
              <a:avLst/>
              <a:gdLst/>
              <a:ahLst/>
              <a:cxnLst/>
              <a:rect l="l" t="t" r="r" b="b"/>
              <a:pathLst>
                <a:path w="4923" h="2790" extrusionOk="0">
                  <a:moveTo>
                    <a:pt x="3089" y="0"/>
                  </a:moveTo>
                  <a:cubicBezTo>
                    <a:pt x="2705" y="456"/>
                    <a:pt x="2135" y="712"/>
                    <a:pt x="1538" y="712"/>
                  </a:cubicBezTo>
                  <a:cubicBezTo>
                    <a:pt x="1509" y="712"/>
                    <a:pt x="1481" y="697"/>
                    <a:pt x="1438" y="697"/>
                  </a:cubicBezTo>
                  <a:cubicBezTo>
                    <a:pt x="1509" y="868"/>
                    <a:pt x="1538" y="1053"/>
                    <a:pt x="1538" y="1238"/>
                  </a:cubicBezTo>
                  <a:cubicBezTo>
                    <a:pt x="1538" y="2078"/>
                    <a:pt x="855" y="2775"/>
                    <a:pt x="1" y="2775"/>
                  </a:cubicBezTo>
                  <a:lnTo>
                    <a:pt x="1" y="2790"/>
                  </a:lnTo>
                  <a:lnTo>
                    <a:pt x="3089" y="2790"/>
                  </a:lnTo>
                  <a:cubicBezTo>
                    <a:pt x="3096" y="2790"/>
                    <a:pt x="3103" y="2790"/>
                    <a:pt x="3110" y="2790"/>
                  </a:cubicBezTo>
                  <a:cubicBezTo>
                    <a:pt x="4180" y="2790"/>
                    <a:pt x="4922" y="1716"/>
                    <a:pt x="4541" y="712"/>
                  </a:cubicBezTo>
                  <a:cubicBezTo>
                    <a:pt x="3971" y="683"/>
                    <a:pt x="3459" y="427"/>
                    <a:pt x="308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1896;p71"/>
            <p:cNvSpPr/>
            <p:nvPr/>
          </p:nvSpPr>
          <p:spPr>
            <a:xfrm>
              <a:off x="4304092" y="3926859"/>
              <a:ext cx="63461" cy="71771"/>
            </a:xfrm>
            <a:custGeom>
              <a:avLst/>
              <a:gdLst/>
              <a:ahLst/>
              <a:cxnLst/>
              <a:rect l="l" t="t" r="r" b="b"/>
              <a:pathLst>
                <a:path w="2719" h="3075" extrusionOk="0">
                  <a:moveTo>
                    <a:pt x="1267" y="0"/>
                  </a:moveTo>
                  <a:cubicBezTo>
                    <a:pt x="1054" y="342"/>
                    <a:pt x="769" y="612"/>
                    <a:pt x="413" y="783"/>
                  </a:cubicBezTo>
                  <a:cubicBezTo>
                    <a:pt x="484" y="1025"/>
                    <a:pt x="527" y="1267"/>
                    <a:pt x="541" y="1523"/>
                  </a:cubicBezTo>
                  <a:cubicBezTo>
                    <a:pt x="527" y="2078"/>
                    <a:pt x="342" y="2619"/>
                    <a:pt x="0" y="3060"/>
                  </a:cubicBezTo>
                  <a:lnTo>
                    <a:pt x="940" y="3075"/>
                  </a:lnTo>
                  <a:cubicBezTo>
                    <a:pt x="1751" y="3075"/>
                    <a:pt x="2448" y="2520"/>
                    <a:pt x="2576" y="1779"/>
                  </a:cubicBezTo>
                  <a:cubicBezTo>
                    <a:pt x="2719" y="926"/>
                    <a:pt x="2121" y="114"/>
                    <a:pt x="126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1897;p71"/>
            <p:cNvSpPr/>
            <p:nvPr/>
          </p:nvSpPr>
          <p:spPr>
            <a:xfrm>
              <a:off x="4075873" y="3829834"/>
              <a:ext cx="363777" cy="241569"/>
            </a:xfrm>
            <a:custGeom>
              <a:avLst/>
              <a:gdLst/>
              <a:ahLst/>
              <a:cxnLst/>
              <a:rect l="l" t="t" r="r" b="b"/>
              <a:pathLst>
                <a:path w="15586" h="10350" extrusionOk="0">
                  <a:moveTo>
                    <a:pt x="10423" y="1"/>
                  </a:moveTo>
                  <a:cubicBezTo>
                    <a:pt x="10388" y="1"/>
                    <a:pt x="10354" y="1"/>
                    <a:pt x="10319" y="2"/>
                  </a:cubicBezTo>
                  <a:lnTo>
                    <a:pt x="3089" y="2"/>
                  </a:lnTo>
                  <a:cubicBezTo>
                    <a:pt x="1951" y="16"/>
                    <a:pt x="1026" y="927"/>
                    <a:pt x="1026" y="2065"/>
                  </a:cubicBezTo>
                  <a:lnTo>
                    <a:pt x="1026" y="2592"/>
                  </a:lnTo>
                  <a:cubicBezTo>
                    <a:pt x="1054" y="3417"/>
                    <a:pt x="1737" y="4086"/>
                    <a:pt x="2577" y="4086"/>
                  </a:cubicBezTo>
                  <a:cubicBezTo>
                    <a:pt x="3402" y="4086"/>
                    <a:pt x="4100" y="3417"/>
                    <a:pt x="4128" y="2592"/>
                  </a:cubicBezTo>
                  <a:lnTo>
                    <a:pt x="4128" y="2065"/>
                  </a:lnTo>
                  <a:lnTo>
                    <a:pt x="5153" y="2065"/>
                  </a:lnTo>
                  <a:lnTo>
                    <a:pt x="5153" y="3104"/>
                  </a:lnTo>
                  <a:cubicBezTo>
                    <a:pt x="5125" y="3688"/>
                    <a:pt x="5594" y="4172"/>
                    <a:pt x="6178" y="4172"/>
                  </a:cubicBezTo>
                  <a:cubicBezTo>
                    <a:pt x="6775" y="4172"/>
                    <a:pt x="7245" y="3688"/>
                    <a:pt x="7217" y="3104"/>
                  </a:cubicBezTo>
                  <a:lnTo>
                    <a:pt x="7217" y="2065"/>
                  </a:lnTo>
                  <a:lnTo>
                    <a:pt x="8241" y="2065"/>
                  </a:lnTo>
                  <a:lnTo>
                    <a:pt x="8241" y="3104"/>
                  </a:lnTo>
                  <a:cubicBezTo>
                    <a:pt x="8227" y="3688"/>
                    <a:pt x="8697" y="4172"/>
                    <a:pt x="9280" y="4172"/>
                  </a:cubicBezTo>
                  <a:cubicBezTo>
                    <a:pt x="9864" y="4172"/>
                    <a:pt x="10333" y="3688"/>
                    <a:pt x="10305" y="3104"/>
                  </a:cubicBezTo>
                  <a:lnTo>
                    <a:pt x="10305" y="2065"/>
                  </a:lnTo>
                  <a:lnTo>
                    <a:pt x="11344" y="2065"/>
                  </a:lnTo>
                  <a:lnTo>
                    <a:pt x="11344" y="3104"/>
                  </a:lnTo>
                  <a:cubicBezTo>
                    <a:pt x="11344" y="3119"/>
                    <a:pt x="11330" y="3133"/>
                    <a:pt x="11330" y="3147"/>
                  </a:cubicBezTo>
                  <a:cubicBezTo>
                    <a:pt x="12696" y="3432"/>
                    <a:pt x="13593" y="4741"/>
                    <a:pt x="13379" y="6107"/>
                  </a:cubicBezTo>
                  <a:cubicBezTo>
                    <a:pt x="13166" y="7331"/>
                    <a:pt x="12027" y="8256"/>
                    <a:pt x="10703" y="8256"/>
                  </a:cubicBezTo>
                  <a:lnTo>
                    <a:pt x="2065" y="8256"/>
                  </a:lnTo>
                  <a:cubicBezTo>
                    <a:pt x="912" y="8271"/>
                    <a:pt x="1" y="9210"/>
                    <a:pt x="1" y="10348"/>
                  </a:cubicBezTo>
                  <a:lnTo>
                    <a:pt x="10319" y="10348"/>
                  </a:lnTo>
                  <a:cubicBezTo>
                    <a:pt x="10354" y="10349"/>
                    <a:pt x="10388" y="10349"/>
                    <a:pt x="10423" y="10349"/>
                  </a:cubicBezTo>
                  <a:cubicBezTo>
                    <a:pt x="13265" y="10349"/>
                    <a:pt x="15585" y="8037"/>
                    <a:pt x="15585" y="5182"/>
                  </a:cubicBezTo>
                  <a:cubicBezTo>
                    <a:pt x="15585" y="2314"/>
                    <a:pt x="13265" y="1"/>
                    <a:pt x="1042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1898;p71"/>
            <p:cNvSpPr/>
            <p:nvPr/>
          </p:nvSpPr>
          <p:spPr>
            <a:xfrm>
              <a:off x="4026719" y="4188290"/>
              <a:ext cx="410924" cy="52492"/>
            </a:xfrm>
            <a:custGeom>
              <a:avLst/>
              <a:gdLst/>
              <a:ahLst/>
              <a:cxnLst/>
              <a:rect l="l" t="t" r="r" b="b"/>
              <a:pathLst>
                <a:path w="17606" h="2249" extrusionOk="0">
                  <a:moveTo>
                    <a:pt x="2634" y="0"/>
                  </a:moveTo>
                  <a:cubicBezTo>
                    <a:pt x="2477" y="100"/>
                    <a:pt x="1922" y="669"/>
                    <a:pt x="1011" y="669"/>
                  </a:cubicBezTo>
                  <a:cubicBezTo>
                    <a:pt x="655" y="669"/>
                    <a:pt x="314" y="584"/>
                    <a:pt x="1" y="413"/>
                  </a:cubicBezTo>
                  <a:lnTo>
                    <a:pt x="1" y="2249"/>
                  </a:lnTo>
                  <a:lnTo>
                    <a:pt x="17606" y="2249"/>
                  </a:lnTo>
                  <a:lnTo>
                    <a:pt x="17606" y="413"/>
                  </a:lnTo>
                  <a:cubicBezTo>
                    <a:pt x="17278" y="584"/>
                    <a:pt x="16922" y="669"/>
                    <a:pt x="16567" y="669"/>
                  </a:cubicBezTo>
                  <a:cubicBezTo>
                    <a:pt x="15969" y="669"/>
                    <a:pt x="15414" y="427"/>
                    <a:pt x="15015" y="0"/>
                  </a:cubicBezTo>
                  <a:cubicBezTo>
                    <a:pt x="14627" y="416"/>
                    <a:pt x="14091" y="670"/>
                    <a:pt x="13511" y="670"/>
                  </a:cubicBezTo>
                  <a:cubicBezTo>
                    <a:pt x="13496" y="670"/>
                    <a:pt x="13480" y="669"/>
                    <a:pt x="13464" y="669"/>
                  </a:cubicBezTo>
                  <a:cubicBezTo>
                    <a:pt x="12881" y="669"/>
                    <a:pt x="12311" y="427"/>
                    <a:pt x="11913" y="0"/>
                  </a:cubicBezTo>
                  <a:cubicBezTo>
                    <a:pt x="11539" y="416"/>
                    <a:pt x="10989" y="670"/>
                    <a:pt x="10422" y="670"/>
                  </a:cubicBezTo>
                  <a:cubicBezTo>
                    <a:pt x="10407" y="670"/>
                    <a:pt x="10391" y="669"/>
                    <a:pt x="10376" y="669"/>
                  </a:cubicBezTo>
                  <a:cubicBezTo>
                    <a:pt x="9778" y="669"/>
                    <a:pt x="9223" y="427"/>
                    <a:pt x="8824" y="0"/>
                  </a:cubicBezTo>
                  <a:cubicBezTo>
                    <a:pt x="8437" y="416"/>
                    <a:pt x="7900" y="670"/>
                    <a:pt x="7321" y="670"/>
                  </a:cubicBezTo>
                  <a:cubicBezTo>
                    <a:pt x="7305" y="670"/>
                    <a:pt x="7289" y="669"/>
                    <a:pt x="7273" y="669"/>
                  </a:cubicBezTo>
                  <a:cubicBezTo>
                    <a:pt x="6690" y="669"/>
                    <a:pt x="6135" y="427"/>
                    <a:pt x="5736" y="0"/>
                  </a:cubicBezTo>
                  <a:cubicBezTo>
                    <a:pt x="5348" y="416"/>
                    <a:pt x="4798" y="670"/>
                    <a:pt x="4231" y="670"/>
                  </a:cubicBezTo>
                  <a:cubicBezTo>
                    <a:pt x="4216" y="670"/>
                    <a:pt x="4200" y="669"/>
                    <a:pt x="4185" y="669"/>
                  </a:cubicBezTo>
                  <a:cubicBezTo>
                    <a:pt x="3601" y="669"/>
                    <a:pt x="3032" y="427"/>
                    <a:pt x="263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1899;p71"/>
            <p:cNvSpPr/>
            <p:nvPr/>
          </p:nvSpPr>
          <p:spPr>
            <a:xfrm>
              <a:off x="4026719" y="4095607"/>
              <a:ext cx="410924" cy="85051"/>
            </a:xfrm>
            <a:custGeom>
              <a:avLst/>
              <a:gdLst/>
              <a:ahLst/>
              <a:cxnLst/>
              <a:rect l="l" t="t" r="r" b="b"/>
              <a:pathLst>
                <a:path w="17606" h="3644" extrusionOk="0">
                  <a:moveTo>
                    <a:pt x="2121" y="0"/>
                  </a:moveTo>
                  <a:cubicBezTo>
                    <a:pt x="2121" y="574"/>
                    <a:pt x="1573" y="1045"/>
                    <a:pt x="1019" y="1045"/>
                  </a:cubicBezTo>
                  <a:cubicBezTo>
                    <a:pt x="955" y="1045"/>
                    <a:pt x="890" y="1038"/>
                    <a:pt x="826" y="1025"/>
                  </a:cubicBezTo>
                  <a:lnTo>
                    <a:pt x="1" y="1025"/>
                  </a:lnTo>
                  <a:lnTo>
                    <a:pt x="1" y="2704"/>
                  </a:lnTo>
                  <a:cubicBezTo>
                    <a:pt x="43" y="3231"/>
                    <a:pt x="485" y="3644"/>
                    <a:pt x="1011" y="3644"/>
                  </a:cubicBezTo>
                  <a:cubicBezTo>
                    <a:pt x="1595" y="3629"/>
                    <a:pt x="2064" y="3160"/>
                    <a:pt x="2079" y="2576"/>
                  </a:cubicBezTo>
                  <a:lnTo>
                    <a:pt x="3146" y="2576"/>
                  </a:lnTo>
                  <a:cubicBezTo>
                    <a:pt x="3146" y="3146"/>
                    <a:pt x="3616" y="3601"/>
                    <a:pt x="4185" y="3601"/>
                  </a:cubicBezTo>
                  <a:cubicBezTo>
                    <a:pt x="4754" y="3601"/>
                    <a:pt x="5210" y="3146"/>
                    <a:pt x="5210" y="2576"/>
                  </a:cubicBezTo>
                  <a:lnTo>
                    <a:pt x="6248" y="2576"/>
                  </a:lnTo>
                  <a:cubicBezTo>
                    <a:pt x="6248" y="3146"/>
                    <a:pt x="6704" y="3601"/>
                    <a:pt x="7273" y="3601"/>
                  </a:cubicBezTo>
                  <a:cubicBezTo>
                    <a:pt x="7842" y="3601"/>
                    <a:pt x="8312" y="3146"/>
                    <a:pt x="8312" y="2576"/>
                  </a:cubicBezTo>
                  <a:lnTo>
                    <a:pt x="9337" y="2576"/>
                  </a:lnTo>
                  <a:cubicBezTo>
                    <a:pt x="9308" y="3160"/>
                    <a:pt x="9778" y="3644"/>
                    <a:pt x="10376" y="3644"/>
                  </a:cubicBezTo>
                  <a:cubicBezTo>
                    <a:pt x="10959" y="3644"/>
                    <a:pt x="11429" y="3160"/>
                    <a:pt x="11400" y="2576"/>
                  </a:cubicBezTo>
                  <a:lnTo>
                    <a:pt x="12439" y="2576"/>
                  </a:lnTo>
                  <a:cubicBezTo>
                    <a:pt x="12411" y="3160"/>
                    <a:pt x="12881" y="3644"/>
                    <a:pt x="13464" y="3644"/>
                  </a:cubicBezTo>
                  <a:cubicBezTo>
                    <a:pt x="14048" y="3644"/>
                    <a:pt x="14517" y="3160"/>
                    <a:pt x="14489" y="2576"/>
                  </a:cubicBezTo>
                  <a:lnTo>
                    <a:pt x="15528" y="2576"/>
                  </a:lnTo>
                  <a:cubicBezTo>
                    <a:pt x="15528" y="3146"/>
                    <a:pt x="15983" y="3615"/>
                    <a:pt x="16552" y="3644"/>
                  </a:cubicBezTo>
                  <a:cubicBezTo>
                    <a:pt x="17093" y="3644"/>
                    <a:pt x="17549" y="3231"/>
                    <a:pt x="17606" y="2704"/>
                  </a:cubicBezTo>
                  <a:lnTo>
                    <a:pt x="17606" y="1025"/>
                  </a:lnTo>
                  <a:lnTo>
                    <a:pt x="16809" y="1025"/>
                  </a:lnTo>
                  <a:cubicBezTo>
                    <a:pt x="16739" y="1039"/>
                    <a:pt x="16670" y="1045"/>
                    <a:pt x="16602" y="1045"/>
                  </a:cubicBezTo>
                  <a:cubicBezTo>
                    <a:pt x="16033" y="1045"/>
                    <a:pt x="15553" y="585"/>
                    <a:pt x="15528" y="0"/>
                  </a:cubicBezTo>
                  <a:lnTo>
                    <a:pt x="14503" y="0"/>
                  </a:lnTo>
                  <a:cubicBezTo>
                    <a:pt x="14517" y="584"/>
                    <a:pt x="14062" y="1068"/>
                    <a:pt x="13464" y="1068"/>
                  </a:cubicBezTo>
                  <a:cubicBezTo>
                    <a:pt x="12881" y="1068"/>
                    <a:pt x="12411" y="584"/>
                    <a:pt x="12439" y="0"/>
                  </a:cubicBezTo>
                  <a:lnTo>
                    <a:pt x="11400" y="0"/>
                  </a:lnTo>
                  <a:cubicBezTo>
                    <a:pt x="11400" y="570"/>
                    <a:pt x="10945" y="1025"/>
                    <a:pt x="10376" y="1025"/>
                  </a:cubicBezTo>
                  <a:cubicBezTo>
                    <a:pt x="9806" y="1025"/>
                    <a:pt x="9337" y="570"/>
                    <a:pt x="9337" y="0"/>
                  </a:cubicBezTo>
                  <a:lnTo>
                    <a:pt x="8312" y="0"/>
                  </a:lnTo>
                  <a:cubicBezTo>
                    <a:pt x="8312" y="570"/>
                    <a:pt x="7857" y="1025"/>
                    <a:pt x="7273" y="1025"/>
                  </a:cubicBezTo>
                  <a:cubicBezTo>
                    <a:pt x="6704" y="1025"/>
                    <a:pt x="6248" y="570"/>
                    <a:pt x="6248" y="0"/>
                  </a:cubicBezTo>
                  <a:lnTo>
                    <a:pt x="5224" y="0"/>
                  </a:lnTo>
                  <a:cubicBezTo>
                    <a:pt x="5224" y="570"/>
                    <a:pt x="4754" y="1025"/>
                    <a:pt x="4185" y="1025"/>
                  </a:cubicBezTo>
                  <a:cubicBezTo>
                    <a:pt x="3616" y="1025"/>
                    <a:pt x="3160" y="570"/>
                    <a:pt x="31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5" name="Google Shape;723;p45"/>
          <p:cNvSpPr txBox="1">
            <a:spLocks/>
          </p:cNvSpPr>
          <p:nvPr/>
        </p:nvSpPr>
        <p:spPr>
          <a:xfrm>
            <a:off x="8705406" y="4458791"/>
            <a:ext cx="432048" cy="547158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dirty="0" smtClean="0"/>
              <a:t>10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10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5" dur="500"/>
                                        <p:tgtEl>
                                          <p:spTgt spid="10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0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0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2" dur="500"/>
                                        <p:tgtEl>
                                          <p:spTgt spid="10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6" grpId="0"/>
      <p:bldP spid="1087" grpId="0" build="p"/>
      <p:bldP spid="1089" grpId="0" build="p"/>
      <p:bldP spid="1093" grpId="0" build="p"/>
      <p:bldP spid="1096" grpId="0" animBg="1"/>
      <p:bldP spid="1098" grpId="0" animBg="1"/>
      <p:bldP spid="1099" grpId="0" animBg="1"/>
      <p:bldP spid="1097" grpId="0" animBg="1"/>
      <p:bldP spid="86" grpId="0"/>
      <p:bldP spid="8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971" y="195486"/>
            <a:ext cx="8104057" cy="4752528"/>
          </a:xfrm>
          <a:prstGeom prst="rect">
            <a:avLst/>
          </a:prstGeom>
        </p:spPr>
      </p:pic>
      <p:sp>
        <p:nvSpPr>
          <p:cNvPr id="3" name="Google Shape;723;p45"/>
          <p:cNvSpPr txBox="1">
            <a:spLocks/>
          </p:cNvSpPr>
          <p:nvPr/>
        </p:nvSpPr>
        <p:spPr>
          <a:xfrm>
            <a:off x="8705406" y="4458791"/>
            <a:ext cx="432048" cy="547158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dirty="0" smtClean="0"/>
              <a:t>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211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1167;p58"/>
          <p:cNvSpPr txBox="1">
            <a:spLocks/>
          </p:cNvSpPr>
          <p:nvPr/>
        </p:nvSpPr>
        <p:spPr>
          <a:xfrm>
            <a:off x="1115616" y="1980352"/>
            <a:ext cx="2923500" cy="42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Char char="●"/>
              <a:defRPr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Char char="○"/>
              <a:defRPr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Char char="■"/>
              <a:defRPr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Char char="●"/>
              <a:defRPr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Char char="○"/>
              <a:defRPr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Char char="■"/>
              <a:defRPr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Char char="●"/>
              <a:defRPr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Char char="○"/>
              <a:defRPr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Char char="■"/>
              <a:defRPr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indent="0">
              <a:buFont typeface="Open Sans"/>
              <a:buNone/>
            </a:pPr>
            <a:endParaRPr lang="en-US" dirty="0"/>
          </a:p>
        </p:txBody>
      </p:sp>
      <p:sp>
        <p:nvSpPr>
          <p:cNvPr id="7" name="عنوان 1"/>
          <p:cNvSpPr>
            <a:spLocks noGrp="1"/>
          </p:cNvSpPr>
          <p:nvPr>
            <p:ph type="title"/>
          </p:nvPr>
        </p:nvSpPr>
        <p:spPr>
          <a:xfrm>
            <a:off x="683568" y="339502"/>
            <a:ext cx="8028464" cy="1032022"/>
          </a:xfrm>
        </p:spPr>
        <p:txBody>
          <a:bodyPr/>
          <a:lstStyle/>
          <a:p>
            <a:r>
              <a:rPr lang="en-US" dirty="0" smtClean="0"/>
              <a:t>4- </a:t>
            </a:r>
            <a:r>
              <a:rPr lang="en-US" dirty="0"/>
              <a:t>L</a:t>
            </a:r>
            <a:r>
              <a:rPr lang="en-US" dirty="0" smtClean="0"/>
              <a:t>ist the steps to preserve </a:t>
            </a:r>
            <a:r>
              <a:rPr lang="en-US" dirty="0"/>
              <a:t>the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 </a:t>
            </a:r>
            <a:r>
              <a:rPr lang="en-US" dirty="0" smtClean="0"/>
              <a:t>   climate:</a:t>
            </a:r>
            <a:endParaRPr lang="ar-SA" dirty="0"/>
          </a:p>
        </p:txBody>
      </p:sp>
      <p:sp>
        <p:nvSpPr>
          <p:cNvPr id="4" name="Google Shape;813;p48"/>
          <p:cNvSpPr txBox="1">
            <a:spLocks/>
          </p:cNvSpPr>
          <p:nvPr/>
        </p:nvSpPr>
        <p:spPr>
          <a:xfrm>
            <a:off x="971600" y="1491630"/>
            <a:ext cx="6480720" cy="3024336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342900" indent="-342900">
              <a:buFont typeface="Wingdings" pitchFamily="2" charset="2"/>
              <a:buChar char="Ø"/>
            </a:pP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Keep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petroleum in 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the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ground.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Invest in renewable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energy.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Improve 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farming and encourage vegan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diets.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Protect 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forests like the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Amazon.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Protect the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oceans.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Reduce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plastic.</a:t>
            </a: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Google Shape;723;p45"/>
          <p:cNvSpPr txBox="1">
            <a:spLocks/>
          </p:cNvSpPr>
          <p:nvPr/>
        </p:nvSpPr>
        <p:spPr>
          <a:xfrm>
            <a:off x="8705406" y="4458791"/>
            <a:ext cx="432048" cy="547158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dirty="0" smtClean="0"/>
              <a:t>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7279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" grpId="0"/>
      <p:bldP spid="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251520" y="267494"/>
            <a:ext cx="3888432" cy="720080"/>
          </a:xfrm>
        </p:spPr>
        <p:txBody>
          <a:bodyPr/>
          <a:lstStyle/>
          <a:p>
            <a:pPr algn="l"/>
            <a:r>
              <a:rPr lang="en-US" dirty="0" smtClean="0"/>
              <a:t>In the conclusion:</a:t>
            </a:r>
            <a:endParaRPr lang="ar-SA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6" y="699542"/>
            <a:ext cx="3400425" cy="4176464"/>
          </a:xfrm>
          <a:prstGeom prst="rect">
            <a:avLst/>
          </a:prstGeom>
        </p:spPr>
      </p:pic>
      <p:sp>
        <p:nvSpPr>
          <p:cNvPr id="4" name="Google Shape;1067;p55"/>
          <p:cNvSpPr txBox="1">
            <a:spLocks/>
          </p:cNvSpPr>
          <p:nvPr/>
        </p:nvSpPr>
        <p:spPr>
          <a:xfrm>
            <a:off x="323528" y="1275606"/>
            <a:ext cx="4320480" cy="20882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Char char="●"/>
              <a:defRPr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Char char="○"/>
              <a:defRPr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Char char="■"/>
              <a:defRPr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Char char="●"/>
              <a:defRPr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Char char="○"/>
              <a:defRPr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Char char="■"/>
              <a:defRPr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Char char="●"/>
              <a:defRPr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Char char="○"/>
              <a:defRPr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Char char="■"/>
              <a:defRPr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indent="0">
              <a:buNone/>
            </a:pPr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</a:rPr>
              <a:t>Our planet is literally dying and that’s because of </a:t>
            </a:r>
            <a:r>
              <a:rPr lang="en-US" sz="2000" dirty="0">
                <a:solidFill>
                  <a:schemeClr val="tx2">
                    <a:lumMod val="50000"/>
                  </a:schemeClr>
                </a:solidFill>
              </a:rPr>
              <a:t>our recklessness and </a:t>
            </a:r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</a:rPr>
              <a:t>selfishness, and we need to take a serious position about that.</a:t>
            </a:r>
            <a:endParaRPr lang="en-US" sz="2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Google Shape;723;p45"/>
          <p:cNvSpPr txBox="1">
            <a:spLocks/>
          </p:cNvSpPr>
          <p:nvPr/>
        </p:nvSpPr>
        <p:spPr>
          <a:xfrm>
            <a:off x="8705406" y="4458791"/>
            <a:ext cx="432048" cy="547158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dirty="0" smtClean="0"/>
              <a:t>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81064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55576" y="411510"/>
            <a:ext cx="4142613" cy="648072"/>
          </a:xfrm>
        </p:spPr>
        <p:txBody>
          <a:bodyPr/>
          <a:lstStyle/>
          <a:p>
            <a:r>
              <a:rPr lang="en-US" sz="3600" dirty="0" smtClean="0"/>
              <a:t>References: </a:t>
            </a:r>
            <a:endParaRPr lang="ar-SA" sz="3600" dirty="0"/>
          </a:p>
        </p:txBody>
      </p:sp>
      <p:sp>
        <p:nvSpPr>
          <p:cNvPr id="4" name="Google Shape;1067;p55"/>
          <p:cNvSpPr txBox="1">
            <a:spLocks/>
          </p:cNvSpPr>
          <p:nvPr/>
        </p:nvSpPr>
        <p:spPr>
          <a:xfrm>
            <a:off x="607368" y="1059582"/>
            <a:ext cx="7777686" cy="36724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Char char="●"/>
              <a:defRPr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Char char="○"/>
              <a:defRPr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Char char="■"/>
              <a:defRPr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Char char="●"/>
              <a:defRPr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Char char="○"/>
              <a:defRPr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Char char="■"/>
              <a:defRPr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Char char="●"/>
              <a:defRPr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Char char="○"/>
              <a:defRPr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Char char="■"/>
              <a:defRPr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228600" indent="-228600">
              <a:buFont typeface="+mj-lt"/>
              <a:buAutoNum type="arabicPeriod"/>
            </a:pPr>
            <a:r>
              <a:rPr lang="en-US" sz="1300" dirty="0" smtClean="0"/>
              <a:t>Covington</a:t>
            </a:r>
            <a:r>
              <a:rPr lang="en-US" sz="1300" dirty="0"/>
              <a:t>. H and </a:t>
            </a:r>
            <a:r>
              <a:rPr lang="en-US" sz="1300" dirty="0" err="1"/>
              <a:t>Thamotheram</a:t>
            </a:r>
            <a:r>
              <a:rPr lang="en-US" sz="1300" dirty="0"/>
              <a:t>. R (2015), “The Case for Forceful Stewardship (Part 1): The Financial Risk from Global Warming”, Available at SSRN: http:// ssrn.com/abstract=2551478 </a:t>
            </a:r>
            <a:r>
              <a:rPr lang="en-US" sz="1300" dirty="0" smtClean="0"/>
              <a:t>or </a:t>
            </a:r>
            <a:r>
              <a:rPr lang="en-US" sz="1300" dirty="0"/>
              <a:t>http://dx.doi.org/10.2139/ssrn.2551478 </a:t>
            </a:r>
            <a:endParaRPr lang="en-US" sz="1300" dirty="0" smtClean="0"/>
          </a:p>
          <a:p>
            <a:pPr marL="228600" indent="-228600">
              <a:buFont typeface="+mj-lt"/>
              <a:buAutoNum type="arabicPeriod"/>
            </a:pPr>
            <a:r>
              <a:rPr lang="en-US" sz="1300" dirty="0" err="1" smtClean="0"/>
              <a:t>Covington.H</a:t>
            </a:r>
            <a:r>
              <a:rPr lang="en-US" sz="1300" dirty="0" smtClean="0"/>
              <a:t> </a:t>
            </a:r>
            <a:r>
              <a:rPr lang="en-US" sz="1300" dirty="0"/>
              <a:t>and </a:t>
            </a:r>
            <a:r>
              <a:rPr lang="en-US" sz="1300" dirty="0" err="1"/>
              <a:t>Thamotheram.R</a:t>
            </a:r>
            <a:r>
              <a:rPr lang="en-US" sz="1300" dirty="0"/>
              <a:t> (2015), “The Case for Forceful Stewardship (Part 2): Managing Climate Risk (January 19, 2015), Available at SSRN: http:// ssrn.com/abstract=2551485 and http://dx.doi.org/10.2139/ssrn.2551485 </a:t>
            </a:r>
            <a:endParaRPr lang="en-US" sz="1300" dirty="0" smtClean="0"/>
          </a:p>
          <a:p>
            <a:pPr marL="228600" indent="-228600">
              <a:buFont typeface="+mj-lt"/>
              <a:buAutoNum type="arabicPeriod"/>
            </a:pPr>
            <a:r>
              <a:rPr lang="en-US" sz="1300" dirty="0" err="1" smtClean="0"/>
              <a:t>Dietz.S</a:t>
            </a:r>
            <a:r>
              <a:rPr lang="en-US" sz="1300" dirty="0" smtClean="0"/>
              <a:t> </a:t>
            </a:r>
            <a:r>
              <a:rPr lang="en-US" sz="1300" dirty="0"/>
              <a:t>&amp; </a:t>
            </a:r>
            <a:r>
              <a:rPr lang="en-US" sz="1300" dirty="0" err="1"/>
              <a:t>Stern.N</a:t>
            </a:r>
            <a:r>
              <a:rPr lang="en-US" sz="1300" dirty="0"/>
              <a:t> (2014), “Endogenous growth, convexity of damages and climate risk: how </a:t>
            </a:r>
            <a:r>
              <a:rPr lang="en-US" sz="1300" dirty="0" err="1"/>
              <a:t>Nordhaus</a:t>
            </a:r>
            <a:r>
              <a:rPr lang="en-US" sz="1300" dirty="0"/>
              <a:t>’ framework supports deep cuts in carbon emissions”, Centre for Climate Change Economics and Policy, Working Paper No.180 </a:t>
            </a:r>
            <a:endParaRPr lang="en-US" sz="1300" dirty="0" smtClean="0"/>
          </a:p>
          <a:p>
            <a:pPr marL="228600" indent="-228600">
              <a:buFont typeface="+mj-lt"/>
              <a:buAutoNum type="arabicPeriod"/>
            </a:pPr>
            <a:r>
              <a:rPr lang="en-US" sz="1300" dirty="0" smtClean="0"/>
              <a:t>International </a:t>
            </a:r>
            <a:r>
              <a:rPr lang="en-US" sz="1300" dirty="0"/>
              <a:t>Monetary Fund, Fiscal Affairs Department (2008), “The Fiscal Implications of Climate Change”, Available at SSRN: http://www.imf.org/external/ </a:t>
            </a:r>
            <a:r>
              <a:rPr lang="en-US" sz="1300" dirty="0" err="1"/>
              <a:t>np</a:t>
            </a:r>
            <a:r>
              <a:rPr lang="en-US" sz="1300" dirty="0"/>
              <a:t>/</a:t>
            </a:r>
            <a:r>
              <a:rPr lang="en-US" sz="1300" dirty="0" err="1"/>
              <a:t>pp</a:t>
            </a:r>
            <a:r>
              <a:rPr lang="en-US" sz="1300" dirty="0"/>
              <a:t>/</a:t>
            </a:r>
            <a:r>
              <a:rPr lang="en-US" sz="1300" dirty="0" err="1"/>
              <a:t>eng</a:t>
            </a:r>
            <a:r>
              <a:rPr lang="en-US" sz="1300" dirty="0"/>
              <a:t>/2008/022208.pdf </a:t>
            </a:r>
            <a:endParaRPr lang="en-US" sz="1300" dirty="0" smtClean="0"/>
          </a:p>
          <a:p>
            <a:pPr marL="228600" indent="-228600">
              <a:buFont typeface="+mj-lt"/>
              <a:buAutoNum type="arabicPeriod"/>
            </a:pPr>
            <a:r>
              <a:rPr lang="en-US" sz="1300" dirty="0" err="1" smtClean="0"/>
              <a:t>Hallegatte.S</a:t>
            </a:r>
            <a:r>
              <a:rPr lang="en-US" sz="1300" dirty="0"/>
              <a:t>, </a:t>
            </a:r>
            <a:r>
              <a:rPr lang="en-US" sz="1300" dirty="0" err="1"/>
              <a:t>Dumas.P</a:t>
            </a:r>
            <a:r>
              <a:rPr lang="en-US" sz="1300" dirty="0"/>
              <a:t> and </a:t>
            </a:r>
            <a:r>
              <a:rPr lang="en-US" sz="1300" dirty="0" err="1"/>
              <a:t>Hourcade.J.C</a:t>
            </a:r>
            <a:r>
              <a:rPr lang="en-US" sz="1300" dirty="0"/>
              <a:t> (2010), “A Note on the Economic Cost of Climate Change and the Rationale to Limit it Below 2°C”, World Bank Policy Research Working Paper </a:t>
            </a:r>
            <a:r>
              <a:rPr lang="en-US" sz="1300" dirty="0" smtClean="0"/>
              <a:t>5179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300" dirty="0">
                <a:hlinkClick r:id="rId2"/>
              </a:rPr>
              <a:t>https://</a:t>
            </a:r>
            <a:r>
              <a:rPr lang="en-US" sz="1300" dirty="0" smtClean="0">
                <a:hlinkClick r:id="rId2"/>
              </a:rPr>
              <a:t>www.eia.gov/energyexplained/what-is-energy/sources-of-energy.php</a:t>
            </a:r>
            <a:r>
              <a:rPr lang="en-US" sz="1300" dirty="0"/>
              <a:t> 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US" sz="1300" dirty="0"/>
              <a:t>https://www.greenpeace.org.uk/challenges/climate-change/solutions-climate-change/ agreement</a:t>
            </a:r>
            <a:r>
              <a:rPr lang="en-US" sz="1300" dirty="0" smtClean="0"/>
              <a:t>).</a:t>
            </a:r>
            <a:endParaRPr lang="en-US" sz="1300" dirty="0"/>
          </a:p>
        </p:txBody>
      </p:sp>
      <p:sp>
        <p:nvSpPr>
          <p:cNvPr id="5" name="Google Shape;723;p45"/>
          <p:cNvSpPr txBox="1">
            <a:spLocks/>
          </p:cNvSpPr>
          <p:nvPr/>
        </p:nvSpPr>
        <p:spPr>
          <a:xfrm>
            <a:off x="8705406" y="4458791"/>
            <a:ext cx="432048" cy="547158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dirty="0" smtClean="0"/>
              <a:t>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2080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E2A47"/>
        </a:solidFill>
        <a:effectLst/>
      </p:bgPr>
    </p:bg>
    <p:spTree>
      <p:nvGrpSpPr>
        <p:cNvPr id="1" name="Shape 66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812;p48"/>
          <p:cNvSpPr txBox="1">
            <a:spLocks/>
          </p:cNvSpPr>
          <p:nvPr/>
        </p:nvSpPr>
        <p:spPr>
          <a:xfrm>
            <a:off x="1043608" y="1419622"/>
            <a:ext cx="6840760" cy="1698444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6000" dirty="0" smtClean="0">
                <a:solidFill>
                  <a:schemeClr val="tx2"/>
                </a:solidFill>
                <a:latin typeface="Algerian" pitchFamily="82" charset="0"/>
              </a:rPr>
              <a:t>THANKS FOR YOUR ATTENTION </a:t>
            </a:r>
            <a:endParaRPr lang="en-US" sz="6000" dirty="0">
              <a:solidFill>
                <a:schemeClr val="tx2"/>
              </a:solidFill>
              <a:latin typeface="Algerian" pitchFamily="82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551;p37"/>
          <p:cNvSpPr txBox="1">
            <a:spLocks noGrp="1"/>
          </p:cNvSpPr>
          <p:nvPr>
            <p:ph type="body" idx="1"/>
          </p:nvPr>
        </p:nvSpPr>
        <p:spPr>
          <a:xfrm>
            <a:off x="395536" y="1203598"/>
            <a:ext cx="6768752" cy="2851216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spcBef>
                <a:spcPts val="1600"/>
              </a:spcBef>
              <a:buClr>
                <a:schemeClr val="accent2"/>
              </a:buClr>
            </a:pPr>
            <a:r>
              <a:rPr lang="en-US" sz="1800" dirty="0" smtClean="0"/>
              <a:t>Define what will happen during the climate change.</a:t>
            </a:r>
            <a:endParaRPr lang="en-US" sz="1800" dirty="0"/>
          </a:p>
          <a:p>
            <a:pPr>
              <a:spcBef>
                <a:spcPts val="1600"/>
              </a:spcBef>
              <a:buClr>
                <a:schemeClr val="accent2"/>
              </a:buClr>
            </a:pPr>
            <a:r>
              <a:rPr lang="en-US" sz="1800" dirty="0" smtClean="0"/>
              <a:t>Effect of the </a:t>
            </a:r>
            <a:r>
              <a:rPr lang="en-US" sz="1800" dirty="0"/>
              <a:t>climate change </a:t>
            </a:r>
            <a:r>
              <a:rPr lang="en-US" sz="1800" dirty="0" smtClean="0"/>
              <a:t>in the </a:t>
            </a:r>
            <a:r>
              <a:rPr lang="en-US" sz="1800" dirty="0"/>
              <a:t>world </a:t>
            </a:r>
            <a:r>
              <a:rPr lang="en-US" sz="1800" dirty="0" smtClean="0"/>
              <a:t>economy.</a:t>
            </a:r>
            <a:endParaRPr lang="en-US" sz="1800" dirty="0"/>
          </a:p>
          <a:p>
            <a:pPr lvl="0">
              <a:spcBef>
                <a:spcPts val="1600"/>
              </a:spcBef>
              <a:buClr>
                <a:schemeClr val="accent2"/>
              </a:buClr>
            </a:pPr>
            <a:r>
              <a:rPr lang="en-US" sz="1800" dirty="0" smtClean="0"/>
              <a:t>Outline the major non-renewable and renewable energy </a:t>
            </a:r>
            <a:r>
              <a:rPr lang="en-US" sz="1800" dirty="0"/>
              <a:t>s</a:t>
            </a:r>
            <a:r>
              <a:rPr lang="en-US" sz="1800" dirty="0" smtClean="0"/>
              <a:t>ources.</a:t>
            </a:r>
          </a:p>
          <a:p>
            <a:pPr lvl="0">
              <a:spcBef>
                <a:spcPts val="1600"/>
              </a:spcBef>
              <a:buClr>
                <a:schemeClr val="accent2"/>
              </a:buClr>
            </a:pPr>
            <a:r>
              <a:rPr lang="en-US" sz="1800" dirty="0" smtClean="0"/>
              <a:t>List the appropriate steps to preserve the climate.</a:t>
            </a:r>
            <a:endParaRPr lang="en-US" sz="1800" dirty="0"/>
          </a:p>
          <a:p>
            <a:pPr marL="457200" lvl="0" indent="-304800" algn="l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200"/>
              <a:buAutoNum type="arabicPeriod"/>
            </a:pPr>
            <a:endParaRPr dirty="0"/>
          </a:p>
        </p:txBody>
      </p:sp>
      <p:sp>
        <p:nvSpPr>
          <p:cNvPr id="7" name="Google Shape;550;p37"/>
          <p:cNvSpPr txBox="1">
            <a:spLocks noGrp="1"/>
          </p:cNvSpPr>
          <p:nvPr>
            <p:ph type="title"/>
          </p:nvPr>
        </p:nvSpPr>
        <p:spPr>
          <a:xfrm>
            <a:off x="720000" y="387600"/>
            <a:ext cx="3563968" cy="74399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The Objectives:</a:t>
            </a:r>
            <a:endParaRPr dirty="0"/>
          </a:p>
        </p:txBody>
      </p:sp>
      <p:sp>
        <p:nvSpPr>
          <p:cNvPr id="4" name="Google Shape;723;p45"/>
          <p:cNvSpPr txBox="1">
            <a:spLocks/>
          </p:cNvSpPr>
          <p:nvPr/>
        </p:nvSpPr>
        <p:spPr>
          <a:xfrm>
            <a:off x="8705406" y="4458791"/>
            <a:ext cx="432048" cy="547158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dirty="0"/>
              <a:t>2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7" grpId="0"/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7" name="Google Shape;887;p49"/>
          <p:cNvSpPr txBox="1">
            <a:spLocks noGrp="1"/>
          </p:cNvSpPr>
          <p:nvPr>
            <p:ph type="title"/>
          </p:nvPr>
        </p:nvSpPr>
        <p:spPr>
          <a:xfrm>
            <a:off x="5436096" y="699542"/>
            <a:ext cx="3600400" cy="187220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dirty="0" smtClean="0"/>
              <a:t>The </a:t>
            </a:r>
            <a:br>
              <a:rPr lang="en-US" sz="4400" dirty="0" smtClean="0"/>
            </a:br>
            <a:r>
              <a:rPr lang="en-US" sz="4400" dirty="0" smtClean="0"/>
              <a:t>I</a:t>
            </a:r>
            <a:r>
              <a:rPr lang="en" sz="4400" dirty="0" smtClean="0"/>
              <a:t>ntroduction</a:t>
            </a:r>
            <a:endParaRPr sz="4400" dirty="0"/>
          </a:p>
        </p:txBody>
      </p:sp>
      <p:sp>
        <p:nvSpPr>
          <p:cNvPr id="3" name="Google Shape;723;p45"/>
          <p:cNvSpPr txBox="1">
            <a:spLocks/>
          </p:cNvSpPr>
          <p:nvPr/>
        </p:nvSpPr>
        <p:spPr>
          <a:xfrm>
            <a:off x="8705406" y="4458791"/>
            <a:ext cx="432048" cy="547158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dirty="0"/>
              <a:t>3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2" name="Google Shape;722;p45"/>
          <p:cNvSpPr txBox="1">
            <a:spLocks noGrp="1"/>
          </p:cNvSpPr>
          <p:nvPr>
            <p:ph type="subTitle" idx="2"/>
          </p:nvPr>
        </p:nvSpPr>
        <p:spPr>
          <a:xfrm>
            <a:off x="5618388" y="2669313"/>
            <a:ext cx="3012881" cy="65556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/>
            <a:r>
              <a:rPr lang="en-US" dirty="0"/>
              <a:t>Extreme precipitation events can disturb plant </a:t>
            </a:r>
            <a:r>
              <a:rPr lang="en-US" dirty="0" smtClean="0"/>
              <a:t>growth.</a:t>
            </a:r>
            <a:endParaRPr dirty="0"/>
          </a:p>
        </p:txBody>
      </p:sp>
      <p:sp>
        <p:nvSpPr>
          <p:cNvPr id="723" name="Google Shape;723;p45"/>
          <p:cNvSpPr txBox="1">
            <a:spLocks noGrp="1"/>
          </p:cNvSpPr>
          <p:nvPr>
            <p:ph type="subTitle" idx="6"/>
          </p:nvPr>
        </p:nvSpPr>
        <p:spPr>
          <a:xfrm>
            <a:off x="1691680" y="1554318"/>
            <a:ext cx="2657100" cy="547158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/>
            <a:r>
              <a:rPr lang="en-US" dirty="0" smtClean="0"/>
              <a:t>H</a:t>
            </a:r>
            <a:r>
              <a:rPr lang="en" dirty="0" smtClean="0"/>
              <a:t>as risen about </a:t>
            </a:r>
            <a:r>
              <a:rPr lang="en-US" dirty="0" smtClean="0"/>
              <a:t>1.8°F. </a:t>
            </a:r>
            <a:endParaRPr dirty="0"/>
          </a:p>
        </p:txBody>
      </p:sp>
      <p:sp>
        <p:nvSpPr>
          <p:cNvPr id="724" name="Google Shape;724;p45"/>
          <p:cNvSpPr txBox="1">
            <a:spLocks noGrp="1"/>
          </p:cNvSpPr>
          <p:nvPr>
            <p:ph type="subTitle" idx="4"/>
          </p:nvPr>
        </p:nvSpPr>
        <p:spPr>
          <a:xfrm>
            <a:off x="1638168" y="2717449"/>
            <a:ext cx="3012881" cy="634071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/>
            <a:r>
              <a:rPr lang="en-US" dirty="0"/>
              <a:t>has risen from </a:t>
            </a:r>
            <a:r>
              <a:rPr lang="en-US" dirty="0" smtClean="0"/>
              <a:t>1.7mm/year to 3.2mm/year.</a:t>
            </a:r>
            <a:endParaRPr dirty="0"/>
          </a:p>
        </p:txBody>
      </p:sp>
      <p:sp>
        <p:nvSpPr>
          <p:cNvPr id="725" name="Google Shape;725;p45"/>
          <p:cNvSpPr/>
          <p:nvPr/>
        </p:nvSpPr>
        <p:spPr>
          <a:xfrm>
            <a:off x="4783055" y="3544042"/>
            <a:ext cx="807300" cy="8073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</p:txBody>
      </p:sp>
      <p:sp>
        <p:nvSpPr>
          <p:cNvPr id="726" name="Google Shape;726;p45"/>
          <p:cNvSpPr/>
          <p:nvPr/>
        </p:nvSpPr>
        <p:spPr>
          <a:xfrm>
            <a:off x="4811088" y="2433267"/>
            <a:ext cx="807300" cy="8073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</p:txBody>
      </p:sp>
      <p:sp>
        <p:nvSpPr>
          <p:cNvPr id="727" name="Google Shape;727;p45"/>
          <p:cNvSpPr/>
          <p:nvPr/>
        </p:nvSpPr>
        <p:spPr>
          <a:xfrm>
            <a:off x="4783055" y="1322486"/>
            <a:ext cx="807300" cy="8073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8" name="Google Shape;728;p45"/>
          <p:cNvSpPr/>
          <p:nvPr/>
        </p:nvSpPr>
        <p:spPr>
          <a:xfrm>
            <a:off x="825072" y="3544042"/>
            <a:ext cx="807300" cy="8073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</p:txBody>
      </p:sp>
      <p:sp>
        <p:nvSpPr>
          <p:cNvPr id="729" name="Google Shape;729;p45"/>
          <p:cNvSpPr/>
          <p:nvPr/>
        </p:nvSpPr>
        <p:spPr>
          <a:xfrm>
            <a:off x="830868" y="2433267"/>
            <a:ext cx="807300" cy="8073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</p:txBody>
      </p:sp>
      <p:sp>
        <p:nvSpPr>
          <p:cNvPr id="730" name="Google Shape;730;p45"/>
          <p:cNvSpPr/>
          <p:nvPr/>
        </p:nvSpPr>
        <p:spPr>
          <a:xfrm>
            <a:off x="825072" y="1322486"/>
            <a:ext cx="807300" cy="8073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1" name="Google Shape;731;p45"/>
          <p:cNvSpPr txBox="1">
            <a:spLocks noGrp="1"/>
          </p:cNvSpPr>
          <p:nvPr>
            <p:ph type="subTitle" idx="7"/>
          </p:nvPr>
        </p:nvSpPr>
        <p:spPr>
          <a:xfrm>
            <a:off x="5633283" y="3576292"/>
            <a:ext cx="2657100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Animals </a:t>
            </a:r>
            <a:endParaRPr dirty="0"/>
          </a:p>
        </p:txBody>
      </p:sp>
      <p:sp>
        <p:nvSpPr>
          <p:cNvPr id="732" name="Google Shape;732;p45"/>
          <p:cNvSpPr txBox="1">
            <a:spLocks noGrp="1"/>
          </p:cNvSpPr>
          <p:nvPr>
            <p:ph type="subTitle" idx="5"/>
          </p:nvPr>
        </p:nvSpPr>
        <p:spPr>
          <a:xfrm>
            <a:off x="1691680" y="1347358"/>
            <a:ext cx="2657100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TEMPERATURE</a:t>
            </a:r>
            <a:endParaRPr dirty="0"/>
          </a:p>
        </p:txBody>
      </p:sp>
      <p:sp>
        <p:nvSpPr>
          <p:cNvPr id="733" name="Google Shape;733;p45"/>
          <p:cNvSpPr txBox="1">
            <a:spLocks noGrp="1"/>
          </p:cNvSpPr>
          <p:nvPr>
            <p:ph type="subTitle" idx="1"/>
          </p:nvPr>
        </p:nvSpPr>
        <p:spPr>
          <a:xfrm>
            <a:off x="5619027" y="2425544"/>
            <a:ext cx="2657100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indent="0"/>
            <a:r>
              <a:rPr lang="en-US" dirty="0" smtClean="0"/>
              <a:t>VEGETATION</a:t>
            </a:r>
            <a:endParaRPr lang="en-US" dirty="0"/>
          </a:p>
        </p:txBody>
      </p:sp>
      <p:sp>
        <p:nvSpPr>
          <p:cNvPr id="734" name="Google Shape;734;p45"/>
          <p:cNvSpPr txBox="1">
            <a:spLocks noGrp="1"/>
          </p:cNvSpPr>
          <p:nvPr>
            <p:ph type="subTitle" idx="9"/>
          </p:nvPr>
        </p:nvSpPr>
        <p:spPr>
          <a:xfrm>
            <a:off x="5652120" y="1279453"/>
            <a:ext cx="2657100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/>
            <a:r>
              <a:rPr lang="en-US" dirty="0" smtClean="0"/>
              <a:t>Ice </a:t>
            </a:r>
          </a:p>
        </p:txBody>
      </p:sp>
      <p:sp>
        <p:nvSpPr>
          <p:cNvPr id="735" name="Google Shape;735;p45"/>
          <p:cNvSpPr txBox="1">
            <a:spLocks noGrp="1"/>
          </p:cNvSpPr>
          <p:nvPr>
            <p:ph type="subTitle" idx="14"/>
          </p:nvPr>
        </p:nvSpPr>
        <p:spPr>
          <a:xfrm>
            <a:off x="1691680" y="3584435"/>
            <a:ext cx="2657100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Population </a:t>
            </a:r>
            <a:endParaRPr dirty="0"/>
          </a:p>
        </p:txBody>
      </p:sp>
      <p:sp>
        <p:nvSpPr>
          <p:cNvPr id="736" name="Google Shape;736;p45"/>
          <p:cNvSpPr txBox="1">
            <a:spLocks noGrp="1"/>
          </p:cNvSpPr>
          <p:nvPr>
            <p:ph type="subTitle" idx="8"/>
          </p:nvPr>
        </p:nvSpPr>
        <p:spPr>
          <a:xfrm>
            <a:off x="5651808" y="3805127"/>
            <a:ext cx="2657100" cy="699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/>
            <a:r>
              <a:rPr lang="en-US" dirty="0" smtClean="0"/>
              <a:t>More </a:t>
            </a:r>
            <a:r>
              <a:rPr lang="en-US" dirty="0"/>
              <a:t>animal species are becoming </a:t>
            </a:r>
            <a:r>
              <a:rPr lang="en-US" dirty="0" smtClean="0"/>
              <a:t>extinct.</a:t>
            </a:r>
            <a:endParaRPr dirty="0"/>
          </a:p>
        </p:txBody>
      </p:sp>
      <p:sp>
        <p:nvSpPr>
          <p:cNvPr id="737" name="Google Shape;737;p45"/>
          <p:cNvSpPr txBox="1">
            <a:spLocks noGrp="1"/>
          </p:cNvSpPr>
          <p:nvPr>
            <p:ph type="subTitle" idx="13"/>
          </p:nvPr>
        </p:nvSpPr>
        <p:spPr>
          <a:xfrm>
            <a:off x="5639279" y="1506110"/>
            <a:ext cx="2657100" cy="699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/>
            <a:r>
              <a:rPr lang="en-US" dirty="0"/>
              <a:t>has decreased more than 60 feet since 1980.</a:t>
            </a:r>
            <a:endParaRPr dirty="0"/>
          </a:p>
        </p:txBody>
      </p:sp>
      <p:sp>
        <p:nvSpPr>
          <p:cNvPr id="738" name="Google Shape;738;p45"/>
          <p:cNvSpPr txBox="1">
            <a:spLocks noGrp="1"/>
          </p:cNvSpPr>
          <p:nvPr>
            <p:ph type="subTitle" idx="15"/>
          </p:nvPr>
        </p:nvSpPr>
        <p:spPr>
          <a:xfrm>
            <a:off x="1691680" y="3811309"/>
            <a:ext cx="2657100" cy="699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/>
            <a:r>
              <a:rPr lang="en-US" dirty="0"/>
              <a:t>severe extreme weather </a:t>
            </a:r>
            <a:r>
              <a:rPr lang="en-US" dirty="0" smtClean="0"/>
              <a:t>events.</a:t>
            </a:r>
            <a:endParaRPr dirty="0"/>
          </a:p>
        </p:txBody>
      </p:sp>
      <p:sp>
        <p:nvSpPr>
          <p:cNvPr id="739" name="Google Shape;739;p45"/>
          <p:cNvSpPr txBox="1">
            <a:spLocks noGrp="1"/>
          </p:cNvSpPr>
          <p:nvPr>
            <p:ph type="title"/>
          </p:nvPr>
        </p:nvSpPr>
        <p:spPr>
          <a:xfrm>
            <a:off x="395536" y="411510"/>
            <a:ext cx="8424936" cy="59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2400" dirty="0" smtClean="0"/>
              <a:t>1- Define what </a:t>
            </a:r>
            <a:r>
              <a:rPr lang="en-US" sz="2400" dirty="0"/>
              <a:t>will happen during the climate change </a:t>
            </a:r>
            <a:endParaRPr sz="2400" dirty="0">
              <a:solidFill>
                <a:schemeClr val="dk1"/>
              </a:solidFill>
            </a:endParaRPr>
          </a:p>
        </p:txBody>
      </p:sp>
      <p:sp>
        <p:nvSpPr>
          <p:cNvPr id="740" name="Google Shape;740;p45"/>
          <p:cNvSpPr txBox="1">
            <a:spLocks noGrp="1"/>
          </p:cNvSpPr>
          <p:nvPr>
            <p:ph type="subTitle" idx="3"/>
          </p:nvPr>
        </p:nvSpPr>
        <p:spPr>
          <a:xfrm>
            <a:off x="1638168" y="2445931"/>
            <a:ext cx="2657100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SEA LEVEL</a:t>
            </a:r>
            <a:endParaRPr dirty="0"/>
          </a:p>
        </p:txBody>
      </p:sp>
      <p:grpSp>
        <p:nvGrpSpPr>
          <p:cNvPr id="741" name="Google Shape;741;p45"/>
          <p:cNvGrpSpPr/>
          <p:nvPr/>
        </p:nvGrpSpPr>
        <p:grpSpPr>
          <a:xfrm>
            <a:off x="1033721" y="1533058"/>
            <a:ext cx="375077" cy="410385"/>
            <a:chOff x="7510914" y="3203926"/>
            <a:chExt cx="375377" cy="410714"/>
          </a:xfrm>
        </p:grpSpPr>
        <p:sp>
          <p:nvSpPr>
            <p:cNvPr id="742" name="Google Shape;742;p45"/>
            <p:cNvSpPr/>
            <p:nvPr/>
          </p:nvSpPr>
          <p:spPr>
            <a:xfrm>
              <a:off x="7510914" y="3301370"/>
              <a:ext cx="139527" cy="202988"/>
            </a:xfrm>
            <a:custGeom>
              <a:avLst/>
              <a:gdLst/>
              <a:ahLst/>
              <a:cxnLst/>
              <a:rect l="l" t="t" r="r" b="b"/>
              <a:pathLst>
                <a:path w="5978" h="8697" extrusionOk="0">
                  <a:moveTo>
                    <a:pt x="1494" y="1"/>
                  </a:moveTo>
                  <a:lnTo>
                    <a:pt x="1494" y="1"/>
                  </a:lnTo>
                  <a:cubicBezTo>
                    <a:pt x="0" y="2833"/>
                    <a:pt x="413" y="6291"/>
                    <a:pt x="2548" y="8696"/>
                  </a:cubicBezTo>
                  <a:cubicBezTo>
                    <a:pt x="3145" y="8141"/>
                    <a:pt x="3558" y="7416"/>
                    <a:pt x="3743" y="6633"/>
                  </a:cubicBezTo>
                  <a:cubicBezTo>
                    <a:pt x="3814" y="6348"/>
                    <a:pt x="4013" y="5480"/>
                    <a:pt x="4853" y="5480"/>
                  </a:cubicBezTo>
                  <a:cubicBezTo>
                    <a:pt x="5038" y="5480"/>
                    <a:pt x="5237" y="5523"/>
                    <a:pt x="5408" y="5580"/>
                  </a:cubicBezTo>
                  <a:cubicBezTo>
                    <a:pt x="5551" y="5637"/>
                    <a:pt x="5707" y="5651"/>
                    <a:pt x="5849" y="5651"/>
                  </a:cubicBezTo>
                  <a:cubicBezTo>
                    <a:pt x="5921" y="5565"/>
                    <a:pt x="5963" y="5466"/>
                    <a:pt x="5977" y="5352"/>
                  </a:cubicBezTo>
                  <a:cubicBezTo>
                    <a:pt x="5622" y="5153"/>
                    <a:pt x="5408" y="4783"/>
                    <a:pt x="5422" y="4370"/>
                  </a:cubicBezTo>
                  <a:cubicBezTo>
                    <a:pt x="5292" y="4360"/>
                    <a:pt x="5154" y="4350"/>
                    <a:pt x="5019" y="4350"/>
                  </a:cubicBezTo>
                  <a:cubicBezTo>
                    <a:pt x="4963" y="4350"/>
                    <a:pt x="4907" y="4352"/>
                    <a:pt x="4853" y="4356"/>
                  </a:cubicBezTo>
                  <a:cubicBezTo>
                    <a:pt x="4654" y="4384"/>
                    <a:pt x="4455" y="4455"/>
                    <a:pt x="4284" y="4569"/>
                  </a:cubicBezTo>
                  <a:cubicBezTo>
                    <a:pt x="3957" y="4754"/>
                    <a:pt x="3601" y="4868"/>
                    <a:pt x="3231" y="4896"/>
                  </a:cubicBezTo>
                  <a:cubicBezTo>
                    <a:pt x="2419" y="4896"/>
                    <a:pt x="2064" y="3488"/>
                    <a:pt x="1793" y="3160"/>
                  </a:cubicBezTo>
                  <a:cubicBezTo>
                    <a:pt x="1608" y="2989"/>
                    <a:pt x="1238" y="2619"/>
                    <a:pt x="1409" y="2178"/>
                  </a:cubicBezTo>
                  <a:cubicBezTo>
                    <a:pt x="1594" y="1751"/>
                    <a:pt x="2064" y="1737"/>
                    <a:pt x="2690" y="1737"/>
                  </a:cubicBezTo>
                  <a:lnTo>
                    <a:pt x="3772" y="1737"/>
                  </a:lnTo>
                  <a:cubicBezTo>
                    <a:pt x="3928" y="1737"/>
                    <a:pt x="4085" y="1353"/>
                    <a:pt x="4583" y="1239"/>
                  </a:cubicBezTo>
                  <a:cubicBezTo>
                    <a:pt x="4540" y="1139"/>
                    <a:pt x="4512" y="1054"/>
                    <a:pt x="4455" y="968"/>
                  </a:cubicBezTo>
                  <a:cubicBezTo>
                    <a:pt x="4298" y="769"/>
                    <a:pt x="4184" y="613"/>
                    <a:pt x="4085" y="470"/>
                  </a:cubicBezTo>
                  <a:cubicBezTo>
                    <a:pt x="3800" y="72"/>
                    <a:pt x="3800" y="72"/>
                    <a:pt x="3231" y="72"/>
                  </a:cubicBezTo>
                  <a:cubicBezTo>
                    <a:pt x="3133" y="74"/>
                    <a:pt x="3035" y="75"/>
                    <a:pt x="2937" y="75"/>
                  </a:cubicBezTo>
                  <a:cubicBezTo>
                    <a:pt x="2461" y="75"/>
                    <a:pt x="1978" y="48"/>
                    <a:pt x="149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3" name="Google Shape;743;p45"/>
            <p:cNvSpPr/>
            <p:nvPr/>
          </p:nvSpPr>
          <p:spPr>
            <a:xfrm>
              <a:off x="7711872" y="3391392"/>
              <a:ext cx="64138" cy="84071"/>
            </a:xfrm>
            <a:custGeom>
              <a:avLst/>
              <a:gdLst/>
              <a:ahLst/>
              <a:cxnLst/>
              <a:rect l="l" t="t" r="r" b="b"/>
              <a:pathLst>
                <a:path w="2748" h="3602" extrusionOk="0">
                  <a:moveTo>
                    <a:pt x="1722" y="1"/>
                  </a:moveTo>
                  <a:cubicBezTo>
                    <a:pt x="1651" y="100"/>
                    <a:pt x="1609" y="200"/>
                    <a:pt x="1537" y="314"/>
                  </a:cubicBezTo>
                  <a:cubicBezTo>
                    <a:pt x="1196" y="783"/>
                    <a:pt x="698" y="1096"/>
                    <a:pt x="128" y="1182"/>
                  </a:cubicBezTo>
                  <a:lnTo>
                    <a:pt x="0" y="1210"/>
                  </a:lnTo>
                  <a:cubicBezTo>
                    <a:pt x="57" y="1751"/>
                    <a:pt x="513" y="2221"/>
                    <a:pt x="911" y="2633"/>
                  </a:cubicBezTo>
                  <a:cubicBezTo>
                    <a:pt x="1224" y="2961"/>
                    <a:pt x="1509" y="3245"/>
                    <a:pt x="1594" y="3601"/>
                  </a:cubicBezTo>
                  <a:cubicBezTo>
                    <a:pt x="1651" y="3132"/>
                    <a:pt x="1680" y="2648"/>
                    <a:pt x="1680" y="2178"/>
                  </a:cubicBezTo>
                  <a:cubicBezTo>
                    <a:pt x="1680" y="1637"/>
                    <a:pt x="2164" y="1353"/>
                    <a:pt x="2491" y="1168"/>
                  </a:cubicBezTo>
                  <a:cubicBezTo>
                    <a:pt x="2576" y="1111"/>
                    <a:pt x="2662" y="1068"/>
                    <a:pt x="2747" y="997"/>
                  </a:cubicBezTo>
                  <a:lnTo>
                    <a:pt x="2747" y="484"/>
                  </a:lnTo>
                  <a:cubicBezTo>
                    <a:pt x="2093" y="371"/>
                    <a:pt x="1879" y="57"/>
                    <a:pt x="172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4" name="Google Shape;744;p45"/>
            <p:cNvSpPr/>
            <p:nvPr/>
          </p:nvSpPr>
          <p:spPr>
            <a:xfrm>
              <a:off x="7670350" y="3277797"/>
              <a:ext cx="213281" cy="88038"/>
            </a:xfrm>
            <a:custGeom>
              <a:avLst/>
              <a:gdLst/>
              <a:ahLst/>
              <a:cxnLst/>
              <a:rect l="l" t="t" r="r" b="b"/>
              <a:pathLst>
                <a:path w="9138" h="3772" extrusionOk="0">
                  <a:moveTo>
                    <a:pt x="0" y="0"/>
                  </a:moveTo>
                  <a:cubicBezTo>
                    <a:pt x="57" y="29"/>
                    <a:pt x="114" y="43"/>
                    <a:pt x="185" y="57"/>
                  </a:cubicBezTo>
                  <a:cubicBezTo>
                    <a:pt x="740" y="57"/>
                    <a:pt x="1082" y="384"/>
                    <a:pt x="1381" y="598"/>
                  </a:cubicBezTo>
                  <a:cubicBezTo>
                    <a:pt x="1936" y="698"/>
                    <a:pt x="2320" y="1480"/>
                    <a:pt x="2320" y="2192"/>
                  </a:cubicBezTo>
                  <a:cubicBezTo>
                    <a:pt x="2548" y="2220"/>
                    <a:pt x="2761" y="2220"/>
                    <a:pt x="2989" y="2220"/>
                  </a:cubicBezTo>
                  <a:cubicBezTo>
                    <a:pt x="3587" y="2220"/>
                    <a:pt x="4213" y="2249"/>
                    <a:pt x="4868" y="2904"/>
                  </a:cubicBezTo>
                  <a:cubicBezTo>
                    <a:pt x="4868" y="2904"/>
                    <a:pt x="5010" y="2847"/>
                    <a:pt x="5081" y="2804"/>
                  </a:cubicBezTo>
                  <a:cubicBezTo>
                    <a:pt x="5242" y="2724"/>
                    <a:pt x="5501" y="2598"/>
                    <a:pt x="5792" y="2598"/>
                  </a:cubicBezTo>
                  <a:cubicBezTo>
                    <a:pt x="6017" y="2598"/>
                    <a:pt x="6260" y="2674"/>
                    <a:pt x="6490" y="2904"/>
                  </a:cubicBezTo>
                  <a:cubicBezTo>
                    <a:pt x="6718" y="3131"/>
                    <a:pt x="6846" y="3444"/>
                    <a:pt x="6846" y="3772"/>
                  </a:cubicBezTo>
                  <a:cubicBezTo>
                    <a:pt x="7031" y="3729"/>
                    <a:pt x="7259" y="3701"/>
                    <a:pt x="7558" y="3672"/>
                  </a:cubicBezTo>
                  <a:cubicBezTo>
                    <a:pt x="8098" y="3615"/>
                    <a:pt x="8625" y="3516"/>
                    <a:pt x="9137" y="3373"/>
                  </a:cubicBezTo>
                  <a:cubicBezTo>
                    <a:pt x="9009" y="2576"/>
                    <a:pt x="8767" y="1808"/>
                    <a:pt x="8397" y="1082"/>
                  </a:cubicBezTo>
                  <a:lnTo>
                    <a:pt x="7216" y="1082"/>
                  </a:lnTo>
                  <a:cubicBezTo>
                    <a:pt x="7177" y="1082"/>
                    <a:pt x="7138" y="1083"/>
                    <a:pt x="7099" y="1083"/>
                  </a:cubicBezTo>
                  <a:cubicBezTo>
                    <a:pt x="5972" y="1083"/>
                    <a:pt x="4860" y="884"/>
                    <a:pt x="3800" y="513"/>
                  </a:cubicBezTo>
                  <a:cubicBezTo>
                    <a:pt x="2263" y="0"/>
                    <a:pt x="1779" y="0"/>
                    <a:pt x="72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5" name="Google Shape;745;p45"/>
            <p:cNvSpPr/>
            <p:nvPr/>
          </p:nvSpPr>
          <p:spPr>
            <a:xfrm>
              <a:off x="7560395" y="3203926"/>
              <a:ext cx="325896" cy="410714"/>
            </a:xfrm>
            <a:custGeom>
              <a:avLst/>
              <a:gdLst/>
              <a:ahLst/>
              <a:cxnLst/>
              <a:rect l="l" t="t" r="r" b="b"/>
              <a:pathLst>
                <a:path w="13963" h="17597" extrusionOk="0">
                  <a:moveTo>
                    <a:pt x="2747" y="10680"/>
                  </a:moveTo>
                  <a:cubicBezTo>
                    <a:pt x="2748" y="10680"/>
                    <a:pt x="2748" y="10680"/>
                    <a:pt x="2748" y="10680"/>
                  </a:cubicBezTo>
                  <a:lnTo>
                    <a:pt x="2748" y="10680"/>
                  </a:lnTo>
                  <a:cubicBezTo>
                    <a:pt x="2748" y="10680"/>
                    <a:pt x="2748" y="10680"/>
                    <a:pt x="2747" y="10680"/>
                  </a:cubicBezTo>
                  <a:close/>
                  <a:moveTo>
                    <a:pt x="6229" y="0"/>
                  </a:moveTo>
                  <a:cubicBezTo>
                    <a:pt x="3881" y="0"/>
                    <a:pt x="1534" y="1064"/>
                    <a:pt x="1" y="3194"/>
                  </a:cubicBezTo>
                  <a:cubicBezTo>
                    <a:pt x="299" y="3208"/>
                    <a:pt x="655" y="3222"/>
                    <a:pt x="1125" y="3222"/>
                  </a:cubicBezTo>
                  <a:cubicBezTo>
                    <a:pt x="2121" y="3222"/>
                    <a:pt x="2392" y="3464"/>
                    <a:pt x="2804" y="4048"/>
                  </a:cubicBezTo>
                  <a:cubicBezTo>
                    <a:pt x="2890" y="4176"/>
                    <a:pt x="2989" y="4318"/>
                    <a:pt x="3132" y="4489"/>
                  </a:cubicBezTo>
                  <a:cubicBezTo>
                    <a:pt x="3231" y="4617"/>
                    <a:pt x="3715" y="5414"/>
                    <a:pt x="3445" y="5983"/>
                  </a:cubicBezTo>
                  <a:cubicBezTo>
                    <a:pt x="3322" y="6243"/>
                    <a:pt x="3054" y="6411"/>
                    <a:pt x="2768" y="6411"/>
                  </a:cubicBezTo>
                  <a:cubicBezTo>
                    <a:pt x="2756" y="6411"/>
                    <a:pt x="2745" y="6411"/>
                    <a:pt x="2733" y="6410"/>
                  </a:cubicBezTo>
                  <a:cubicBezTo>
                    <a:pt x="2690" y="6410"/>
                    <a:pt x="2676" y="6410"/>
                    <a:pt x="2548" y="6538"/>
                  </a:cubicBezTo>
                  <a:cubicBezTo>
                    <a:pt x="2320" y="6794"/>
                    <a:pt x="1993" y="6937"/>
                    <a:pt x="1652" y="6937"/>
                  </a:cubicBezTo>
                  <a:lnTo>
                    <a:pt x="641" y="6937"/>
                  </a:lnTo>
                  <a:cubicBezTo>
                    <a:pt x="812" y="7250"/>
                    <a:pt x="1054" y="7805"/>
                    <a:pt x="1225" y="8004"/>
                  </a:cubicBezTo>
                  <a:cubicBezTo>
                    <a:pt x="1381" y="7961"/>
                    <a:pt x="1538" y="7890"/>
                    <a:pt x="1694" y="7805"/>
                  </a:cubicBezTo>
                  <a:cubicBezTo>
                    <a:pt x="2007" y="7620"/>
                    <a:pt x="2363" y="7506"/>
                    <a:pt x="2733" y="7492"/>
                  </a:cubicBezTo>
                  <a:cubicBezTo>
                    <a:pt x="3246" y="7492"/>
                    <a:pt x="4327" y="7492"/>
                    <a:pt x="4327" y="8545"/>
                  </a:cubicBezTo>
                  <a:lnTo>
                    <a:pt x="4413" y="8659"/>
                  </a:lnTo>
                  <a:cubicBezTo>
                    <a:pt x="4797" y="8858"/>
                    <a:pt x="4982" y="9299"/>
                    <a:pt x="4868" y="9726"/>
                  </a:cubicBezTo>
                  <a:cubicBezTo>
                    <a:pt x="4768" y="10196"/>
                    <a:pt x="4569" y="10523"/>
                    <a:pt x="4270" y="10694"/>
                  </a:cubicBezTo>
                  <a:cubicBezTo>
                    <a:pt x="4074" y="10814"/>
                    <a:pt x="3871" y="10856"/>
                    <a:pt x="3677" y="10856"/>
                  </a:cubicBezTo>
                  <a:cubicBezTo>
                    <a:pt x="3436" y="10856"/>
                    <a:pt x="3207" y="10792"/>
                    <a:pt x="3018" y="10737"/>
                  </a:cubicBezTo>
                  <a:cubicBezTo>
                    <a:pt x="2933" y="10708"/>
                    <a:pt x="2834" y="10694"/>
                    <a:pt x="2748" y="10680"/>
                  </a:cubicBezTo>
                  <a:lnTo>
                    <a:pt x="2748" y="10680"/>
                  </a:lnTo>
                  <a:cubicBezTo>
                    <a:pt x="2758" y="10684"/>
                    <a:pt x="2703" y="10759"/>
                    <a:pt x="2634" y="11036"/>
                  </a:cubicBezTo>
                  <a:cubicBezTo>
                    <a:pt x="2392" y="12046"/>
                    <a:pt x="1851" y="12971"/>
                    <a:pt x="1082" y="13668"/>
                  </a:cubicBezTo>
                  <a:lnTo>
                    <a:pt x="1082" y="15533"/>
                  </a:lnTo>
                  <a:cubicBezTo>
                    <a:pt x="1082" y="16102"/>
                    <a:pt x="1538" y="16572"/>
                    <a:pt x="2107" y="16572"/>
                  </a:cubicBezTo>
                  <a:cubicBezTo>
                    <a:pt x="2676" y="16572"/>
                    <a:pt x="3132" y="16102"/>
                    <a:pt x="3146" y="15533"/>
                  </a:cubicBezTo>
                  <a:lnTo>
                    <a:pt x="3146" y="14892"/>
                  </a:lnTo>
                  <a:cubicBezTo>
                    <a:pt x="3801" y="15177"/>
                    <a:pt x="4484" y="15362"/>
                    <a:pt x="5195" y="15462"/>
                  </a:cubicBezTo>
                  <a:lnTo>
                    <a:pt x="5195" y="16572"/>
                  </a:lnTo>
                  <a:cubicBezTo>
                    <a:pt x="5195" y="17141"/>
                    <a:pt x="5665" y="17596"/>
                    <a:pt x="6234" y="17596"/>
                  </a:cubicBezTo>
                  <a:cubicBezTo>
                    <a:pt x="6804" y="17596"/>
                    <a:pt x="7259" y="17141"/>
                    <a:pt x="7259" y="16572"/>
                  </a:cubicBezTo>
                  <a:lnTo>
                    <a:pt x="7259" y="15462"/>
                  </a:lnTo>
                  <a:cubicBezTo>
                    <a:pt x="7971" y="15362"/>
                    <a:pt x="8668" y="15177"/>
                    <a:pt x="9323" y="14892"/>
                  </a:cubicBezTo>
                  <a:lnTo>
                    <a:pt x="9323" y="15533"/>
                  </a:lnTo>
                  <a:cubicBezTo>
                    <a:pt x="9323" y="16102"/>
                    <a:pt x="9792" y="16572"/>
                    <a:pt x="10362" y="16572"/>
                  </a:cubicBezTo>
                  <a:cubicBezTo>
                    <a:pt x="10931" y="16572"/>
                    <a:pt x="11386" y="16102"/>
                    <a:pt x="11386" y="15533"/>
                  </a:cubicBezTo>
                  <a:lnTo>
                    <a:pt x="11386" y="13526"/>
                  </a:lnTo>
                  <a:cubicBezTo>
                    <a:pt x="13023" y="12060"/>
                    <a:pt x="13962" y="9954"/>
                    <a:pt x="13962" y="7762"/>
                  </a:cubicBezTo>
                  <a:lnTo>
                    <a:pt x="13962" y="7591"/>
                  </a:lnTo>
                  <a:cubicBezTo>
                    <a:pt x="13450" y="7719"/>
                    <a:pt x="12923" y="7805"/>
                    <a:pt x="12397" y="7862"/>
                  </a:cubicBezTo>
                  <a:cubicBezTo>
                    <a:pt x="12141" y="7890"/>
                    <a:pt x="11870" y="7919"/>
                    <a:pt x="11600" y="7990"/>
                  </a:cubicBezTo>
                  <a:cubicBezTo>
                    <a:pt x="11144" y="8189"/>
                    <a:pt x="10717" y="8417"/>
                    <a:pt x="10290" y="8687"/>
                  </a:cubicBezTo>
                  <a:lnTo>
                    <a:pt x="10290" y="9143"/>
                  </a:lnTo>
                  <a:cubicBezTo>
                    <a:pt x="10290" y="9655"/>
                    <a:pt x="9835" y="9911"/>
                    <a:pt x="9508" y="10110"/>
                  </a:cubicBezTo>
                  <a:cubicBezTo>
                    <a:pt x="9380" y="10167"/>
                    <a:pt x="9280" y="10239"/>
                    <a:pt x="9180" y="10324"/>
                  </a:cubicBezTo>
                  <a:cubicBezTo>
                    <a:pt x="9209" y="12601"/>
                    <a:pt x="8782" y="13142"/>
                    <a:pt x="8412" y="13341"/>
                  </a:cubicBezTo>
                  <a:cubicBezTo>
                    <a:pt x="8294" y="13411"/>
                    <a:pt x="8159" y="13446"/>
                    <a:pt x="8023" y="13446"/>
                  </a:cubicBezTo>
                  <a:cubicBezTo>
                    <a:pt x="7881" y="13446"/>
                    <a:pt x="7739" y="13407"/>
                    <a:pt x="7615" y="13327"/>
                  </a:cubicBezTo>
                  <a:cubicBezTo>
                    <a:pt x="7287" y="13113"/>
                    <a:pt x="7088" y="12758"/>
                    <a:pt x="7088" y="12359"/>
                  </a:cubicBezTo>
                  <a:lnTo>
                    <a:pt x="7088" y="11875"/>
                  </a:lnTo>
                  <a:cubicBezTo>
                    <a:pt x="6960" y="11690"/>
                    <a:pt x="6818" y="11534"/>
                    <a:pt x="6661" y="11377"/>
                  </a:cubicBezTo>
                  <a:cubicBezTo>
                    <a:pt x="6163" y="10865"/>
                    <a:pt x="5466" y="10139"/>
                    <a:pt x="5466" y="9143"/>
                  </a:cubicBezTo>
                  <a:cubicBezTo>
                    <a:pt x="5466" y="8403"/>
                    <a:pt x="6092" y="8275"/>
                    <a:pt x="6405" y="8203"/>
                  </a:cubicBezTo>
                  <a:cubicBezTo>
                    <a:pt x="6860" y="8104"/>
                    <a:pt x="7031" y="8033"/>
                    <a:pt x="7273" y="7620"/>
                  </a:cubicBezTo>
                  <a:cubicBezTo>
                    <a:pt x="7401" y="7392"/>
                    <a:pt x="7643" y="7008"/>
                    <a:pt x="8141" y="7008"/>
                  </a:cubicBezTo>
                  <a:cubicBezTo>
                    <a:pt x="8454" y="7008"/>
                    <a:pt x="8753" y="7107"/>
                    <a:pt x="8995" y="7307"/>
                  </a:cubicBezTo>
                  <a:cubicBezTo>
                    <a:pt x="9193" y="7465"/>
                    <a:pt x="9441" y="7550"/>
                    <a:pt x="9703" y="7550"/>
                  </a:cubicBezTo>
                  <a:cubicBezTo>
                    <a:pt x="9723" y="7550"/>
                    <a:pt x="9743" y="7550"/>
                    <a:pt x="9764" y="7549"/>
                  </a:cubicBezTo>
                  <a:cubicBezTo>
                    <a:pt x="9776" y="7549"/>
                    <a:pt x="9788" y="7550"/>
                    <a:pt x="9800" y="7550"/>
                  </a:cubicBezTo>
                  <a:cubicBezTo>
                    <a:pt x="10099" y="7550"/>
                    <a:pt x="10367" y="7381"/>
                    <a:pt x="10504" y="7107"/>
                  </a:cubicBezTo>
                  <a:cubicBezTo>
                    <a:pt x="10561" y="7008"/>
                    <a:pt x="10547" y="6894"/>
                    <a:pt x="10475" y="6794"/>
                  </a:cubicBezTo>
                  <a:cubicBezTo>
                    <a:pt x="10404" y="6823"/>
                    <a:pt x="10333" y="6866"/>
                    <a:pt x="10262" y="6894"/>
                  </a:cubicBezTo>
                  <a:cubicBezTo>
                    <a:pt x="10101" y="6975"/>
                    <a:pt x="9844" y="7105"/>
                    <a:pt x="9553" y="7105"/>
                  </a:cubicBezTo>
                  <a:cubicBezTo>
                    <a:pt x="9330" y="7105"/>
                    <a:pt x="9087" y="7029"/>
                    <a:pt x="8853" y="6794"/>
                  </a:cubicBezTo>
                  <a:cubicBezTo>
                    <a:pt x="8521" y="6463"/>
                    <a:pt x="8232" y="6407"/>
                    <a:pt x="7867" y="6407"/>
                  </a:cubicBezTo>
                  <a:cubicBezTo>
                    <a:pt x="7808" y="6407"/>
                    <a:pt x="7748" y="6408"/>
                    <a:pt x="7686" y="6410"/>
                  </a:cubicBezTo>
                  <a:cubicBezTo>
                    <a:pt x="7060" y="6396"/>
                    <a:pt x="6007" y="6410"/>
                    <a:pt x="6007" y="5357"/>
                  </a:cubicBezTo>
                  <a:cubicBezTo>
                    <a:pt x="6007" y="5143"/>
                    <a:pt x="5950" y="4944"/>
                    <a:pt x="5836" y="4773"/>
                  </a:cubicBezTo>
                  <a:cubicBezTo>
                    <a:pt x="5665" y="4717"/>
                    <a:pt x="5494" y="4631"/>
                    <a:pt x="5366" y="4503"/>
                  </a:cubicBezTo>
                  <a:cubicBezTo>
                    <a:pt x="5238" y="4375"/>
                    <a:pt x="5081" y="4290"/>
                    <a:pt x="4896" y="4247"/>
                  </a:cubicBezTo>
                  <a:cubicBezTo>
                    <a:pt x="4754" y="4247"/>
                    <a:pt x="4341" y="4247"/>
                    <a:pt x="3331" y="3592"/>
                  </a:cubicBezTo>
                  <a:cubicBezTo>
                    <a:pt x="3046" y="3407"/>
                    <a:pt x="2918" y="3066"/>
                    <a:pt x="3004" y="2738"/>
                  </a:cubicBezTo>
                  <a:cubicBezTo>
                    <a:pt x="3160" y="2112"/>
                    <a:pt x="3715" y="2169"/>
                    <a:pt x="3815" y="2126"/>
                  </a:cubicBezTo>
                  <a:lnTo>
                    <a:pt x="5437" y="2126"/>
                  </a:lnTo>
                  <a:cubicBezTo>
                    <a:pt x="6533" y="2126"/>
                    <a:pt x="7145" y="2141"/>
                    <a:pt x="8839" y="2710"/>
                  </a:cubicBezTo>
                  <a:cubicBezTo>
                    <a:pt x="9799" y="3039"/>
                    <a:pt x="10799" y="3223"/>
                    <a:pt x="11814" y="3223"/>
                  </a:cubicBezTo>
                  <a:cubicBezTo>
                    <a:pt x="11852" y="3223"/>
                    <a:pt x="11889" y="3223"/>
                    <a:pt x="11927" y="3222"/>
                  </a:cubicBezTo>
                  <a:lnTo>
                    <a:pt x="12482" y="3222"/>
                  </a:lnTo>
                  <a:cubicBezTo>
                    <a:pt x="10948" y="1075"/>
                    <a:pt x="8589" y="0"/>
                    <a:pt x="622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46" name="Google Shape;746;p45"/>
          <p:cNvGrpSpPr/>
          <p:nvPr/>
        </p:nvGrpSpPr>
        <p:grpSpPr>
          <a:xfrm>
            <a:off x="1029421" y="2631631"/>
            <a:ext cx="410595" cy="410572"/>
            <a:chOff x="4721294" y="1325616"/>
            <a:chExt cx="410924" cy="410901"/>
          </a:xfrm>
        </p:grpSpPr>
        <p:sp>
          <p:nvSpPr>
            <p:cNvPr id="747" name="Google Shape;747;p45"/>
            <p:cNvSpPr/>
            <p:nvPr/>
          </p:nvSpPr>
          <p:spPr>
            <a:xfrm>
              <a:off x="4842546" y="1325616"/>
              <a:ext cx="168772" cy="217575"/>
            </a:xfrm>
            <a:custGeom>
              <a:avLst/>
              <a:gdLst/>
              <a:ahLst/>
              <a:cxnLst/>
              <a:rect l="l" t="t" r="r" b="b"/>
              <a:pathLst>
                <a:path w="7231" h="9322" extrusionOk="0">
                  <a:moveTo>
                    <a:pt x="0" y="0"/>
                  </a:moveTo>
                  <a:lnTo>
                    <a:pt x="0" y="9322"/>
                  </a:lnTo>
                  <a:lnTo>
                    <a:pt x="7230" y="9322"/>
                  </a:lnTo>
                  <a:lnTo>
                    <a:pt x="7230" y="8283"/>
                  </a:lnTo>
                  <a:lnTo>
                    <a:pt x="5167" y="8283"/>
                  </a:lnTo>
                  <a:lnTo>
                    <a:pt x="5167" y="7258"/>
                  </a:lnTo>
                  <a:lnTo>
                    <a:pt x="7230" y="7258"/>
                  </a:lnTo>
                  <a:lnTo>
                    <a:pt x="7230" y="6234"/>
                  </a:lnTo>
                  <a:lnTo>
                    <a:pt x="3103" y="6234"/>
                  </a:lnTo>
                  <a:lnTo>
                    <a:pt x="3103" y="5195"/>
                  </a:lnTo>
                  <a:lnTo>
                    <a:pt x="7230" y="5195"/>
                  </a:lnTo>
                  <a:lnTo>
                    <a:pt x="7230" y="4170"/>
                  </a:lnTo>
                  <a:lnTo>
                    <a:pt x="5167" y="4170"/>
                  </a:lnTo>
                  <a:lnTo>
                    <a:pt x="5167" y="3131"/>
                  </a:lnTo>
                  <a:lnTo>
                    <a:pt x="7230" y="3131"/>
                  </a:lnTo>
                  <a:lnTo>
                    <a:pt x="7230" y="2092"/>
                  </a:lnTo>
                  <a:lnTo>
                    <a:pt x="3103" y="2092"/>
                  </a:lnTo>
                  <a:lnTo>
                    <a:pt x="3103" y="1067"/>
                  </a:lnTo>
                  <a:lnTo>
                    <a:pt x="7230" y="1067"/>
                  </a:lnTo>
                  <a:lnTo>
                    <a:pt x="723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8" name="Google Shape;748;p45"/>
            <p:cNvSpPr/>
            <p:nvPr/>
          </p:nvSpPr>
          <p:spPr>
            <a:xfrm>
              <a:off x="4721294" y="1671725"/>
              <a:ext cx="410924" cy="64792"/>
            </a:xfrm>
            <a:custGeom>
              <a:avLst/>
              <a:gdLst/>
              <a:ahLst/>
              <a:cxnLst/>
              <a:rect l="l" t="t" r="r" b="b"/>
              <a:pathLst>
                <a:path w="17606" h="2776" extrusionOk="0">
                  <a:moveTo>
                    <a:pt x="2634" y="1"/>
                  </a:moveTo>
                  <a:cubicBezTo>
                    <a:pt x="2477" y="100"/>
                    <a:pt x="1965" y="670"/>
                    <a:pt x="1054" y="670"/>
                  </a:cubicBezTo>
                  <a:cubicBezTo>
                    <a:pt x="684" y="670"/>
                    <a:pt x="328" y="584"/>
                    <a:pt x="1" y="413"/>
                  </a:cubicBezTo>
                  <a:lnTo>
                    <a:pt x="1" y="2776"/>
                  </a:lnTo>
                  <a:lnTo>
                    <a:pt x="17606" y="2776"/>
                  </a:lnTo>
                  <a:lnTo>
                    <a:pt x="17606" y="413"/>
                  </a:lnTo>
                  <a:cubicBezTo>
                    <a:pt x="17293" y="584"/>
                    <a:pt x="16951" y="670"/>
                    <a:pt x="16595" y="670"/>
                  </a:cubicBezTo>
                  <a:cubicBezTo>
                    <a:pt x="16579" y="670"/>
                    <a:pt x="16562" y="670"/>
                    <a:pt x="16545" y="670"/>
                  </a:cubicBezTo>
                  <a:cubicBezTo>
                    <a:pt x="15966" y="670"/>
                    <a:pt x="15417" y="430"/>
                    <a:pt x="15016" y="1"/>
                  </a:cubicBezTo>
                  <a:cubicBezTo>
                    <a:pt x="14642" y="430"/>
                    <a:pt x="14094" y="670"/>
                    <a:pt x="13527" y="670"/>
                  </a:cubicBezTo>
                  <a:cubicBezTo>
                    <a:pt x="13511" y="670"/>
                    <a:pt x="13495" y="670"/>
                    <a:pt x="13478" y="670"/>
                  </a:cubicBezTo>
                  <a:cubicBezTo>
                    <a:pt x="13462" y="670"/>
                    <a:pt x="13445" y="670"/>
                    <a:pt x="13429" y="670"/>
                  </a:cubicBezTo>
                  <a:cubicBezTo>
                    <a:pt x="12850" y="670"/>
                    <a:pt x="12315" y="430"/>
                    <a:pt x="11927" y="1"/>
                  </a:cubicBezTo>
                  <a:cubicBezTo>
                    <a:pt x="11540" y="430"/>
                    <a:pt x="10991" y="670"/>
                    <a:pt x="10425" y="670"/>
                  </a:cubicBezTo>
                  <a:cubicBezTo>
                    <a:pt x="10408" y="670"/>
                    <a:pt x="10392" y="670"/>
                    <a:pt x="10376" y="670"/>
                  </a:cubicBezTo>
                  <a:cubicBezTo>
                    <a:pt x="10360" y="670"/>
                    <a:pt x="10343" y="670"/>
                    <a:pt x="10327" y="670"/>
                  </a:cubicBezTo>
                  <a:cubicBezTo>
                    <a:pt x="9761" y="670"/>
                    <a:pt x="9212" y="430"/>
                    <a:pt x="8825" y="1"/>
                  </a:cubicBezTo>
                  <a:cubicBezTo>
                    <a:pt x="8451" y="430"/>
                    <a:pt x="7903" y="670"/>
                    <a:pt x="7336" y="670"/>
                  </a:cubicBezTo>
                  <a:cubicBezTo>
                    <a:pt x="7320" y="670"/>
                    <a:pt x="7304" y="670"/>
                    <a:pt x="7288" y="670"/>
                  </a:cubicBezTo>
                  <a:cubicBezTo>
                    <a:pt x="7271" y="670"/>
                    <a:pt x="7254" y="670"/>
                    <a:pt x="7238" y="670"/>
                  </a:cubicBezTo>
                  <a:cubicBezTo>
                    <a:pt x="6659" y="670"/>
                    <a:pt x="6124" y="430"/>
                    <a:pt x="5736" y="1"/>
                  </a:cubicBezTo>
                  <a:cubicBezTo>
                    <a:pt x="5349" y="430"/>
                    <a:pt x="4800" y="670"/>
                    <a:pt x="4234" y="670"/>
                  </a:cubicBezTo>
                  <a:cubicBezTo>
                    <a:pt x="4217" y="670"/>
                    <a:pt x="4201" y="670"/>
                    <a:pt x="4185" y="670"/>
                  </a:cubicBezTo>
                  <a:cubicBezTo>
                    <a:pt x="4169" y="670"/>
                    <a:pt x="4152" y="670"/>
                    <a:pt x="4136" y="670"/>
                  </a:cubicBezTo>
                  <a:cubicBezTo>
                    <a:pt x="3570" y="670"/>
                    <a:pt x="3021" y="430"/>
                    <a:pt x="263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9" name="Google Shape;749;p45"/>
            <p:cNvSpPr/>
            <p:nvPr/>
          </p:nvSpPr>
          <p:spPr>
            <a:xfrm>
              <a:off x="4721294" y="1567091"/>
              <a:ext cx="410924" cy="97351"/>
            </a:xfrm>
            <a:custGeom>
              <a:avLst/>
              <a:gdLst/>
              <a:ahLst/>
              <a:cxnLst/>
              <a:rect l="l" t="t" r="r" b="b"/>
              <a:pathLst>
                <a:path w="17606" h="4171" extrusionOk="0">
                  <a:moveTo>
                    <a:pt x="2121" y="1"/>
                  </a:moveTo>
                  <a:cubicBezTo>
                    <a:pt x="2108" y="598"/>
                    <a:pt x="1610" y="1053"/>
                    <a:pt x="1037" y="1053"/>
                  </a:cubicBezTo>
                  <a:cubicBezTo>
                    <a:pt x="981" y="1053"/>
                    <a:pt x="925" y="1048"/>
                    <a:pt x="869" y="1040"/>
                  </a:cubicBezTo>
                  <a:lnTo>
                    <a:pt x="1" y="1040"/>
                  </a:lnTo>
                  <a:lnTo>
                    <a:pt x="1" y="3231"/>
                  </a:lnTo>
                  <a:cubicBezTo>
                    <a:pt x="58" y="3758"/>
                    <a:pt x="513" y="4156"/>
                    <a:pt x="1054" y="4156"/>
                  </a:cubicBezTo>
                  <a:cubicBezTo>
                    <a:pt x="1623" y="4142"/>
                    <a:pt x="2079" y="3672"/>
                    <a:pt x="2079" y="3089"/>
                  </a:cubicBezTo>
                  <a:lnTo>
                    <a:pt x="3146" y="3089"/>
                  </a:lnTo>
                  <a:cubicBezTo>
                    <a:pt x="3118" y="3672"/>
                    <a:pt x="3587" y="4171"/>
                    <a:pt x="4185" y="4171"/>
                  </a:cubicBezTo>
                  <a:cubicBezTo>
                    <a:pt x="4768" y="4171"/>
                    <a:pt x="5238" y="3672"/>
                    <a:pt x="5210" y="3089"/>
                  </a:cubicBezTo>
                  <a:lnTo>
                    <a:pt x="6249" y="3089"/>
                  </a:lnTo>
                  <a:cubicBezTo>
                    <a:pt x="6220" y="3672"/>
                    <a:pt x="6690" y="4171"/>
                    <a:pt x="7273" y="4171"/>
                  </a:cubicBezTo>
                  <a:cubicBezTo>
                    <a:pt x="7857" y="4171"/>
                    <a:pt x="8326" y="3672"/>
                    <a:pt x="8298" y="3089"/>
                  </a:cubicBezTo>
                  <a:lnTo>
                    <a:pt x="9351" y="3089"/>
                  </a:lnTo>
                  <a:cubicBezTo>
                    <a:pt x="9337" y="3658"/>
                    <a:pt x="9807" y="4128"/>
                    <a:pt x="10376" y="4128"/>
                  </a:cubicBezTo>
                  <a:cubicBezTo>
                    <a:pt x="10945" y="4128"/>
                    <a:pt x="11415" y="3658"/>
                    <a:pt x="11415" y="3089"/>
                  </a:cubicBezTo>
                  <a:lnTo>
                    <a:pt x="12440" y="3089"/>
                  </a:lnTo>
                  <a:cubicBezTo>
                    <a:pt x="12440" y="3658"/>
                    <a:pt x="12895" y="4128"/>
                    <a:pt x="13464" y="4128"/>
                  </a:cubicBezTo>
                  <a:cubicBezTo>
                    <a:pt x="14033" y="4128"/>
                    <a:pt x="14503" y="3658"/>
                    <a:pt x="14503" y="3089"/>
                  </a:cubicBezTo>
                  <a:lnTo>
                    <a:pt x="15528" y="3089"/>
                  </a:lnTo>
                  <a:cubicBezTo>
                    <a:pt x="15542" y="3672"/>
                    <a:pt x="16012" y="4142"/>
                    <a:pt x="16595" y="4156"/>
                  </a:cubicBezTo>
                  <a:cubicBezTo>
                    <a:pt x="17136" y="4156"/>
                    <a:pt x="17563" y="3758"/>
                    <a:pt x="17606" y="3231"/>
                  </a:cubicBezTo>
                  <a:lnTo>
                    <a:pt x="17606" y="1040"/>
                  </a:lnTo>
                  <a:lnTo>
                    <a:pt x="16851" y="1040"/>
                  </a:lnTo>
                  <a:cubicBezTo>
                    <a:pt x="16785" y="1051"/>
                    <a:pt x="16720" y="1056"/>
                    <a:pt x="16656" y="1056"/>
                  </a:cubicBezTo>
                  <a:cubicBezTo>
                    <a:pt x="16067" y="1056"/>
                    <a:pt x="15568" y="605"/>
                    <a:pt x="15542" y="15"/>
                  </a:cubicBezTo>
                  <a:lnTo>
                    <a:pt x="15542" y="1"/>
                  </a:lnTo>
                  <a:lnTo>
                    <a:pt x="14503" y="1"/>
                  </a:lnTo>
                  <a:cubicBezTo>
                    <a:pt x="14503" y="570"/>
                    <a:pt x="14048" y="1040"/>
                    <a:pt x="13478" y="1040"/>
                  </a:cubicBezTo>
                  <a:cubicBezTo>
                    <a:pt x="12895" y="1040"/>
                    <a:pt x="12440" y="570"/>
                    <a:pt x="12440" y="1"/>
                  </a:cubicBezTo>
                  <a:lnTo>
                    <a:pt x="11415" y="1"/>
                  </a:lnTo>
                  <a:cubicBezTo>
                    <a:pt x="11429" y="584"/>
                    <a:pt x="10959" y="1082"/>
                    <a:pt x="10376" y="1082"/>
                  </a:cubicBezTo>
                  <a:cubicBezTo>
                    <a:pt x="9792" y="1082"/>
                    <a:pt x="9323" y="584"/>
                    <a:pt x="9351" y="1"/>
                  </a:cubicBezTo>
                  <a:lnTo>
                    <a:pt x="8312" y="1"/>
                  </a:lnTo>
                  <a:cubicBezTo>
                    <a:pt x="8341" y="584"/>
                    <a:pt x="7871" y="1082"/>
                    <a:pt x="7288" y="1082"/>
                  </a:cubicBezTo>
                  <a:cubicBezTo>
                    <a:pt x="6690" y="1082"/>
                    <a:pt x="6234" y="584"/>
                    <a:pt x="6249" y="1"/>
                  </a:cubicBezTo>
                  <a:lnTo>
                    <a:pt x="5224" y="1"/>
                  </a:lnTo>
                  <a:cubicBezTo>
                    <a:pt x="5238" y="584"/>
                    <a:pt x="4783" y="1082"/>
                    <a:pt x="4185" y="1082"/>
                  </a:cubicBezTo>
                  <a:cubicBezTo>
                    <a:pt x="3601" y="1082"/>
                    <a:pt x="3132" y="584"/>
                    <a:pt x="316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50" name="Google Shape;750;p45"/>
          <p:cNvGrpSpPr/>
          <p:nvPr/>
        </p:nvGrpSpPr>
        <p:grpSpPr>
          <a:xfrm>
            <a:off x="4981407" y="1501446"/>
            <a:ext cx="410595" cy="410595"/>
            <a:chOff x="3332144" y="3829858"/>
            <a:chExt cx="410924" cy="410924"/>
          </a:xfrm>
        </p:grpSpPr>
        <p:sp>
          <p:nvSpPr>
            <p:cNvPr id="751" name="Google Shape;751;p45"/>
            <p:cNvSpPr/>
            <p:nvPr/>
          </p:nvSpPr>
          <p:spPr>
            <a:xfrm>
              <a:off x="3332144" y="4048110"/>
              <a:ext cx="410924" cy="192672"/>
            </a:xfrm>
            <a:custGeom>
              <a:avLst/>
              <a:gdLst/>
              <a:ahLst/>
              <a:cxnLst/>
              <a:rect l="l" t="t" r="r" b="b"/>
              <a:pathLst>
                <a:path w="17606" h="8255" extrusionOk="0">
                  <a:moveTo>
                    <a:pt x="10347" y="2064"/>
                  </a:moveTo>
                  <a:lnTo>
                    <a:pt x="10347" y="3103"/>
                  </a:lnTo>
                  <a:lnTo>
                    <a:pt x="8284" y="3103"/>
                  </a:lnTo>
                  <a:lnTo>
                    <a:pt x="8284" y="2064"/>
                  </a:lnTo>
                  <a:close/>
                  <a:moveTo>
                    <a:pt x="1" y="0"/>
                  </a:moveTo>
                  <a:lnTo>
                    <a:pt x="1" y="1039"/>
                  </a:lnTo>
                  <a:lnTo>
                    <a:pt x="2577" y="1039"/>
                  </a:lnTo>
                  <a:lnTo>
                    <a:pt x="3288" y="2064"/>
                  </a:lnTo>
                  <a:lnTo>
                    <a:pt x="5352" y="3088"/>
                  </a:lnTo>
                  <a:lnTo>
                    <a:pt x="6647" y="5166"/>
                  </a:lnTo>
                  <a:lnTo>
                    <a:pt x="9322" y="5166"/>
                  </a:lnTo>
                  <a:lnTo>
                    <a:pt x="9322" y="6191"/>
                  </a:lnTo>
                  <a:lnTo>
                    <a:pt x="7287" y="6191"/>
                  </a:lnTo>
                  <a:lnTo>
                    <a:pt x="8597" y="8255"/>
                  </a:lnTo>
                  <a:lnTo>
                    <a:pt x="11272" y="7202"/>
                  </a:lnTo>
                  <a:lnTo>
                    <a:pt x="11955" y="5166"/>
                  </a:lnTo>
                  <a:lnTo>
                    <a:pt x="10361" y="5166"/>
                  </a:lnTo>
                  <a:lnTo>
                    <a:pt x="10361" y="4127"/>
                  </a:lnTo>
                  <a:lnTo>
                    <a:pt x="12311" y="4127"/>
                  </a:lnTo>
                  <a:lnTo>
                    <a:pt x="12340" y="4085"/>
                  </a:lnTo>
                  <a:lnTo>
                    <a:pt x="14332" y="3088"/>
                  </a:lnTo>
                  <a:lnTo>
                    <a:pt x="15499" y="1039"/>
                  </a:lnTo>
                  <a:lnTo>
                    <a:pt x="17606" y="1039"/>
                  </a:lnTo>
                  <a:lnTo>
                    <a:pt x="1760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2" name="Google Shape;752;p45"/>
            <p:cNvSpPr/>
            <p:nvPr/>
          </p:nvSpPr>
          <p:spPr>
            <a:xfrm>
              <a:off x="3356068" y="4192608"/>
              <a:ext cx="73101" cy="24250"/>
            </a:xfrm>
            <a:custGeom>
              <a:avLst/>
              <a:gdLst/>
              <a:ahLst/>
              <a:cxnLst/>
              <a:rect l="l" t="t" r="r" b="b"/>
              <a:pathLst>
                <a:path w="3132" h="1039" extrusionOk="0">
                  <a:moveTo>
                    <a:pt x="0" y="0"/>
                  </a:moveTo>
                  <a:lnTo>
                    <a:pt x="0" y="1039"/>
                  </a:lnTo>
                  <a:lnTo>
                    <a:pt x="3131" y="1039"/>
                  </a:lnTo>
                  <a:lnTo>
                    <a:pt x="313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3" name="Google Shape;753;p45"/>
            <p:cNvSpPr/>
            <p:nvPr/>
          </p:nvSpPr>
          <p:spPr>
            <a:xfrm>
              <a:off x="3645717" y="4192608"/>
              <a:ext cx="97351" cy="24250"/>
            </a:xfrm>
            <a:custGeom>
              <a:avLst/>
              <a:gdLst/>
              <a:ahLst/>
              <a:cxnLst/>
              <a:rect l="l" t="t" r="r" b="b"/>
              <a:pathLst>
                <a:path w="4171" h="1039" extrusionOk="0">
                  <a:moveTo>
                    <a:pt x="1" y="0"/>
                  </a:moveTo>
                  <a:lnTo>
                    <a:pt x="1" y="1039"/>
                  </a:lnTo>
                  <a:lnTo>
                    <a:pt x="4171" y="1039"/>
                  </a:lnTo>
                  <a:lnTo>
                    <a:pt x="417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4" name="Google Shape;754;p45"/>
            <p:cNvSpPr/>
            <p:nvPr/>
          </p:nvSpPr>
          <p:spPr>
            <a:xfrm>
              <a:off x="3718795" y="4096260"/>
              <a:ext cx="24274" cy="24274"/>
            </a:xfrm>
            <a:custGeom>
              <a:avLst/>
              <a:gdLst/>
              <a:ahLst/>
              <a:cxnLst/>
              <a:rect l="l" t="t" r="r" b="b"/>
              <a:pathLst>
                <a:path w="1040" h="1040" extrusionOk="0">
                  <a:moveTo>
                    <a:pt x="1" y="1"/>
                  </a:moveTo>
                  <a:lnTo>
                    <a:pt x="1" y="1040"/>
                  </a:lnTo>
                  <a:lnTo>
                    <a:pt x="1040" y="1040"/>
                  </a:lnTo>
                  <a:lnTo>
                    <a:pt x="104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5" name="Google Shape;755;p45"/>
            <p:cNvSpPr/>
            <p:nvPr/>
          </p:nvSpPr>
          <p:spPr>
            <a:xfrm>
              <a:off x="3332144" y="4120511"/>
              <a:ext cx="73101" cy="23947"/>
            </a:xfrm>
            <a:custGeom>
              <a:avLst/>
              <a:gdLst/>
              <a:ahLst/>
              <a:cxnLst/>
              <a:rect l="l" t="t" r="r" b="b"/>
              <a:pathLst>
                <a:path w="3132" h="1026" extrusionOk="0">
                  <a:moveTo>
                    <a:pt x="1" y="1"/>
                  </a:moveTo>
                  <a:lnTo>
                    <a:pt x="1" y="1025"/>
                  </a:lnTo>
                  <a:lnTo>
                    <a:pt x="3132" y="1025"/>
                  </a:lnTo>
                  <a:lnTo>
                    <a:pt x="313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6" name="Google Shape;756;p45"/>
            <p:cNvSpPr/>
            <p:nvPr/>
          </p:nvSpPr>
          <p:spPr>
            <a:xfrm>
              <a:off x="3611174" y="4144434"/>
              <a:ext cx="82740" cy="24274"/>
            </a:xfrm>
            <a:custGeom>
              <a:avLst/>
              <a:gdLst/>
              <a:ahLst/>
              <a:cxnLst/>
              <a:rect l="l" t="t" r="r" b="b"/>
              <a:pathLst>
                <a:path w="3545" h="1040" extrusionOk="0">
                  <a:moveTo>
                    <a:pt x="342" y="0"/>
                  </a:moveTo>
                  <a:lnTo>
                    <a:pt x="0" y="1039"/>
                  </a:lnTo>
                  <a:lnTo>
                    <a:pt x="3544" y="1039"/>
                  </a:lnTo>
                  <a:lnTo>
                    <a:pt x="354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7" name="Google Shape;757;p45"/>
            <p:cNvSpPr/>
            <p:nvPr/>
          </p:nvSpPr>
          <p:spPr>
            <a:xfrm>
              <a:off x="3453395" y="4168684"/>
              <a:ext cx="49177" cy="23947"/>
            </a:xfrm>
            <a:custGeom>
              <a:avLst/>
              <a:gdLst/>
              <a:ahLst/>
              <a:cxnLst/>
              <a:rect l="l" t="t" r="r" b="b"/>
              <a:pathLst>
                <a:path w="2107" h="1026" extrusionOk="0">
                  <a:moveTo>
                    <a:pt x="0" y="0"/>
                  </a:moveTo>
                  <a:lnTo>
                    <a:pt x="0" y="1025"/>
                  </a:lnTo>
                  <a:lnTo>
                    <a:pt x="2107" y="1025"/>
                  </a:lnTo>
                  <a:lnTo>
                    <a:pt x="145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8" name="Google Shape;758;p45"/>
            <p:cNvSpPr/>
            <p:nvPr/>
          </p:nvSpPr>
          <p:spPr>
            <a:xfrm>
              <a:off x="3516834" y="3829858"/>
              <a:ext cx="174093" cy="194352"/>
            </a:xfrm>
            <a:custGeom>
              <a:avLst/>
              <a:gdLst/>
              <a:ahLst/>
              <a:cxnLst/>
              <a:rect l="l" t="t" r="r" b="b"/>
              <a:pathLst>
                <a:path w="7459" h="8327" extrusionOk="0">
                  <a:moveTo>
                    <a:pt x="1409" y="1"/>
                  </a:moveTo>
                  <a:lnTo>
                    <a:pt x="1409" y="5921"/>
                  </a:lnTo>
                  <a:lnTo>
                    <a:pt x="328" y="7003"/>
                  </a:lnTo>
                  <a:lnTo>
                    <a:pt x="1" y="8326"/>
                  </a:lnTo>
                  <a:lnTo>
                    <a:pt x="7458" y="8326"/>
                  </a:lnTo>
                  <a:lnTo>
                    <a:pt x="6462" y="5352"/>
                  </a:lnTo>
                  <a:lnTo>
                    <a:pt x="4398" y="4313"/>
                  </a:lnTo>
                  <a:lnTo>
                    <a:pt x="3359" y="1168"/>
                  </a:lnTo>
                  <a:lnTo>
                    <a:pt x="140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9" name="Google Shape;759;p45"/>
            <p:cNvSpPr/>
            <p:nvPr/>
          </p:nvSpPr>
          <p:spPr>
            <a:xfrm>
              <a:off x="3395932" y="3834526"/>
              <a:ext cx="129887" cy="189684"/>
            </a:xfrm>
            <a:custGeom>
              <a:avLst/>
              <a:gdLst/>
              <a:ahLst/>
              <a:cxnLst/>
              <a:rect l="l" t="t" r="r" b="b"/>
              <a:pathLst>
                <a:path w="5565" h="8127" extrusionOk="0">
                  <a:moveTo>
                    <a:pt x="5551" y="0"/>
                  </a:moveTo>
                  <a:lnTo>
                    <a:pt x="2619" y="5124"/>
                  </a:lnTo>
                  <a:lnTo>
                    <a:pt x="470" y="6191"/>
                  </a:lnTo>
                  <a:lnTo>
                    <a:pt x="0" y="8126"/>
                  </a:lnTo>
                  <a:lnTo>
                    <a:pt x="4127" y="8126"/>
                  </a:lnTo>
                  <a:lnTo>
                    <a:pt x="4583" y="6276"/>
                  </a:lnTo>
                  <a:lnTo>
                    <a:pt x="5565" y="5294"/>
                  </a:lnTo>
                  <a:lnTo>
                    <a:pt x="555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60" name="Google Shape;760;p45"/>
          <p:cNvGrpSpPr/>
          <p:nvPr/>
        </p:nvGrpSpPr>
        <p:grpSpPr>
          <a:xfrm>
            <a:off x="1051964" y="3742557"/>
            <a:ext cx="360828" cy="410269"/>
            <a:chOff x="3357048" y="2577900"/>
            <a:chExt cx="361116" cy="410597"/>
          </a:xfrm>
        </p:grpSpPr>
        <p:sp>
          <p:nvSpPr>
            <p:cNvPr id="761" name="Google Shape;761;p45"/>
            <p:cNvSpPr/>
            <p:nvPr/>
          </p:nvSpPr>
          <p:spPr>
            <a:xfrm>
              <a:off x="3453395" y="2820053"/>
              <a:ext cx="168421" cy="168445"/>
            </a:xfrm>
            <a:custGeom>
              <a:avLst/>
              <a:gdLst/>
              <a:ahLst/>
              <a:cxnLst/>
              <a:rect l="l" t="t" r="r" b="b"/>
              <a:pathLst>
                <a:path w="7216" h="7217" extrusionOk="0">
                  <a:moveTo>
                    <a:pt x="4640" y="2064"/>
                  </a:moveTo>
                  <a:lnTo>
                    <a:pt x="4640" y="3103"/>
                  </a:lnTo>
                  <a:lnTo>
                    <a:pt x="2576" y="3103"/>
                  </a:lnTo>
                  <a:lnTo>
                    <a:pt x="2576" y="2064"/>
                  </a:lnTo>
                  <a:close/>
                  <a:moveTo>
                    <a:pt x="5152" y="4128"/>
                  </a:moveTo>
                  <a:lnTo>
                    <a:pt x="5152" y="5153"/>
                  </a:lnTo>
                  <a:lnTo>
                    <a:pt x="2064" y="5153"/>
                  </a:lnTo>
                  <a:lnTo>
                    <a:pt x="2064" y="4128"/>
                  </a:lnTo>
                  <a:close/>
                  <a:moveTo>
                    <a:pt x="3601" y="1"/>
                  </a:moveTo>
                  <a:cubicBezTo>
                    <a:pt x="1608" y="1"/>
                    <a:pt x="0" y="1623"/>
                    <a:pt x="0" y="3616"/>
                  </a:cubicBezTo>
                  <a:lnTo>
                    <a:pt x="0" y="4640"/>
                  </a:lnTo>
                  <a:cubicBezTo>
                    <a:pt x="0" y="6063"/>
                    <a:pt x="1153" y="7216"/>
                    <a:pt x="2576" y="7216"/>
                  </a:cubicBezTo>
                  <a:lnTo>
                    <a:pt x="4640" y="7216"/>
                  </a:lnTo>
                  <a:cubicBezTo>
                    <a:pt x="6063" y="7216"/>
                    <a:pt x="7216" y="6063"/>
                    <a:pt x="7216" y="4640"/>
                  </a:cubicBezTo>
                  <a:lnTo>
                    <a:pt x="7216" y="3616"/>
                  </a:lnTo>
                  <a:cubicBezTo>
                    <a:pt x="7216" y="1623"/>
                    <a:pt x="5593" y="1"/>
                    <a:pt x="360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2" name="Google Shape;762;p45"/>
            <p:cNvSpPr/>
            <p:nvPr/>
          </p:nvSpPr>
          <p:spPr>
            <a:xfrm>
              <a:off x="3445086" y="2675228"/>
              <a:ext cx="56483" cy="48080"/>
            </a:xfrm>
            <a:custGeom>
              <a:avLst/>
              <a:gdLst/>
              <a:ahLst/>
              <a:cxnLst/>
              <a:rect l="l" t="t" r="r" b="b"/>
              <a:pathLst>
                <a:path w="2420" h="2060" extrusionOk="0">
                  <a:moveTo>
                    <a:pt x="1381" y="0"/>
                  </a:moveTo>
                  <a:cubicBezTo>
                    <a:pt x="470" y="0"/>
                    <a:pt x="0" y="1111"/>
                    <a:pt x="655" y="1751"/>
                  </a:cubicBezTo>
                  <a:cubicBezTo>
                    <a:pt x="868" y="1964"/>
                    <a:pt x="1129" y="2060"/>
                    <a:pt x="1385" y="2060"/>
                  </a:cubicBezTo>
                  <a:cubicBezTo>
                    <a:pt x="1915" y="2060"/>
                    <a:pt x="2420" y="1649"/>
                    <a:pt x="2420" y="1025"/>
                  </a:cubicBezTo>
                  <a:cubicBezTo>
                    <a:pt x="2420" y="456"/>
                    <a:pt x="1950" y="0"/>
                    <a:pt x="138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3" name="Google Shape;763;p45"/>
            <p:cNvSpPr/>
            <p:nvPr/>
          </p:nvSpPr>
          <p:spPr>
            <a:xfrm>
              <a:off x="3565661" y="2675228"/>
              <a:ext cx="56156" cy="48080"/>
            </a:xfrm>
            <a:custGeom>
              <a:avLst/>
              <a:gdLst/>
              <a:ahLst/>
              <a:cxnLst/>
              <a:rect l="l" t="t" r="r" b="b"/>
              <a:pathLst>
                <a:path w="2406" h="2060" extrusionOk="0">
                  <a:moveTo>
                    <a:pt x="1381" y="0"/>
                  </a:moveTo>
                  <a:cubicBezTo>
                    <a:pt x="456" y="0"/>
                    <a:pt x="1" y="1111"/>
                    <a:pt x="641" y="1751"/>
                  </a:cubicBezTo>
                  <a:cubicBezTo>
                    <a:pt x="854" y="1964"/>
                    <a:pt x="1115" y="2060"/>
                    <a:pt x="1371" y="2060"/>
                  </a:cubicBezTo>
                  <a:cubicBezTo>
                    <a:pt x="1901" y="2060"/>
                    <a:pt x="2406" y="1649"/>
                    <a:pt x="2406" y="1025"/>
                  </a:cubicBezTo>
                  <a:cubicBezTo>
                    <a:pt x="2406" y="456"/>
                    <a:pt x="1950" y="0"/>
                    <a:pt x="138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4" name="Google Shape;764;p45"/>
            <p:cNvSpPr/>
            <p:nvPr/>
          </p:nvSpPr>
          <p:spPr>
            <a:xfrm>
              <a:off x="3380971" y="2577900"/>
              <a:ext cx="312943" cy="273732"/>
            </a:xfrm>
            <a:custGeom>
              <a:avLst/>
              <a:gdLst/>
              <a:ahLst/>
              <a:cxnLst/>
              <a:rect l="l" t="t" r="r" b="b"/>
              <a:pathLst>
                <a:path w="13408" h="11728" extrusionOk="0">
                  <a:moveTo>
                    <a:pt x="7216" y="0"/>
                  </a:moveTo>
                  <a:cubicBezTo>
                    <a:pt x="7221" y="1"/>
                    <a:pt x="7226" y="1"/>
                    <a:pt x="7231" y="1"/>
                  </a:cubicBezTo>
                  <a:lnTo>
                    <a:pt x="7230" y="1"/>
                  </a:lnTo>
                  <a:lnTo>
                    <a:pt x="7230" y="0"/>
                  </a:lnTo>
                  <a:close/>
                  <a:moveTo>
                    <a:pt x="4120" y="3122"/>
                  </a:moveTo>
                  <a:cubicBezTo>
                    <a:pt x="5177" y="3122"/>
                    <a:pt x="6192" y="3940"/>
                    <a:pt x="6192" y="5181"/>
                  </a:cubicBezTo>
                  <a:cubicBezTo>
                    <a:pt x="6192" y="6319"/>
                    <a:pt x="5266" y="7245"/>
                    <a:pt x="4128" y="7245"/>
                  </a:cubicBezTo>
                  <a:cubicBezTo>
                    <a:pt x="2292" y="7245"/>
                    <a:pt x="1367" y="5024"/>
                    <a:pt x="2676" y="3729"/>
                  </a:cubicBezTo>
                  <a:cubicBezTo>
                    <a:pt x="3096" y="3310"/>
                    <a:pt x="3613" y="3122"/>
                    <a:pt x="4120" y="3122"/>
                  </a:cubicBezTo>
                  <a:close/>
                  <a:moveTo>
                    <a:pt x="9272" y="3115"/>
                  </a:moveTo>
                  <a:cubicBezTo>
                    <a:pt x="10331" y="3115"/>
                    <a:pt x="11348" y="3940"/>
                    <a:pt x="11358" y="5181"/>
                  </a:cubicBezTo>
                  <a:cubicBezTo>
                    <a:pt x="11344" y="6319"/>
                    <a:pt x="10433" y="7245"/>
                    <a:pt x="9294" y="7245"/>
                  </a:cubicBezTo>
                  <a:cubicBezTo>
                    <a:pt x="7444" y="7245"/>
                    <a:pt x="6533" y="5024"/>
                    <a:pt x="7828" y="3729"/>
                  </a:cubicBezTo>
                  <a:cubicBezTo>
                    <a:pt x="8248" y="3305"/>
                    <a:pt x="8765" y="3115"/>
                    <a:pt x="9272" y="3115"/>
                  </a:cubicBezTo>
                  <a:close/>
                  <a:moveTo>
                    <a:pt x="6192" y="0"/>
                  </a:moveTo>
                  <a:cubicBezTo>
                    <a:pt x="2420" y="171"/>
                    <a:pt x="1" y="2406"/>
                    <a:pt x="1" y="5708"/>
                  </a:cubicBezTo>
                  <a:cubicBezTo>
                    <a:pt x="1" y="7913"/>
                    <a:pt x="1068" y="10219"/>
                    <a:pt x="2676" y="11728"/>
                  </a:cubicBezTo>
                  <a:cubicBezTo>
                    <a:pt x="3402" y="10433"/>
                    <a:pt x="4711" y="9550"/>
                    <a:pt x="6192" y="9379"/>
                  </a:cubicBezTo>
                  <a:lnTo>
                    <a:pt x="6192" y="8312"/>
                  </a:lnTo>
                  <a:lnTo>
                    <a:pt x="7216" y="8312"/>
                  </a:lnTo>
                  <a:lnTo>
                    <a:pt x="7216" y="9379"/>
                  </a:lnTo>
                  <a:cubicBezTo>
                    <a:pt x="8696" y="9550"/>
                    <a:pt x="10006" y="10433"/>
                    <a:pt x="10732" y="11728"/>
                  </a:cubicBezTo>
                  <a:cubicBezTo>
                    <a:pt x="12354" y="10219"/>
                    <a:pt x="13407" y="7913"/>
                    <a:pt x="13407" y="5708"/>
                  </a:cubicBezTo>
                  <a:cubicBezTo>
                    <a:pt x="13407" y="2410"/>
                    <a:pt x="10994" y="177"/>
                    <a:pt x="7231" y="1"/>
                  </a:cubicBezTo>
                  <a:lnTo>
                    <a:pt x="7230" y="1"/>
                  </a:lnTo>
                  <a:lnTo>
                    <a:pt x="7230" y="3117"/>
                  </a:lnTo>
                  <a:lnTo>
                    <a:pt x="6192" y="3117"/>
                  </a:lnTo>
                  <a:lnTo>
                    <a:pt x="619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5" name="Google Shape;765;p45"/>
            <p:cNvSpPr/>
            <p:nvPr/>
          </p:nvSpPr>
          <p:spPr>
            <a:xfrm>
              <a:off x="3357048" y="2868226"/>
              <a:ext cx="72121" cy="96348"/>
            </a:xfrm>
            <a:custGeom>
              <a:avLst/>
              <a:gdLst/>
              <a:ahLst/>
              <a:cxnLst/>
              <a:rect l="l" t="t" r="r" b="b"/>
              <a:pathLst>
                <a:path w="3090" h="4128" extrusionOk="0">
                  <a:moveTo>
                    <a:pt x="1" y="0"/>
                  </a:moveTo>
                  <a:lnTo>
                    <a:pt x="1" y="4127"/>
                  </a:lnTo>
                  <a:lnTo>
                    <a:pt x="2065" y="4127"/>
                  </a:lnTo>
                  <a:lnTo>
                    <a:pt x="2065" y="3089"/>
                  </a:lnTo>
                  <a:lnTo>
                    <a:pt x="3089" y="3089"/>
                  </a:lnTo>
                  <a:lnTo>
                    <a:pt x="3089" y="1025"/>
                  </a:lnTo>
                  <a:lnTo>
                    <a:pt x="2065" y="1025"/>
                  </a:lnTo>
                  <a:lnTo>
                    <a:pt x="206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6" name="Google Shape;766;p45"/>
            <p:cNvSpPr/>
            <p:nvPr/>
          </p:nvSpPr>
          <p:spPr>
            <a:xfrm>
              <a:off x="3645717" y="2868226"/>
              <a:ext cx="72447" cy="96348"/>
            </a:xfrm>
            <a:custGeom>
              <a:avLst/>
              <a:gdLst/>
              <a:ahLst/>
              <a:cxnLst/>
              <a:rect l="l" t="t" r="r" b="b"/>
              <a:pathLst>
                <a:path w="3104" h="4128" extrusionOk="0">
                  <a:moveTo>
                    <a:pt x="1039" y="0"/>
                  </a:moveTo>
                  <a:lnTo>
                    <a:pt x="1039" y="1039"/>
                  </a:lnTo>
                  <a:lnTo>
                    <a:pt x="1" y="1039"/>
                  </a:lnTo>
                  <a:lnTo>
                    <a:pt x="1" y="3103"/>
                  </a:lnTo>
                  <a:lnTo>
                    <a:pt x="1039" y="3103"/>
                  </a:lnTo>
                  <a:lnTo>
                    <a:pt x="1039" y="4127"/>
                  </a:lnTo>
                  <a:lnTo>
                    <a:pt x="3103" y="4127"/>
                  </a:lnTo>
                  <a:lnTo>
                    <a:pt x="310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73" name="Google Shape;773;p45"/>
          <p:cNvGrpSpPr/>
          <p:nvPr/>
        </p:nvGrpSpPr>
        <p:grpSpPr>
          <a:xfrm>
            <a:off x="4996013" y="2611244"/>
            <a:ext cx="410269" cy="410595"/>
            <a:chOff x="2637569" y="1951758"/>
            <a:chExt cx="410597" cy="410924"/>
          </a:xfrm>
        </p:grpSpPr>
        <p:sp>
          <p:nvSpPr>
            <p:cNvPr id="774" name="Google Shape;774;p45"/>
            <p:cNvSpPr/>
            <p:nvPr/>
          </p:nvSpPr>
          <p:spPr>
            <a:xfrm>
              <a:off x="2674446" y="2009874"/>
              <a:ext cx="96348" cy="130237"/>
            </a:xfrm>
            <a:custGeom>
              <a:avLst/>
              <a:gdLst/>
              <a:ahLst/>
              <a:cxnLst/>
              <a:rect l="l" t="t" r="r" b="b"/>
              <a:pathLst>
                <a:path w="4128" h="5580" extrusionOk="0">
                  <a:moveTo>
                    <a:pt x="1551" y="1"/>
                  </a:moveTo>
                  <a:cubicBezTo>
                    <a:pt x="584" y="542"/>
                    <a:pt x="0" y="1566"/>
                    <a:pt x="0" y="2662"/>
                  </a:cubicBezTo>
                  <a:cubicBezTo>
                    <a:pt x="0" y="4911"/>
                    <a:pt x="1950" y="5494"/>
                    <a:pt x="2064" y="5580"/>
                  </a:cubicBezTo>
                  <a:cubicBezTo>
                    <a:pt x="2163" y="5494"/>
                    <a:pt x="4127" y="4911"/>
                    <a:pt x="4127" y="2662"/>
                  </a:cubicBezTo>
                  <a:cubicBezTo>
                    <a:pt x="4127" y="1566"/>
                    <a:pt x="3530" y="542"/>
                    <a:pt x="2590" y="1"/>
                  </a:cubicBezTo>
                  <a:cubicBezTo>
                    <a:pt x="2576" y="29"/>
                    <a:pt x="2576" y="58"/>
                    <a:pt x="2576" y="86"/>
                  </a:cubicBezTo>
                  <a:lnTo>
                    <a:pt x="2576" y="2662"/>
                  </a:lnTo>
                  <a:lnTo>
                    <a:pt x="1551" y="2662"/>
                  </a:lnTo>
                  <a:lnTo>
                    <a:pt x="155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5" name="Google Shape;775;p45"/>
            <p:cNvSpPr/>
            <p:nvPr/>
          </p:nvSpPr>
          <p:spPr>
            <a:xfrm>
              <a:off x="2914942" y="2058048"/>
              <a:ext cx="96348" cy="130564"/>
            </a:xfrm>
            <a:custGeom>
              <a:avLst/>
              <a:gdLst/>
              <a:ahLst/>
              <a:cxnLst/>
              <a:rect l="l" t="t" r="r" b="b"/>
              <a:pathLst>
                <a:path w="4128" h="5594" extrusionOk="0">
                  <a:moveTo>
                    <a:pt x="1537" y="0"/>
                  </a:moveTo>
                  <a:cubicBezTo>
                    <a:pt x="598" y="556"/>
                    <a:pt x="0" y="1566"/>
                    <a:pt x="0" y="2676"/>
                  </a:cubicBezTo>
                  <a:cubicBezTo>
                    <a:pt x="0" y="4911"/>
                    <a:pt x="1964" y="5508"/>
                    <a:pt x="2064" y="5594"/>
                  </a:cubicBezTo>
                  <a:cubicBezTo>
                    <a:pt x="2178" y="5508"/>
                    <a:pt x="4127" y="4911"/>
                    <a:pt x="4127" y="2676"/>
                  </a:cubicBezTo>
                  <a:cubicBezTo>
                    <a:pt x="4127" y="1566"/>
                    <a:pt x="3544" y="556"/>
                    <a:pt x="2590" y="0"/>
                  </a:cubicBezTo>
                  <a:lnTo>
                    <a:pt x="2590" y="2676"/>
                  </a:lnTo>
                  <a:lnTo>
                    <a:pt x="1551" y="2662"/>
                  </a:lnTo>
                  <a:lnTo>
                    <a:pt x="1551" y="86"/>
                  </a:lnTo>
                  <a:cubicBezTo>
                    <a:pt x="1551" y="57"/>
                    <a:pt x="1551" y="29"/>
                    <a:pt x="15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6" name="Google Shape;776;p45"/>
            <p:cNvSpPr/>
            <p:nvPr/>
          </p:nvSpPr>
          <p:spPr>
            <a:xfrm>
              <a:off x="2787715" y="2331430"/>
              <a:ext cx="62131" cy="31252"/>
            </a:xfrm>
            <a:custGeom>
              <a:avLst/>
              <a:gdLst/>
              <a:ahLst/>
              <a:cxnLst/>
              <a:rect l="l" t="t" r="r" b="b"/>
              <a:pathLst>
                <a:path w="2662" h="1339" extrusionOk="0">
                  <a:moveTo>
                    <a:pt x="1338" y="0"/>
                  </a:moveTo>
                  <a:lnTo>
                    <a:pt x="0" y="1338"/>
                  </a:lnTo>
                  <a:lnTo>
                    <a:pt x="2662" y="1338"/>
                  </a:lnTo>
                  <a:lnTo>
                    <a:pt x="133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7" name="Google Shape;777;p45"/>
            <p:cNvSpPr/>
            <p:nvPr/>
          </p:nvSpPr>
          <p:spPr>
            <a:xfrm>
              <a:off x="2830894" y="1998578"/>
              <a:ext cx="144521" cy="343495"/>
            </a:xfrm>
            <a:custGeom>
              <a:avLst/>
              <a:gdLst/>
              <a:ahLst/>
              <a:cxnLst/>
              <a:rect l="l" t="t" r="r" b="b"/>
              <a:pathLst>
                <a:path w="6192" h="14717" extrusionOk="0">
                  <a:moveTo>
                    <a:pt x="3599" y="1"/>
                  </a:moveTo>
                  <a:cubicBezTo>
                    <a:pt x="3591" y="1"/>
                    <a:pt x="3582" y="1"/>
                    <a:pt x="3573" y="1"/>
                  </a:cubicBezTo>
                  <a:cubicBezTo>
                    <a:pt x="2149" y="29"/>
                    <a:pt x="1011" y="1211"/>
                    <a:pt x="1039" y="2634"/>
                  </a:cubicBezTo>
                  <a:lnTo>
                    <a:pt x="1039" y="11472"/>
                  </a:lnTo>
                  <a:lnTo>
                    <a:pt x="0" y="11472"/>
                  </a:lnTo>
                  <a:lnTo>
                    <a:pt x="0" y="13322"/>
                  </a:lnTo>
                  <a:lnTo>
                    <a:pt x="1409" y="14717"/>
                  </a:lnTo>
                  <a:lnTo>
                    <a:pt x="3032" y="11472"/>
                  </a:lnTo>
                  <a:lnTo>
                    <a:pt x="2064" y="11472"/>
                  </a:lnTo>
                  <a:lnTo>
                    <a:pt x="2064" y="10063"/>
                  </a:lnTo>
                  <a:lnTo>
                    <a:pt x="3971" y="8156"/>
                  </a:lnTo>
                  <a:lnTo>
                    <a:pt x="3245" y="7430"/>
                  </a:lnTo>
                  <a:lnTo>
                    <a:pt x="2064" y="8611"/>
                  </a:lnTo>
                  <a:lnTo>
                    <a:pt x="2064" y="2634"/>
                  </a:lnTo>
                  <a:cubicBezTo>
                    <a:pt x="2050" y="1794"/>
                    <a:pt x="2719" y="1111"/>
                    <a:pt x="3558" y="1083"/>
                  </a:cubicBezTo>
                  <a:cubicBezTo>
                    <a:pt x="3576" y="1082"/>
                    <a:pt x="3594" y="1082"/>
                    <a:pt x="3611" y="1082"/>
                  </a:cubicBezTo>
                  <a:cubicBezTo>
                    <a:pt x="4428" y="1082"/>
                    <a:pt x="5110" y="1726"/>
                    <a:pt x="5138" y="2548"/>
                  </a:cubicBezTo>
                  <a:cubicBezTo>
                    <a:pt x="5309" y="2449"/>
                    <a:pt x="5494" y="2349"/>
                    <a:pt x="5679" y="2292"/>
                  </a:cubicBezTo>
                  <a:cubicBezTo>
                    <a:pt x="5864" y="2363"/>
                    <a:pt x="6035" y="2435"/>
                    <a:pt x="6191" y="2534"/>
                  </a:cubicBezTo>
                  <a:cubicBezTo>
                    <a:pt x="6163" y="1120"/>
                    <a:pt x="5010" y="1"/>
                    <a:pt x="359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8" name="Google Shape;778;p45"/>
            <p:cNvSpPr/>
            <p:nvPr/>
          </p:nvSpPr>
          <p:spPr>
            <a:xfrm>
              <a:off x="2734570" y="2266311"/>
              <a:ext cx="72424" cy="83067"/>
            </a:xfrm>
            <a:custGeom>
              <a:avLst/>
              <a:gdLst/>
              <a:ahLst/>
              <a:cxnLst/>
              <a:rect l="l" t="t" r="r" b="b"/>
              <a:pathLst>
                <a:path w="3103" h="3559" extrusionOk="0">
                  <a:moveTo>
                    <a:pt x="0" y="1"/>
                  </a:moveTo>
                  <a:lnTo>
                    <a:pt x="0" y="1880"/>
                  </a:lnTo>
                  <a:lnTo>
                    <a:pt x="1381" y="3559"/>
                  </a:lnTo>
                  <a:lnTo>
                    <a:pt x="3103" y="1851"/>
                  </a:lnTo>
                  <a:lnTo>
                    <a:pt x="310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9" name="Google Shape;779;p45"/>
            <p:cNvSpPr/>
            <p:nvPr/>
          </p:nvSpPr>
          <p:spPr>
            <a:xfrm>
              <a:off x="2976723" y="2266311"/>
              <a:ext cx="71444" cy="35897"/>
            </a:xfrm>
            <a:custGeom>
              <a:avLst/>
              <a:gdLst/>
              <a:ahLst/>
              <a:cxnLst/>
              <a:rect l="l" t="t" r="r" b="b"/>
              <a:pathLst>
                <a:path w="3061" h="1538" extrusionOk="0">
                  <a:moveTo>
                    <a:pt x="0" y="1"/>
                  </a:moveTo>
                  <a:lnTo>
                    <a:pt x="769" y="1538"/>
                  </a:lnTo>
                  <a:lnTo>
                    <a:pt x="3060" y="1538"/>
                  </a:lnTo>
                  <a:lnTo>
                    <a:pt x="306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0" name="Google Shape;780;p45"/>
            <p:cNvSpPr/>
            <p:nvPr/>
          </p:nvSpPr>
          <p:spPr>
            <a:xfrm>
              <a:off x="2905956" y="2266311"/>
              <a:ext cx="67126" cy="79099"/>
            </a:xfrm>
            <a:custGeom>
              <a:avLst/>
              <a:gdLst/>
              <a:ahLst/>
              <a:cxnLst/>
              <a:rect l="l" t="t" r="r" b="b"/>
              <a:pathLst>
                <a:path w="2876" h="3389" extrusionOk="0">
                  <a:moveTo>
                    <a:pt x="969" y="1"/>
                  </a:moveTo>
                  <a:lnTo>
                    <a:pt x="1" y="1936"/>
                  </a:lnTo>
                  <a:lnTo>
                    <a:pt x="1638" y="3388"/>
                  </a:lnTo>
                  <a:lnTo>
                    <a:pt x="2876" y="1979"/>
                  </a:lnTo>
                  <a:lnTo>
                    <a:pt x="188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1" name="Google Shape;781;p45"/>
            <p:cNvSpPr/>
            <p:nvPr/>
          </p:nvSpPr>
          <p:spPr>
            <a:xfrm>
              <a:off x="2962112" y="2326435"/>
              <a:ext cx="86055" cy="36247"/>
            </a:xfrm>
            <a:custGeom>
              <a:avLst/>
              <a:gdLst/>
              <a:ahLst/>
              <a:cxnLst/>
              <a:rect l="l" t="t" r="r" b="b"/>
              <a:pathLst>
                <a:path w="3687" h="1553" extrusionOk="0">
                  <a:moveTo>
                    <a:pt x="1309" y="1"/>
                  </a:moveTo>
                  <a:lnTo>
                    <a:pt x="0" y="1495"/>
                  </a:lnTo>
                  <a:lnTo>
                    <a:pt x="57" y="1552"/>
                  </a:lnTo>
                  <a:lnTo>
                    <a:pt x="3686" y="1552"/>
                  </a:lnTo>
                  <a:lnTo>
                    <a:pt x="368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2" name="Google Shape;782;p45"/>
            <p:cNvSpPr/>
            <p:nvPr/>
          </p:nvSpPr>
          <p:spPr>
            <a:xfrm>
              <a:off x="2881706" y="2333764"/>
              <a:ext cx="45210" cy="28918"/>
            </a:xfrm>
            <a:custGeom>
              <a:avLst/>
              <a:gdLst/>
              <a:ahLst/>
              <a:cxnLst/>
              <a:rect l="l" t="t" r="r" b="b"/>
              <a:pathLst>
                <a:path w="1937" h="1239" extrusionOk="0">
                  <a:moveTo>
                    <a:pt x="556" y="0"/>
                  </a:moveTo>
                  <a:lnTo>
                    <a:pt x="1" y="1124"/>
                  </a:lnTo>
                  <a:lnTo>
                    <a:pt x="101" y="1238"/>
                  </a:lnTo>
                  <a:lnTo>
                    <a:pt x="1937" y="1238"/>
                  </a:lnTo>
                  <a:lnTo>
                    <a:pt x="55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3" name="Google Shape;783;p45"/>
            <p:cNvSpPr/>
            <p:nvPr/>
          </p:nvSpPr>
          <p:spPr>
            <a:xfrm>
              <a:off x="2637569" y="2326435"/>
              <a:ext cx="108648" cy="35897"/>
            </a:xfrm>
            <a:custGeom>
              <a:avLst/>
              <a:gdLst/>
              <a:ahLst/>
              <a:cxnLst/>
              <a:rect l="l" t="t" r="r" b="b"/>
              <a:pathLst>
                <a:path w="4655" h="1538" extrusionOk="0">
                  <a:moveTo>
                    <a:pt x="0" y="1"/>
                  </a:moveTo>
                  <a:lnTo>
                    <a:pt x="0" y="1538"/>
                  </a:lnTo>
                  <a:lnTo>
                    <a:pt x="4654" y="1538"/>
                  </a:lnTo>
                  <a:lnTo>
                    <a:pt x="340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4" name="Google Shape;784;p45"/>
            <p:cNvSpPr/>
            <p:nvPr/>
          </p:nvSpPr>
          <p:spPr>
            <a:xfrm>
              <a:off x="2637569" y="2266311"/>
              <a:ext cx="73101" cy="35897"/>
            </a:xfrm>
            <a:custGeom>
              <a:avLst/>
              <a:gdLst/>
              <a:ahLst/>
              <a:cxnLst/>
              <a:rect l="l" t="t" r="r" b="b"/>
              <a:pathLst>
                <a:path w="3132" h="1538" extrusionOk="0">
                  <a:moveTo>
                    <a:pt x="0" y="1"/>
                  </a:moveTo>
                  <a:lnTo>
                    <a:pt x="0" y="1538"/>
                  </a:lnTo>
                  <a:lnTo>
                    <a:pt x="3131" y="1538"/>
                  </a:lnTo>
                  <a:lnTo>
                    <a:pt x="313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5" name="Google Shape;785;p45"/>
            <p:cNvSpPr/>
            <p:nvPr/>
          </p:nvSpPr>
          <p:spPr>
            <a:xfrm>
              <a:off x="2710647" y="1951758"/>
              <a:ext cx="120271" cy="314577"/>
            </a:xfrm>
            <a:custGeom>
              <a:avLst/>
              <a:gdLst/>
              <a:ahLst/>
              <a:cxnLst/>
              <a:rect l="l" t="t" r="r" b="b"/>
              <a:pathLst>
                <a:path w="5153" h="13478" extrusionOk="0">
                  <a:moveTo>
                    <a:pt x="2576" y="0"/>
                  </a:moveTo>
                  <a:cubicBezTo>
                    <a:pt x="1182" y="0"/>
                    <a:pt x="43" y="1096"/>
                    <a:pt x="0" y="2491"/>
                  </a:cubicBezTo>
                  <a:cubicBezTo>
                    <a:pt x="157" y="2391"/>
                    <a:pt x="328" y="2306"/>
                    <a:pt x="513" y="2249"/>
                  </a:cubicBezTo>
                  <a:cubicBezTo>
                    <a:pt x="698" y="2306"/>
                    <a:pt x="869" y="2391"/>
                    <a:pt x="1039" y="2505"/>
                  </a:cubicBezTo>
                  <a:cubicBezTo>
                    <a:pt x="1096" y="1675"/>
                    <a:pt x="1778" y="1053"/>
                    <a:pt x="2592" y="1053"/>
                  </a:cubicBezTo>
                  <a:cubicBezTo>
                    <a:pt x="2601" y="1053"/>
                    <a:pt x="2610" y="1053"/>
                    <a:pt x="2619" y="1053"/>
                  </a:cubicBezTo>
                  <a:cubicBezTo>
                    <a:pt x="3459" y="1082"/>
                    <a:pt x="4114" y="1751"/>
                    <a:pt x="4128" y="2576"/>
                  </a:cubicBezTo>
                  <a:lnTo>
                    <a:pt x="4128" y="9593"/>
                  </a:lnTo>
                  <a:lnTo>
                    <a:pt x="2932" y="8397"/>
                  </a:lnTo>
                  <a:lnTo>
                    <a:pt x="2206" y="9123"/>
                  </a:lnTo>
                  <a:lnTo>
                    <a:pt x="4114" y="11044"/>
                  </a:lnTo>
                  <a:lnTo>
                    <a:pt x="4114" y="13478"/>
                  </a:lnTo>
                  <a:lnTo>
                    <a:pt x="5152" y="13478"/>
                  </a:lnTo>
                  <a:lnTo>
                    <a:pt x="5152" y="2576"/>
                  </a:lnTo>
                  <a:cubicBezTo>
                    <a:pt x="5152" y="1153"/>
                    <a:pt x="4000" y="0"/>
                    <a:pt x="257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6" name="Google Shape;1989;p71"/>
          <p:cNvGrpSpPr/>
          <p:nvPr/>
        </p:nvGrpSpPr>
        <p:grpSpPr>
          <a:xfrm>
            <a:off x="4971780" y="3754069"/>
            <a:ext cx="410597" cy="410901"/>
            <a:chOff x="2637569" y="1325616"/>
            <a:chExt cx="410597" cy="410901"/>
          </a:xfrm>
        </p:grpSpPr>
        <p:sp>
          <p:nvSpPr>
            <p:cNvPr id="67" name="Google Shape;1990;p71"/>
            <p:cNvSpPr/>
            <p:nvPr/>
          </p:nvSpPr>
          <p:spPr>
            <a:xfrm>
              <a:off x="2686396" y="1325616"/>
              <a:ext cx="361770" cy="410901"/>
            </a:xfrm>
            <a:custGeom>
              <a:avLst/>
              <a:gdLst/>
              <a:ahLst/>
              <a:cxnLst/>
              <a:rect l="l" t="t" r="r" b="b"/>
              <a:pathLst>
                <a:path w="15500" h="17605" extrusionOk="0">
                  <a:moveTo>
                    <a:pt x="13407" y="2619"/>
                  </a:moveTo>
                  <a:lnTo>
                    <a:pt x="13407" y="3643"/>
                  </a:lnTo>
                  <a:lnTo>
                    <a:pt x="12382" y="3643"/>
                  </a:lnTo>
                  <a:lnTo>
                    <a:pt x="12382" y="2619"/>
                  </a:lnTo>
                  <a:close/>
                  <a:moveTo>
                    <a:pt x="10319" y="0"/>
                  </a:moveTo>
                  <a:lnTo>
                    <a:pt x="10319" y="2064"/>
                  </a:lnTo>
                  <a:lnTo>
                    <a:pt x="9892" y="2064"/>
                  </a:lnTo>
                  <a:cubicBezTo>
                    <a:pt x="9237" y="1409"/>
                    <a:pt x="8355" y="1039"/>
                    <a:pt x="7430" y="1039"/>
                  </a:cubicBezTo>
                  <a:lnTo>
                    <a:pt x="4128" y="1039"/>
                  </a:lnTo>
                  <a:cubicBezTo>
                    <a:pt x="1836" y="1053"/>
                    <a:pt x="1" y="2903"/>
                    <a:pt x="1" y="5195"/>
                  </a:cubicBezTo>
                  <a:lnTo>
                    <a:pt x="1" y="12410"/>
                  </a:lnTo>
                  <a:cubicBezTo>
                    <a:pt x="1" y="15271"/>
                    <a:pt x="2306" y="17576"/>
                    <a:pt x="5167" y="17605"/>
                  </a:cubicBezTo>
                  <a:cubicBezTo>
                    <a:pt x="6875" y="17605"/>
                    <a:pt x="8269" y="16210"/>
                    <a:pt x="8269" y="14488"/>
                  </a:cubicBezTo>
                  <a:cubicBezTo>
                    <a:pt x="8269" y="12766"/>
                    <a:pt x="6875" y="11371"/>
                    <a:pt x="5167" y="11371"/>
                  </a:cubicBezTo>
                  <a:cubicBezTo>
                    <a:pt x="4583" y="11371"/>
                    <a:pt x="4128" y="11841"/>
                    <a:pt x="4128" y="12410"/>
                  </a:cubicBezTo>
                  <a:cubicBezTo>
                    <a:pt x="4128" y="12980"/>
                    <a:pt x="4583" y="13435"/>
                    <a:pt x="5167" y="13435"/>
                  </a:cubicBezTo>
                  <a:cubicBezTo>
                    <a:pt x="5722" y="13435"/>
                    <a:pt x="6191" y="13905"/>
                    <a:pt x="6191" y="14474"/>
                  </a:cubicBezTo>
                  <a:cubicBezTo>
                    <a:pt x="6191" y="15043"/>
                    <a:pt x="5736" y="15513"/>
                    <a:pt x="5167" y="15541"/>
                  </a:cubicBezTo>
                  <a:cubicBezTo>
                    <a:pt x="3445" y="15527"/>
                    <a:pt x="2064" y="14118"/>
                    <a:pt x="2064" y="12410"/>
                  </a:cubicBezTo>
                  <a:lnTo>
                    <a:pt x="2064" y="7258"/>
                  </a:lnTo>
                  <a:lnTo>
                    <a:pt x="3416" y="7258"/>
                  </a:lnTo>
                  <a:cubicBezTo>
                    <a:pt x="3701" y="7913"/>
                    <a:pt x="4299" y="8795"/>
                    <a:pt x="4953" y="8795"/>
                  </a:cubicBezTo>
                  <a:cubicBezTo>
                    <a:pt x="5309" y="8795"/>
                    <a:pt x="5636" y="8610"/>
                    <a:pt x="5836" y="8311"/>
                  </a:cubicBezTo>
                  <a:cubicBezTo>
                    <a:pt x="5964" y="8112"/>
                    <a:pt x="6035" y="7756"/>
                    <a:pt x="5836" y="7244"/>
                  </a:cubicBezTo>
                  <a:lnTo>
                    <a:pt x="8298" y="7244"/>
                  </a:lnTo>
                  <a:cubicBezTo>
                    <a:pt x="8554" y="7899"/>
                    <a:pt x="9152" y="8795"/>
                    <a:pt x="9806" y="8795"/>
                  </a:cubicBezTo>
                  <a:cubicBezTo>
                    <a:pt x="10162" y="8795"/>
                    <a:pt x="10490" y="8610"/>
                    <a:pt x="10689" y="8311"/>
                  </a:cubicBezTo>
                  <a:cubicBezTo>
                    <a:pt x="10817" y="8112"/>
                    <a:pt x="10888" y="7756"/>
                    <a:pt x="10689" y="7244"/>
                  </a:cubicBezTo>
                  <a:lnTo>
                    <a:pt x="12425" y="7244"/>
                  </a:lnTo>
                  <a:cubicBezTo>
                    <a:pt x="13293" y="7244"/>
                    <a:pt x="14119" y="6874"/>
                    <a:pt x="14688" y="6234"/>
                  </a:cubicBezTo>
                  <a:lnTo>
                    <a:pt x="13407" y="6234"/>
                  </a:lnTo>
                  <a:lnTo>
                    <a:pt x="13407" y="5195"/>
                  </a:lnTo>
                  <a:lnTo>
                    <a:pt x="15314" y="5195"/>
                  </a:lnTo>
                  <a:cubicBezTo>
                    <a:pt x="15442" y="4853"/>
                    <a:pt x="15499" y="4497"/>
                    <a:pt x="15499" y="4127"/>
                  </a:cubicBezTo>
                  <a:cubicBezTo>
                    <a:pt x="15485" y="2419"/>
                    <a:pt x="14119" y="1053"/>
                    <a:pt x="12411" y="1039"/>
                  </a:cubicBezTo>
                  <a:lnTo>
                    <a:pt x="12283" y="1039"/>
                  </a:lnTo>
                  <a:cubicBezTo>
                    <a:pt x="12069" y="413"/>
                    <a:pt x="11486" y="0"/>
                    <a:pt x="1083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1991;p71"/>
            <p:cNvSpPr/>
            <p:nvPr/>
          </p:nvSpPr>
          <p:spPr>
            <a:xfrm>
              <a:off x="2637569" y="1518941"/>
              <a:ext cx="24600" cy="48174"/>
            </a:xfrm>
            <a:custGeom>
              <a:avLst/>
              <a:gdLst/>
              <a:ahLst/>
              <a:cxnLst/>
              <a:rect l="l" t="t" r="r" b="b"/>
              <a:pathLst>
                <a:path w="1054" h="2064" extrusionOk="0">
                  <a:moveTo>
                    <a:pt x="0" y="0"/>
                  </a:moveTo>
                  <a:lnTo>
                    <a:pt x="0" y="2064"/>
                  </a:lnTo>
                  <a:lnTo>
                    <a:pt x="1054" y="2064"/>
                  </a:lnTo>
                  <a:lnTo>
                    <a:pt x="105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1992;p71"/>
            <p:cNvSpPr/>
            <p:nvPr/>
          </p:nvSpPr>
          <p:spPr>
            <a:xfrm>
              <a:off x="2758470" y="1518941"/>
              <a:ext cx="289696" cy="92683"/>
            </a:xfrm>
            <a:custGeom>
              <a:avLst/>
              <a:gdLst/>
              <a:ahLst/>
              <a:cxnLst/>
              <a:rect l="l" t="t" r="r" b="b"/>
              <a:pathLst>
                <a:path w="12412" h="3971" extrusionOk="0">
                  <a:moveTo>
                    <a:pt x="3858" y="0"/>
                  </a:moveTo>
                  <a:cubicBezTo>
                    <a:pt x="3815" y="199"/>
                    <a:pt x="3730" y="398"/>
                    <a:pt x="3630" y="584"/>
                  </a:cubicBezTo>
                  <a:cubicBezTo>
                    <a:pt x="3232" y="1181"/>
                    <a:pt x="2577" y="1537"/>
                    <a:pt x="1865" y="1551"/>
                  </a:cubicBezTo>
                  <a:cubicBezTo>
                    <a:pt x="1196" y="1551"/>
                    <a:pt x="542" y="1124"/>
                    <a:pt x="1" y="427"/>
                  </a:cubicBezTo>
                  <a:lnTo>
                    <a:pt x="1" y="2064"/>
                  </a:lnTo>
                  <a:lnTo>
                    <a:pt x="8554" y="2064"/>
                  </a:lnTo>
                  <a:lnTo>
                    <a:pt x="10476" y="3971"/>
                  </a:lnTo>
                  <a:lnTo>
                    <a:pt x="11201" y="3245"/>
                  </a:lnTo>
                  <a:lnTo>
                    <a:pt x="10020" y="2064"/>
                  </a:lnTo>
                  <a:lnTo>
                    <a:pt x="12411" y="2064"/>
                  </a:lnTo>
                  <a:lnTo>
                    <a:pt x="12411" y="0"/>
                  </a:lnTo>
                  <a:lnTo>
                    <a:pt x="8711" y="0"/>
                  </a:lnTo>
                  <a:cubicBezTo>
                    <a:pt x="8654" y="199"/>
                    <a:pt x="8583" y="398"/>
                    <a:pt x="8469" y="569"/>
                  </a:cubicBezTo>
                  <a:cubicBezTo>
                    <a:pt x="8085" y="1181"/>
                    <a:pt x="7430" y="1537"/>
                    <a:pt x="6718" y="1551"/>
                  </a:cubicBezTo>
                  <a:cubicBezTo>
                    <a:pt x="5907" y="1551"/>
                    <a:pt x="5110" y="982"/>
                    <a:pt x="454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4" name="Google Shape;723;p45"/>
          <p:cNvSpPr txBox="1">
            <a:spLocks/>
          </p:cNvSpPr>
          <p:nvPr/>
        </p:nvSpPr>
        <p:spPr>
          <a:xfrm>
            <a:off x="8705406" y="4458791"/>
            <a:ext cx="432048" cy="547158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dirty="0"/>
              <a:t>4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7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7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7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7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7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7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7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7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7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7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7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7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2" grpId="0" build="p"/>
      <p:bldP spid="723" grpId="0" build="p"/>
      <p:bldP spid="724" grpId="0" build="p"/>
      <p:bldP spid="725" grpId="0" animBg="1"/>
      <p:bldP spid="726" grpId="0" animBg="1"/>
      <p:bldP spid="727" grpId="0" animBg="1"/>
      <p:bldP spid="728" grpId="0" animBg="1"/>
      <p:bldP spid="729" grpId="0" animBg="1"/>
      <p:bldP spid="730" grpId="0" animBg="1"/>
      <p:bldP spid="731" grpId="0" build="p"/>
      <p:bldP spid="732" grpId="0" build="p"/>
      <p:bldP spid="733" grpId="0" build="p"/>
      <p:bldP spid="734" grpId="0" build="p"/>
      <p:bldP spid="735" grpId="0" build="p"/>
      <p:bldP spid="736" grpId="0" build="p"/>
      <p:bldP spid="737" grpId="0" build="p"/>
      <p:bldP spid="738" grpId="0" build="p"/>
      <p:bldP spid="739" grpId="0"/>
      <p:bldP spid="740" grpId="0" build="p"/>
      <p:bldP spid="6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صورة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266" y="771550"/>
            <a:ext cx="2857500" cy="1600200"/>
          </a:xfrm>
          <a:prstGeom prst="rect">
            <a:avLst/>
          </a:prstGeom>
        </p:spPr>
      </p:pic>
      <p:pic>
        <p:nvPicPr>
          <p:cNvPr id="19" name="صورة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771550"/>
            <a:ext cx="2952750" cy="1600200"/>
          </a:xfrm>
          <a:prstGeom prst="rect">
            <a:avLst/>
          </a:prstGeom>
        </p:spPr>
      </p:pic>
      <p:pic>
        <p:nvPicPr>
          <p:cNvPr id="20" name="صورة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453" y="2606699"/>
            <a:ext cx="2143125" cy="2143125"/>
          </a:xfrm>
          <a:prstGeom prst="rect">
            <a:avLst/>
          </a:prstGeom>
        </p:spPr>
      </p:pic>
      <p:pic>
        <p:nvPicPr>
          <p:cNvPr id="21" name="صورة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2806723"/>
            <a:ext cx="2619375" cy="1743075"/>
          </a:xfrm>
          <a:prstGeom prst="rect">
            <a:avLst/>
          </a:prstGeom>
        </p:spPr>
      </p:pic>
      <p:sp>
        <p:nvSpPr>
          <p:cNvPr id="6" name="Google Shape;723;p45"/>
          <p:cNvSpPr txBox="1">
            <a:spLocks/>
          </p:cNvSpPr>
          <p:nvPr/>
        </p:nvSpPr>
        <p:spPr>
          <a:xfrm>
            <a:off x="8705406" y="4458791"/>
            <a:ext cx="432048" cy="547158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438840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0" name="Google Shape;660;p42"/>
          <p:cNvSpPr txBox="1">
            <a:spLocks noGrp="1"/>
          </p:cNvSpPr>
          <p:nvPr>
            <p:ph type="title"/>
          </p:nvPr>
        </p:nvSpPr>
        <p:spPr>
          <a:xfrm>
            <a:off x="539552" y="195486"/>
            <a:ext cx="7416824" cy="108012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spcBef>
                <a:spcPts val="1600"/>
              </a:spcBef>
            </a:pPr>
            <a:r>
              <a:rPr lang="en-US" sz="2700" dirty="0" smtClean="0"/>
              <a:t>2- Effect </a:t>
            </a:r>
            <a:r>
              <a:rPr lang="en-US" sz="2700" dirty="0"/>
              <a:t>of the climate change in </a:t>
            </a:r>
            <a:r>
              <a:rPr lang="en-US" sz="2700" dirty="0" smtClean="0"/>
              <a:t>world</a:t>
            </a:r>
            <a:br>
              <a:rPr lang="en-US" sz="2700" dirty="0" smtClean="0"/>
            </a:br>
            <a:r>
              <a:rPr lang="en-US" sz="2700" dirty="0"/>
              <a:t> </a:t>
            </a:r>
            <a:r>
              <a:rPr lang="en-US" sz="2700" dirty="0" smtClean="0"/>
              <a:t>   economy:</a:t>
            </a:r>
            <a:endParaRPr lang="en-US" sz="2700" dirty="0"/>
          </a:p>
        </p:txBody>
      </p:sp>
      <p:sp>
        <p:nvSpPr>
          <p:cNvPr id="13" name="Google Shape;1067;p55"/>
          <p:cNvSpPr txBox="1">
            <a:spLocks/>
          </p:cNvSpPr>
          <p:nvPr/>
        </p:nvSpPr>
        <p:spPr>
          <a:xfrm>
            <a:off x="892030" y="1419622"/>
            <a:ext cx="7416824" cy="1440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Char char="●"/>
              <a:defRPr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Char char="○"/>
              <a:defRPr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Char char="■"/>
              <a:defRPr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Char char="●"/>
              <a:defRPr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Char char="○"/>
              <a:defRPr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Char char="■"/>
              <a:defRPr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Char char="●"/>
              <a:defRPr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Char char="○"/>
              <a:defRPr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Char char="■"/>
              <a:defRPr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indent="0">
              <a:buNone/>
            </a:pPr>
            <a:r>
              <a:rPr lang="en-US" sz="2000" dirty="0"/>
              <a:t>G</a:t>
            </a:r>
            <a:r>
              <a:rPr lang="en-US" sz="2000" dirty="0" smtClean="0"/>
              <a:t>lobal </a:t>
            </a:r>
            <a:r>
              <a:rPr lang="en-US" sz="2000" dirty="0"/>
              <a:t>growth will be </a:t>
            </a:r>
            <a:r>
              <a:rPr lang="en-US" sz="2000" dirty="0" smtClean="0"/>
              <a:t>obstructed by </a:t>
            </a:r>
            <a:r>
              <a:rPr lang="en-US" sz="2000" dirty="0"/>
              <a:t>rising operational  costs as global temperatures rise, with studies suggesting that a worst-case impact </a:t>
            </a:r>
            <a:r>
              <a:rPr lang="en-US" sz="2000" dirty="0" smtClean="0"/>
              <a:t>of a </a:t>
            </a:r>
            <a:r>
              <a:rPr lang="en-US" sz="2000" dirty="0"/>
              <a:t>1% reduction in gross domestic </a:t>
            </a:r>
            <a:r>
              <a:rPr lang="en-US" sz="2000" dirty="0" smtClean="0"/>
              <a:t>product growth </a:t>
            </a:r>
            <a:r>
              <a:rPr lang="en-US" sz="2000" dirty="0"/>
              <a:t>per year could be realized.</a:t>
            </a:r>
            <a:endParaRPr lang="en-US" sz="2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Google Shape;723;p45"/>
          <p:cNvSpPr txBox="1">
            <a:spLocks/>
          </p:cNvSpPr>
          <p:nvPr/>
        </p:nvSpPr>
        <p:spPr>
          <a:xfrm>
            <a:off x="8705406" y="4458791"/>
            <a:ext cx="432048" cy="547158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dirty="0" smtClean="0"/>
              <a:t>6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0" grpId="0"/>
      <p:bldP spid="13" grpId="0"/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053;p55"/>
          <p:cNvSpPr txBox="1">
            <a:spLocks noGrp="1"/>
          </p:cNvSpPr>
          <p:nvPr>
            <p:ph type="title"/>
          </p:nvPr>
        </p:nvSpPr>
        <p:spPr>
          <a:xfrm>
            <a:off x="591192" y="747564"/>
            <a:ext cx="6665972" cy="72008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sz="2600" dirty="0" smtClean="0"/>
              <a:t>The </a:t>
            </a:r>
            <a:r>
              <a:rPr lang="en-US" sz="2600" dirty="0"/>
              <a:t>effect on growth and inflation:</a:t>
            </a:r>
          </a:p>
        </p:txBody>
      </p:sp>
      <p:sp>
        <p:nvSpPr>
          <p:cNvPr id="8" name="Google Shape;1067;p55"/>
          <p:cNvSpPr txBox="1">
            <a:spLocks/>
          </p:cNvSpPr>
          <p:nvPr/>
        </p:nvSpPr>
        <p:spPr>
          <a:xfrm>
            <a:off x="892030" y="1419622"/>
            <a:ext cx="7416824" cy="9361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Char char="●"/>
              <a:defRPr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Char char="○"/>
              <a:defRPr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Char char="■"/>
              <a:defRPr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Char char="●"/>
              <a:defRPr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Char char="○"/>
              <a:defRPr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Char char="■"/>
              <a:defRPr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Char char="●"/>
              <a:defRPr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Char char="○"/>
              <a:defRPr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Char char="■"/>
              <a:defRPr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indent="0">
              <a:buNone/>
            </a:pPr>
            <a:r>
              <a:rPr lang="en-US" sz="2000" dirty="0">
                <a:solidFill>
                  <a:schemeClr val="tx2">
                    <a:lumMod val="50000"/>
                  </a:schemeClr>
                </a:solidFill>
              </a:rPr>
              <a:t>Despite there being winners and losers, increasing temperatures will be negative for global activity </a:t>
            </a:r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</a:rPr>
              <a:t>overall.</a:t>
            </a:r>
            <a:endParaRPr lang="en-US" sz="2000" dirty="0">
              <a:solidFill>
                <a:schemeClr val="tx2">
                  <a:lumMod val="50000"/>
                </a:schemeClr>
              </a:solidFill>
            </a:endParaRPr>
          </a:p>
        </p:txBody>
      </p:sp>
      <p:grpSp>
        <p:nvGrpSpPr>
          <p:cNvPr id="828" name="Google Shape;2528;p78"/>
          <p:cNvGrpSpPr/>
          <p:nvPr/>
        </p:nvGrpSpPr>
        <p:grpSpPr>
          <a:xfrm>
            <a:off x="1058836" y="2588938"/>
            <a:ext cx="6408712" cy="1786888"/>
            <a:chOff x="2654821" y="2311071"/>
            <a:chExt cx="2279715" cy="1262120"/>
          </a:xfrm>
        </p:grpSpPr>
        <p:grpSp>
          <p:nvGrpSpPr>
            <p:cNvPr id="829" name="Google Shape;2529;p78"/>
            <p:cNvGrpSpPr/>
            <p:nvPr/>
          </p:nvGrpSpPr>
          <p:grpSpPr>
            <a:xfrm>
              <a:off x="4034269" y="2840745"/>
              <a:ext cx="40212" cy="36437"/>
              <a:chOff x="4293400" y="2574725"/>
              <a:chExt cx="84425" cy="80100"/>
            </a:xfrm>
          </p:grpSpPr>
          <p:sp>
            <p:nvSpPr>
              <p:cNvPr id="1084" name="Google Shape;2530;p78"/>
              <p:cNvSpPr/>
              <p:nvPr/>
            </p:nvSpPr>
            <p:spPr>
              <a:xfrm>
                <a:off x="4293400" y="2574725"/>
                <a:ext cx="57150" cy="45250"/>
              </a:xfrm>
              <a:custGeom>
                <a:avLst/>
                <a:gdLst/>
                <a:ahLst/>
                <a:cxnLst/>
                <a:rect l="l" t="t" r="r" b="b"/>
                <a:pathLst>
                  <a:path w="2286" h="1810" extrusionOk="0">
                    <a:moveTo>
                      <a:pt x="2286" y="905"/>
                    </a:moveTo>
                    <a:lnTo>
                      <a:pt x="1857" y="476"/>
                    </a:lnTo>
                    <a:lnTo>
                      <a:pt x="0" y="0"/>
                    </a:lnTo>
                    <a:lnTo>
                      <a:pt x="95" y="834"/>
                    </a:lnTo>
                    <a:lnTo>
                      <a:pt x="952" y="1476"/>
                    </a:lnTo>
                    <a:lnTo>
                      <a:pt x="1952" y="1810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</p:sp>
          <p:sp>
            <p:nvSpPr>
              <p:cNvPr id="1085" name="Google Shape;2531;p78"/>
              <p:cNvSpPr/>
              <p:nvPr/>
            </p:nvSpPr>
            <p:spPr>
              <a:xfrm>
                <a:off x="4299350" y="2589925"/>
                <a:ext cx="78475" cy="64900"/>
              </a:xfrm>
              <a:custGeom>
                <a:avLst/>
                <a:gdLst/>
                <a:ahLst/>
                <a:cxnLst/>
                <a:rect l="l" t="t" r="r" b="b"/>
                <a:pathLst>
                  <a:path w="3139" h="2596" extrusionOk="0">
                    <a:moveTo>
                      <a:pt x="2009" y="1"/>
                    </a:moveTo>
                    <a:lnTo>
                      <a:pt x="1820" y="252"/>
                    </a:lnTo>
                    <a:lnTo>
                      <a:pt x="1632" y="314"/>
                    </a:lnTo>
                    <a:lnTo>
                      <a:pt x="1590" y="419"/>
                    </a:lnTo>
                    <a:lnTo>
                      <a:pt x="1318" y="398"/>
                    </a:lnTo>
                    <a:lnTo>
                      <a:pt x="1255" y="273"/>
                    </a:lnTo>
                    <a:lnTo>
                      <a:pt x="983" y="63"/>
                    </a:lnTo>
                    <a:lnTo>
                      <a:pt x="837" y="42"/>
                    </a:lnTo>
                    <a:lnTo>
                      <a:pt x="795" y="63"/>
                    </a:lnTo>
                    <a:lnTo>
                      <a:pt x="753" y="252"/>
                    </a:lnTo>
                    <a:lnTo>
                      <a:pt x="900" y="314"/>
                    </a:lnTo>
                    <a:lnTo>
                      <a:pt x="983" y="461"/>
                    </a:lnTo>
                    <a:lnTo>
                      <a:pt x="963" y="670"/>
                    </a:lnTo>
                    <a:lnTo>
                      <a:pt x="753" y="566"/>
                    </a:lnTo>
                    <a:lnTo>
                      <a:pt x="544" y="524"/>
                    </a:lnTo>
                    <a:lnTo>
                      <a:pt x="209" y="356"/>
                    </a:lnTo>
                    <a:lnTo>
                      <a:pt x="0" y="419"/>
                    </a:lnTo>
                    <a:lnTo>
                      <a:pt x="0" y="524"/>
                    </a:lnTo>
                    <a:lnTo>
                      <a:pt x="105" y="628"/>
                    </a:lnTo>
                    <a:lnTo>
                      <a:pt x="314" y="670"/>
                    </a:lnTo>
                    <a:lnTo>
                      <a:pt x="419" y="796"/>
                    </a:lnTo>
                    <a:lnTo>
                      <a:pt x="377" y="921"/>
                    </a:lnTo>
                    <a:lnTo>
                      <a:pt x="377" y="1026"/>
                    </a:lnTo>
                    <a:lnTo>
                      <a:pt x="628" y="1214"/>
                    </a:lnTo>
                    <a:lnTo>
                      <a:pt x="628" y="1340"/>
                    </a:lnTo>
                    <a:lnTo>
                      <a:pt x="544" y="1423"/>
                    </a:lnTo>
                    <a:lnTo>
                      <a:pt x="628" y="1612"/>
                    </a:lnTo>
                    <a:lnTo>
                      <a:pt x="879" y="1737"/>
                    </a:lnTo>
                    <a:lnTo>
                      <a:pt x="1067" y="1737"/>
                    </a:lnTo>
                    <a:lnTo>
                      <a:pt x="1193" y="1863"/>
                    </a:lnTo>
                    <a:lnTo>
                      <a:pt x="1046" y="1884"/>
                    </a:lnTo>
                    <a:lnTo>
                      <a:pt x="1109" y="2051"/>
                    </a:lnTo>
                    <a:lnTo>
                      <a:pt x="1088" y="2093"/>
                    </a:lnTo>
                    <a:lnTo>
                      <a:pt x="1088" y="2239"/>
                    </a:lnTo>
                    <a:lnTo>
                      <a:pt x="1172" y="2260"/>
                    </a:lnTo>
                    <a:lnTo>
                      <a:pt x="1276" y="2198"/>
                    </a:lnTo>
                    <a:lnTo>
                      <a:pt x="1276" y="2156"/>
                    </a:lnTo>
                    <a:lnTo>
                      <a:pt x="1318" y="2093"/>
                    </a:lnTo>
                    <a:lnTo>
                      <a:pt x="1381" y="2072"/>
                    </a:lnTo>
                    <a:lnTo>
                      <a:pt x="1486" y="1946"/>
                    </a:lnTo>
                    <a:lnTo>
                      <a:pt x="1569" y="1926"/>
                    </a:lnTo>
                    <a:lnTo>
                      <a:pt x="1611" y="1821"/>
                    </a:lnTo>
                    <a:lnTo>
                      <a:pt x="1695" y="1821"/>
                    </a:lnTo>
                    <a:lnTo>
                      <a:pt x="1820" y="1737"/>
                    </a:lnTo>
                    <a:lnTo>
                      <a:pt x="1883" y="1737"/>
                    </a:lnTo>
                    <a:lnTo>
                      <a:pt x="1883" y="1758"/>
                    </a:lnTo>
                    <a:lnTo>
                      <a:pt x="1925" y="1758"/>
                    </a:lnTo>
                    <a:lnTo>
                      <a:pt x="1988" y="1863"/>
                    </a:lnTo>
                    <a:lnTo>
                      <a:pt x="2051" y="1946"/>
                    </a:lnTo>
                    <a:lnTo>
                      <a:pt x="2009" y="1988"/>
                    </a:lnTo>
                    <a:lnTo>
                      <a:pt x="2030" y="2051"/>
                    </a:lnTo>
                    <a:lnTo>
                      <a:pt x="2155" y="2135"/>
                    </a:lnTo>
                    <a:lnTo>
                      <a:pt x="1988" y="2260"/>
                    </a:lnTo>
                    <a:lnTo>
                      <a:pt x="2155" y="2470"/>
                    </a:lnTo>
                    <a:lnTo>
                      <a:pt x="2260" y="2511"/>
                    </a:lnTo>
                    <a:lnTo>
                      <a:pt x="2302" y="2574"/>
                    </a:lnTo>
                    <a:lnTo>
                      <a:pt x="2406" y="2595"/>
                    </a:lnTo>
                    <a:lnTo>
                      <a:pt x="2448" y="2574"/>
                    </a:lnTo>
                    <a:lnTo>
                      <a:pt x="2448" y="2365"/>
                    </a:lnTo>
                    <a:lnTo>
                      <a:pt x="2427" y="2302"/>
                    </a:lnTo>
                    <a:lnTo>
                      <a:pt x="2427" y="2198"/>
                    </a:lnTo>
                    <a:lnTo>
                      <a:pt x="2406" y="2072"/>
                    </a:lnTo>
                    <a:lnTo>
                      <a:pt x="2427" y="1967"/>
                    </a:lnTo>
                    <a:lnTo>
                      <a:pt x="2469" y="1946"/>
                    </a:lnTo>
                    <a:lnTo>
                      <a:pt x="2553" y="2030"/>
                    </a:lnTo>
                    <a:lnTo>
                      <a:pt x="2511" y="2135"/>
                    </a:lnTo>
                    <a:lnTo>
                      <a:pt x="2553" y="2198"/>
                    </a:lnTo>
                    <a:lnTo>
                      <a:pt x="2574" y="2135"/>
                    </a:lnTo>
                    <a:lnTo>
                      <a:pt x="2574" y="1946"/>
                    </a:lnTo>
                    <a:lnTo>
                      <a:pt x="2636" y="1884"/>
                    </a:lnTo>
                    <a:lnTo>
                      <a:pt x="2636" y="1779"/>
                    </a:lnTo>
                    <a:lnTo>
                      <a:pt x="2574" y="1737"/>
                    </a:lnTo>
                    <a:lnTo>
                      <a:pt x="2616" y="1633"/>
                    </a:lnTo>
                    <a:lnTo>
                      <a:pt x="2657" y="1549"/>
                    </a:lnTo>
                    <a:lnTo>
                      <a:pt x="2636" y="1444"/>
                    </a:lnTo>
                    <a:lnTo>
                      <a:pt x="2636" y="1298"/>
                    </a:lnTo>
                    <a:lnTo>
                      <a:pt x="2783" y="1151"/>
                    </a:lnTo>
                    <a:lnTo>
                      <a:pt x="2950" y="1130"/>
                    </a:lnTo>
                    <a:lnTo>
                      <a:pt x="3034" y="1089"/>
                    </a:lnTo>
                    <a:lnTo>
                      <a:pt x="3139" y="1089"/>
                    </a:lnTo>
                    <a:lnTo>
                      <a:pt x="3034" y="984"/>
                    </a:lnTo>
                    <a:lnTo>
                      <a:pt x="2888" y="900"/>
                    </a:lnTo>
                    <a:lnTo>
                      <a:pt x="2741" y="921"/>
                    </a:lnTo>
                    <a:lnTo>
                      <a:pt x="2616" y="817"/>
                    </a:lnTo>
                    <a:lnTo>
                      <a:pt x="2574" y="712"/>
                    </a:lnTo>
                    <a:lnTo>
                      <a:pt x="2406" y="586"/>
                    </a:lnTo>
                    <a:lnTo>
                      <a:pt x="2323" y="419"/>
                    </a:lnTo>
                    <a:lnTo>
                      <a:pt x="2323" y="314"/>
                    </a:lnTo>
                    <a:lnTo>
                      <a:pt x="2134" y="84"/>
                    </a:lnTo>
                    <a:lnTo>
                      <a:pt x="2009" y="1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830" name="Google Shape;2532;p78"/>
            <p:cNvGrpSpPr/>
            <p:nvPr/>
          </p:nvGrpSpPr>
          <p:grpSpPr>
            <a:xfrm>
              <a:off x="3894606" y="2334874"/>
              <a:ext cx="913198" cy="518984"/>
              <a:chOff x="4000175" y="1462675"/>
              <a:chExt cx="1917275" cy="1140875"/>
            </a:xfrm>
          </p:grpSpPr>
          <p:sp>
            <p:nvSpPr>
              <p:cNvPr id="1076" name="Google Shape;2533;p78"/>
              <p:cNvSpPr/>
              <p:nvPr/>
            </p:nvSpPr>
            <p:spPr>
              <a:xfrm>
                <a:off x="4178050" y="2433300"/>
                <a:ext cx="60250" cy="65175"/>
              </a:xfrm>
              <a:custGeom>
                <a:avLst/>
                <a:gdLst/>
                <a:ahLst/>
                <a:cxnLst/>
                <a:rect l="l" t="t" r="r" b="b"/>
                <a:pathLst>
                  <a:path w="2410" h="2607" extrusionOk="0">
                    <a:moveTo>
                      <a:pt x="639" y="2410"/>
                    </a:moveTo>
                    <a:lnTo>
                      <a:pt x="1180" y="2607"/>
                    </a:lnTo>
                    <a:lnTo>
                      <a:pt x="2410" y="2017"/>
                    </a:lnTo>
                    <a:lnTo>
                      <a:pt x="2262" y="0"/>
                    </a:lnTo>
                    <a:lnTo>
                      <a:pt x="541" y="0"/>
                    </a:lnTo>
                    <a:lnTo>
                      <a:pt x="0" y="1771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</p:sp>
          <p:grpSp>
            <p:nvGrpSpPr>
              <p:cNvPr id="1077" name="Google Shape;2534;p78"/>
              <p:cNvGrpSpPr/>
              <p:nvPr/>
            </p:nvGrpSpPr>
            <p:grpSpPr>
              <a:xfrm>
                <a:off x="4000175" y="1462675"/>
                <a:ext cx="1917275" cy="1140875"/>
                <a:chOff x="4000175" y="1462675"/>
                <a:chExt cx="1917275" cy="1140875"/>
              </a:xfrm>
            </p:grpSpPr>
            <p:sp>
              <p:nvSpPr>
                <p:cNvPr id="1078" name="Google Shape;2535;p78"/>
                <p:cNvSpPr/>
                <p:nvPr/>
              </p:nvSpPr>
              <p:spPr>
                <a:xfrm>
                  <a:off x="4000175" y="2000075"/>
                  <a:ext cx="1545875" cy="510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835" h="20400" extrusionOk="0">
                      <a:moveTo>
                        <a:pt x="1594" y="319"/>
                      </a:moveTo>
                      <a:lnTo>
                        <a:pt x="106" y="0"/>
                      </a:lnTo>
                      <a:lnTo>
                        <a:pt x="0" y="2444"/>
                      </a:lnTo>
                      <a:lnTo>
                        <a:pt x="1062" y="9031"/>
                      </a:lnTo>
                      <a:lnTo>
                        <a:pt x="3931" y="9775"/>
                      </a:lnTo>
                      <a:lnTo>
                        <a:pt x="2125" y="10200"/>
                      </a:lnTo>
                      <a:lnTo>
                        <a:pt x="531" y="10413"/>
                      </a:lnTo>
                      <a:lnTo>
                        <a:pt x="1487" y="13600"/>
                      </a:lnTo>
                      <a:lnTo>
                        <a:pt x="3931" y="17212"/>
                      </a:lnTo>
                      <a:lnTo>
                        <a:pt x="8393" y="18594"/>
                      </a:lnTo>
                      <a:lnTo>
                        <a:pt x="9987" y="18169"/>
                      </a:lnTo>
                      <a:lnTo>
                        <a:pt x="13281" y="20400"/>
                      </a:lnTo>
                      <a:lnTo>
                        <a:pt x="14343" y="18912"/>
                      </a:lnTo>
                      <a:lnTo>
                        <a:pt x="28793" y="17319"/>
                      </a:lnTo>
                      <a:lnTo>
                        <a:pt x="35699" y="16894"/>
                      </a:lnTo>
                      <a:lnTo>
                        <a:pt x="48342" y="16894"/>
                      </a:lnTo>
                      <a:lnTo>
                        <a:pt x="49617" y="15194"/>
                      </a:lnTo>
                      <a:lnTo>
                        <a:pt x="59285" y="20294"/>
                      </a:lnTo>
                      <a:lnTo>
                        <a:pt x="60135" y="19231"/>
                      </a:lnTo>
                      <a:lnTo>
                        <a:pt x="61835" y="18487"/>
                      </a:lnTo>
                      <a:lnTo>
                        <a:pt x="61092" y="13494"/>
                      </a:lnTo>
                      <a:lnTo>
                        <a:pt x="46323" y="3188"/>
                      </a:lnTo>
                      <a:lnTo>
                        <a:pt x="12962" y="10413"/>
                      </a:lnTo>
                      <a:lnTo>
                        <a:pt x="4569" y="7013"/>
                      </a:lnTo>
                      <a:lnTo>
                        <a:pt x="2444" y="3507"/>
                      </a:lnTo>
                      <a:lnTo>
                        <a:pt x="2019" y="1807"/>
                      </a:lnTo>
                      <a:close/>
                    </a:path>
                  </a:pathLst>
                </a:custGeom>
                <a:solidFill>
                  <a:srgbClr val="5F7D95"/>
                </a:solidFill>
                <a:ln>
                  <a:noFill/>
                </a:ln>
              </p:spPr>
            </p:sp>
            <p:sp>
              <p:nvSpPr>
                <p:cNvPr id="1079" name="Google Shape;2536;p78"/>
                <p:cNvSpPr/>
                <p:nvPr/>
              </p:nvSpPr>
              <p:spPr>
                <a:xfrm>
                  <a:off x="4624175" y="1521775"/>
                  <a:ext cx="58100" cy="73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24" h="2951" extrusionOk="0">
                      <a:moveTo>
                        <a:pt x="210" y="1"/>
                      </a:moveTo>
                      <a:lnTo>
                        <a:pt x="126" y="84"/>
                      </a:lnTo>
                      <a:lnTo>
                        <a:pt x="147" y="189"/>
                      </a:lnTo>
                      <a:lnTo>
                        <a:pt x="252" y="252"/>
                      </a:lnTo>
                      <a:lnTo>
                        <a:pt x="335" y="356"/>
                      </a:lnTo>
                      <a:lnTo>
                        <a:pt x="273" y="419"/>
                      </a:lnTo>
                      <a:lnTo>
                        <a:pt x="210" y="419"/>
                      </a:lnTo>
                      <a:lnTo>
                        <a:pt x="147" y="335"/>
                      </a:lnTo>
                      <a:lnTo>
                        <a:pt x="63" y="293"/>
                      </a:lnTo>
                      <a:lnTo>
                        <a:pt x="22" y="293"/>
                      </a:lnTo>
                      <a:lnTo>
                        <a:pt x="42" y="356"/>
                      </a:lnTo>
                      <a:lnTo>
                        <a:pt x="22" y="545"/>
                      </a:lnTo>
                      <a:lnTo>
                        <a:pt x="1" y="565"/>
                      </a:lnTo>
                      <a:lnTo>
                        <a:pt x="1" y="712"/>
                      </a:lnTo>
                      <a:lnTo>
                        <a:pt x="42" y="754"/>
                      </a:lnTo>
                      <a:lnTo>
                        <a:pt x="126" y="775"/>
                      </a:lnTo>
                      <a:lnTo>
                        <a:pt x="189" y="858"/>
                      </a:lnTo>
                      <a:lnTo>
                        <a:pt x="147" y="963"/>
                      </a:lnTo>
                      <a:lnTo>
                        <a:pt x="294" y="1256"/>
                      </a:lnTo>
                      <a:lnTo>
                        <a:pt x="356" y="1340"/>
                      </a:lnTo>
                      <a:lnTo>
                        <a:pt x="461" y="1340"/>
                      </a:lnTo>
                      <a:lnTo>
                        <a:pt x="398" y="1402"/>
                      </a:lnTo>
                      <a:lnTo>
                        <a:pt x="294" y="1444"/>
                      </a:lnTo>
                      <a:lnTo>
                        <a:pt x="231" y="1612"/>
                      </a:lnTo>
                      <a:lnTo>
                        <a:pt x="335" y="1821"/>
                      </a:lnTo>
                      <a:lnTo>
                        <a:pt x="398" y="1988"/>
                      </a:lnTo>
                      <a:lnTo>
                        <a:pt x="398" y="2114"/>
                      </a:lnTo>
                      <a:lnTo>
                        <a:pt x="440" y="2177"/>
                      </a:lnTo>
                      <a:lnTo>
                        <a:pt x="461" y="2281"/>
                      </a:lnTo>
                      <a:lnTo>
                        <a:pt x="419" y="2323"/>
                      </a:lnTo>
                      <a:lnTo>
                        <a:pt x="503" y="2511"/>
                      </a:lnTo>
                      <a:lnTo>
                        <a:pt x="545" y="2679"/>
                      </a:lnTo>
                      <a:lnTo>
                        <a:pt x="649" y="2762"/>
                      </a:lnTo>
                      <a:lnTo>
                        <a:pt x="649" y="2867"/>
                      </a:lnTo>
                      <a:lnTo>
                        <a:pt x="733" y="2951"/>
                      </a:lnTo>
                      <a:lnTo>
                        <a:pt x="879" y="2909"/>
                      </a:lnTo>
                      <a:lnTo>
                        <a:pt x="963" y="2742"/>
                      </a:lnTo>
                      <a:lnTo>
                        <a:pt x="1089" y="2553"/>
                      </a:lnTo>
                      <a:lnTo>
                        <a:pt x="1172" y="2511"/>
                      </a:lnTo>
                      <a:lnTo>
                        <a:pt x="1151" y="2428"/>
                      </a:lnTo>
                      <a:lnTo>
                        <a:pt x="1172" y="2323"/>
                      </a:lnTo>
                      <a:lnTo>
                        <a:pt x="1423" y="2135"/>
                      </a:lnTo>
                      <a:lnTo>
                        <a:pt x="1528" y="2114"/>
                      </a:lnTo>
                      <a:lnTo>
                        <a:pt x="1612" y="2177"/>
                      </a:lnTo>
                      <a:lnTo>
                        <a:pt x="1695" y="2177"/>
                      </a:lnTo>
                      <a:lnTo>
                        <a:pt x="1737" y="2072"/>
                      </a:lnTo>
                      <a:lnTo>
                        <a:pt x="1800" y="1988"/>
                      </a:lnTo>
                      <a:lnTo>
                        <a:pt x="1926" y="1926"/>
                      </a:lnTo>
                      <a:lnTo>
                        <a:pt x="2114" y="1779"/>
                      </a:lnTo>
                      <a:lnTo>
                        <a:pt x="2135" y="1674"/>
                      </a:lnTo>
                      <a:lnTo>
                        <a:pt x="2219" y="1612"/>
                      </a:lnTo>
                      <a:lnTo>
                        <a:pt x="2323" y="1382"/>
                      </a:lnTo>
                      <a:lnTo>
                        <a:pt x="2302" y="1256"/>
                      </a:lnTo>
                      <a:lnTo>
                        <a:pt x="2135" y="1068"/>
                      </a:lnTo>
                      <a:lnTo>
                        <a:pt x="2051" y="942"/>
                      </a:lnTo>
                      <a:lnTo>
                        <a:pt x="2051" y="837"/>
                      </a:lnTo>
                      <a:lnTo>
                        <a:pt x="1884" y="712"/>
                      </a:lnTo>
                      <a:lnTo>
                        <a:pt x="1779" y="712"/>
                      </a:lnTo>
                      <a:lnTo>
                        <a:pt x="1716" y="733"/>
                      </a:lnTo>
                      <a:lnTo>
                        <a:pt x="1633" y="670"/>
                      </a:lnTo>
                      <a:lnTo>
                        <a:pt x="1507" y="628"/>
                      </a:lnTo>
                      <a:lnTo>
                        <a:pt x="1382" y="503"/>
                      </a:lnTo>
                      <a:lnTo>
                        <a:pt x="1319" y="461"/>
                      </a:lnTo>
                      <a:lnTo>
                        <a:pt x="1298" y="524"/>
                      </a:lnTo>
                      <a:lnTo>
                        <a:pt x="1214" y="503"/>
                      </a:lnTo>
                      <a:lnTo>
                        <a:pt x="1193" y="419"/>
                      </a:lnTo>
                      <a:lnTo>
                        <a:pt x="1110" y="314"/>
                      </a:lnTo>
                      <a:lnTo>
                        <a:pt x="1047" y="314"/>
                      </a:lnTo>
                      <a:lnTo>
                        <a:pt x="1005" y="419"/>
                      </a:lnTo>
                      <a:lnTo>
                        <a:pt x="963" y="419"/>
                      </a:lnTo>
                      <a:lnTo>
                        <a:pt x="858" y="252"/>
                      </a:lnTo>
                      <a:lnTo>
                        <a:pt x="775" y="210"/>
                      </a:lnTo>
                      <a:lnTo>
                        <a:pt x="775" y="252"/>
                      </a:lnTo>
                      <a:lnTo>
                        <a:pt x="858" y="356"/>
                      </a:lnTo>
                      <a:lnTo>
                        <a:pt x="858" y="440"/>
                      </a:lnTo>
                      <a:lnTo>
                        <a:pt x="775" y="503"/>
                      </a:lnTo>
                      <a:lnTo>
                        <a:pt x="775" y="607"/>
                      </a:lnTo>
                      <a:lnTo>
                        <a:pt x="733" y="607"/>
                      </a:lnTo>
                      <a:lnTo>
                        <a:pt x="670" y="524"/>
                      </a:lnTo>
                      <a:lnTo>
                        <a:pt x="649" y="147"/>
                      </a:lnTo>
                      <a:lnTo>
                        <a:pt x="545" y="105"/>
                      </a:lnTo>
                      <a:lnTo>
                        <a:pt x="440" y="84"/>
                      </a:lnTo>
                      <a:lnTo>
                        <a:pt x="273" y="1"/>
                      </a:lnTo>
                      <a:close/>
                    </a:path>
                  </a:pathLst>
                </a:custGeom>
                <a:solidFill>
                  <a:srgbClr val="5F7D9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80" name="Google Shape;2537;p78"/>
                <p:cNvSpPr/>
                <p:nvPr/>
              </p:nvSpPr>
              <p:spPr>
                <a:xfrm>
                  <a:off x="4499150" y="1462675"/>
                  <a:ext cx="117200" cy="104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88" h="4164" extrusionOk="0">
                      <a:moveTo>
                        <a:pt x="398" y="0"/>
                      </a:moveTo>
                      <a:lnTo>
                        <a:pt x="357" y="63"/>
                      </a:lnTo>
                      <a:lnTo>
                        <a:pt x="336" y="168"/>
                      </a:lnTo>
                      <a:lnTo>
                        <a:pt x="357" y="251"/>
                      </a:lnTo>
                      <a:lnTo>
                        <a:pt x="357" y="398"/>
                      </a:lnTo>
                      <a:lnTo>
                        <a:pt x="252" y="523"/>
                      </a:lnTo>
                      <a:lnTo>
                        <a:pt x="147" y="712"/>
                      </a:lnTo>
                      <a:lnTo>
                        <a:pt x="22" y="879"/>
                      </a:lnTo>
                      <a:lnTo>
                        <a:pt x="1" y="984"/>
                      </a:lnTo>
                      <a:lnTo>
                        <a:pt x="22" y="1423"/>
                      </a:lnTo>
                      <a:lnTo>
                        <a:pt x="105" y="1507"/>
                      </a:lnTo>
                      <a:lnTo>
                        <a:pt x="210" y="1549"/>
                      </a:lnTo>
                      <a:lnTo>
                        <a:pt x="231" y="1653"/>
                      </a:lnTo>
                      <a:lnTo>
                        <a:pt x="189" y="1967"/>
                      </a:lnTo>
                      <a:lnTo>
                        <a:pt x="126" y="2093"/>
                      </a:lnTo>
                      <a:lnTo>
                        <a:pt x="105" y="2197"/>
                      </a:lnTo>
                      <a:lnTo>
                        <a:pt x="126" y="2281"/>
                      </a:lnTo>
                      <a:lnTo>
                        <a:pt x="189" y="2260"/>
                      </a:lnTo>
                      <a:lnTo>
                        <a:pt x="273" y="2155"/>
                      </a:lnTo>
                      <a:lnTo>
                        <a:pt x="419" y="2093"/>
                      </a:lnTo>
                      <a:lnTo>
                        <a:pt x="482" y="2155"/>
                      </a:lnTo>
                      <a:lnTo>
                        <a:pt x="503" y="2260"/>
                      </a:lnTo>
                      <a:lnTo>
                        <a:pt x="650" y="2385"/>
                      </a:lnTo>
                      <a:lnTo>
                        <a:pt x="754" y="2385"/>
                      </a:lnTo>
                      <a:lnTo>
                        <a:pt x="817" y="2344"/>
                      </a:lnTo>
                      <a:lnTo>
                        <a:pt x="901" y="2365"/>
                      </a:lnTo>
                      <a:cubicBezTo>
                        <a:pt x="859" y="2448"/>
                        <a:pt x="859" y="2511"/>
                        <a:pt x="859" y="2595"/>
                      </a:cubicBezTo>
                      <a:lnTo>
                        <a:pt x="838" y="2595"/>
                      </a:lnTo>
                      <a:lnTo>
                        <a:pt x="733" y="2657"/>
                      </a:lnTo>
                      <a:lnTo>
                        <a:pt x="629" y="2595"/>
                      </a:lnTo>
                      <a:lnTo>
                        <a:pt x="545" y="2595"/>
                      </a:lnTo>
                      <a:lnTo>
                        <a:pt x="440" y="2678"/>
                      </a:lnTo>
                      <a:lnTo>
                        <a:pt x="315" y="2678"/>
                      </a:lnTo>
                      <a:lnTo>
                        <a:pt x="294" y="2699"/>
                      </a:lnTo>
                      <a:lnTo>
                        <a:pt x="336" y="2783"/>
                      </a:lnTo>
                      <a:lnTo>
                        <a:pt x="482" y="2804"/>
                      </a:lnTo>
                      <a:lnTo>
                        <a:pt x="524" y="2909"/>
                      </a:lnTo>
                      <a:lnTo>
                        <a:pt x="650" y="2971"/>
                      </a:lnTo>
                      <a:lnTo>
                        <a:pt x="733" y="3076"/>
                      </a:lnTo>
                      <a:lnTo>
                        <a:pt x="901" y="3118"/>
                      </a:lnTo>
                      <a:lnTo>
                        <a:pt x="1110" y="3118"/>
                      </a:lnTo>
                      <a:lnTo>
                        <a:pt x="1173" y="3139"/>
                      </a:lnTo>
                      <a:lnTo>
                        <a:pt x="1131" y="3181"/>
                      </a:lnTo>
                      <a:lnTo>
                        <a:pt x="963" y="3222"/>
                      </a:lnTo>
                      <a:lnTo>
                        <a:pt x="838" y="3222"/>
                      </a:lnTo>
                      <a:lnTo>
                        <a:pt x="838" y="3285"/>
                      </a:lnTo>
                      <a:lnTo>
                        <a:pt x="942" y="3327"/>
                      </a:lnTo>
                      <a:lnTo>
                        <a:pt x="1068" y="3327"/>
                      </a:lnTo>
                      <a:lnTo>
                        <a:pt x="1173" y="3243"/>
                      </a:lnTo>
                      <a:lnTo>
                        <a:pt x="1319" y="3139"/>
                      </a:lnTo>
                      <a:lnTo>
                        <a:pt x="1382" y="3097"/>
                      </a:lnTo>
                      <a:lnTo>
                        <a:pt x="1445" y="2929"/>
                      </a:lnTo>
                      <a:lnTo>
                        <a:pt x="1528" y="2762"/>
                      </a:lnTo>
                      <a:lnTo>
                        <a:pt x="1486" y="2678"/>
                      </a:lnTo>
                      <a:lnTo>
                        <a:pt x="1256" y="2532"/>
                      </a:lnTo>
                      <a:lnTo>
                        <a:pt x="1152" y="2511"/>
                      </a:lnTo>
                      <a:lnTo>
                        <a:pt x="1152" y="2385"/>
                      </a:lnTo>
                      <a:lnTo>
                        <a:pt x="1256" y="2406"/>
                      </a:lnTo>
                      <a:lnTo>
                        <a:pt x="1382" y="2385"/>
                      </a:lnTo>
                      <a:lnTo>
                        <a:pt x="1570" y="2281"/>
                      </a:lnTo>
                      <a:lnTo>
                        <a:pt x="1654" y="2176"/>
                      </a:lnTo>
                      <a:lnTo>
                        <a:pt x="1654" y="2072"/>
                      </a:lnTo>
                      <a:lnTo>
                        <a:pt x="1779" y="1946"/>
                      </a:lnTo>
                      <a:lnTo>
                        <a:pt x="1968" y="1800"/>
                      </a:lnTo>
                      <a:lnTo>
                        <a:pt x="2114" y="1967"/>
                      </a:lnTo>
                      <a:lnTo>
                        <a:pt x="2010" y="2009"/>
                      </a:lnTo>
                      <a:lnTo>
                        <a:pt x="1968" y="2093"/>
                      </a:lnTo>
                      <a:lnTo>
                        <a:pt x="1968" y="2176"/>
                      </a:lnTo>
                      <a:lnTo>
                        <a:pt x="1800" y="2197"/>
                      </a:lnTo>
                      <a:lnTo>
                        <a:pt x="1696" y="2281"/>
                      </a:lnTo>
                      <a:lnTo>
                        <a:pt x="1654" y="2469"/>
                      </a:lnTo>
                      <a:lnTo>
                        <a:pt x="1654" y="2574"/>
                      </a:lnTo>
                      <a:lnTo>
                        <a:pt x="1758" y="2637"/>
                      </a:lnTo>
                      <a:lnTo>
                        <a:pt x="1821" y="2637"/>
                      </a:lnTo>
                      <a:lnTo>
                        <a:pt x="1884" y="2720"/>
                      </a:lnTo>
                      <a:lnTo>
                        <a:pt x="1758" y="2867"/>
                      </a:lnTo>
                      <a:lnTo>
                        <a:pt x="1717" y="2971"/>
                      </a:lnTo>
                      <a:lnTo>
                        <a:pt x="1779" y="3139"/>
                      </a:lnTo>
                      <a:lnTo>
                        <a:pt x="1758" y="3222"/>
                      </a:lnTo>
                      <a:lnTo>
                        <a:pt x="1570" y="3327"/>
                      </a:lnTo>
                      <a:lnTo>
                        <a:pt x="1549" y="3390"/>
                      </a:lnTo>
                      <a:lnTo>
                        <a:pt x="1675" y="3453"/>
                      </a:lnTo>
                      <a:lnTo>
                        <a:pt x="1738" y="3515"/>
                      </a:lnTo>
                      <a:lnTo>
                        <a:pt x="1779" y="3494"/>
                      </a:lnTo>
                      <a:lnTo>
                        <a:pt x="1758" y="3411"/>
                      </a:lnTo>
                      <a:lnTo>
                        <a:pt x="1779" y="3348"/>
                      </a:lnTo>
                      <a:lnTo>
                        <a:pt x="1884" y="3411"/>
                      </a:lnTo>
                      <a:lnTo>
                        <a:pt x="1989" y="3494"/>
                      </a:lnTo>
                      <a:lnTo>
                        <a:pt x="2093" y="3432"/>
                      </a:lnTo>
                      <a:lnTo>
                        <a:pt x="2177" y="3432"/>
                      </a:lnTo>
                      <a:lnTo>
                        <a:pt x="2240" y="3536"/>
                      </a:lnTo>
                      <a:lnTo>
                        <a:pt x="2323" y="3746"/>
                      </a:lnTo>
                      <a:lnTo>
                        <a:pt x="2407" y="3829"/>
                      </a:lnTo>
                      <a:lnTo>
                        <a:pt x="2533" y="3850"/>
                      </a:lnTo>
                      <a:lnTo>
                        <a:pt x="2658" y="3934"/>
                      </a:lnTo>
                      <a:lnTo>
                        <a:pt x="2763" y="3955"/>
                      </a:lnTo>
                      <a:lnTo>
                        <a:pt x="2909" y="3871"/>
                      </a:lnTo>
                      <a:lnTo>
                        <a:pt x="3056" y="3829"/>
                      </a:lnTo>
                      <a:lnTo>
                        <a:pt x="3139" y="3871"/>
                      </a:lnTo>
                      <a:lnTo>
                        <a:pt x="3286" y="3955"/>
                      </a:lnTo>
                      <a:lnTo>
                        <a:pt x="3579" y="3976"/>
                      </a:lnTo>
                      <a:lnTo>
                        <a:pt x="3683" y="3955"/>
                      </a:lnTo>
                      <a:lnTo>
                        <a:pt x="3767" y="3976"/>
                      </a:lnTo>
                      <a:lnTo>
                        <a:pt x="3872" y="3976"/>
                      </a:lnTo>
                      <a:lnTo>
                        <a:pt x="3955" y="4059"/>
                      </a:lnTo>
                      <a:lnTo>
                        <a:pt x="4060" y="4164"/>
                      </a:lnTo>
                      <a:lnTo>
                        <a:pt x="4165" y="4164"/>
                      </a:lnTo>
                      <a:lnTo>
                        <a:pt x="4269" y="4080"/>
                      </a:lnTo>
                      <a:lnTo>
                        <a:pt x="4395" y="3955"/>
                      </a:lnTo>
                      <a:lnTo>
                        <a:pt x="4541" y="3913"/>
                      </a:lnTo>
                      <a:lnTo>
                        <a:pt x="4688" y="3725"/>
                      </a:lnTo>
                      <a:lnTo>
                        <a:pt x="4688" y="3620"/>
                      </a:lnTo>
                      <a:lnTo>
                        <a:pt x="4541" y="3453"/>
                      </a:lnTo>
                      <a:lnTo>
                        <a:pt x="4479" y="3432"/>
                      </a:lnTo>
                      <a:lnTo>
                        <a:pt x="4332" y="3285"/>
                      </a:lnTo>
                      <a:lnTo>
                        <a:pt x="4186" y="3243"/>
                      </a:lnTo>
                      <a:lnTo>
                        <a:pt x="4060" y="3181"/>
                      </a:lnTo>
                      <a:lnTo>
                        <a:pt x="4018" y="3034"/>
                      </a:lnTo>
                      <a:lnTo>
                        <a:pt x="4102" y="3034"/>
                      </a:lnTo>
                      <a:lnTo>
                        <a:pt x="4186" y="3097"/>
                      </a:lnTo>
                      <a:lnTo>
                        <a:pt x="4290" y="3097"/>
                      </a:lnTo>
                      <a:lnTo>
                        <a:pt x="4290" y="3013"/>
                      </a:lnTo>
                      <a:lnTo>
                        <a:pt x="4165" y="2825"/>
                      </a:lnTo>
                      <a:lnTo>
                        <a:pt x="3976" y="2657"/>
                      </a:lnTo>
                      <a:lnTo>
                        <a:pt x="3976" y="2490"/>
                      </a:lnTo>
                      <a:lnTo>
                        <a:pt x="3955" y="2344"/>
                      </a:lnTo>
                      <a:lnTo>
                        <a:pt x="3851" y="2281"/>
                      </a:lnTo>
                      <a:lnTo>
                        <a:pt x="3851" y="2155"/>
                      </a:lnTo>
                      <a:lnTo>
                        <a:pt x="3788" y="2093"/>
                      </a:lnTo>
                      <a:lnTo>
                        <a:pt x="3746" y="2093"/>
                      </a:lnTo>
                      <a:lnTo>
                        <a:pt x="3370" y="1821"/>
                      </a:lnTo>
                      <a:lnTo>
                        <a:pt x="3160" y="1779"/>
                      </a:lnTo>
                      <a:lnTo>
                        <a:pt x="2972" y="1821"/>
                      </a:lnTo>
                      <a:lnTo>
                        <a:pt x="2951" y="1883"/>
                      </a:lnTo>
                      <a:lnTo>
                        <a:pt x="2972" y="1967"/>
                      </a:lnTo>
                      <a:lnTo>
                        <a:pt x="3139" y="2155"/>
                      </a:lnTo>
                      <a:lnTo>
                        <a:pt x="3139" y="2239"/>
                      </a:lnTo>
                      <a:lnTo>
                        <a:pt x="3077" y="2344"/>
                      </a:lnTo>
                      <a:lnTo>
                        <a:pt x="3077" y="2448"/>
                      </a:lnTo>
                      <a:lnTo>
                        <a:pt x="3056" y="2574"/>
                      </a:lnTo>
                      <a:lnTo>
                        <a:pt x="2972" y="2720"/>
                      </a:lnTo>
                      <a:lnTo>
                        <a:pt x="2930" y="2783"/>
                      </a:lnTo>
                      <a:lnTo>
                        <a:pt x="2909" y="2699"/>
                      </a:lnTo>
                      <a:lnTo>
                        <a:pt x="2951" y="2595"/>
                      </a:lnTo>
                      <a:lnTo>
                        <a:pt x="2972" y="2490"/>
                      </a:lnTo>
                      <a:lnTo>
                        <a:pt x="2930" y="2448"/>
                      </a:lnTo>
                      <a:lnTo>
                        <a:pt x="2972" y="2260"/>
                      </a:lnTo>
                      <a:lnTo>
                        <a:pt x="2930" y="2155"/>
                      </a:lnTo>
                      <a:lnTo>
                        <a:pt x="2742" y="1883"/>
                      </a:lnTo>
                      <a:lnTo>
                        <a:pt x="2595" y="1779"/>
                      </a:lnTo>
                      <a:lnTo>
                        <a:pt x="2386" y="1758"/>
                      </a:lnTo>
                      <a:lnTo>
                        <a:pt x="2323" y="1779"/>
                      </a:lnTo>
                      <a:lnTo>
                        <a:pt x="2282" y="1925"/>
                      </a:lnTo>
                      <a:lnTo>
                        <a:pt x="2240" y="1946"/>
                      </a:lnTo>
                      <a:cubicBezTo>
                        <a:pt x="2198" y="1883"/>
                        <a:pt x="2114" y="1841"/>
                        <a:pt x="2072" y="1821"/>
                      </a:cubicBezTo>
                      <a:lnTo>
                        <a:pt x="2114" y="1779"/>
                      </a:lnTo>
                      <a:lnTo>
                        <a:pt x="2177" y="1674"/>
                      </a:lnTo>
                      <a:lnTo>
                        <a:pt x="2177" y="1549"/>
                      </a:lnTo>
                      <a:lnTo>
                        <a:pt x="1989" y="1444"/>
                      </a:lnTo>
                      <a:lnTo>
                        <a:pt x="1800" y="1297"/>
                      </a:lnTo>
                      <a:lnTo>
                        <a:pt x="1696" y="1109"/>
                      </a:lnTo>
                      <a:lnTo>
                        <a:pt x="1696" y="984"/>
                      </a:lnTo>
                      <a:lnTo>
                        <a:pt x="1758" y="837"/>
                      </a:lnTo>
                      <a:lnTo>
                        <a:pt x="1758" y="733"/>
                      </a:lnTo>
                      <a:lnTo>
                        <a:pt x="1696" y="712"/>
                      </a:lnTo>
                      <a:lnTo>
                        <a:pt x="1403" y="712"/>
                      </a:lnTo>
                      <a:lnTo>
                        <a:pt x="1194" y="628"/>
                      </a:lnTo>
                      <a:lnTo>
                        <a:pt x="1047" y="523"/>
                      </a:lnTo>
                      <a:lnTo>
                        <a:pt x="817" y="251"/>
                      </a:lnTo>
                      <a:lnTo>
                        <a:pt x="650" y="105"/>
                      </a:lnTo>
                      <a:lnTo>
                        <a:pt x="461" y="0"/>
                      </a:lnTo>
                      <a:close/>
                    </a:path>
                  </a:pathLst>
                </a:custGeom>
                <a:solidFill>
                  <a:srgbClr val="5F7D9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81" name="Google Shape;2538;p78"/>
                <p:cNvSpPr/>
                <p:nvPr/>
              </p:nvSpPr>
              <p:spPr>
                <a:xfrm>
                  <a:off x="4241800" y="1706950"/>
                  <a:ext cx="130800" cy="246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232" h="9856" extrusionOk="0">
                      <a:moveTo>
                        <a:pt x="4750" y="1"/>
                      </a:moveTo>
                      <a:lnTo>
                        <a:pt x="4625" y="63"/>
                      </a:lnTo>
                      <a:lnTo>
                        <a:pt x="4604" y="126"/>
                      </a:lnTo>
                      <a:lnTo>
                        <a:pt x="4520" y="105"/>
                      </a:lnTo>
                      <a:lnTo>
                        <a:pt x="4436" y="42"/>
                      </a:lnTo>
                      <a:lnTo>
                        <a:pt x="4332" y="63"/>
                      </a:lnTo>
                      <a:lnTo>
                        <a:pt x="4206" y="168"/>
                      </a:lnTo>
                      <a:lnTo>
                        <a:pt x="4185" y="273"/>
                      </a:lnTo>
                      <a:lnTo>
                        <a:pt x="4101" y="335"/>
                      </a:lnTo>
                      <a:lnTo>
                        <a:pt x="4018" y="356"/>
                      </a:lnTo>
                      <a:lnTo>
                        <a:pt x="3934" y="440"/>
                      </a:lnTo>
                      <a:lnTo>
                        <a:pt x="3934" y="524"/>
                      </a:lnTo>
                      <a:lnTo>
                        <a:pt x="3871" y="628"/>
                      </a:lnTo>
                      <a:lnTo>
                        <a:pt x="3871" y="670"/>
                      </a:lnTo>
                      <a:lnTo>
                        <a:pt x="3934" y="775"/>
                      </a:lnTo>
                      <a:lnTo>
                        <a:pt x="3934" y="858"/>
                      </a:lnTo>
                      <a:lnTo>
                        <a:pt x="3829" y="858"/>
                      </a:lnTo>
                      <a:lnTo>
                        <a:pt x="3788" y="900"/>
                      </a:lnTo>
                      <a:lnTo>
                        <a:pt x="3788" y="984"/>
                      </a:lnTo>
                      <a:lnTo>
                        <a:pt x="3725" y="1047"/>
                      </a:lnTo>
                      <a:lnTo>
                        <a:pt x="3662" y="1109"/>
                      </a:lnTo>
                      <a:lnTo>
                        <a:pt x="3453" y="1256"/>
                      </a:lnTo>
                      <a:lnTo>
                        <a:pt x="3369" y="1298"/>
                      </a:lnTo>
                      <a:lnTo>
                        <a:pt x="3306" y="1277"/>
                      </a:lnTo>
                      <a:lnTo>
                        <a:pt x="3202" y="1277"/>
                      </a:lnTo>
                      <a:lnTo>
                        <a:pt x="3139" y="1319"/>
                      </a:lnTo>
                      <a:lnTo>
                        <a:pt x="3034" y="1486"/>
                      </a:lnTo>
                      <a:lnTo>
                        <a:pt x="2951" y="1528"/>
                      </a:lnTo>
                      <a:lnTo>
                        <a:pt x="2888" y="1507"/>
                      </a:lnTo>
                      <a:lnTo>
                        <a:pt x="2867" y="1423"/>
                      </a:lnTo>
                      <a:lnTo>
                        <a:pt x="2825" y="1423"/>
                      </a:lnTo>
                      <a:lnTo>
                        <a:pt x="2783" y="1507"/>
                      </a:lnTo>
                      <a:lnTo>
                        <a:pt x="2825" y="1633"/>
                      </a:lnTo>
                      <a:lnTo>
                        <a:pt x="2783" y="1695"/>
                      </a:lnTo>
                      <a:lnTo>
                        <a:pt x="2762" y="1591"/>
                      </a:lnTo>
                      <a:lnTo>
                        <a:pt x="2721" y="1486"/>
                      </a:lnTo>
                      <a:lnTo>
                        <a:pt x="2532" y="1507"/>
                      </a:lnTo>
                      <a:lnTo>
                        <a:pt x="2323" y="1570"/>
                      </a:lnTo>
                      <a:lnTo>
                        <a:pt x="2260" y="1612"/>
                      </a:lnTo>
                      <a:lnTo>
                        <a:pt x="2197" y="1633"/>
                      </a:lnTo>
                      <a:lnTo>
                        <a:pt x="2156" y="1695"/>
                      </a:lnTo>
                      <a:lnTo>
                        <a:pt x="2218" y="1842"/>
                      </a:lnTo>
                      <a:lnTo>
                        <a:pt x="2260" y="1905"/>
                      </a:lnTo>
                      <a:lnTo>
                        <a:pt x="2260" y="1946"/>
                      </a:lnTo>
                      <a:lnTo>
                        <a:pt x="2218" y="1988"/>
                      </a:lnTo>
                      <a:lnTo>
                        <a:pt x="2135" y="2093"/>
                      </a:lnTo>
                      <a:lnTo>
                        <a:pt x="2093" y="2051"/>
                      </a:lnTo>
                      <a:lnTo>
                        <a:pt x="2093" y="2009"/>
                      </a:lnTo>
                      <a:lnTo>
                        <a:pt x="2135" y="1946"/>
                      </a:lnTo>
                      <a:lnTo>
                        <a:pt x="2135" y="1884"/>
                      </a:lnTo>
                      <a:lnTo>
                        <a:pt x="2051" y="1884"/>
                      </a:lnTo>
                      <a:lnTo>
                        <a:pt x="1946" y="2009"/>
                      </a:lnTo>
                      <a:lnTo>
                        <a:pt x="1884" y="2051"/>
                      </a:lnTo>
                      <a:lnTo>
                        <a:pt x="1884" y="2135"/>
                      </a:lnTo>
                      <a:lnTo>
                        <a:pt x="1946" y="2156"/>
                      </a:lnTo>
                      <a:lnTo>
                        <a:pt x="1905" y="2218"/>
                      </a:lnTo>
                      <a:lnTo>
                        <a:pt x="1842" y="2323"/>
                      </a:lnTo>
                      <a:lnTo>
                        <a:pt x="1716" y="2323"/>
                      </a:lnTo>
                      <a:lnTo>
                        <a:pt x="1632" y="2365"/>
                      </a:lnTo>
                      <a:lnTo>
                        <a:pt x="1612" y="2449"/>
                      </a:lnTo>
                      <a:lnTo>
                        <a:pt x="1507" y="2470"/>
                      </a:lnTo>
                      <a:lnTo>
                        <a:pt x="1465" y="2553"/>
                      </a:lnTo>
                      <a:lnTo>
                        <a:pt x="1423" y="2721"/>
                      </a:lnTo>
                      <a:lnTo>
                        <a:pt x="1465" y="2742"/>
                      </a:lnTo>
                      <a:lnTo>
                        <a:pt x="1528" y="2742"/>
                      </a:lnTo>
                      <a:lnTo>
                        <a:pt x="1465" y="2825"/>
                      </a:lnTo>
                      <a:lnTo>
                        <a:pt x="1277" y="2825"/>
                      </a:lnTo>
                      <a:lnTo>
                        <a:pt x="1214" y="2867"/>
                      </a:lnTo>
                      <a:lnTo>
                        <a:pt x="1193" y="3034"/>
                      </a:lnTo>
                      <a:lnTo>
                        <a:pt x="1214" y="3097"/>
                      </a:lnTo>
                      <a:lnTo>
                        <a:pt x="1277" y="3097"/>
                      </a:lnTo>
                      <a:lnTo>
                        <a:pt x="1360" y="3076"/>
                      </a:lnTo>
                      <a:lnTo>
                        <a:pt x="1381" y="3139"/>
                      </a:lnTo>
                      <a:lnTo>
                        <a:pt x="1360" y="3181"/>
                      </a:lnTo>
                      <a:lnTo>
                        <a:pt x="1360" y="3286"/>
                      </a:lnTo>
                      <a:lnTo>
                        <a:pt x="1277" y="3348"/>
                      </a:lnTo>
                      <a:lnTo>
                        <a:pt x="1193" y="3306"/>
                      </a:lnTo>
                      <a:lnTo>
                        <a:pt x="1068" y="3286"/>
                      </a:lnTo>
                      <a:lnTo>
                        <a:pt x="942" y="3348"/>
                      </a:lnTo>
                      <a:lnTo>
                        <a:pt x="900" y="3411"/>
                      </a:lnTo>
                      <a:lnTo>
                        <a:pt x="900" y="3495"/>
                      </a:lnTo>
                      <a:lnTo>
                        <a:pt x="858" y="3599"/>
                      </a:lnTo>
                      <a:lnTo>
                        <a:pt x="754" y="3683"/>
                      </a:lnTo>
                      <a:lnTo>
                        <a:pt x="670" y="3620"/>
                      </a:lnTo>
                      <a:lnTo>
                        <a:pt x="628" y="3558"/>
                      </a:lnTo>
                      <a:lnTo>
                        <a:pt x="586" y="3474"/>
                      </a:lnTo>
                      <a:lnTo>
                        <a:pt x="544" y="3495"/>
                      </a:lnTo>
                      <a:lnTo>
                        <a:pt x="524" y="3662"/>
                      </a:lnTo>
                      <a:lnTo>
                        <a:pt x="544" y="3788"/>
                      </a:lnTo>
                      <a:lnTo>
                        <a:pt x="649" y="3871"/>
                      </a:lnTo>
                      <a:lnTo>
                        <a:pt x="733" y="3830"/>
                      </a:lnTo>
                      <a:lnTo>
                        <a:pt x="754" y="3871"/>
                      </a:lnTo>
                      <a:lnTo>
                        <a:pt x="754" y="3934"/>
                      </a:lnTo>
                      <a:lnTo>
                        <a:pt x="691" y="4081"/>
                      </a:lnTo>
                      <a:lnTo>
                        <a:pt x="733" y="4122"/>
                      </a:lnTo>
                      <a:lnTo>
                        <a:pt x="796" y="4143"/>
                      </a:lnTo>
                      <a:lnTo>
                        <a:pt x="858" y="4081"/>
                      </a:lnTo>
                      <a:lnTo>
                        <a:pt x="900" y="4081"/>
                      </a:lnTo>
                      <a:lnTo>
                        <a:pt x="963" y="4102"/>
                      </a:lnTo>
                      <a:lnTo>
                        <a:pt x="1068" y="4102"/>
                      </a:lnTo>
                      <a:lnTo>
                        <a:pt x="1151" y="4039"/>
                      </a:lnTo>
                      <a:lnTo>
                        <a:pt x="1172" y="4081"/>
                      </a:lnTo>
                      <a:lnTo>
                        <a:pt x="1109" y="4143"/>
                      </a:lnTo>
                      <a:lnTo>
                        <a:pt x="1047" y="4185"/>
                      </a:lnTo>
                      <a:lnTo>
                        <a:pt x="900" y="4185"/>
                      </a:lnTo>
                      <a:lnTo>
                        <a:pt x="858" y="4248"/>
                      </a:lnTo>
                      <a:lnTo>
                        <a:pt x="775" y="4227"/>
                      </a:lnTo>
                      <a:lnTo>
                        <a:pt x="733" y="4311"/>
                      </a:lnTo>
                      <a:lnTo>
                        <a:pt x="754" y="4436"/>
                      </a:lnTo>
                      <a:lnTo>
                        <a:pt x="837" y="4499"/>
                      </a:lnTo>
                      <a:lnTo>
                        <a:pt x="900" y="4520"/>
                      </a:lnTo>
                      <a:lnTo>
                        <a:pt x="984" y="4499"/>
                      </a:lnTo>
                      <a:lnTo>
                        <a:pt x="1005" y="4520"/>
                      </a:lnTo>
                      <a:lnTo>
                        <a:pt x="984" y="4562"/>
                      </a:lnTo>
                      <a:lnTo>
                        <a:pt x="858" y="4625"/>
                      </a:lnTo>
                      <a:lnTo>
                        <a:pt x="733" y="4625"/>
                      </a:lnTo>
                      <a:lnTo>
                        <a:pt x="649" y="4666"/>
                      </a:lnTo>
                      <a:lnTo>
                        <a:pt x="649" y="4729"/>
                      </a:lnTo>
                      <a:lnTo>
                        <a:pt x="691" y="4771"/>
                      </a:lnTo>
                      <a:lnTo>
                        <a:pt x="796" y="4750"/>
                      </a:lnTo>
                      <a:lnTo>
                        <a:pt x="900" y="4750"/>
                      </a:lnTo>
                      <a:lnTo>
                        <a:pt x="900" y="4813"/>
                      </a:lnTo>
                      <a:lnTo>
                        <a:pt x="837" y="4834"/>
                      </a:lnTo>
                      <a:lnTo>
                        <a:pt x="733" y="4855"/>
                      </a:lnTo>
                      <a:lnTo>
                        <a:pt x="733" y="4897"/>
                      </a:lnTo>
                      <a:lnTo>
                        <a:pt x="754" y="4938"/>
                      </a:lnTo>
                      <a:lnTo>
                        <a:pt x="879" y="4959"/>
                      </a:lnTo>
                      <a:lnTo>
                        <a:pt x="984" y="5043"/>
                      </a:lnTo>
                      <a:lnTo>
                        <a:pt x="984" y="5085"/>
                      </a:lnTo>
                      <a:lnTo>
                        <a:pt x="858" y="5085"/>
                      </a:lnTo>
                      <a:lnTo>
                        <a:pt x="754" y="5043"/>
                      </a:lnTo>
                      <a:lnTo>
                        <a:pt x="649" y="5043"/>
                      </a:lnTo>
                      <a:lnTo>
                        <a:pt x="565" y="5085"/>
                      </a:lnTo>
                      <a:lnTo>
                        <a:pt x="544" y="5169"/>
                      </a:lnTo>
                      <a:lnTo>
                        <a:pt x="482" y="5210"/>
                      </a:lnTo>
                      <a:lnTo>
                        <a:pt x="482" y="5273"/>
                      </a:lnTo>
                      <a:lnTo>
                        <a:pt x="544" y="5315"/>
                      </a:lnTo>
                      <a:lnTo>
                        <a:pt x="524" y="5378"/>
                      </a:lnTo>
                      <a:lnTo>
                        <a:pt x="461" y="5399"/>
                      </a:lnTo>
                      <a:lnTo>
                        <a:pt x="419" y="5399"/>
                      </a:lnTo>
                      <a:lnTo>
                        <a:pt x="335" y="5483"/>
                      </a:lnTo>
                      <a:lnTo>
                        <a:pt x="314" y="5566"/>
                      </a:lnTo>
                      <a:lnTo>
                        <a:pt x="335" y="5608"/>
                      </a:lnTo>
                      <a:lnTo>
                        <a:pt x="314" y="5671"/>
                      </a:lnTo>
                      <a:lnTo>
                        <a:pt x="210" y="5692"/>
                      </a:lnTo>
                      <a:lnTo>
                        <a:pt x="210" y="5713"/>
                      </a:lnTo>
                      <a:lnTo>
                        <a:pt x="335" y="5838"/>
                      </a:lnTo>
                      <a:lnTo>
                        <a:pt x="440" y="5901"/>
                      </a:lnTo>
                      <a:lnTo>
                        <a:pt x="482" y="5880"/>
                      </a:lnTo>
                      <a:lnTo>
                        <a:pt x="524" y="5796"/>
                      </a:lnTo>
                      <a:lnTo>
                        <a:pt x="586" y="5734"/>
                      </a:lnTo>
                      <a:lnTo>
                        <a:pt x="754" y="5629"/>
                      </a:lnTo>
                      <a:lnTo>
                        <a:pt x="858" y="5587"/>
                      </a:lnTo>
                      <a:lnTo>
                        <a:pt x="858" y="5629"/>
                      </a:lnTo>
                      <a:lnTo>
                        <a:pt x="837" y="5629"/>
                      </a:lnTo>
                      <a:lnTo>
                        <a:pt x="796" y="5713"/>
                      </a:lnTo>
                      <a:lnTo>
                        <a:pt x="649" y="5817"/>
                      </a:lnTo>
                      <a:lnTo>
                        <a:pt x="586" y="5922"/>
                      </a:lnTo>
                      <a:lnTo>
                        <a:pt x="565" y="6027"/>
                      </a:lnTo>
                      <a:lnTo>
                        <a:pt x="586" y="6131"/>
                      </a:lnTo>
                      <a:lnTo>
                        <a:pt x="565" y="6194"/>
                      </a:lnTo>
                      <a:lnTo>
                        <a:pt x="565" y="6236"/>
                      </a:lnTo>
                      <a:lnTo>
                        <a:pt x="754" y="6236"/>
                      </a:lnTo>
                      <a:lnTo>
                        <a:pt x="837" y="6194"/>
                      </a:lnTo>
                      <a:lnTo>
                        <a:pt x="837" y="6257"/>
                      </a:lnTo>
                      <a:lnTo>
                        <a:pt x="775" y="6299"/>
                      </a:lnTo>
                      <a:lnTo>
                        <a:pt x="586" y="6299"/>
                      </a:lnTo>
                      <a:lnTo>
                        <a:pt x="524" y="6340"/>
                      </a:lnTo>
                      <a:lnTo>
                        <a:pt x="356" y="6445"/>
                      </a:lnTo>
                      <a:lnTo>
                        <a:pt x="356" y="6571"/>
                      </a:lnTo>
                      <a:lnTo>
                        <a:pt x="335" y="6654"/>
                      </a:lnTo>
                      <a:lnTo>
                        <a:pt x="356" y="6759"/>
                      </a:lnTo>
                      <a:lnTo>
                        <a:pt x="461" y="6759"/>
                      </a:lnTo>
                      <a:lnTo>
                        <a:pt x="524" y="6822"/>
                      </a:lnTo>
                      <a:lnTo>
                        <a:pt x="482" y="6863"/>
                      </a:lnTo>
                      <a:lnTo>
                        <a:pt x="377" y="6863"/>
                      </a:lnTo>
                      <a:lnTo>
                        <a:pt x="252" y="6884"/>
                      </a:lnTo>
                      <a:lnTo>
                        <a:pt x="147" y="7052"/>
                      </a:lnTo>
                      <a:lnTo>
                        <a:pt x="147" y="7177"/>
                      </a:lnTo>
                      <a:lnTo>
                        <a:pt x="210" y="7240"/>
                      </a:lnTo>
                      <a:lnTo>
                        <a:pt x="272" y="7198"/>
                      </a:lnTo>
                      <a:lnTo>
                        <a:pt x="440" y="7135"/>
                      </a:lnTo>
                      <a:lnTo>
                        <a:pt x="461" y="7177"/>
                      </a:lnTo>
                      <a:lnTo>
                        <a:pt x="356" y="7261"/>
                      </a:lnTo>
                      <a:lnTo>
                        <a:pt x="335" y="7366"/>
                      </a:lnTo>
                      <a:lnTo>
                        <a:pt x="377" y="7366"/>
                      </a:lnTo>
                      <a:lnTo>
                        <a:pt x="461" y="7282"/>
                      </a:lnTo>
                      <a:lnTo>
                        <a:pt x="544" y="7261"/>
                      </a:lnTo>
                      <a:lnTo>
                        <a:pt x="565" y="7303"/>
                      </a:lnTo>
                      <a:lnTo>
                        <a:pt x="482" y="7387"/>
                      </a:lnTo>
                      <a:lnTo>
                        <a:pt x="461" y="7470"/>
                      </a:lnTo>
                      <a:lnTo>
                        <a:pt x="544" y="7554"/>
                      </a:lnTo>
                      <a:lnTo>
                        <a:pt x="649" y="7554"/>
                      </a:lnTo>
                      <a:lnTo>
                        <a:pt x="565" y="7575"/>
                      </a:lnTo>
                      <a:lnTo>
                        <a:pt x="482" y="7575"/>
                      </a:lnTo>
                      <a:lnTo>
                        <a:pt x="419" y="7659"/>
                      </a:lnTo>
                      <a:lnTo>
                        <a:pt x="419" y="7721"/>
                      </a:lnTo>
                      <a:lnTo>
                        <a:pt x="461" y="7826"/>
                      </a:lnTo>
                      <a:lnTo>
                        <a:pt x="419" y="7889"/>
                      </a:lnTo>
                      <a:lnTo>
                        <a:pt x="356" y="7868"/>
                      </a:lnTo>
                      <a:lnTo>
                        <a:pt x="252" y="7889"/>
                      </a:lnTo>
                      <a:lnTo>
                        <a:pt x="168" y="7826"/>
                      </a:lnTo>
                      <a:lnTo>
                        <a:pt x="105" y="7826"/>
                      </a:lnTo>
                      <a:lnTo>
                        <a:pt x="0" y="7972"/>
                      </a:lnTo>
                      <a:lnTo>
                        <a:pt x="0" y="8077"/>
                      </a:lnTo>
                      <a:lnTo>
                        <a:pt x="168" y="8265"/>
                      </a:lnTo>
                      <a:lnTo>
                        <a:pt x="147" y="8391"/>
                      </a:lnTo>
                      <a:lnTo>
                        <a:pt x="168" y="8496"/>
                      </a:lnTo>
                      <a:lnTo>
                        <a:pt x="335" y="8621"/>
                      </a:lnTo>
                      <a:lnTo>
                        <a:pt x="335" y="8705"/>
                      </a:lnTo>
                      <a:lnTo>
                        <a:pt x="482" y="8830"/>
                      </a:lnTo>
                      <a:lnTo>
                        <a:pt x="586" y="8872"/>
                      </a:lnTo>
                      <a:lnTo>
                        <a:pt x="649" y="8851"/>
                      </a:lnTo>
                      <a:lnTo>
                        <a:pt x="733" y="8830"/>
                      </a:lnTo>
                      <a:lnTo>
                        <a:pt x="837" y="8663"/>
                      </a:lnTo>
                      <a:lnTo>
                        <a:pt x="796" y="8516"/>
                      </a:lnTo>
                      <a:lnTo>
                        <a:pt x="837" y="8412"/>
                      </a:lnTo>
                      <a:lnTo>
                        <a:pt x="900" y="8307"/>
                      </a:lnTo>
                      <a:lnTo>
                        <a:pt x="858" y="8433"/>
                      </a:lnTo>
                      <a:lnTo>
                        <a:pt x="858" y="8516"/>
                      </a:lnTo>
                      <a:lnTo>
                        <a:pt x="900" y="8600"/>
                      </a:lnTo>
                      <a:lnTo>
                        <a:pt x="963" y="8747"/>
                      </a:lnTo>
                      <a:lnTo>
                        <a:pt x="1047" y="8788"/>
                      </a:lnTo>
                      <a:lnTo>
                        <a:pt x="1109" y="8726"/>
                      </a:lnTo>
                      <a:lnTo>
                        <a:pt x="1109" y="8642"/>
                      </a:lnTo>
                      <a:lnTo>
                        <a:pt x="1172" y="8537"/>
                      </a:lnTo>
                      <a:lnTo>
                        <a:pt x="1193" y="8600"/>
                      </a:lnTo>
                      <a:lnTo>
                        <a:pt x="1172" y="8642"/>
                      </a:lnTo>
                      <a:lnTo>
                        <a:pt x="1172" y="8747"/>
                      </a:lnTo>
                      <a:lnTo>
                        <a:pt x="1277" y="8935"/>
                      </a:lnTo>
                      <a:lnTo>
                        <a:pt x="1402" y="9019"/>
                      </a:lnTo>
                      <a:lnTo>
                        <a:pt x="1507" y="9019"/>
                      </a:lnTo>
                      <a:lnTo>
                        <a:pt x="1591" y="8956"/>
                      </a:lnTo>
                      <a:lnTo>
                        <a:pt x="1632" y="8998"/>
                      </a:lnTo>
                      <a:lnTo>
                        <a:pt x="1612" y="9040"/>
                      </a:lnTo>
                      <a:lnTo>
                        <a:pt x="1570" y="9040"/>
                      </a:lnTo>
                      <a:lnTo>
                        <a:pt x="1528" y="9123"/>
                      </a:lnTo>
                      <a:lnTo>
                        <a:pt x="1444" y="9165"/>
                      </a:lnTo>
                      <a:lnTo>
                        <a:pt x="1423" y="9249"/>
                      </a:lnTo>
                      <a:lnTo>
                        <a:pt x="1528" y="9332"/>
                      </a:lnTo>
                      <a:lnTo>
                        <a:pt x="1528" y="9416"/>
                      </a:lnTo>
                      <a:lnTo>
                        <a:pt x="1444" y="9416"/>
                      </a:lnTo>
                      <a:lnTo>
                        <a:pt x="1381" y="9374"/>
                      </a:lnTo>
                      <a:lnTo>
                        <a:pt x="1381" y="9458"/>
                      </a:lnTo>
                      <a:lnTo>
                        <a:pt x="1423" y="9521"/>
                      </a:lnTo>
                      <a:lnTo>
                        <a:pt x="1612" y="9542"/>
                      </a:lnTo>
                      <a:lnTo>
                        <a:pt x="1716" y="9584"/>
                      </a:lnTo>
                      <a:lnTo>
                        <a:pt x="1821" y="9563"/>
                      </a:lnTo>
                      <a:lnTo>
                        <a:pt x="1967" y="9604"/>
                      </a:lnTo>
                      <a:lnTo>
                        <a:pt x="1967" y="9521"/>
                      </a:lnTo>
                      <a:lnTo>
                        <a:pt x="2051" y="9542"/>
                      </a:lnTo>
                      <a:lnTo>
                        <a:pt x="2072" y="9625"/>
                      </a:lnTo>
                      <a:lnTo>
                        <a:pt x="2135" y="9772"/>
                      </a:lnTo>
                      <a:lnTo>
                        <a:pt x="2218" y="9856"/>
                      </a:lnTo>
                      <a:lnTo>
                        <a:pt x="2281" y="9856"/>
                      </a:lnTo>
                      <a:lnTo>
                        <a:pt x="2365" y="9751"/>
                      </a:lnTo>
                      <a:lnTo>
                        <a:pt x="2344" y="9625"/>
                      </a:lnTo>
                      <a:lnTo>
                        <a:pt x="2177" y="9542"/>
                      </a:lnTo>
                      <a:lnTo>
                        <a:pt x="2135" y="9521"/>
                      </a:lnTo>
                      <a:lnTo>
                        <a:pt x="2177" y="9479"/>
                      </a:lnTo>
                      <a:lnTo>
                        <a:pt x="2260" y="9521"/>
                      </a:lnTo>
                      <a:lnTo>
                        <a:pt x="2365" y="9584"/>
                      </a:lnTo>
                      <a:lnTo>
                        <a:pt x="2428" y="9667"/>
                      </a:lnTo>
                      <a:lnTo>
                        <a:pt x="2469" y="9772"/>
                      </a:lnTo>
                      <a:lnTo>
                        <a:pt x="2532" y="9772"/>
                      </a:lnTo>
                      <a:lnTo>
                        <a:pt x="2553" y="9667"/>
                      </a:lnTo>
                      <a:lnTo>
                        <a:pt x="2595" y="9646"/>
                      </a:lnTo>
                      <a:lnTo>
                        <a:pt x="2679" y="9751"/>
                      </a:lnTo>
                      <a:lnTo>
                        <a:pt x="2804" y="9793"/>
                      </a:lnTo>
                      <a:lnTo>
                        <a:pt x="2888" y="9793"/>
                      </a:lnTo>
                      <a:lnTo>
                        <a:pt x="2888" y="9730"/>
                      </a:lnTo>
                      <a:lnTo>
                        <a:pt x="2783" y="9646"/>
                      </a:lnTo>
                      <a:lnTo>
                        <a:pt x="2783" y="9584"/>
                      </a:lnTo>
                      <a:lnTo>
                        <a:pt x="2846" y="9563"/>
                      </a:lnTo>
                      <a:lnTo>
                        <a:pt x="2951" y="9604"/>
                      </a:lnTo>
                      <a:lnTo>
                        <a:pt x="2993" y="9667"/>
                      </a:lnTo>
                      <a:lnTo>
                        <a:pt x="3013" y="9667"/>
                      </a:lnTo>
                      <a:lnTo>
                        <a:pt x="3055" y="9772"/>
                      </a:lnTo>
                      <a:lnTo>
                        <a:pt x="3118" y="9814"/>
                      </a:lnTo>
                      <a:lnTo>
                        <a:pt x="3181" y="9793"/>
                      </a:lnTo>
                      <a:lnTo>
                        <a:pt x="3202" y="9688"/>
                      </a:lnTo>
                      <a:lnTo>
                        <a:pt x="3160" y="9604"/>
                      </a:lnTo>
                      <a:lnTo>
                        <a:pt x="3076" y="9604"/>
                      </a:lnTo>
                      <a:lnTo>
                        <a:pt x="3013" y="9563"/>
                      </a:lnTo>
                      <a:lnTo>
                        <a:pt x="3055" y="9500"/>
                      </a:lnTo>
                      <a:lnTo>
                        <a:pt x="3097" y="9542"/>
                      </a:lnTo>
                      <a:lnTo>
                        <a:pt x="3160" y="9542"/>
                      </a:lnTo>
                      <a:lnTo>
                        <a:pt x="3223" y="9437"/>
                      </a:lnTo>
                      <a:lnTo>
                        <a:pt x="3265" y="9353"/>
                      </a:lnTo>
                      <a:lnTo>
                        <a:pt x="3265" y="9312"/>
                      </a:lnTo>
                      <a:lnTo>
                        <a:pt x="3118" y="9207"/>
                      </a:lnTo>
                      <a:lnTo>
                        <a:pt x="3055" y="9228"/>
                      </a:lnTo>
                      <a:lnTo>
                        <a:pt x="2951" y="9207"/>
                      </a:lnTo>
                      <a:lnTo>
                        <a:pt x="2867" y="9040"/>
                      </a:lnTo>
                      <a:lnTo>
                        <a:pt x="2762" y="9040"/>
                      </a:lnTo>
                      <a:lnTo>
                        <a:pt x="2574" y="8872"/>
                      </a:lnTo>
                      <a:lnTo>
                        <a:pt x="2490" y="8788"/>
                      </a:lnTo>
                      <a:lnTo>
                        <a:pt x="2365" y="8788"/>
                      </a:lnTo>
                      <a:lnTo>
                        <a:pt x="2239" y="8516"/>
                      </a:lnTo>
                      <a:lnTo>
                        <a:pt x="2030" y="8286"/>
                      </a:lnTo>
                      <a:lnTo>
                        <a:pt x="1946" y="8014"/>
                      </a:lnTo>
                      <a:lnTo>
                        <a:pt x="1842" y="7847"/>
                      </a:lnTo>
                      <a:lnTo>
                        <a:pt x="1842" y="7554"/>
                      </a:lnTo>
                      <a:lnTo>
                        <a:pt x="1758" y="7387"/>
                      </a:lnTo>
                      <a:lnTo>
                        <a:pt x="1716" y="7073"/>
                      </a:lnTo>
                      <a:lnTo>
                        <a:pt x="1695" y="7010"/>
                      </a:lnTo>
                      <a:lnTo>
                        <a:pt x="1737" y="6905"/>
                      </a:lnTo>
                      <a:lnTo>
                        <a:pt x="1737" y="6822"/>
                      </a:lnTo>
                      <a:lnTo>
                        <a:pt x="1632" y="6801"/>
                      </a:lnTo>
                      <a:lnTo>
                        <a:pt x="1549" y="6843"/>
                      </a:lnTo>
                      <a:lnTo>
                        <a:pt x="1486" y="6801"/>
                      </a:lnTo>
                      <a:lnTo>
                        <a:pt x="1507" y="6759"/>
                      </a:lnTo>
                      <a:lnTo>
                        <a:pt x="1653" y="6759"/>
                      </a:lnTo>
                      <a:lnTo>
                        <a:pt x="1800" y="6696"/>
                      </a:lnTo>
                      <a:lnTo>
                        <a:pt x="1821" y="6487"/>
                      </a:lnTo>
                      <a:lnTo>
                        <a:pt x="1800" y="6382"/>
                      </a:lnTo>
                      <a:lnTo>
                        <a:pt x="1695" y="6403"/>
                      </a:lnTo>
                      <a:lnTo>
                        <a:pt x="1591" y="6424"/>
                      </a:lnTo>
                      <a:lnTo>
                        <a:pt x="1632" y="6382"/>
                      </a:lnTo>
                      <a:lnTo>
                        <a:pt x="1800" y="6319"/>
                      </a:lnTo>
                      <a:lnTo>
                        <a:pt x="1821" y="6236"/>
                      </a:lnTo>
                      <a:lnTo>
                        <a:pt x="1779" y="6194"/>
                      </a:lnTo>
                      <a:lnTo>
                        <a:pt x="1570" y="6194"/>
                      </a:lnTo>
                      <a:lnTo>
                        <a:pt x="1423" y="6173"/>
                      </a:lnTo>
                      <a:lnTo>
                        <a:pt x="1423" y="6110"/>
                      </a:lnTo>
                      <a:lnTo>
                        <a:pt x="1507" y="6068"/>
                      </a:lnTo>
                      <a:lnTo>
                        <a:pt x="1465" y="6006"/>
                      </a:lnTo>
                      <a:lnTo>
                        <a:pt x="1465" y="5922"/>
                      </a:lnTo>
                      <a:lnTo>
                        <a:pt x="1507" y="5964"/>
                      </a:lnTo>
                      <a:lnTo>
                        <a:pt x="1570" y="6068"/>
                      </a:lnTo>
                      <a:lnTo>
                        <a:pt x="1674" y="6110"/>
                      </a:lnTo>
                      <a:lnTo>
                        <a:pt x="1821" y="6110"/>
                      </a:lnTo>
                      <a:lnTo>
                        <a:pt x="1842" y="6068"/>
                      </a:lnTo>
                      <a:lnTo>
                        <a:pt x="1925" y="6027"/>
                      </a:lnTo>
                      <a:lnTo>
                        <a:pt x="1988" y="5901"/>
                      </a:lnTo>
                      <a:lnTo>
                        <a:pt x="1988" y="5775"/>
                      </a:lnTo>
                      <a:lnTo>
                        <a:pt x="2051" y="5650"/>
                      </a:lnTo>
                      <a:lnTo>
                        <a:pt x="2093" y="5545"/>
                      </a:lnTo>
                      <a:lnTo>
                        <a:pt x="2009" y="5462"/>
                      </a:lnTo>
                      <a:lnTo>
                        <a:pt x="1946" y="5336"/>
                      </a:lnTo>
                      <a:lnTo>
                        <a:pt x="1842" y="5294"/>
                      </a:lnTo>
                      <a:lnTo>
                        <a:pt x="1779" y="5294"/>
                      </a:lnTo>
                      <a:lnTo>
                        <a:pt x="1716" y="5252"/>
                      </a:lnTo>
                      <a:lnTo>
                        <a:pt x="1800" y="5231"/>
                      </a:lnTo>
                      <a:lnTo>
                        <a:pt x="1884" y="5252"/>
                      </a:lnTo>
                      <a:lnTo>
                        <a:pt x="1946" y="5231"/>
                      </a:lnTo>
                      <a:lnTo>
                        <a:pt x="2009" y="5294"/>
                      </a:lnTo>
                      <a:lnTo>
                        <a:pt x="2009" y="5378"/>
                      </a:lnTo>
                      <a:lnTo>
                        <a:pt x="2051" y="5399"/>
                      </a:lnTo>
                      <a:lnTo>
                        <a:pt x="2114" y="5336"/>
                      </a:lnTo>
                      <a:lnTo>
                        <a:pt x="2051" y="5148"/>
                      </a:lnTo>
                      <a:lnTo>
                        <a:pt x="1925" y="4980"/>
                      </a:lnTo>
                      <a:lnTo>
                        <a:pt x="1821" y="4834"/>
                      </a:lnTo>
                      <a:lnTo>
                        <a:pt x="1842" y="4771"/>
                      </a:lnTo>
                      <a:lnTo>
                        <a:pt x="1925" y="4855"/>
                      </a:lnTo>
                      <a:lnTo>
                        <a:pt x="1946" y="4938"/>
                      </a:lnTo>
                      <a:lnTo>
                        <a:pt x="2051" y="4980"/>
                      </a:lnTo>
                      <a:lnTo>
                        <a:pt x="2156" y="5022"/>
                      </a:lnTo>
                      <a:lnTo>
                        <a:pt x="2197" y="4938"/>
                      </a:lnTo>
                      <a:lnTo>
                        <a:pt x="2197" y="4855"/>
                      </a:lnTo>
                      <a:lnTo>
                        <a:pt x="2135" y="4813"/>
                      </a:lnTo>
                      <a:lnTo>
                        <a:pt x="2135" y="4729"/>
                      </a:lnTo>
                      <a:lnTo>
                        <a:pt x="2218" y="4625"/>
                      </a:lnTo>
                      <a:lnTo>
                        <a:pt x="2218" y="4520"/>
                      </a:lnTo>
                      <a:lnTo>
                        <a:pt x="2135" y="4415"/>
                      </a:lnTo>
                      <a:lnTo>
                        <a:pt x="2009" y="4248"/>
                      </a:lnTo>
                      <a:lnTo>
                        <a:pt x="2093" y="4248"/>
                      </a:lnTo>
                      <a:lnTo>
                        <a:pt x="2197" y="4332"/>
                      </a:lnTo>
                      <a:lnTo>
                        <a:pt x="2260" y="4311"/>
                      </a:lnTo>
                      <a:lnTo>
                        <a:pt x="2323" y="4185"/>
                      </a:lnTo>
                      <a:lnTo>
                        <a:pt x="2302" y="4143"/>
                      </a:lnTo>
                      <a:lnTo>
                        <a:pt x="2218" y="4143"/>
                      </a:lnTo>
                      <a:lnTo>
                        <a:pt x="2218" y="3997"/>
                      </a:lnTo>
                      <a:lnTo>
                        <a:pt x="2302" y="3976"/>
                      </a:lnTo>
                      <a:lnTo>
                        <a:pt x="2407" y="4039"/>
                      </a:lnTo>
                      <a:lnTo>
                        <a:pt x="2553" y="4102"/>
                      </a:lnTo>
                      <a:lnTo>
                        <a:pt x="2616" y="4018"/>
                      </a:lnTo>
                      <a:lnTo>
                        <a:pt x="2532" y="3976"/>
                      </a:lnTo>
                      <a:lnTo>
                        <a:pt x="2532" y="3913"/>
                      </a:lnTo>
                      <a:lnTo>
                        <a:pt x="2616" y="3913"/>
                      </a:lnTo>
                      <a:lnTo>
                        <a:pt x="2679" y="3934"/>
                      </a:lnTo>
                      <a:lnTo>
                        <a:pt x="2762" y="3871"/>
                      </a:lnTo>
                      <a:lnTo>
                        <a:pt x="2762" y="3767"/>
                      </a:lnTo>
                      <a:lnTo>
                        <a:pt x="2741" y="3704"/>
                      </a:lnTo>
                      <a:lnTo>
                        <a:pt x="2762" y="3662"/>
                      </a:lnTo>
                      <a:lnTo>
                        <a:pt x="2930" y="3578"/>
                      </a:lnTo>
                      <a:lnTo>
                        <a:pt x="2951" y="3495"/>
                      </a:lnTo>
                      <a:lnTo>
                        <a:pt x="2846" y="3453"/>
                      </a:lnTo>
                      <a:lnTo>
                        <a:pt x="2783" y="3369"/>
                      </a:lnTo>
                      <a:lnTo>
                        <a:pt x="2846" y="3265"/>
                      </a:lnTo>
                      <a:lnTo>
                        <a:pt x="2888" y="3369"/>
                      </a:lnTo>
                      <a:lnTo>
                        <a:pt x="2972" y="3306"/>
                      </a:lnTo>
                      <a:lnTo>
                        <a:pt x="3139" y="3097"/>
                      </a:lnTo>
                      <a:lnTo>
                        <a:pt x="3181" y="2972"/>
                      </a:lnTo>
                      <a:lnTo>
                        <a:pt x="3265" y="2930"/>
                      </a:lnTo>
                      <a:lnTo>
                        <a:pt x="3285" y="2783"/>
                      </a:lnTo>
                      <a:lnTo>
                        <a:pt x="3453" y="2679"/>
                      </a:lnTo>
                      <a:lnTo>
                        <a:pt x="3516" y="2532"/>
                      </a:lnTo>
                      <a:lnTo>
                        <a:pt x="3599" y="2323"/>
                      </a:lnTo>
                      <a:lnTo>
                        <a:pt x="3683" y="2323"/>
                      </a:lnTo>
                      <a:lnTo>
                        <a:pt x="3892" y="2156"/>
                      </a:lnTo>
                      <a:lnTo>
                        <a:pt x="4122" y="1905"/>
                      </a:lnTo>
                      <a:lnTo>
                        <a:pt x="4311" y="1737"/>
                      </a:lnTo>
                      <a:lnTo>
                        <a:pt x="4394" y="1737"/>
                      </a:lnTo>
                      <a:lnTo>
                        <a:pt x="4541" y="1612"/>
                      </a:lnTo>
                      <a:lnTo>
                        <a:pt x="4729" y="1570"/>
                      </a:lnTo>
                      <a:lnTo>
                        <a:pt x="4834" y="1486"/>
                      </a:lnTo>
                      <a:lnTo>
                        <a:pt x="4980" y="1277"/>
                      </a:lnTo>
                      <a:lnTo>
                        <a:pt x="5064" y="1214"/>
                      </a:lnTo>
                      <a:lnTo>
                        <a:pt x="5127" y="1214"/>
                      </a:lnTo>
                      <a:lnTo>
                        <a:pt x="5190" y="1193"/>
                      </a:lnTo>
                      <a:lnTo>
                        <a:pt x="5190" y="1109"/>
                      </a:lnTo>
                      <a:lnTo>
                        <a:pt x="5169" y="1068"/>
                      </a:lnTo>
                      <a:lnTo>
                        <a:pt x="5231" y="963"/>
                      </a:lnTo>
                      <a:lnTo>
                        <a:pt x="5190" y="858"/>
                      </a:lnTo>
                      <a:lnTo>
                        <a:pt x="5190" y="691"/>
                      </a:lnTo>
                      <a:lnTo>
                        <a:pt x="5169" y="670"/>
                      </a:lnTo>
                      <a:lnTo>
                        <a:pt x="5085" y="670"/>
                      </a:lnTo>
                      <a:lnTo>
                        <a:pt x="5085" y="524"/>
                      </a:lnTo>
                      <a:lnTo>
                        <a:pt x="5148" y="377"/>
                      </a:lnTo>
                      <a:lnTo>
                        <a:pt x="5127" y="335"/>
                      </a:lnTo>
                      <a:lnTo>
                        <a:pt x="5022" y="314"/>
                      </a:lnTo>
                      <a:lnTo>
                        <a:pt x="4959" y="252"/>
                      </a:lnTo>
                      <a:lnTo>
                        <a:pt x="4855" y="231"/>
                      </a:lnTo>
                      <a:lnTo>
                        <a:pt x="4813" y="147"/>
                      </a:lnTo>
                      <a:lnTo>
                        <a:pt x="4813" y="42"/>
                      </a:lnTo>
                      <a:lnTo>
                        <a:pt x="4750" y="1"/>
                      </a:lnTo>
                      <a:close/>
                    </a:path>
                  </a:pathLst>
                </a:custGeom>
                <a:solidFill>
                  <a:srgbClr val="5F7D9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82" name="Google Shape;2539;p78"/>
                <p:cNvSpPr/>
                <p:nvPr/>
              </p:nvSpPr>
              <p:spPr>
                <a:xfrm>
                  <a:off x="4015475" y="1586100"/>
                  <a:ext cx="1901975" cy="10174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079" h="40698" extrusionOk="0">
                      <a:moveTo>
                        <a:pt x="27578" y="1"/>
                      </a:moveTo>
                      <a:lnTo>
                        <a:pt x="27431" y="126"/>
                      </a:lnTo>
                      <a:lnTo>
                        <a:pt x="27389" y="231"/>
                      </a:lnTo>
                      <a:lnTo>
                        <a:pt x="27285" y="273"/>
                      </a:lnTo>
                      <a:lnTo>
                        <a:pt x="27368" y="377"/>
                      </a:lnTo>
                      <a:lnTo>
                        <a:pt x="27264" y="482"/>
                      </a:lnTo>
                      <a:lnTo>
                        <a:pt x="27243" y="649"/>
                      </a:lnTo>
                      <a:lnTo>
                        <a:pt x="27285" y="796"/>
                      </a:lnTo>
                      <a:lnTo>
                        <a:pt x="27159" y="921"/>
                      </a:lnTo>
                      <a:lnTo>
                        <a:pt x="27138" y="1444"/>
                      </a:lnTo>
                      <a:lnTo>
                        <a:pt x="27264" y="1570"/>
                      </a:lnTo>
                      <a:lnTo>
                        <a:pt x="27264" y="1695"/>
                      </a:lnTo>
                      <a:lnTo>
                        <a:pt x="27159" y="1695"/>
                      </a:lnTo>
                      <a:lnTo>
                        <a:pt x="27180" y="1842"/>
                      </a:lnTo>
                      <a:lnTo>
                        <a:pt x="27285" y="1967"/>
                      </a:lnTo>
                      <a:lnTo>
                        <a:pt x="27389" y="1967"/>
                      </a:lnTo>
                      <a:lnTo>
                        <a:pt x="27536" y="2156"/>
                      </a:lnTo>
                      <a:lnTo>
                        <a:pt x="27682" y="2177"/>
                      </a:lnTo>
                      <a:lnTo>
                        <a:pt x="27536" y="2281"/>
                      </a:lnTo>
                      <a:lnTo>
                        <a:pt x="27578" y="2407"/>
                      </a:lnTo>
                      <a:lnTo>
                        <a:pt x="27578" y="2491"/>
                      </a:lnTo>
                      <a:lnTo>
                        <a:pt x="27787" y="2511"/>
                      </a:lnTo>
                      <a:lnTo>
                        <a:pt x="27912" y="2470"/>
                      </a:lnTo>
                      <a:lnTo>
                        <a:pt x="28101" y="2532"/>
                      </a:lnTo>
                      <a:lnTo>
                        <a:pt x="28289" y="2532"/>
                      </a:lnTo>
                      <a:lnTo>
                        <a:pt x="28331" y="2616"/>
                      </a:lnTo>
                      <a:lnTo>
                        <a:pt x="28226" y="2700"/>
                      </a:lnTo>
                      <a:lnTo>
                        <a:pt x="28122" y="2679"/>
                      </a:lnTo>
                      <a:lnTo>
                        <a:pt x="28059" y="2700"/>
                      </a:lnTo>
                      <a:lnTo>
                        <a:pt x="27933" y="2616"/>
                      </a:lnTo>
                      <a:lnTo>
                        <a:pt x="27661" y="2721"/>
                      </a:lnTo>
                      <a:lnTo>
                        <a:pt x="27578" y="2679"/>
                      </a:lnTo>
                      <a:lnTo>
                        <a:pt x="27473" y="2721"/>
                      </a:lnTo>
                      <a:lnTo>
                        <a:pt x="27368" y="2700"/>
                      </a:lnTo>
                      <a:lnTo>
                        <a:pt x="27264" y="2700"/>
                      </a:lnTo>
                      <a:lnTo>
                        <a:pt x="27201" y="2783"/>
                      </a:lnTo>
                      <a:lnTo>
                        <a:pt x="26950" y="2783"/>
                      </a:lnTo>
                      <a:lnTo>
                        <a:pt x="26887" y="2888"/>
                      </a:lnTo>
                      <a:lnTo>
                        <a:pt x="26908" y="2930"/>
                      </a:lnTo>
                      <a:lnTo>
                        <a:pt x="27034" y="2951"/>
                      </a:lnTo>
                      <a:lnTo>
                        <a:pt x="27054" y="3055"/>
                      </a:lnTo>
                      <a:lnTo>
                        <a:pt x="27201" y="3035"/>
                      </a:lnTo>
                      <a:lnTo>
                        <a:pt x="27264" y="3097"/>
                      </a:lnTo>
                      <a:lnTo>
                        <a:pt x="27410" y="3014"/>
                      </a:lnTo>
                      <a:lnTo>
                        <a:pt x="27515" y="3160"/>
                      </a:lnTo>
                      <a:lnTo>
                        <a:pt x="27661" y="3265"/>
                      </a:lnTo>
                      <a:lnTo>
                        <a:pt x="27787" y="3516"/>
                      </a:lnTo>
                      <a:lnTo>
                        <a:pt x="27682" y="3746"/>
                      </a:lnTo>
                      <a:lnTo>
                        <a:pt x="27410" y="4018"/>
                      </a:lnTo>
                      <a:lnTo>
                        <a:pt x="27515" y="3746"/>
                      </a:lnTo>
                      <a:lnTo>
                        <a:pt x="27431" y="3662"/>
                      </a:lnTo>
                      <a:lnTo>
                        <a:pt x="27431" y="3495"/>
                      </a:lnTo>
                      <a:lnTo>
                        <a:pt x="27243" y="3453"/>
                      </a:lnTo>
                      <a:lnTo>
                        <a:pt x="27180" y="3432"/>
                      </a:lnTo>
                      <a:lnTo>
                        <a:pt x="27180" y="3348"/>
                      </a:lnTo>
                      <a:lnTo>
                        <a:pt x="27117" y="3327"/>
                      </a:lnTo>
                      <a:lnTo>
                        <a:pt x="27013" y="3411"/>
                      </a:lnTo>
                      <a:lnTo>
                        <a:pt x="26845" y="3411"/>
                      </a:lnTo>
                      <a:lnTo>
                        <a:pt x="26720" y="3537"/>
                      </a:lnTo>
                      <a:lnTo>
                        <a:pt x="26845" y="3599"/>
                      </a:lnTo>
                      <a:lnTo>
                        <a:pt x="26803" y="3662"/>
                      </a:lnTo>
                      <a:lnTo>
                        <a:pt x="26657" y="3662"/>
                      </a:lnTo>
                      <a:lnTo>
                        <a:pt x="26741" y="3767"/>
                      </a:lnTo>
                      <a:lnTo>
                        <a:pt x="26720" y="3851"/>
                      </a:lnTo>
                      <a:lnTo>
                        <a:pt x="26552" y="3976"/>
                      </a:lnTo>
                      <a:lnTo>
                        <a:pt x="26531" y="3851"/>
                      </a:lnTo>
                      <a:lnTo>
                        <a:pt x="26490" y="3851"/>
                      </a:lnTo>
                      <a:lnTo>
                        <a:pt x="26406" y="3913"/>
                      </a:lnTo>
                      <a:lnTo>
                        <a:pt x="26448" y="4039"/>
                      </a:lnTo>
                      <a:lnTo>
                        <a:pt x="26406" y="4164"/>
                      </a:lnTo>
                      <a:lnTo>
                        <a:pt x="26301" y="4164"/>
                      </a:lnTo>
                      <a:lnTo>
                        <a:pt x="26280" y="3976"/>
                      </a:lnTo>
                      <a:lnTo>
                        <a:pt x="26176" y="3871"/>
                      </a:lnTo>
                      <a:lnTo>
                        <a:pt x="26134" y="3934"/>
                      </a:lnTo>
                      <a:lnTo>
                        <a:pt x="26176" y="4039"/>
                      </a:lnTo>
                      <a:lnTo>
                        <a:pt x="26071" y="4227"/>
                      </a:lnTo>
                      <a:lnTo>
                        <a:pt x="26008" y="4374"/>
                      </a:lnTo>
                      <a:lnTo>
                        <a:pt x="25883" y="4290"/>
                      </a:lnTo>
                      <a:lnTo>
                        <a:pt x="25883" y="4227"/>
                      </a:lnTo>
                      <a:lnTo>
                        <a:pt x="26008" y="3955"/>
                      </a:lnTo>
                      <a:lnTo>
                        <a:pt x="25966" y="3851"/>
                      </a:lnTo>
                      <a:lnTo>
                        <a:pt x="25820" y="3830"/>
                      </a:lnTo>
                      <a:lnTo>
                        <a:pt x="25506" y="3934"/>
                      </a:lnTo>
                      <a:lnTo>
                        <a:pt x="25401" y="3871"/>
                      </a:lnTo>
                      <a:lnTo>
                        <a:pt x="25255" y="4018"/>
                      </a:lnTo>
                      <a:lnTo>
                        <a:pt x="25150" y="3976"/>
                      </a:lnTo>
                      <a:lnTo>
                        <a:pt x="25046" y="3934"/>
                      </a:lnTo>
                      <a:lnTo>
                        <a:pt x="24878" y="3955"/>
                      </a:lnTo>
                      <a:lnTo>
                        <a:pt x="25025" y="4081"/>
                      </a:lnTo>
                      <a:lnTo>
                        <a:pt x="24941" y="4164"/>
                      </a:lnTo>
                      <a:lnTo>
                        <a:pt x="24920" y="4143"/>
                      </a:lnTo>
                      <a:lnTo>
                        <a:pt x="24878" y="4081"/>
                      </a:lnTo>
                      <a:lnTo>
                        <a:pt x="24837" y="4060"/>
                      </a:lnTo>
                      <a:lnTo>
                        <a:pt x="24774" y="4164"/>
                      </a:lnTo>
                      <a:lnTo>
                        <a:pt x="24732" y="4227"/>
                      </a:lnTo>
                      <a:lnTo>
                        <a:pt x="24732" y="4478"/>
                      </a:lnTo>
                      <a:lnTo>
                        <a:pt x="24816" y="4562"/>
                      </a:lnTo>
                      <a:lnTo>
                        <a:pt x="24941" y="4436"/>
                      </a:lnTo>
                      <a:lnTo>
                        <a:pt x="25025" y="4478"/>
                      </a:lnTo>
                      <a:lnTo>
                        <a:pt x="25192" y="4353"/>
                      </a:lnTo>
                      <a:lnTo>
                        <a:pt x="25276" y="4374"/>
                      </a:lnTo>
                      <a:lnTo>
                        <a:pt x="25255" y="4478"/>
                      </a:lnTo>
                      <a:lnTo>
                        <a:pt x="24941" y="4604"/>
                      </a:lnTo>
                      <a:lnTo>
                        <a:pt x="24878" y="4750"/>
                      </a:lnTo>
                      <a:lnTo>
                        <a:pt x="24753" y="4813"/>
                      </a:lnTo>
                      <a:lnTo>
                        <a:pt x="24502" y="4855"/>
                      </a:lnTo>
                      <a:lnTo>
                        <a:pt x="24460" y="4918"/>
                      </a:lnTo>
                      <a:lnTo>
                        <a:pt x="24523" y="5001"/>
                      </a:lnTo>
                      <a:lnTo>
                        <a:pt x="24313" y="5064"/>
                      </a:lnTo>
                      <a:lnTo>
                        <a:pt x="24209" y="5001"/>
                      </a:lnTo>
                      <a:lnTo>
                        <a:pt x="24146" y="5022"/>
                      </a:lnTo>
                      <a:lnTo>
                        <a:pt x="24125" y="5127"/>
                      </a:lnTo>
                      <a:lnTo>
                        <a:pt x="24041" y="5169"/>
                      </a:lnTo>
                      <a:lnTo>
                        <a:pt x="23895" y="5211"/>
                      </a:lnTo>
                      <a:lnTo>
                        <a:pt x="23832" y="5294"/>
                      </a:lnTo>
                      <a:lnTo>
                        <a:pt x="23916" y="5399"/>
                      </a:lnTo>
                      <a:lnTo>
                        <a:pt x="23874" y="5399"/>
                      </a:lnTo>
                      <a:lnTo>
                        <a:pt x="23832" y="5504"/>
                      </a:lnTo>
                      <a:lnTo>
                        <a:pt x="23790" y="5524"/>
                      </a:lnTo>
                      <a:lnTo>
                        <a:pt x="23728" y="5441"/>
                      </a:lnTo>
                      <a:lnTo>
                        <a:pt x="23686" y="5441"/>
                      </a:lnTo>
                      <a:lnTo>
                        <a:pt x="23581" y="5608"/>
                      </a:lnTo>
                      <a:lnTo>
                        <a:pt x="23602" y="5650"/>
                      </a:lnTo>
                      <a:lnTo>
                        <a:pt x="23560" y="5713"/>
                      </a:lnTo>
                      <a:lnTo>
                        <a:pt x="23560" y="5817"/>
                      </a:lnTo>
                      <a:lnTo>
                        <a:pt x="23456" y="5943"/>
                      </a:lnTo>
                      <a:lnTo>
                        <a:pt x="23477" y="6048"/>
                      </a:lnTo>
                      <a:lnTo>
                        <a:pt x="23309" y="6110"/>
                      </a:lnTo>
                      <a:lnTo>
                        <a:pt x="23142" y="6110"/>
                      </a:lnTo>
                      <a:lnTo>
                        <a:pt x="23037" y="6173"/>
                      </a:lnTo>
                      <a:lnTo>
                        <a:pt x="23037" y="6278"/>
                      </a:lnTo>
                      <a:lnTo>
                        <a:pt x="23100" y="6278"/>
                      </a:lnTo>
                      <a:lnTo>
                        <a:pt x="23163" y="6215"/>
                      </a:lnTo>
                      <a:lnTo>
                        <a:pt x="23414" y="6257"/>
                      </a:lnTo>
                      <a:lnTo>
                        <a:pt x="23372" y="6340"/>
                      </a:lnTo>
                      <a:lnTo>
                        <a:pt x="23246" y="6320"/>
                      </a:lnTo>
                      <a:lnTo>
                        <a:pt x="23204" y="6361"/>
                      </a:lnTo>
                      <a:lnTo>
                        <a:pt x="23288" y="6445"/>
                      </a:lnTo>
                      <a:lnTo>
                        <a:pt x="23267" y="6675"/>
                      </a:lnTo>
                      <a:lnTo>
                        <a:pt x="23163" y="6759"/>
                      </a:lnTo>
                      <a:lnTo>
                        <a:pt x="23184" y="6843"/>
                      </a:lnTo>
                      <a:lnTo>
                        <a:pt x="23163" y="6947"/>
                      </a:lnTo>
                      <a:lnTo>
                        <a:pt x="23037" y="6759"/>
                      </a:lnTo>
                      <a:lnTo>
                        <a:pt x="22932" y="6780"/>
                      </a:lnTo>
                      <a:lnTo>
                        <a:pt x="22786" y="6633"/>
                      </a:lnTo>
                      <a:lnTo>
                        <a:pt x="22723" y="6592"/>
                      </a:lnTo>
                      <a:lnTo>
                        <a:pt x="22681" y="6654"/>
                      </a:lnTo>
                      <a:lnTo>
                        <a:pt x="22765" y="6738"/>
                      </a:lnTo>
                      <a:lnTo>
                        <a:pt x="22765" y="6843"/>
                      </a:lnTo>
                      <a:lnTo>
                        <a:pt x="22723" y="6905"/>
                      </a:lnTo>
                      <a:lnTo>
                        <a:pt x="22786" y="7010"/>
                      </a:lnTo>
                      <a:lnTo>
                        <a:pt x="22891" y="6968"/>
                      </a:lnTo>
                      <a:lnTo>
                        <a:pt x="23079" y="7010"/>
                      </a:lnTo>
                      <a:lnTo>
                        <a:pt x="23204" y="7052"/>
                      </a:lnTo>
                      <a:lnTo>
                        <a:pt x="23246" y="7156"/>
                      </a:lnTo>
                      <a:lnTo>
                        <a:pt x="23351" y="7219"/>
                      </a:lnTo>
                      <a:lnTo>
                        <a:pt x="23456" y="7198"/>
                      </a:lnTo>
                      <a:lnTo>
                        <a:pt x="23497" y="7177"/>
                      </a:lnTo>
                      <a:lnTo>
                        <a:pt x="23560" y="7261"/>
                      </a:lnTo>
                      <a:lnTo>
                        <a:pt x="23414" y="7303"/>
                      </a:lnTo>
                      <a:lnTo>
                        <a:pt x="23288" y="7303"/>
                      </a:lnTo>
                      <a:lnTo>
                        <a:pt x="23184" y="7198"/>
                      </a:lnTo>
                      <a:lnTo>
                        <a:pt x="23142" y="7219"/>
                      </a:lnTo>
                      <a:lnTo>
                        <a:pt x="23100" y="7303"/>
                      </a:lnTo>
                      <a:lnTo>
                        <a:pt x="23058" y="7366"/>
                      </a:lnTo>
                      <a:lnTo>
                        <a:pt x="23184" y="7512"/>
                      </a:lnTo>
                      <a:lnTo>
                        <a:pt x="23267" y="7470"/>
                      </a:lnTo>
                      <a:lnTo>
                        <a:pt x="23456" y="7470"/>
                      </a:lnTo>
                      <a:lnTo>
                        <a:pt x="23497" y="7617"/>
                      </a:lnTo>
                      <a:lnTo>
                        <a:pt x="23581" y="7680"/>
                      </a:lnTo>
                      <a:lnTo>
                        <a:pt x="23623" y="7596"/>
                      </a:lnTo>
                      <a:lnTo>
                        <a:pt x="23811" y="7596"/>
                      </a:lnTo>
                      <a:lnTo>
                        <a:pt x="23790" y="7701"/>
                      </a:lnTo>
                      <a:lnTo>
                        <a:pt x="23937" y="7805"/>
                      </a:lnTo>
                      <a:lnTo>
                        <a:pt x="24083" y="7805"/>
                      </a:lnTo>
                      <a:lnTo>
                        <a:pt x="24146" y="7952"/>
                      </a:lnTo>
                      <a:lnTo>
                        <a:pt x="24083" y="8161"/>
                      </a:lnTo>
                      <a:lnTo>
                        <a:pt x="23832" y="8307"/>
                      </a:lnTo>
                      <a:lnTo>
                        <a:pt x="23769" y="8433"/>
                      </a:lnTo>
                      <a:lnTo>
                        <a:pt x="23769" y="8517"/>
                      </a:lnTo>
                      <a:lnTo>
                        <a:pt x="23979" y="8726"/>
                      </a:lnTo>
                      <a:lnTo>
                        <a:pt x="24104" y="8768"/>
                      </a:lnTo>
                      <a:lnTo>
                        <a:pt x="23895" y="8768"/>
                      </a:lnTo>
                      <a:lnTo>
                        <a:pt x="23665" y="8579"/>
                      </a:lnTo>
                      <a:lnTo>
                        <a:pt x="23665" y="8454"/>
                      </a:lnTo>
                      <a:lnTo>
                        <a:pt x="23769" y="8224"/>
                      </a:lnTo>
                      <a:lnTo>
                        <a:pt x="23832" y="8161"/>
                      </a:lnTo>
                      <a:lnTo>
                        <a:pt x="23832" y="8098"/>
                      </a:lnTo>
                      <a:lnTo>
                        <a:pt x="23895" y="7952"/>
                      </a:lnTo>
                      <a:lnTo>
                        <a:pt x="23832" y="7910"/>
                      </a:lnTo>
                      <a:lnTo>
                        <a:pt x="23456" y="8098"/>
                      </a:lnTo>
                      <a:lnTo>
                        <a:pt x="23246" y="8161"/>
                      </a:lnTo>
                      <a:lnTo>
                        <a:pt x="23184" y="8307"/>
                      </a:lnTo>
                      <a:lnTo>
                        <a:pt x="23058" y="8349"/>
                      </a:lnTo>
                      <a:lnTo>
                        <a:pt x="22953" y="8307"/>
                      </a:lnTo>
                      <a:lnTo>
                        <a:pt x="22828" y="8328"/>
                      </a:lnTo>
                      <a:lnTo>
                        <a:pt x="22660" y="8454"/>
                      </a:lnTo>
                      <a:lnTo>
                        <a:pt x="22221" y="8621"/>
                      </a:lnTo>
                      <a:lnTo>
                        <a:pt x="21907" y="8684"/>
                      </a:lnTo>
                      <a:lnTo>
                        <a:pt x="21782" y="8684"/>
                      </a:lnTo>
                      <a:lnTo>
                        <a:pt x="21614" y="8851"/>
                      </a:lnTo>
                      <a:lnTo>
                        <a:pt x="21468" y="8851"/>
                      </a:lnTo>
                      <a:lnTo>
                        <a:pt x="21384" y="8935"/>
                      </a:lnTo>
                      <a:lnTo>
                        <a:pt x="21510" y="9040"/>
                      </a:lnTo>
                      <a:lnTo>
                        <a:pt x="21510" y="9165"/>
                      </a:lnTo>
                      <a:lnTo>
                        <a:pt x="21489" y="9291"/>
                      </a:lnTo>
                      <a:lnTo>
                        <a:pt x="21572" y="9374"/>
                      </a:lnTo>
                      <a:lnTo>
                        <a:pt x="21677" y="9374"/>
                      </a:lnTo>
                      <a:lnTo>
                        <a:pt x="21698" y="9458"/>
                      </a:lnTo>
                      <a:lnTo>
                        <a:pt x="21635" y="9521"/>
                      </a:lnTo>
                      <a:lnTo>
                        <a:pt x="21844" y="9667"/>
                      </a:lnTo>
                      <a:lnTo>
                        <a:pt x="22012" y="9918"/>
                      </a:lnTo>
                      <a:lnTo>
                        <a:pt x="22012" y="10128"/>
                      </a:lnTo>
                      <a:lnTo>
                        <a:pt x="22054" y="10232"/>
                      </a:lnTo>
                      <a:lnTo>
                        <a:pt x="22116" y="10232"/>
                      </a:lnTo>
                      <a:lnTo>
                        <a:pt x="22137" y="10400"/>
                      </a:lnTo>
                      <a:lnTo>
                        <a:pt x="22305" y="10504"/>
                      </a:lnTo>
                      <a:lnTo>
                        <a:pt x="22430" y="10462"/>
                      </a:lnTo>
                      <a:lnTo>
                        <a:pt x="22828" y="10504"/>
                      </a:lnTo>
                      <a:lnTo>
                        <a:pt x="22953" y="10421"/>
                      </a:lnTo>
                      <a:lnTo>
                        <a:pt x="22953" y="10504"/>
                      </a:lnTo>
                      <a:lnTo>
                        <a:pt x="22995" y="10609"/>
                      </a:lnTo>
                      <a:lnTo>
                        <a:pt x="22995" y="10755"/>
                      </a:lnTo>
                      <a:lnTo>
                        <a:pt x="23184" y="10839"/>
                      </a:lnTo>
                      <a:lnTo>
                        <a:pt x="23288" y="10986"/>
                      </a:lnTo>
                      <a:lnTo>
                        <a:pt x="23581" y="10986"/>
                      </a:lnTo>
                      <a:lnTo>
                        <a:pt x="23790" y="11132"/>
                      </a:lnTo>
                      <a:lnTo>
                        <a:pt x="23874" y="11132"/>
                      </a:lnTo>
                      <a:lnTo>
                        <a:pt x="23979" y="11258"/>
                      </a:lnTo>
                      <a:lnTo>
                        <a:pt x="24000" y="11550"/>
                      </a:lnTo>
                      <a:lnTo>
                        <a:pt x="24041" y="11676"/>
                      </a:lnTo>
                      <a:lnTo>
                        <a:pt x="24000" y="11864"/>
                      </a:lnTo>
                      <a:lnTo>
                        <a:pt x="24125" y="12011"/>
                      </a:lnTo>
                      <a:lnTo>
                        <a:pt x="24230" y="12094"/>
                      </a:lnTo>
                      <a:lnTo>
                        <a:pt x="24418" y="12346"/>
                      </a:lnTo>
                      <a:lnTo>
                        <a:pt x="24502" y="12618"/>
                      </a:lnTo>
                      <a:lnTo>
                        <a:pt x="24648" y="12743"/>
                      </a:lnTo>
                      <a:lnTo>
                        <a:pt x="24711" y="12869"/>
                      </a:lnTo>
                      <a:lnTo>
                        <a:pt x="24585" y="13141"/>
                      </a:lnTo>
                      <a:lnTo>
                        <a:pt x="24502" y="13162"/>
                      </a:lnTo>
                      <a:lnTo>
                        <a:pt x="24418" y="13141"/>
                      </a:lnTo>
                      <a:lnTo>
                        <a:pt x="24418" y="13141"/>
                      </a:lnTo>
                      <a:lnTo>
                        <a:pt x="24523" y="13287"/>
                      </a:lnTo>
                      <a:lnTo>
                        <a:pt x="24732" y="13329"/>
                      </a:lnTo>
                      <a:lnTo>
                        <a:pt x="24837" y="13392"/>
                      </a:lnTo>
                      <a:lnTo>
                        <a:pt x="25046" y="13643"/>
                      </a:lnTo>
                      <a:lnTo>
                        <a:pt x="25255" y="13706"/>
                      </a:lnTo>
                      <a:lnTo>
                        <a:pt x="25276" y="13685"/>
                      </a:lnTo>
                      <a:lnTo>
                        <a:pt x="25360" y="13706"/>
                      </a:lnTo>
                      <a:lnTo>
                        <a:pt x="25548" y="13559"/>
                      </a:lnTo>
                      <a:lnTo>
                        <a:pt x="25736" y="13517"/>
                      </a:lnTo>
                      <a:lnTo>
                        <a:pt x="25945" y="13685"/>
                      </a:lnTo>
                      <a:lnTo>
                        <a:pt x="26092" y="13747"/>
                      </a:lnTo>
                      <a:lnTo>
                        <a:pt x="26197" y="13747"/>
                      </a:lnTo>
                      <a:lnTo>
                        <a:pt x="26280" y="13894"/>
                      </a:lnTo>
                      <a:lnTo>
                        <a:pt x="26301" y="14124"/>
                      </a:lnTo>
                      <a:lnTo>
                        <a:pt x="26238" y="13915"/>
                      </a:lnTo>
                      <a:lnTo>
                        <a:pt x="26176" y="13810"/>
                      </a:lnTo>
                      <a:lnTo>
                        <a:pt x="25987" y="13810"/>
                      </a:lnTo>
                      <a:lnTo>
                        <a:pt x="25757" y="13643"/>
                      </a:lnTo>
                      <a:lnTo>
                        <a:pt x="25611" y="13643"/>
                      </a:lnTo>
                      <a:lnTo>
                        <a:pt x="25443" y="13810"/>
                      </a:lnTo>
                      <a:lnTo>
                        <a:pt x="25443" y="13978"/>
                      </a:lnTo>
                      <a:lnTo>
                        <a:pt x="25464" y="14061"/>
                      </a:lnTo>
                      <a:lnTo>
                        <a:pt x="25234" y="13810"/>
                      </a:lnTo>
                      <a:lnTo>
                        <a:pt x="24983" y="13810"/>
                      </a:lnTo>
                      <a:lnTo>
                        <a:pt x="24857" y="13706"/>
                      </a:lnTo>
                      <a:lnTo>
                        <a:pt x="24857" y="13580"/>
                      </a:lnTo>
                      <a:lnTo>
                        <a:pt x="24753" y="13434"/>
                      </a:lnTo>
                      <a:lnTo>
                        <a:pt x="24565" y="13371"/>
                      </a:lnTo>
                      <a:lnTo>
                        <a:pt x="24397" y="13371"/>
                      </a:lnTo>
                      <a:lnTo>
                        <a:pt x="24188" y="13245"/>
                      </a:lnTo>
                      <a:lnTo>
                        <a:pt x="24230" y="13182"/>
                      </a:lnTo>
                      <a:lnTo>
                        <a:pt x="24230" y="13057"/>
                      </a:lnTo>
                      <a:lnTo>
                        <a:pt x="24313" y="13015"/>
                      </a:lnTo>
                      <a:lnTo>
                        <a:pt x="24272" y="12910"/>
                      </a:lnTo>
                      <a:lnTo>
                        <a:pt x="24230" y="12638"/>
                      </a:lnTo>
                      <a:lnTo>
                        <a:pt x="24167" y="12429"/>
                      </a:lnTo>
                      <a:lnTo>
                        <a:pt x="24083" y="12387"/>
                      </a:lnTo>
                      <a:lnTo>
                        <a:pt x="24021" y="12555"/>
                      </a:lnTo>
                      <a:lnTo>
                        <a:pt x="23958" y="12597"/>
                      </a:lnTo>
                      <a:lnTo>
                        <a:pt x="23979" y="12743"/>
                      </a:lnTo>
                      <a:lnTo>
                        <a:pt x="23895" y="12827"/>
                      </a:lnTo>
                      <a:lnTo>
                        <a:pt x="23916" y="12910"/>
                      </a:lnTo>
                      <a:lnTo>
                        <a:pt x="23895" y="13036"/>
                      </a:lnTo>
                      <a:lnTo>
                        <a:pt x="23811" y="13036"/>
                      </a:lnTo>
                      <a:lnTo>
                        <a:pt x="23769" y="12659"/>
                      </a:lnTo>
                      <a:lnTo>
                        <a:pt x="23853" y="12555"/>
                      </a:lnTo>
                      <a:lnTo>
                        <a:pt x="23811" y="12429"/>
                      </a:lnTo>
                      <a:lnTo>
                        <a:pt x="23644" y="12283"/>
                      </a:lnTo>
                      <a:lnTo>
                        <a:pt x="23644" y="12094"/>
                      </a:lnTo>
                      <a:lnTo>
                        <a:pt x="23560" y="11969"/>
                      </a:lnTo>
                      <a:lnTo>
                        <a:pt x="23560" y="11802"/>
                      </a:lnTo>
                      <a:lnTo>
                        <a:pt x="23707" y="11697"/>
                      </a:lnTo>
                      <a:lnTo>
                        <a:pt x="23707" y="11613"/>
                      </a:lnTo>
                      <a:lnTo>
                        <a:pt x="23686" y="11509"/>
                      </a:lnTo>
                      <a:lnTo>
                        <a:pt x="23707" y="11299"/>
                      </a:lnTo>
                      <a:lnTo>
                        <a:pt x="23581" y="11278"/>
                      </a:lnTo>
                      <a:lnTo>
                        <a:pt x="23539" y="11299"/>
                      </a:lnTo>
                      <a:lnTo>
                        <a:pt x="23456" y="11216"/>
                      </a:lnTo>
                      <a:lnTo>
                        <a:pt x="23225" y="11383"/>
                      </a:lnTo>
                      <a:lnTo>
                        <a:pt x="22912" y="11425"/>
                      </a:lnTo>
                      <a:lnTo>
                        <a:pt x="22744" y="11425"/>
                      </a:lnTo>
                      <a:lnTo>
                        <a:pt x="22514" y="11195"/>
                      </a:lnTo>
                      <a:lnTo>
                        <a:pt x="22388" y="11111"/>
                      </a:lnTo>
                      <a:lnTo>
                        <a:pt x="22347" y="11006"/>
                      </a:lnTo>
                      <a:lnTo>
                        <a:pt x="22012" y="10965"/>
                      </a:lnTo>
                      <a:lnTo>
                        <a:pt x="21886" y="10860"/>
                      </a:lnTo>
                      <a:lnTo>
                        <a:pt x="21761" y="10693"/>
                      </a:lnTo>
                      <a:lnTo>
                        <a:pt x="21363" y="10693"/>
                      </a:lnTo>
                      <a:lnTo>
                        <a:pt x="21259" y="10651"/>
                      </a:lnTo>
                      <a:lnTo>
                        <a:pt x="21133" y="10734"/>
                      </a:lnTo>
                      <a:lnTo>
                        <a:pt x="20987" y="10944"/>
                      </a:lnTo>
                      <a:lnTo>
                        <a:pt x="20966" y="11069"/>
                      </a:lnTo>
                      <a:lnTo>
                        <a:pt x="20924" y="11111"/>
                      </a:lnTo>
                      <a:lnTo>
                        <a:pt x="20861" y="11090"/>
                      </a:lnTo>
                      <a:lnTo>
                        <a:pt x="20840" y="11174"/>
                      </a:lnTo>
                      <a:lnTo>
                        <a:pt x="20924" y="11258"/>
                      </a:lnTo>
                      <a:lnTo>
                        <a:pt x="21091" y="11132"/>
                      </a:lnTo>
                      <a:lnTo>
                        <a:pt x="21300" y="11174"/>
                      </a:lnTo>
                      <a:lnTo>
                        <a:pt x="21405" y="11383"/>
                      </a:lnTo>
                      <a:lnTo>
                        <a:pt x="21280" y="11613"/>
                      </a:lnTo>
                      <a:lnTo>
                        <a:pt x="21133" y="11655"/>
                      </a:lnTo>
                      <a:lnTo>
                        <a:pt x="20861" y="11550"/>
                      </a:lnTo>
                      <a:lnTo>
                        <a:pt x="20715" y="11362"/>
                      </a:lnTo>
                      <a:lnTo>
                        <a:pt x="20610" y="11362"/>
                      </a:lnTo>
                      <a:lnTo>
                        <a:pt x="20443" y="11467"/>
                      </a:lnTo>
                      <a:lnTo>
                        <a:pt x="20401" y="11550"/>
                      </a:lnTo>
                      <a:lnTo>
                        <a:pt x="20317" y="11571"/>
                      </a:lnTo>
                      <a:lnTo>
                        <a:pt x="20505" y="11822"/>
                      </a:lnTo>
                      <a:lnTo>
                        <a:pt x="20568" y="11822"/>
                      </a:lnTo>
                      <a:lnTo>
                        <a:pt x="20631" y="11969"/>
                      </a:lnTo>
                      <a:lnTo>
                        <a:pt x="20840" y="12136"/>
                      </a:lnTo>
                      <a:lnTo>
                        <a:pt x="21028" y="12136"/>
                      </a:lnTo>
                      <a:lnTo>
                        <a:pt x="21112" y="12220"/>
                      </a:lnTo>
                      <a:lnTo>
                        <a:pt x="21405" y="12241"/>
                      </a:lnTo>
                      <a:lnTo>
                        <a:pt x="21489" y="12178"/>
                      </a:lnTo>
                      <a:lnTo>
                        <a:pt x="21531" y="12178"/>
                      </a:lnTo>
                      <a:lnTo>
                        <a:pt x="21572" y="12283"/>
                      </a:lnTo>
                      <a:lnTo>
                        <a:pt x="21782" y="12283"/>
                      </a:lnTo>
                      <a:lnTo>
                        <a:pt x="21824" y="12429"/>
                      </a:lnTo>
                      <a:lnTo>
                        <a:pt x="21907" y="12450"/>
                      </a:lnTo>
                      <a:lnTo>
                        <a:pt x="21928" y="12555"/>
                      </a:lnTo>
                      <a:lnTo>
                        <a:pt x="22158" y="12597"/>
                      </a:lnTo>
                      <a:lnTo>
                        <a:pt x="22263" y="12513"/>
                      </a:lnTo>
                      <a:lnTo>
                        <a:pt x="22200" y="12618"/>
                      </a:lnTo>
                      <a:lnTo>
                        <a:pt x="21949" y="12659"/>
                      </a:lnTo>
                      <a:lnTo>
                        <a:pt x="21803" y="12576"/>
                      </a:lnTo>
                      <a:lnTo>
                        <a:pt x="21698" y="12555"/>
                      </a:lnTo>
                      <a:lnTo>
                        <a:pt x="21531" y="12366"/>
                      </a:lnTo>
                      <a:lnTo>
                        <a:pt x="21426" y="12346"/>
                      </a:lnTo>
                      <a:lnTo>
                        <a:pt x="21321" y="12408"/>
                      </a:lnTo>
                      <a:lnTo>
                        <a:pt x="21196" y="12408"/>
                      </a:lnTo>
                      <a:lnTo>
                        <a:pt x="21091" y="12534"/>
                      </a:lnTo>
                      <a:lnTo>
                        <a:pt x="21049" y="12429"/>
                      </a:lnTo>
                      <a:lnTo>
                        <a:pt x="20945" y="12346"/>
                      </a:lnTo>
                      <a:lnTo>
                        <a:pt x="20840" y="12408"/>
                      </a:lnTo>
                      <a:lnTo>
                        <a:pt x="20631" y="12408"/>
                      </a:lnTo>
                      <a:lnTo>
                        <a:pt x="20464" y="12304"/>
                      </a:lnTo>
                      <a:lnTo>
                        <a:pt x="20338" y="12325"/>
                      </a:lnTo>
                      <a:lnTo>
                        <a:pt x="20296" y="12220"/>
                      </a:lnTo>
                      <a:lnTo>
                        <a:pt x="20401" y="12136"/>
                      </a:lnTo>
                      <a:lnTo>
                        <a:pt x="20401" y="12053"/>
                      </a:lnTo>
                      <a:lnTo>
                        <a:pt x="20296" y="11990"/>
                      </a:lnTo>
                      <a:lnTo>
                        <a:pt x="20296" y="11885"/>
                      </a:lnTo>
                      <a:lnTo>
                        <a:pt x="20108" y="11718"/>
                      </a:lnTo>
                      <a:lnTo>
                        <a:pt x="20024" y="11592"/>
                      </a:lnTo>
                      <a:lnTo>
                        <a:pt x="20087" y="11425"/>
                      </a:lnTo>
                      <a:lnTo>
                        <a:pt x="19982" y="11278"/>
                      </a:lnTo>
                      <a:lnTo>
                        <a:pt x="19982" y="11006"/>
                      </a:lnTo>
                      <a:lnTo>
                        <a:pt x="19836" y="10881"/>
                      </a:lnTo>
                      <a:lnTo>
                        <a:pt x="19836" y="10693"/>
                      </a:lnTo>
                      <a:lnTo>
                        <a:pt x="19794" y="10651"/>
                      </a:lnTo>
                      <a:lnTo>
                        <a:pt x="19710" y="10630"/>
                      </a:lnTo>
                      <a:lnTo>
                        <a:pt x="19689" y="10462"/>
                      </a:lnTo>
                      <a:lnTo>
                        <a:pt x="19522" y="10337"/>
                      </a:lnTo>
                      <a:lnTo>
                        <a:pt x="19459" y="10379"/>
                      </a:lnTo>
                      <a:lnTo>
                        <a:pt x="19689" y="10860"/>
                      </a:lnTo>
                      <a:lnTo>
                        <a:pt x="19752" y="11174"/>
                      </a:lnTo>
                      <a:lnTo>
                        <a:pt x="19710" y="11425"/>
                      </a:lnTo>
                      <a:lnTo>
                        <a:pt x="19522" y="11676"/>
                      </a:lnTo>
                      <a:lnTo>
                        <a:pt x="19396" y="11802"/>
                      </a:lnTo>
                      <a:lnTo>
                        <a:pt x="19396" y="11885"/>
                      </a:lnTo>
                      <a:lnTo>
                        <a:pt x="19480" y="11948"/>
                      </a:lnTo>
                      <a:lnTo>
                        <a:pt x="19501" y="12136"/>
                      </a:lnTo>
                      <a:lnTo>
                        <a:pt x="19417" y="12346"/>
                      </a:lnTo>
                      <a:lnTo>
                        <a:pt x="19417" y="12471"/>
                      </a:lnTo>
                      <a:lnTo>
                        <a:pt x="19627" y="12618"/>
                      </a:lnTo>
                      <a:lnTo>
                        <a:pt x="19899" y="12848"/>
                      </a:lnTo>
                      <a:lnTo>
                        <a:pt x="19940" y="12994"/>
                      </a:lnTo>
                      <a:lnTo>
                        <a:pt x="20108" y="12994"/>
                      </a:lnTo>
                      <a:lnTo>
                        <a:pt x="20233" y="13141"/>
                      </a:lnTo>
                      <a:lnTo>
                        <a:pt x="20338" y="13371"/>
                      </a:lnTo>
                      <a:lnTo>
                        <a:pt x="20317" y="13727"/>
                      </a:lnTo>
                      <a:lnTo>
                        <a:pt x="20275" y="13894"/>
                      </a:lnTo>
                      <a:lnTo>
                        <a:pt x="20422" y="14103"/>
                      </a:lnTo>
                      <a:lnTo>
                        <a:pt x="20380" y="14354"/>
                      </a:lnTo>
                      <a:lnTo>
                        <a:pt x="20464" y="14501"/>
                      </a:lnTo>
                      <a:lnTo>
                        <a:pt x="20673" y="14731"/>
                      </a:lnTo>
                      <a:lnTo>
                        <a:pt x="20715" y="14856"/>
                      </a:lnTo>
                      <a:lnTo>
                        <a:pt x="20673" y="15024"/>
                      </a:lnTo>
                      <a:lnTo>
                        <a:pt x="20736" y="15087"/>
                      </a:lnTo>
                      <a:lnTo>
                        <a:pt x="20882" y="15149"/>
                      </a:lnTo>
                      <a:lnTo>
                        <a:pt x="21070" y="15045"/>
                      </a:lnTo>
                      <a:lnTo>
                        <a:pt x="21280" y="15087"/>
                      </a:lnTo>
                      <a:lnTo>
                        <a:pt x="21363" y="15045"/>
                      </a:lnTo>
                      <a:lnTo>
                        <a:pt x="21384" y="14877"/>
                      </a:lnTo>
                      <a:lnTo>
                        <a:pt x="21510" y="14752"/>
                      </a:lnTo>
                      <a:lnTo>
                        <a:pt x="21677" y="14815"/>
                      </a:lnTo>
                      <a:lnTo>
                        <a:pt x="21782" y="14773"/>
                      </a:lnTo>
                      <a:lnTo>
                        <a:pt x="21991" y="14919"/>
                      </a:lnTo>
                      <a:lnTo>
                        <a:pt x="22116" y="14856"/>
                      </a:lnTo>
                      <a:lnTo>
                        <a:pt x="22200" y="14982"/>
                      </a:lnTo>
                      <a:lnTo>
                        <a:pt x="22451" y="15087"/>
                      </a:lnTo>
                      <a:lnTo>
                        <a:pt x="22640" y="15087"/>
                      </a:lnTo>
                      <a:lnTo>
                        <a:pt x="22765" y="15275"/>
                      </a:lnTo>
                      <a:lnTo>
                        <a:pt x="22765" y="15379"/>
                      </a:lnTo>
                      <a:lnTo>
                        <a:pt x="22953" y="15484"/>
                      </a:lnTo>
                      <a:lnTo>
                        <a:pt x="23016" y="15589"/>
                      </a:lnTo>
                      <a:lnTo>
                        <a:pt x="23037" y="15610"/>
                      </a:lnTo>
                      <a:lnTo>
                        <a:pt x="23058" y="15693"/>
                      </a:lnTo>
                      <a:lnTo>
                        <a:pt x="23142" y="15777"/>
                      </a:lnTo>
                      <a:lnTo>
                        <a:pt x="23058" y="15861"/>
                      </a:lnTo>
                      <a:lnTo>
                        <a:pt x="22953" y="15882"/>
                      </a:lnTo>
                      <a:lnTo>
                        <a:pt x="22953" y="16070"/>
                      </a:lnTo>
                      <a:lnTo>
                        <a:pt x="23037" y="16216"/>
                      </a:lnTo>
                      <a:lnTo>
                        <a:pt x="23121" y="16279"/>
                      </a:lnTo>
                      <a:lnTo>
                        <a:pt x="23079" y="16384"/>
                      </a:lnTo>
                      <a:lnTo>
                        <a:pt x="23163" y="16488"/>
                      </a:lnTo>
                      <a:lnTo>
                        <a:pt x="23288" y="16488"/>
                      </a:lnTo>
                      <a:lnTo>
                        <a:pt x="23372" y="16593"/>
                      </a:lnTo>
                      <a:lnTo>
                        <a:pt x="23518" y="16593"/>
                      </a:lnTo>
                      <a:lnTo>
                        <a:pt x="23602" y="16426"/>
                      </a:lnTo>
                      <a:lnTo>
                        <a:pt x="23665" y="16509"/>
                      </a:lnTo>
                      <a:lnTo>
                        <a:pt x="23769" y="16488"/>
                      </a:lnTo>
                      <a:lnTo>
                        <a:pt x="23832" y="16509"/>
                      </a:lnTo>
                      <a:lnTo>
                        <a:pt x="23790" y="16530"/>
                      </a:lnTo>
                      <a:lnTo>
                        <a:pt x="23728" y="16593"/>
                      </a:lnTo>
                      <a:lnTo>
                        <a:pt x="23560" y="16614"/>
                      </a:lnTo>
                      <a:lnTo>
                        <a:pt x="23456" y="16635"/>
                      </a:lnTo>
                      <a:lnTo>
                        <a:pt x="23288" y="16656"/>
                      </a:lnTo>
                      <a:lnTo>
                        <a:pt x="23142" y="16551"/>
                      </a:lnTo>
                      <a:lnTo>
                        <a:pt x="22995" y="16551"/>
                      </a:lnTo>
                      <a:lnTo>
                        <a:pt x="22932" y="16426"/>
                      </a:lnTo>
                      <a:lnTo>
                        <a:pt x="22974" y="16384"/>
                      </a:lnTo>
                      <a:lnTo>
                        <a:pt x="22953" y="16237"/>
                      </a:lnTo>
                      <a:lnTo>
                        <a:pt x="22849" y="16112"/>
                      </a:lnTo>
                      <a:lnTo>
                        <a:pt x="22828" y="15986"/>
                      </a:lnTo>
                      <a:lnTo>
                        <a:pt x="22723" y="15923"/>
                      </a:lnTo>
                      <a:lnTo>
                        <a:pt x="22744" y="15798"/>
                      </a:lnTo>
                      <a:lnTo>
                        <a:pt x="22619" y="15610"/>
                      </a:lnTo>
                      <a:lnTo>
                        <a:pt x="22556" y="15610"/>
                      </a:lnTo>
                      <a:lnTo>
                        <a:pt x="22430" y="15526"/>
                      </a:lnTo>
                      <a:lnTo>
                        <a:pt x="22242" y="15421"/>
                      </a:lnTo>
                      <a:lnTo>
                        <a:pt x="22242" y="15254"/>
                      </a:lnTo>
                      <a:lnTo>
                        <a:pt x="22054" y="15066"/>
                      </a:lnTo>
                      <a:lnTo>
                        <a:pt x="21907" y="15066"/>
                      </a:lnTo>
                      <a:lnTo>
                        <a:pt x="21677" y="15317"/>
                      </a:lnTo>
                      <a:lnTo>
                        <a:pt x="21510" y="15338"/>
                      </a:lnTo>
                      <a:lnTo>
                        <a:pt x="21405" y="15463"/>
                      </a:lnTo>
                      <a:lnTo>
                        <a:pt x="21217" y="15589"/>
                      </a:lnTo>
                      <a:lnTo>
                        <a:pt x="21259" y="15944"/>
                      </a:lnTo>
                      <a:lnTo>
                        <a:pt x="21321" y="16049"/>
                      </a:lnTo>
                      <a:lnTo>
                        <a:pt x="21572" y="16175"/>
                      </a:lnTo>
                      <a:lnTo>
                        <a:pt x="21761" y="16593"/>
                      </a:lnTo>
                      <a:lnTo>
                        <a:pt x="21719" y="16698"/>
                      </a:lnTo>
                      <a:lnTo>
                        <a:pt x="21531" y="17012"/>
                      </a:lnTo>
                      <a:lnTo>
                        <a:pt x="21510" y="17179"/>
                      </a:lnTo>
                      <a:lnTo>
                        <a:pt x="21614" y="17367"/>
                      </a:lnTo>
                      <a:lnTo>
                        <a:pt x="21510" y="17639"/>
                      </a:lnTo>
                      <a:lnTo>
                        <a:pt x="21510" y="17744"/>
                      </a:lnTo>
                      <a:lnTo>
                        <a:pt x="21363" y="17890"/>
                      </a:lnTo>
                      <a:lnTo>
                        <a:pt x="21363" y="17974"/>
                      </a:lnTo>
                      <a:lnTo>
                        <a:pt x="21259" y="18016"/>
                      </a:lnTo>
                      <a:lnTo>
                        <a:pt x="21175" y="18120"/>
                      </a:lnTo>
                      <a:lnTo>
                        <a:pt x="21175" y="18267"/>
                      </a:lnTo>
                      <a:lnTo>
                        <a:pt x="21259" y="18330"/>
                      </a:lnTo>
                      <a:lnTo>
                        <a:pt x="21259" y="18434"/>
                      </a:lnTo>
                      <a:lnTo>
                        <a:pt x="21070" y="18539"/>
                      </a:lnTo>
                      <a:lnTo>
                        <a:pt x="20840" y="18497"/>
                      </a:lnTo>
                      <a:lnTo>
                        <a:pt x="20798" y="18434"/>
                      </a:lnTo>
                      <a:lnTo>
                        <a:pt x="20589" y="18434"/>
                      </a:lnTo>
                      <a:lnTo>
                        <a:pt x="20380" y="18476"/>
                      </a:lnTo>
                      <a:lnTo>
                        <a:pt x="20212" y="18413"/>
                      </a:lnTo>
                      <a:lnTo>
                        <a:pt x="19794" y="18330"/>
                      </a:lnTo>
                      <a:lnTo>
                        <a:pt x="19627" y="18183"/>
                      </a:lnTo>
                      <a:lnTo>
                        <a:pt x="19585" y="18079"/>
                      </a:lnTo>
                      <a:lnTo>
                        <a:pt x="19396" y="18100"/>
                      </a:lnTo>
                      <a:lnTo>
                        <a:pt x="19334" y="18204"/>
                      </a:lnTo>
                      <a:lnTo>
                        <a:pt x="19313" y="18162"/>
                      </a:lnTo>
                      <a:lnTo>
                        <a:pt x="19229" y="18120"/>
                      </a:lnTo>
                      <a:lnTo>
                        <a:pt x="19313" y="17974"/>
                      </a:lnTo>
                      <a:lnTo>
                        <a:pt x="19480" y="17953"/>
                      </a:lnTo>
                      <a:lnTo>
                        <a:pt x="19794" y="17890"/>
                      </a:lnTo>
                      <a:lnTo>
                        <a:pt x="19836" y="17807"/>
                      </a:lnTo>
                      <a:lnTo>
                        <a:pt x="20108" y="17974"/>
                      </a:lnTo>
                      <a:lnTo>
                        <a:pt x="20171" y="17974"/>
                      </a:lnTo>
                      <a:lnTo>
                        <a:pt x="20212" y="17890"/>
                      </a:lnTo>
                      <a:lnTo>
                        <a:pt x="20338" y="17890"/>
                      </a:lnTo>
                      <a:lnTo>
                        <a:pt x="20338" y="17974"/>
                      </a:lnTo>
                      <a:lnTo>
                        <a:pt x="20150" y="18079"/>
                      </a:lnTo>
                      <a:lnTo>
                        <a:pt x="20254" y="18183"/>
                      </a:lnTo>
                      <a:lnTo>
                        <a:pt x="20464" y="18162"/>
                      </a:lnTo>
                      <a:lnTo>
                        <a:pt x="20547" y="18058"/>
                      </a:lnTo>
                      <a:lnTo>
                        <a:pt x="20673" y="17995"/>
                      </a:lnTo>
                      <a:lnTo>
                        <a:pt x="20673" y="17911"/>
                      </a:lnTo>
                      <a:lnTo>
                        <a:pt x="20568" y="17786"/>
                      </a:lnTo>
                      <a:lnTo>
                        <a:pt x="20568" y="17702"/>
                      </a:lnTo>
                      <a:lnTo>
                        <a:pt x="20694" y="17786"/>
                      </a:lnTo>
                      <a:lnTo>
                        <a:pt x="20756" y="17702"/>
                      </a:lnTo>
                      <a:lnTo>
                        <a:pt x="20756" y="17472"/>
                      </a:lnTo>
                      <a:lnTo>
                        <a:pt x="20882" y="17388"/>
                      </a:lnTo>
                      <a:lnTo>
                        <a:pt x="20861" y="17325"/>
                      </a:lnTo>
                      <a:lnTo>
                        <a:pt x="20777" y="17346"/>
                      </a:lnTo>
                      <a:lnTo>
                        <a:pt x="20756" y="17284"/>
                      </a:lnTo>
                      <a:lnTo>
                        <a:pt x="20882" y="17242"/>
                      </a:lnTo>
                      <a:lnTo>
                        <a:pt x="20882" y="17012"/>
                      </a:lnTo>
                      <a:lnTo>
                        <a:pt x="20840" y="16928"/>
                      </a:lnTo>
                      <a:lnTo>
                        <a:pt x="20903" y="16823"/>
                      </a:lnTo>
                      <a:lnTo>
                        <a:pt x="20903" y="16760"/>
                      </a:lnTo>
                      <a:lnTo>
                        <a:pt x="21008" y="16698"/>
                      </a:lnTo>
                      <a:lnTo>
                        <a:pt x="20987" y="16509"/>
                      </a:lnTo>
                      <a:lnTo>
                        <a:pt x="20861" y="16384"/>
                      </a:lnTo>
                      <a:lnTo>
                        <a:pt x="20777" y="16175"/>
                      </a:lnTo>
                      <a:lnTo>
                        <a:pt x="20798" y="16007"/>
                      </a:lnTo>
                      <a:lnTo>
                        <a:pt x="20798" y="15882"/>
                      </a:lnTo>
                      <a:lnTo>
                        <a:pt x="20861" y="15903"/>
                      </a:lnTo>
                      <a:lnTo>
                        <a:pt x="20861" y="15819"/>
                      </a:lnTo>
                      <a:lnTo>
                        <a:pt x="20673" y="15651"/>
                      </a:lnTo>
                      <a:lnTo>
                        <a:pt x="20589" y="15610"/>
                      </a:lnTo>
                      <a:lnTo>
                        <a:pt x="20526" y="15505"/>
                      </a:lnTo>
                      <a:lnTo>
                        <a:pt x="20338" y="15463"/>
                      </a:lnTo>
                      <a:lnTo>
                        <a:pt x="20108" y="15170"/>
                      </a:lnTo>
                      <a:lnTo>
                        <a:pt x="20045" y="14940"/>
                      </a:lnTo>
                      <a:lnTo>
                        <a:pt x="20003" y="14877"/>
                      </a:lnTo>
                      <a:lnTo>
                        <a:pt x="20045" y="14794"/>
                      </a:lnTo>
                      <a:lnTo>
                        <a:pt x="19919" y="14710"/>
                      </a:lnTo>
                      <a:lnTo>
                        <a:pt x="19836" y="14563"/>
                      </a:lnTo>
                      <a:lnTo>
                        <a:pt x="19899" y="14417"/>
                      </a:lnTo>
                      <a:lnTo>
                        <a:pt x="19710" y="14145"/>
                      </a:lnTo>
                      <a:lnTo>
                        <a:pt x="19710" y="13978"/>
                      </a:lnTo>
                      <a:lnTo>
                        <a:pt x="19585" y="13831"/>
                      </a:lnTo>
                      <a:lnTo>
                        <a:pt x="19606" y="13768"/>
                      </a:lnTo>
                      <a:lnTo>
                        <a:pt x="19606" y="13685"/>
                      </a:lnTo>
                      <a:lnTo>
                        <a:pt x="19501" y="13580"/>
                      </a:lnTo>
                      <a:lnTo>
                        <a:pt x="19438" y="13224"/>
                      </a:lnTo>
                      <a:lnTo>
                        <a:pt x="19375" y="13078"/>
                      </a:lnTo>
                      <a:lnTo>
                        <a:pt x="19229" y="12973"/>
                      </a:lnTo>
                      <a:lnTo>
                        <a:pt x="19292" y="12910"/>
                      </a:lnTo>
                      <a:lnTo>
                        <a:pt x="19250" y="12848"/>
                      </a:lnTo>
                      <a:lnTo>
                        <a:pt x="19166" y="12869"/>
                      </a:lnTo>
                      <a:lnTo>
                        <a:pt x="19166" y="12848"/>
                      </a:lnTo>
                      <a:lnTo>
                        <a:pt x="19041" y="12806"/>
                      </a:lnTo>
                      <a:lnTo>
                        <a:pt x="18957" y="12638"/>
                      </a:lnTo>
                      <a:lnTo>
                        <a:pt x="18831" y="12534"/>
                      </a:lnTo>
                      <a:lnTo>
                        <a:pt x="18769" y="12408"/>
                      </a:lnTo>
                      <a:lnTo>
                        <a:pt x="18852" y="12387"/>
                      </a:lnTo>
                      <a:lnTo>
                        <a:pt x="18873" y="12283"/>
                      </a:lnTo>
                      <a:lnTo>
                        <a:pt x="18831" y="12178"/>
                      </a:lnTo>
                      <a:lnTo>
                        <a:pt x="18852" y="12094"/>
                      </a:lnTo>
                      <a:lnTo>
                        <a:pt x="18790" y="11990"/>
                      </a:lnTo>
                      <a:lnTo>
                        <a:pt x="18852" y="11676"/>
                      </a:lnTo>
                      <a:lnTo>
                        <a:pt x="18769" y="11488"/>
                      </a:lnTo>
                      <a:lnTo>
                        <a:pt x="18769" y="11278"/>
                      </a:lnTo>
                      <a:lnTo>
                        <a:pt x="18727" y="11195"/>
                      </a:lnTo>
                      <a:lnTo>
                        <a:pt x="18727" y="11069"/>
                      </a:lnTo>
                      <a:lnTo>
                        <a:pt x="18643" y="10944"/>
                      </a:lnTo>
                      <a:lnTo>
                        <a:pt x="18748" y="10881"/>
                      </a:lnTo>
                      <a:lnTo>
                        <a:pt x="18685" y="10776"/>
                      </a:lnTo>
                      <a:lnTo>
                        <a:pt x="18559" y="10755"/>
                      </a:lnTo>
                      <a:lnTo>
                        <a:pt x="18413" y="10755"/>
                      </a:lnTo>
                      <a:lnTo>
                        <a:pt x="18057" y="10630"/>
                      </a:lnTo>
                      <a:lnTo>
                        <a:pt x="17932" y="10630"/>
                      </a:lnTo>
                      <a:lnTo>
                        <a:pt x="17890" y="10672"/>
                      </a:lnTo>
                      <a:lnTo>
                        <a:pt x="17785" y="10630"/>
                      </a:lnTo>
                      <a:lnTo>
                        <a:pt x="17681" y="10630"/>
                      </a:lnTo>
                      <a:lnTo>
                        <a:pt x="17534" y="10714"/>
                      </a:lnTo>
                      <a:lnTo>
                        <a:pt x="17388" y="10714"/>
                      </a:lnTo>
                      <a:lnTo>
                        <a:pt x="17262" y="10755"/>
                      </a:lnTo>
                      <a:lnTo>
                        <a:pt x="17220" y="10714"/>
                      </a:lnTo>
                      <a:lnTo>
                        <a:pt x="17262" y="10651"/>
                      </a:lnTo>
                      <a:lnTo>
                        <a:pt x="17158" y="10609"/>
                      </a:lnTo>
                      <a:lnTo>
                        <a:pt x="17053" y="10630"/>
                      </a:lnTo>
                      <a:lnTo>
                        <a:pt x="17074" y="10860"/>
                      </a:lnTo>
                      <a:lnTo>
                        <a:pt x="17053" y="11069"/>
                      </a:lnTo>
                      <a:lnTo>
                        <a:pt x="17158" y="11195"/>
                      </a:lnTo>
                      <a:lnTo>
                        <a:pt x="17116" y="11258"/>
                      </a:lnTo>
                      <a:lnTo>
                        <a:pt x="17074" y="11467"/>
                      </a:lnTo>
                      <a:lnTo>
                        <a:pt x="17158" y="11550"/>
                      </a:lnTo>
                      <a:lnTo>
                        <a:pt x="17158" y="11676"/>
                      </a:lnTo>
                      <a:lnTo>
                        <a:pt x="17199" y="11760"/>
                      </a:lnTo>
                      <a:lnTo>
                        <a:pt x="17158" y="11822"/>
                      </a:lnTo>
                      <a:lnTo>
                        <a:pt x="17158" y="12011"/>
                      </a:lnTo>
                      <a:lnTo>
                        <a:pt x="17220" y="12136"/>
                      </a:lnTo>
                      <a:lnTo>
                        <a:pt x="17158" y="12304"/>
                      </a:lnTo>
                      <a:lnTo>
                        <a:pt x="17158" y="12408"/>
                      </a:lnTo>
                      <a:lnTo>
                        <a:pt x="17199" y="12534"/>
                      </a:lnTo>
                      <a:lnTo>
                        <a:pt x="17178" y="12618"/>
                      </a:lnTo>
                      <a:lnTo>
                        <a:pt x="17053" y="12701"/>
                      </a:lnTo>
                      <a:lnTo>
                        <a:pt x="16844" y="13015"/>
                      </a:lnTo>
                      <a:lnTo>
                        <a:pt x="16760" y="13057"/>
                      </a:lnTo>
                      <a:lnTo>
                        <a:pt x="16781" y="13162"/>
                      </a:lnTo>
                      <a:lnTo>
                        <a:pt x="16865" y="13266"/>
                      </a:lnTo>
                      <a:lnTo>
                        <a:pt x="16802" y="13371"/>
                      </a:lnTo>
                      <a:lnTo>
                        <a:pt x="16781" y="13559"/>
                      </a:lnTo>
                      <a:lnTo>
                        <a:pt x="16906" y="13685"/>
                      </a:lnTo>
                      <a:lnTo>
                        <a:pt x="16990" y="13643"/>
                      </a:lnTo>
                      <a:lnTo>
                        <a:pt x="17074" y="13706"/>
                      </a:lnTo>
                      <a:lnTo>
                        <a:pt x="17158" y="13915"/>
                      </a:lnTo>
                      <a:lnTo>
                        <a:pt x="17283" y="13915"/>
                      </a:lnTo>
                      <a:lnTo>
                        <a:pt x="17388" y="14019"/>
                      </a:lnTo>
                      <a:lnTo>
                        <a:pt x="17304" y="13999"/>
                      </a:lnTo>
                      <a:lnTo>
                        <a:pt x="17220" y="14103"/>
                      </a:lnTo>
                      <a:lnTo>
                        <a:pt x="17220" y="14271"/>
                      </a:lnTo>
                      <a:lnTo>
                        <a:pt x="17409" y="14396"/>
                      </a:lnTo>
                      <a:lnTo>
                        <a:pt x="17409" y="14522"/>
                      </a:lnTo>
                      <a:lnTo>
                        <a:pt x="17325" y="14605"/>
                      </a:lnTo>
                      <a:lnTo>
                        <a:pt x="17262" y="14543"/>
                      </a:lnTo>
                      <a:lnTo>
                        <a:pt x="17262" y="14626"/>
                      </a:lnTo>
                      <a:lnTo>
                        <a:pt x="17367" y="14898"/>
                      </a:lnTo>
                      <a:lnTo>
                        <a:pt x="17430" y="14961"/>
                      </a:lnTo>
                      <a:lnTo>
                        <a:pt x="17492" y="15149"/>
                      </a:lnTo>
                      <a:lnTo>
                        <a:pt x="17534" y="15066"/>
                      </a:lnTo>
                      <a:lnTo>
                        <a:pt x="17639" y="15149"/>
                      </a:lnTo>
                      <a:lnTo>
                        <a:pt x="17764" y="15149"/>
                      </a:lnTo>
                      <a:lnTo>
                        <a:pt x="17911" y="15233"/>
                      </a:lnTo>
                      <a:lnTo>
                        <a:pt x="18015" y="15066"/>
                      </a:lnTo>
                      <a:lnTo>
                        <a:pt x="18057" y="15128"/>
                      </a:lnTo>
                      <a:lnTo>
                        <a:pt x="18057" y="15338"/>
                      </a:lnTo>
                      <a:lnTo>
                        <a:pt x="18141" y="15442"/>
                      </a:lnTo>
                      <a:lnTo>
                        <a:pt x="18183" y="15463"/>
                      </a:lnTo>
                      <a:lnTo>
                        <a:pt x="18434" y="15756"/>
                      </a:lnTo>
                      <a:lnTo>
                        <a:pt x="18559" y="15777"/>
                      </a:lnTo>
                      <a:lnTo>
                        <a:pt x="18643" y="15735"/>
                      </a:lnTo>
                      <a:lnTo>
                        <a:pt x="18748" y="15735"/>
                      </a:lnTo>
                      <a:lnTo>
                        <a:pt x="18769" y="15777"/>
                      </a:lnTo>
                      <a:lnTo>
                        <a:pt x="18873" y="15777"/>
                      </a:lnTo>
                      <a:lnTo>
                        <a:pt x="18769" y="15861"/>
                      </a:lnTo>
                      <a:lnTo>
                        <a:pt x="18769" y="16175"/>
                      </a:lnTo>
                      <a:lnTo>
                        <a:pt x="18748" y="16258"/>
                      </a:lnTo>
                      <a:lnTo>
                        <a:pt x="18811" y="16384"/>
                      </a:lnTo>
                      <a:lnTo>
                        <a:pt x="18790" y="16426"/>
                      </a:lnTo>
                      <a:lnTo>
                        <a:pt x="18706" y="16426"/>
                      </a:lnTo>
                      <a:lnTo>
                        <a:pt x="18748" y="16593"/>
                      </a:lnTo>
                      <a:lnTo>
                        <a:pt x="18748" y="16677"/>
                      </a:lnTo>
                      <a:lnTo>
                        <a:pt x="18601" y="16635"/>
                      </a:lnTo>
                      <a:lnTo>
                        <a:pt x="18476" y="16384"/>
                      </a:lnTo>
                      <a:lnTo>
                        <a:pt x="18329" y="16258"/>
                      </a:lnTo>
                      <a:lnTo>
                        <a:pt x="18141" y="16216"/>
                      </a:lnTo>
                      <a:lnTo>
                        <a:pt x="18057" y="16070"/>
                      </a:lnTo>
                      <a:lnTo>
                        <a:pt x="17932" y="15965"/>
                      </a:lnTo>
                      <a:lnTo>
                        <a:pt x="17618" y="15944"/>
                      </a:lnTo>
                      <a:lnTo>
                        <a:pt x="17304" y="15756"/>
                      </a:lnTo>
                      <a:lnTo>
                        <a:pt x="17116" y="15735"/>
                      </a:lnTo>
                      <a:lnTo>
                        <a:pt x="17095" y="15631"/>
                      </a:lnTo>
                      <a:lnTo>
                        <a:pt x="17011" y="15631"/>
                      </a:lnTo>
                      <a:lnTo>
                        <a:pt x="16906" y="15547"/>
                      </a:lnTo>
                      <a:lnTo>
                        <a:pt x="16760" y="15589"/>
                      </a:lnTo>
                      <a:lnTo>
                        <a:pt x="16655" y="15693"/>
                      </a:lnTo>
                      <a:lnTo>
                        <a:pt x="16593" y="15568"/>
                      </a:lnTo>
                      <a:lnTo>
                        <a:pt x="16614" y="15526"/>
                      </a:lnTo>
                      <a:lnTo>
                        <a:pt x="16593" y="15442"/>
                      </a:lnTo>
                      <a:lnTo>
                        <a:pt x="16237" y="15317"/>
                      </a:lnTo>
                      <a:lnTo>
                        <a:pt x="16070" y="15212"/>
                      </a:lnTo>
                      <a:lnTo>
                        <a:pt x="15526" y="15170"/>
                      </a:lnTo>
                      <a:lnTo>
                        <a:pt x="15086" y="15233"/>
                      </a:lnTo>
                      <a:lnTo>
                        <a:pt x="14982" y="15191"/>
                      </a:lnTo>
                      <a:lnTo>
                        <a:pt x="14877" y="15233"/>
                      </a:lnTo>
                      <a:lnTo>
                        <a:pt x="14772" y="15170"/>
                      </a:lnTo>
                      <a:lnTo>
                        <a:pt x="14710" y="15212"/>
                      </a:lnTo>
                      <a:lnTo>
                        <a:pt x="14605" y="15170"/>
                      </a:lnTo>
                      <a:lnTo>
                        <a:pt x="14521" y="15233"/>
                      </a:lnTo>
                      <a:lnTo>
                        <a:pt x="14584" y="15359"/>
                      </a:lnTo>
                      <a:lnTo>
                        <a:pt x="14584" y="15463"/>
                      </a:lnTo>
                      <a:lnTo>
                        <a:pt x="14458" y="15505"/>
                      </a:lnTo>
                      <a:lnTo>
                        <a:pt x="14458" y="15568"/>
                      </a:lnTo>
                      <a:lnTo>
                        <a:pt x="14521" y="15693"/>
                      </a:lnTo>
                      <a:lnTo>
                        <a:pt x="14605" y="15756"/>
                      </a:lnTo>
                      <a:lnTo>
                        <a:pt x="14668" y="15965"/>
                      </a:lnTo>
                      <a:lnTo>
                        <a:pt x="14710" y="16070"/>
                      </a:lnTo>
                      <a:lnTo>
                        <a:pt x="14751" y="15965"/>
                      </a:lnTo>
                      <a:lnTo>
                        <a:pt x="14814" y="15965"/>
                      </a:lnTo>
                      <a:lnTo>
                        <a:pt x="14919" y="16133"/>
                      </a:lnTo>
                      <a:lnTo>
                        <a:pt x="14919" y="16237"/>
                      </a:lnTo>
                      <a:lnTo>
                        <a:pt x="15044" y="16279"/>
                      </a:lnTo>
                      <a:lnTo>
                        <a:pt x="15212" y="16447"/>
                      </a:lnTo>
                      <a:lnTo>
                        <a:pt x="15044" y="16426"/>
                      </a:lnTo>
                      <a:lnTo>
                        <a:pt x="15002" y="16384"/>
                      </a:lnTo>
                      <a:lnTo>
                        <a:pt x="14919" y="16384"/>
                      </a:lnTo>
                      <a:lnTo>
                        <a:pt x="14877" y="16551"/>
                      </a:lnTo>
                      <a:lnTo>
                        <a:pt x="14772" y="16635"/>
                      </a:lnTo>
                      <a:lnTo>
                        <a:pt x="14605" y="16551"/>
                      </a:lnTo>
                      <a:lnTo>
                        <a:pt x="14521" y="16614"/>
                      </a:lnTo>
                      <a:lnTo>
                        <a:pt x="14521" y="16656"/>
                      </a:lnTo>
                      <a:lnTo>
                        <a:pt x="14668" y="16823"/>
                      </a:lnTo>
                      <a:lnTo>
                        <a:pt x="14710" y="16865"/>
                      </a:lnTo>
                      <a:lnTo>
                        <a:pt x="14710" y="16949"/>
                      </a:lnTo>
                      <a:lnTo>
                        <a:pt x="14668" y="17032"/>
                      </a:lnTo>
                      <a:lnTo>
                        <a:pt x="14375" y="17032"/>
                      </a:lnTo>
                      <a:lnTo>
                        <a:pt x="14291" y="16949"/>
                      </a:lnTo>
                      <a:lnTo>
                        <a:pt x="14312" y="16865"/>
                      </a:lnTo>
                      <a:lnTo>
                        <a:pt x="14270" y="16760"/>
                      </a:lnTo>
                      <a:lnTo>
                        <a:pt x="14375" y="16698"/>
                      </a:lnTo>
                      <a:lnTo>
                        <a:pt x="14375" y="16635"/>
                      </a:lnTo>
                      <a:lnTo>
                        <a:pt x="14270" y="16530"/>
                      </a:lnTo>
                      <a:lnTo>
                        <a:pt x="14186" y="16509"/>
                      </a:lnTo>
                      <a:lnTo>
                        <a:pt x="14270" y="16405"/>
                      </a:lnTo>
                      <a:lnTo>
                        <a:pt x="14249" y="16384"/>
                      </a:lnTo>
                      <a:lnTo>
                        <a:pt x="14165" y="16426"/>
                      </a:lnTo>
                      <a:lnTo>
                        <a:pt x="14103" y="16426"/>
                      </a:lnTo>
                      <a:lnTo>
                        <a:pt x="13956" y="16593"/>
                      </a:lnTo>
                      <a:lnTo>
                        <a:pt x="13873" y="16614"/>
                      </a:lnTo>
                      <a:lnTo>
                        <a:pt x="13768" y="16719"/>
                      </a:lnTo>
                      <a:lnTo>
                        <a:pt x="13768" y="16760"/>
                      </a:lnTo>
                      <a:lnTo>
                        <a:pt x="13642" y="16760"/>
                      </a:lnTo>
                      <a:lnTo>
                        <a:pt x="13580" y="16844"/>
                      </a:lnTo>
                      <a:lnTo>
                        <a:pt x="13580" y="16928"/>
                      </a:lnTo>
                      <a:lnTo>
                        <a:pt x="13517" y="16970"/>
                      </a:lnTo>
                      <a:lnTo>
                        <a:pt x="13245" y="16970"/>
                      </a:lnTo>
                      <a:lnTo>
                        <a:pt x="13161" y="16949"/>
                      </a:lnTo>
                      <a:lnTo>
                        <a:pt x="13119" y="16970"/>
                      </a:lnTo>
                      <a:lnTo>
                        <a:pt x="13036" y="16970"/>
                      </a:lnTo>
                      <a:lnTo>
                        <a:pt x="12952" y="16928"/>
                      </a:lnTo>
                      <a:lnTo>
                        <a:pt x="12805" y="17032"/>
                      </a:lnTo>
                      <a:lnTo>
                        <a:pt x="12785" y="17074"/>
                      </a:lnTo>
                      <a:lnTo>
                        <a:pt x="12680" y="17116"/>
                      </a:lnTo>
                      <a:lnTo>
                        <a:pt x="12575" y="17221"/>
                      </a:lnTo>
                      <a:lnTo>
                        <a:pt x="12575" y="17263"/>
                      </a:lnTo>
                      <a:lnTo>
                        <a:pt x="12638" y="17325"/>
                      </a:lnTo>
                      <a:lnTo>
                        <a:pt x="12617" y="17388"/>
                      </a:lnTo>
                      <a:lnTo>
                        <a:pt x="12638" y="17472"/>
                      </a:lnTo>
                      <a:lnTo>
                        <a:pt x="12617" y="17535"/>
                      </a:lnTo>
                      <a:lnTo>
                        <a:pt x="12513" y="17451"/>
                      </a:lnTo>
                      <a:lnTo>
                        <a:pt x="12471" y="17367"/>
                      </a:lnTo>
                      <a:lnTo>
                        <a:pt x="12408" y="17367"/>
                      </a:lnTo>
                      <a:lnTo>
                        <a:pt x="12282" y="17493"/>
                      </a:lnTo>
                      <a:lnTo>
                        <a:pt x="12220" y="17639"/>
                      </a:lnTo>
                      <a:lnTo>
                        <a:pt x="12220" y="17493"/>
                      </a:lnTo>
                      <a:lnTo>
                        <a:pt x="12094" y="17451"/>
                      </a:lnTo>
                      <a:lnTo>
                        <a:pt x="12010" y="17493"/>
                      </a:lnTo>
                      <a:lnTo>
                        <a:pt x="11948" y="17493"/>
                      </a:lnTo>
                      <a:lnTo>
                        <a:pt x="11864" y="17535"/>
                      </a:lnTo>
                      <a:lnTo>
                        <a:pt x="11759" y="17493"/>
                      </a:lnTo>
                      <a:lnTo>
                        <a:pt x="11738" y="17388"/>
                      </a:lnTo>
                      <a:lnTo>
                        <a:pt x="11864" y="17284"/>
                      </a:lnTo>
                      <a:lnTo>
                        <a:pt x="11969" y="17284"/>
                      </a:lnTo>
                      <a:lnTo>
                        <a:pt x="12010" y="17221"/>
                      </a:lnTo>
                      <a:lnTo>
                        <a:pt x="11948" y="17074"/>
                      </a:lnTo>
                      <a:lnTo>
                        <a:pt x="11969" y="17032"/>
                      </a:lnTo>
                      <a:lnTo>
                        <a:pt x="12052" y="16970"/>
                      </a:lnTo>
                      <a:lnTo>
                        <a:pt x="11906" y="16844"/>
                      </a:lnTo>
                      <a:lnTo>
                        <a:pt x="11864" y="16865"/>
                      </a:lnTo>
                      <a:lnTo>
                        <a:pt x="11780" y="16844"/>
                      </a:lnTo>
                      <a:lnTo>
                        <a:pt x="11759" y="16802"/>
                      </a:lnTo>
                      <a:lnTo>
                        <a:pt x="11969" y="16698"/>
                      </a:lnTo>
                      <a:lnTo>
                        <a:pt x="12052" y="16698"/>
                      </a:lnTo>
                      <a:lnTo>
                        <a:pt x="12157" y="16635"/>
                      </a:lnTo>
                      <a:lnTo>
                        <a:pt x="12115" y="16593"/>
                      </a:lnTo>
                      <a:lnTo>
                        <a:pt x="11906" y="16614"/>
                      </a:lnTo>
                      <a:lnTo>
                        <a:pt x="11592" y="16740"/>
                      </a:lnTo>
                      <a:lnTo>
                        <a:pt x="11529" y="16823"/>
                      </a:lnTo>
                      <a:lnTo>
                        <a:pt x="11571" y="16886"/>
                      </a:lnTo>
                      <a:lnTo>
                        <a:pt x="11592" y="16970"/>
                      </a:lnTo>
                      <a:lnTo>
                        <a:pt x="11655" y="17053"/>
                      </a:lnTo>
                      <a:lnTo>
                        <a:pt x="11592" y="17137"/>
                      </a:lnTo>
                      <a:lnTo>
                        <a:pt x="11529" y="17158"/>
                      </a:lnTo>
                      <a:lnTo>
                        <a:pt x="11425" y="17053"/>
                      </a:lnTo>
                      <a:lnTo>
                        <a:pt x="11445" y="17012"/>
                      </a:lnTo>
                      <a:lnTo>
                        <a:pt x="11487" y="16991"/>
                      </a:lnTo>
                      <a:lnTo>
                        <a:pt x="11466" y="16907"/>
                      </a:lnTo>
                      <a:lnTo>
                        <a:pt x="11445" y="16907"/>
                      </a:lnTo>
                      <a:lnTo>
                        <a:pt x="11236" y="17116"/>
                      </a:lnTo>
                      <a:lnTo>
                        <a:pt x="11236" y="17158"/>
                      </a:lnTo>
                      <a:lnTo>
                        <a:pt x="11320" y="17242"/>
                      </a:lnTo>
                      <a:lnTo>
                        <a:pt x="11383" y="17263"/>
                      </a:lnTo>
                      <a:lnTo>
                        <a:pt x="11383" y="17346"/>
                      </a:lnTo>
                      <a:lnTo>
                        <a:pt x="11257" y="17472"/>
                      </a:lnTo>
                      <a:lnTo>
                        <a:pt x="11215" y="17430"/>
                      </a:lnTo>
                      <a:lnTo>
                        <a:pt x="11257" y="17346"/>
                      </a:lnTo>
                      <a:lnTo>
                        <a:pt x="11236" y="17263"/>
                      </a:lnTo>
                      <a:lnTo>
                        <a:pt x="11173" y="17263"/>
                      </a:lnTo>
                      <a:lnTo>
                        <a:pt x="11173" y="17200"/>
                      </a:lnTo>
                      <a:lnTo>
                        <a:pt x="10943" y="17263"/>
                      </a:lnTo>
                      <a:lnTo>
                        <a:pt x="10922" y="17346"/>
                      </a:lnTo>
                      <a:lnTo>
                        <a:pt x="10755" y="17430"/>
                      </a:lnTo>
                      <a:lnTo>
                        <a:pt x="10629" y="17409"/>
                      </a:lnTo>
                      <a:lnTo>
                        <a:pt x="10546" y="17430"/>
                      </a:lnTo>
                      <a:lnTo>
                        <a:pt x="10546" y="17472"/>
                      </a:lnTo>
                      <a:lnTo>
                        <a:pt x="10316" y="17765"/>
                      </a:lnTo>
                      <a:lnTo>
                        <a:pt x="10274" y="17786"/>
                      </a:lnTo>
                      <a:lnTo>
                        <a:pt x="10064" y="18058"/>
                      </a:lnTo>
                      <a:lnTo>
                        <a:pt x="9960" y="18100"/>
                      </a:lnTo>
                      <a:lnTo>
                        <a:pt x="9876" y="18037"/>
                      </a:lnTo>
                      <a:lnTo>
                        <a:pt x="9813" y="18037"/>
                      </a:lnTo>
                      <a:lnTo>
                        <a:pt x="9876" y="18141"/>
                      </a:lnTo>
                      <a:lnTo>
                        <a:pt x="10023" y="18246"/>
                      </a:lnTo>
                      <a:lnTo>
                        <a:pt x="10064" y="18309"/>
                      </a:lnTo>
                      <a:lnTo>
                        <a:pt x="10064" y="18309"/>
                      </a:lnTo>
                      <a:lnTo>
                        <a:pt x="9876" y="18246"/>
                      </a:lnTo>
                      <a:lnTo>
                        <a:pt x="9813" y="18288"/>
                      </a:lnTo>
                      <a:lnTo>
                        <a:pt x="9500" y="18309"/>
                      </a:lnTo>
                      <a:lnTo>
                        <a:pt x="9458" y="18372"/>
                      </a:lnTo>
                      <a:lnTo>
                        <a:pt x="9541" y="18476"/>
                      </a:lnTo>
                      <a:lnTo>
                        <a:pt x="9541" y="18581"/>
                      </a:lnTo>
                      <a:lnTo>
                        <a:pt x="9458" y="18706"/>
                      </a:lnTo>
                      <a:lnTo>
                        <a:pt x="9500" y="18895"/>
                      </a:lnTo>
                      <a:lnTo>
                        <a:pt x="9458" y="19020"/>
                      </a:lnTo>
                      <a:lnTo>
                        <a:pt x="9248" y="19104"/>
                      </a:lnTo>
                      <a:lnTo>
                        <a:pt x="9228" y="19146"/>
                      </a:lnTo>
                      <a:lnTo>
                        <a:pt x="9081" y="19146"/>
                      </a:lnTo>
                      <a:lnTo>
                        <a:pt x="9039" y="19229"/>
                      </a:lnTo>
                      <a:lnTo>
                        <a:pt x="8956" y="19104"/>
                      </a:lnTo>
                      <a:lnTo>
                        <a:pt x="8809" y="19208"/>
                      </a:lnTo>
                      <a:lnTo>
                        <a:pt x="8579" y="19208"/>
                      </a:lnTo>
                      <a:lnTo>
                        <a:pt x="8328" y="18916"/>
                      </a:lnTo>
                      <a:lnTo>
                        <a:pt x="8098" y="18706"/>
                      </a:lnTo>
                      <a:lnTo>
                        <a:pt x="8014" y="18644"/>
                      </a:lnTo>
                      <a:lnTo>
                        <a:pt x="8014" y="18476"/>
                      </a:lnTo>
                      <a:lnTo>
                        <a:pt x="8056" y="18413"/>
                      </a:lnTo>
                      <a:lnTo>
                        <a:pt x="8098" y="18455"/>
                      </a:lnTo>
                      <a:lnTo>
                        <a:pt x="8160" y="18372"/>
                      </a:lnTo>
                      <a:lnTo>
                        <a:pt x="8119" y="18309"/>
                      </a:lnTo>
                      <a:lnTo>
                        <a:pt x="8181" y="18267"/>
                      </a:lnTo>
                      <a:lnTo>
                        <a:pt x="8370" y="18267"/>
                      </a:lnTo>
                      <a:lnTo>
                        <a:pt x="8412" y="18183"/>
                      </a:lnTo>
                      <a:lnTo>
                        <a:pt x="8621" y="18183"/>
                      </a:lnTo>
                      <a:lnTo>
                        <a:pt x="8642" y="18100"/>
                      </a:lnTo>
                      <a:lnTo>
                        <a:pt x="8495" y="17890"/>
                      </a:lnTo>
                      <a:lnTo>
                        <a:pt x="8474" y="17807"/>
                      </a:lnTo>
                      <a:lnTo>
                        <a:pt x="8328" y="17786"/>
                      </a:lnTo>
                      <a:lnTo>
                        <a:pt x="8202" y="17660"/>
                      </a:lnTo>
                      <a:lnTo>
                        <a:pt x="8202" y="17556"/>
                      </a:lnTo>
                      <a:lnTo>
                        <a:pt x="8077" y="17451"/>
                      </a:lnTo>
                      <a:lnTo>
                        <a:pt x="7763" y="17430"/>
                      </a:lnTo>
                      <a:lnTo>
                        <a:pt x="7554" y="17451"/>
                      </a:lnTo>
                      <a:lnTo>
                        <a:pt x="7449" y="17493"/>
                      </a:lnTo>
                      <a:lnTo>
                        <a:pt x="7323" y="17493"/>
                      </a:lnTo>
                      <a:lnTo>
                        <a:pt x="7072" y="17346"/>
                      </a:lnTo>
                      <a:lnTo>
                        <a:pt x="6947" y="17346"/>
                      </a:lnTo>
                      <a:lnTo>
                        <a:pt x="6947" y="17388"/>
                      </a:lnTo>
                      <a:lnTo>
                        <a:pt x="7240" y="17639"/>
                      </a:lnTo>
                      <a:lnTo>
                        <a:pt x="7386" y="17744"/>
                      </a:lnTo>
                      <a:lnTo>
                        <a:pt x="7470" y="17974"/>
                      </a:lnTo>
                      <a:lnTo>
                        <a:pt x="7470" y="18100"/>
                      </a:lnTo>
                      <a:lnTo>
                        <a:pt x="7533" y="18183"/>
                      </a:lnTo>
                      <a:lnTo>
                        <a:pt x="7470" y="18225"/>
                      </a:lnTo>
                      <a:lnTo>
                        <a:pt x="7470" y="18330"/>
                      </a:lnTo>
                      <a:lnTo>
                        <a:pt x="7491" y="18413"/>
                      </a:lnTo>
                      <a:lnTo>
                        <a:pt x="7449" y="18434"/>
                      </a:lnTo>
                      <a:lnTo>
                        <a:pt x="7449" y="18706"/>
                      </a:lnTo>
                      <a:lnTo>
                        <a:pt x="7386" y="18853"/>
                      </a:lnTo>
                      <a:lnTo>
                        <a:pt x="7449" y="18999"/>
                      </a:lnTo>
                      <a:lnTo>
                        <a:pt x="7595" y="18999"/>
                      </a:lnTo>
                      <a:lnTo>
                        <a:pt x="7742" y="19062"/>
                      </a:lnTo>
                      <a:lnTo>
                        <a:pt x="7805" y="19167"/>
                      </a:lnTo>
                      <a:lnTo>
                        <a:pt x="7784" y="19229"/>
                      </a:lnTo>
                      <a:lnTo>
                        <a:pt x="7805" y="19313"/>
                      </a:lnTo>
                      <a:lnTo>
                        <a:pt x="7784" y="19355"/>
                      </a:lnTo>
                      <a:lnTo>
                        <a:pt x="7784" y="19418"/>
                      </a:lnTo>
                      <a:lnTo>
                        <a:pt x="7847" y="19460"/>
                      </a:lnTo>
                      <a:lnTo>
                        <a:pt x="7784" y="19543"/>
                      </a:lnTo>
                      <a:lnTo>
                        <a:pt x="7784" y="19794"/>
                      </a:lnTo>
                      <a:lnTo>
                        <a:pt x="7742" y="19857"/>
                      </a:lnTo>
                      <a:lnTo>
                        <a:pt x="7805" y="20004"/>
                      </a:lnTo>
                      <a:lnTo>
                        <a:pt x="7847" y="20213"/>
                      </a:lnTo>
                      <a:lnTo>
                        <a:pt x="7763" y="20171"/>
                      </a:lnTo>
                      <a:lnTo>
                        <a:pt x="7700" y="20045"/>
                      </a:lnTo>
                      <a:lnTo>
                        <a:pt x="7575" y="19941"/>
                      </a:lnTo>
                      <a:lnTo>
                        <a:pt x="7449" y="20066"/>
                      </a:lnTo>
                      <a:lnTo>
                        <a:pt x="7470" y="19941"/>
                      </a:lnTo>
                      <a:lnTo>
                        <a:pt x="7428" y="19857"/>
                      </a:lnTo>
                      <a:lnTo>
                        <a:pt x="7240" y="19836"/>
                      </a:lnTo>
                      <a:lnTo>
                        <a:pt x="7072" y="19857"/>
                      </a:lnTo>
                      <a:lnTo>
                        <a:pt x="6968" y="19773"/>
                      </a:lnTo>
                      <a:lnTo>
                        <a:pt x="6821" y="19753"/>
                      </a:lnTo>
                      <a:lnTo>
                        <a:pt x="6738" y="19794"/>
                      </a:lnTo>
                      <a:lnTo>
                        <a:pt x="6612" y="20087"/>
                      </a:lnTo>
                      <a:lnTo>
                        <a:pt x="6424" y="20255"/>
                      </a:lnTo>
                      <a:lnTo>
                        <a:pt x="6298" y="20276"/>
                      </a:lnTo>
                      <a:lnTo>
                        <a:pt x="6194" y="20380"/>
                      </a:lnTo>
                      <a:lnTo>
                        <a:pt x="6173" y="20527"/>
                      </a:lnTo>
                      <a:lnTo>
                        <a:pt x="6026" y="20694"/>
                      </a:lnTo>
                      <a:lnTo>
                        <a:pt x="5963" y="20757"/>
                      </a:lnTo>
                      <a:lnTo>
                        <a:pt x="5963" y="20841"/>
                      </a:lnTo>
                      <a:lnTo>
                        <a:pt x="6005" y="21029"/>
                      </a:lnTo>
                      <a:lnTo>
                        <a:pt x="6277" y="21301"/>
                      </a:lnTo>
                      <a:lnTo>
                        <a:pt x="6424" y="21531"/>
                      </a:lnTo>
                      <a:lnTo>
                        <a:pt x="6340" y="21636"/>
                      </a:lnTo>
                      <a:lnTo>
                        <a:pt x="6277" y="21636"/>
                      </a:lnTo>
                      <a:lnTo>
                        <a:pt x="6277" y="21761"/>
                      </a:lnTo>
                      <a:lnTo>
                        <a:pt x="6173" y="21845"/>
                      </a:lnTo>
                      <a:lnTo>
                        <a:pt x="6110" y="21949"/>
                      </a:lnTo>
                      <a:lnTo>
                        <a:pt x="5963" y="21782"/>
                      </a:lnTo>
                      <a:lnTo>
                        <a:pt x="5587" y="21615"/>
                      </a:lnTo>
                      <a:lnTo>
                        <a:pt x="5461" y="21615"/>
                      </a:lnTo>
                      <a:lnTo>
                        <a:pt x="5398" y="21531"/>
                      </a:lnTo>
                      <a:lnTo>
                        <a:pt x="5189" y="21531"/>
                      </a:lnTo>
                      <a:lnTo>
                        <a:pt x="5085" y="21447"/>
                      </a:lnTo>
                      <a:lnTo>
                        <a:pt x="5022" y="21322"/>
                      </a:lnTo>
                      <a:lnTo>
                        <a:pt x="4854" y="21301"/>
                      </a:lnTo>
                      <a:lnTo>
                        <a:pt x="4729" y="21217"/>
                      </a:lnTo>
                      <a:lnTo>
                        <a:pt x="4603" y="21217"/>
                      </a:lnTo>
                      <a:lnTo>
                        <a:pt x="4562" y="21301"/>
                      </a:lnTo>
                      <a:lnTo>
                        <a:pt x="4603" y="21364"/>
                      </a:lnTo>
                      <a:lnTo>
                        <a:pt x="4562" y="21426"/>
                      </a:lnTo>
                      <a:lnTo>
                        <a:pt x="4603" y="21468"/>
                      </a:lnTo>
                      <a:lnTo>
                        <a:pt x="4520" y="21552"/>
                      </a:lnTo>
                      <a:lnTo>
                        <a:pt x="4415" y="21552"/>
                      </a:lnTo>
                      <a:lnTo>
                        <a:pt x="4499" y="21719"/>
                      </a:lnTo>
                      <a:lnTo>
                        <a:pt x="4520" y="21845"/>
                      </a:lnTo>
                      <a:lnTo>
                        <a:pt x="4666" y="21929"/>
                      </a:lnTo>
                      <a:lnTo>
                        <a:pt x="4771" y="22054"/>
                      </a:lnTo>
                      <a:lnTo>
                        <a:pt x="4917" y="22138"/>
                      </a:lnTo>
                      <a:lnTo>
                        <a:pt x="5022" y="22075"/>
                      </a:lnTo>
                      <a:lnTo>
                        <a:pt x="5085" y="22075"/>
                      </a:lnTo>
                      <a:lnTo>
                        <a:pt x="5168" y="22033"/>
                      </a:lnTo>
                      <a:lnTo>
                        <a:pt x="5189" y="22096"/>
                      </a:lnTo>
                      <a:lnTo>
                        <a:pt x="5336" y="22159"/>
                      </a:lnTo>
                      <a:lnTo>
                        <a:pt x="5336" y="22201"/>
                      </a:lnTo>
                      <a:lnTo>
                        <a:pt x="5273" y="22263"/>
                      </a:lnTo>
                      <a:lnTo>
                        <a:pt x="5357" y="22347"/>
                      </a:lnTo>
                      <a:lnTo>
                        <a:pt x="5357" y="22514"/>
                      </a:lnTo>
                      <a:lnTo>
                        <a:pt x="5273" y="22556"/>
                      </a:lnTo>
                      <a:lnTo>
                        <a:pt x="5168" y="22556"/>
                      </a:lnTo>
                      <a:lnTo>
                        <a:pt x="5043" y="22682"/>
                      </a:lnTo>
                      <a:lnTo>
                        <a:pt x="4980" y="22682"/>
                      </a:lnTo>
                      <a:lnTo>
                        <a:pt x="4875" y="22577"/>
                      </a:lnTo>
                      <a:lnTo>
                        <a:pt x="4729" y="22577"/>
                      </a:lnTo>
                      <a:lnTo>
                        <a:pt x="4645" y="22514"/>
                      </a:lnTo>
                      <a:lnTo>
                        <a:pt x="4457" y="22514"/>
                      </a:lnTo>
                      <a:lnTo>
                        <a:pt x="4415" y="22473"/>
                      </a:lnTo>
                      <a:lnTo>
                        <a:pt x="4415" y="22347"/>
                      </a:lnTo>
                      <a:lnTo>
                        <a:pt x="4310" y="22284"/>
                      </a:lnTo>
                      <a:lnTo>
                        <a:pt x="4227" y="22180"/>
                      </a:lnTo>
                      <a:lnTo>
                        <a:pt x="4185" y="22180"/>
                      </a:lnTo>
                      <a:lnTo>
                        <a:pt x="4080" y="22263"/>
                      </a:lnTo>
                      <a:lnTo>
                        <a:pt x="3829" y="22180"/>
                      </a:lnTo>
                      <a:lnTo>
                        <a:pt x="3787" y="22075"/>
                      </a:lnTo>
                      <a:lnTo>
                        <a:pt x="3725" y="22033"/>
                      </a:lnTo>
                      <a:lnTo>
                        <a:pt x="3787" y="21949"/>
                      </a:lnTo>
                      <a:lnTo>
                        <a:pt x="3766" y="21824"/>
                      </a:lnTo>
                      <a:lnTo>
                        <a:pt x="3766" y="21719"/>
                      </a:lnTo>
                      <a:lnTo>
                        <a:pt x="3662" y="21636"/>
                      </a:lnTo>
                      <a:lnTo>
                        <a:pt x="3662" y="21531"/>
                      </a:lnTo>
                      <a:lnTo>
                        <a:pt x="3494" y="21385"/>
                      </a:lnTo>
                      <a:lnTo>
                        <a:pt x="3494" y="21238"/>
                      </a:lnTo>
                      <a:lnTo>
                        <a:pt x="3411" y="21217"/>
                      </a:lnTo>
                      <a:lnTo>
                        <a:pt x="3453" y="21113"/>
                      </a:lnTo>
                      <a:lnTo>
                        <a:pt x="3515" y="21092"/>
                      </a:lnTo>
                      <a:lnTo>
                        <a:pt x="3557" y="20903"/>
                      </a:lnTo>
                      <a:lnTo>
                        <a:pt x="3557" y="20799"/>
                      </a:lnTo>
                      <a:lnTo>
                        <a:pt x="3515" y="20778"/>
                      </a:lnTo>
                      <a:lnTo>
                        <a:pt x="3515" y="20694"/>
                      </a:lnTo>
                      <a:lnTo>
                        <a:pt x="3578" y="20610"/>
                      </a:lnTo>
                      <a:lnTo>
                        <a:pt x="3515" y="20589"/>
                      </a:lnTo>
                      <a:lnTo>
                        <a:pt x="3390" y="20401"/>
                      </a:lnTo>
                      <a:lnTo>
                        <a:pt x="3139" y="20297"/>
                      </a:lnTo>
                      <a:lnTo>
                        <a:pt x="3055" y="20359"/>
                      </a:lnTo>
                      <a:lnTo>
                        <a:pt x="2992" y="20297"/>
                      </a:lnTo>
                      <a:lnTo>
                        <a:pt x="2930" y="20297"/>
                      </a:lnTo>
                      <a:lnTo>
                        <a:pt x="2867" y="20338"/>
                      </a:lnTo>
                      <a:lnTo>
                        <a:pt x="2741" y="20297"/>
                      </a:lnTo>
                      <a:lnTo>
                        <a:pt x="2783" y="20255"/>
                      </a:lnTo>
                      <a:lnTo>
                        <a:pt x="2888" y="20234"/>
                      </a:lnTo>
                      <a:lnTo>
                        <a:pt x="2930" y="20150"/>
                      </a:lnTo>
                      <a:lnTo>
                        <a:pt x="2783" y="20108"/>
                      </a:lnTo>
                      <a:lnTo>
                        <a:pt x="2783" y="20087"/>
                      </a:lnTo>
                      <a:lnTo>
                        <a:pt x="2867" y="20066"/>
                      </a:lnTo>
                      <a:lnTo>
                        <a:pt x="2783" y="20004"/>
                      </a:lnTo>
                      <a:lnTo>
                        <a:pt x="2720" y="20066"/>
                      </a:lnTo>
                      <a:lnTo>
                        <a:pt x="2532" y="20108"/>
                      </a:lnTo>
                      <a:lnTo>
                        <a:pt x="2511" y="20087"/>
                      </a:lnTo>
                      <a:lnTo>
                        <a:pt x="2553" y="20004"/>
                      </a:lnTo>
                      <a:lnTo>
                        <a:pt x="2658" y="19962"/>
                      </a:lnTo>
                      <a:lnTo>
                        <a:pt x="2637" y="19941"/>
                      </a:lnTo>
                      <a:lnTo>
                        <a:pt x="2448" y="19899"/>
                      </a:lnTo>
                      <a:lnTo>
                        <a:pt x="2427" y="19836"/>
                      </a:lnTo>
                      <a:lnTo>
                        <a:pt x="2302" y="19753"/>
                      </a:lnTo>
                      <a:lnTo>
                        <a:pt x="2260" y="19585"/>
                      </a:lnTo>
                      <a:lnTo>
                        <a:pt x="2134" y="19522"/>
                      </a:lnTo>
                      <a:lnTo>
                        <a:pt x="2155" y="19481"/>
                      </a:lnTo>
                      <a:lnTo>
                        <a:pt x="2260" y="19481"/>
                      </a:lnTo>
                      <a:lnTo>
                        <a:pt x="2302" y="19522"/>
                      </a:lnTo>
                      <a:lnTo>
                        <a:pt x="2448" y="19543"/>
                      </a:lnTo>
                      <a:lnTo>
                        <a:pt x="2469" y="19648"/>
                      </a:lnTo>
                      <a:lnTo>
                        <a:pt x="2720" y="19857"/>
                      </a:lnTo>
                      <a:lnTo>
                        <a:pt x="2783" y="19857"/>
                      </a:lnTo>
                      <a:lnTo>
                        <a:pt x="2825" y="19794"/>
                      </a:lnTo>
                      <a:lnTo>
                        <a:pt x="2950" y="19878"/>
                      </a:lnTo>
                      <a:lnTo>
                        <a:pt x="3139" y="19878"/>
                      </a:lnTo>
                      <a:lnTo>
                        <a:pt x="3160" y="19836"/>
                      </a:lnTo>
                      <a:lnTo>
                        <a:pt x="3243" y="19899"/>
                      </a:lnTo>
                      <a:lnTo>
                        <a:pt x="3160" y="19962"/>
                      </a:lnTo>
                      <a:lnTo>
                        <a:pt x="3202" y="19983"/>
                      </a:lnTo>
                      <a:lnTo>
                        <a:pt x="3202" y="20045"/>
                      </a:lnTo>
                      <a:lnTo>
                        <a:pt x="3306" y="20045"/>
                      </a:lnTo>
                      <a:lnTo>
                        <a:pt x="3369" y="19983"/>
                      </a:lnTo>
                      <a:lnTo>
                        <a:pt x="3557" y="19983"/>
                      </a:lnTo>
                      <a:lnTo>
                        <a:pt x="3494" y="20004"/>
                      </a:lnTo>
                      <a:lnTo>
                        <a:pt x="3599" y="20004"/>
                      </a:lnTo>
                      <a:lnTo>
                        <a:pt x="3704" y="19983"/>
                      </a:lnTo>
                      <a:lnTo>
                        <a:pt x="3704" y="20066"/>
                      </a:lnTo>
                      <a:lnTo>
                        <a:pt x="3871" y="20192"/>
                      </a:lnTo>
                      <a:lnTo>
                        <a:pt x="3934" y="20150"/>
                      </a:lnTo>
                      <a:lnTo>
                        <a:pt x="4038" y="20171"/>
                      </a:lnTo>
                      <a:lnTo>
                        <a:pt x="4080" y="20213"/>
                      </a:lnTo>
                      <a:lnTo>
                        <a:pt x="4227" y="20213"/>
                      </a:lnTo>
                      <a:lnTo>
                        <a:pt x="4331" y="20255"/>
                      </a:lnTo>
                      <a:lnTo>
                        <a:pt x="4415" y="20192"/>
                      </a:lnTo>
                      <a:lnTo>
                        <a:pt x="4541" y="20297"/>
                      </a:lnTo>
                      <a:lnTo>
                        <a:pt x="4729" y="20359"/>
                      </a:lnTo>
                      <a:lnTo>
                        <a:pt x="5064" y="20380"/>
                      </a:lnTo>
                      <a:lnTo>
                        <a:pt x="5336" y="20359"/>
                      </a:lnTo>
                      <a:lnTo>
                        <a:pt x="5357" y="20297"/>
                      </a:lnTo>
                      <a:lnTo>
                        <a:pt x="5545" y="20297"/>
                      </a:lnTo>
                      <a:lnTo>
                        <a:pt x="5608" y="20255"/>
                      </a:lnTo>
                      <a:lnTo>
                        <a:pt x="5796" y="20213"/>
                      </a:lnTo>
                      <a:lnTo>
                        <a:pt x="5963" y="20150"/>
                      </a:lnTo>
                      <a:lnTo>
                        <a:pt x="6173" y="19857"/>
                      </a:lnTo>
                      <a:lnTo>
                        <a:pt x="6194" y="19773"/>
                      </a:lnTo>
                      <a:lnTo>
                        <a:pt x="6319" y="19627"/>
                      </a:lnTo>
                      <a:lnTo>
                        <a:pt x="6319" y="19543"/>
                      </a:lnTo>
                      <a:lnTo>
                        <a:pt x="6340" y="19460"/>
                      </a:lnTo>
                      <a:lnTo>
                        <a:pt x="6382" y="19313"/>
                      </a:lnTo>
                      <a:lnTo>
                        <a:pt x="6382" y="19167"/>
                      </a:lnTo>
                      <a:lnTo>
                        <a:pt x="6382" y="19041"/>
                      </a:lnTo>
                      <a:lnTo>
                        <a:pt x="6319" y="18999"/>
                      </a:lnTo>
                      <a:lnTo>
                        <a:pt x="6277" y="18999"/>
                      </a:lnTo>
                      <a:lnTo>
                        <a:pt x="6173" y="18832"/>
                      </a:lnTo>
                      <a:lnTo>
                        <a:pt x="6089" y="18790"/>
                      </a:lnTo>
                      <a:lnTo>
                        <a:pt x="6068" y="18644"/>
                      </a:lnTo>
                      <a:lnTo>
                        <a:pt x="5963" y="18392"/>
                      </a:lnTo>
                      <a:lnTo>
                        <a:pt x="5859" y="18372"/>
                      </a:lnTo>
                      <a:lnTo>
                        <a:pt x="5817" y="18413"/>
                      </a:lnTo>
                      <a:lnTo>
                        <a:pt x="5691" y="18372"/>
                      </a:lnTo>
                      <a:lnTo>
                        <a:pt x="5691" y="18288"/>
                      </a:lnTo>
                      <a:lnTo>
                        <a:pt x="5461" y="18120"/>
                      </a:lnTo>
                      <a:lnTo>
                        <a:pt x="5461" y="18016"/>
                      </a:lnTo>
                      <a:lnTo>
                        <a:pt x="5336" y="17890"/>
                      </a:lnTo>
                      <a:lnTo>
                        <a:pt x="5273" y="17890"/>
                      </a:lnTo>
                      <a:lnTo>
                        <a:pt x="5294" y="17953"/>
                      </a:lnTo>
                      <a:lnTo>
                        <a:pt x="5378" y="18079"/>
                      </a:lnTo>
                      <a:lnTo>
                        <a:pt x="5294" y="18100"/>
                      </a:lnTo>
                      <a:lnTo>
                        <a:pt x="5168" y="17974"/>
                      </a:lnTo>
                      <a:lnTo>
                        <a:pt x="5085" y="17974"/>
                      </a:lnTo>
                      <a:lnTo>
                        <a:pt x="4938" y="17807"/>
                      </a:lnTo>
                      <a:lnTo>
                        <a:pt x="4875" y="17807"/>
                      </a:lnTo>
                      <a:lnTo>
                        <a:pt x="4875" y="17869"/>
                      </a:lnTo>
                      <a:lnTo>
                        <a:pt x="4917" y="17911"/>
                      </a:lnTo>
                      <a:lnTo>
                        <a:pt x="4834" y="17890"/>
                      </a:lnTo>
                      <a:lnTo>
                        <a:pt x="4708" y="17681"/>
                      </a:lnTo>
                      <a:lnTo>
                        <a:pt x="4603" y="17660"/>
                      </a:lnTo>
                      <a:lnTo>
                        <a:pt x="4520" y="17556"/>
                      </a:lnTo>
                      <a:lnTo>
                        <a:pt x="4122" y="17284"/>
                      </a:lnTo>
                      <a:lnTo>
                        <a:pt x="3515" y="16970"/>
                      </a:lnTo>
                      <a:lnTo>
                        <a:pt x="3390" y="16928"/>
                      </a:lnTo>
                      <a:lnTo>
                        <a:pt x="3369" y="16970"/>
                      </a:lnTo>
                      <a:lnTo>
                        <a:pt x="3243" y="16907"/>
                      </a:lnTo>
                      <a:lnTo>
                        <a:pt x="3097" y="16865"/>
                      </a:lnTo>
                      <a:lnTo>
                        <a:pt x="3097" y="16928"/>
                      </a:lnTo>
                      <a:lnTo>
                        <a:pt x="3034" y="16970"/>
                      </a:lnTo>
                      <a:lnTo>
                        <a:pt x="2930" y="16928"/>
                      </a:lnTo>
                      <a:lnTo>
                        <a:pt x="2762" y="16928"/>
                      </a:lnTo>
                      <a:lnTo>
                        <a:pt x="2678" y="16823"/>
                      </a:lnTo>
                      <a:lnTo>
                        <a:pt x="2574" y="16760"/>
                      </a:lnTo>
                      <a:lnTo>
                        <a:pt x="2574" y="16802"/>
                      </a:lnTo>
                      <a:lnTo>
                        <a:pt x="2637" y="16865"/>
                      </a:lnTo>
                      <a:lnTo>
                        <a:pt x="2616" y="16928"/>
                      </a:lnTo>
                      <a:lnTo>
                        <a:pt x="2532" y="16865"/>
                      </a:lnTo>
                      <a:lnTo>
                        <a:pt x="2406" y="16907"/>
                      </a:lnTo>
                      <a:lnTo>
                        <a:pt x="2344" y="16949"/>
                      </a:lnTo>
                      <a:lnTo>
                        <a:pt x="2365" y="17032"/>
                      </a:lnTo>
                      <a:lnTo>
                        <a:pt x="2302" y="17158"/>
                      </a:lnTo>
                      <a:lnTo>
                        <a:pt x="2155" y="17158"/>
                      </a:lnTo>
                      <a:lnTo>
                        <a:pt x="2239" y="17053"/>
                      </a:lnTo>
                      <a:lnTo>
                        <a:pt x="2323" y="17012"/>
                      </a:lnTo>
                      <a:lnTo>
                        <a:pt x="2260" y="16949"/>
                      </a:lnTo>
                      <a:lnTo>
                        <a:pt x="2197" y="16949"/>
                      </a:lnTo>
                      <a:lnTo>
                        <a:pt x="2218" y="16907"/>
                      </a:lnTo>
                      <a:lnTo>
                        <a:pt x="2239" y="16844"/>
                      </a:lnTo>
                      <a:lnTo>
                        <a:pt x="2197" y="16823"/>
                      </a:lnTo>
                      <a:lnTo>
                        <a:pt x="2134" y="16886"/>
                      </a:lnTo>
                      <a:lnTo>
                        <a:pt x="2030" y="17012"/>
                      </a:lnTo>
                      <a:lnTo>
                        <a:pt x="2030" y="16928"/>
                      </a:lnTo>
                      <a:lnTo>
                        <a:pt x="2030" y="16886"/>
                      </a:lnTo>
                      <a:lnTo>
                        <a:pt x="2009" y="16844"/>
                      </a:lnTo>
                      <a:lnTo>
                        <a:pt x="1946" y="16928"/>
                      </a:lnTo>
                      <a:lnTo>
                        <a:pt x="1925" y="16928"/>
                      </a:lnTo>
                      <a:lnTo>
                        <a:pt x="1925" y="16844"/>
                      </a:lnTo>
                      <a:lnTo>
                        <a:pt x="1821" y="16823"/>
                      </a:lnTo>
                      <a:lnTo>
                        <a:pt x="1716" y="16907"/>
                      </a:lnTo>
                      <a:lnTo>
                        <a:pt x="1695" y="16802"/>
                      </a:lnTo>
                      <a:lnTo>
                        <a:pt x="1632" y="16760"/>
                      </a:lnTo>
                      <a:lnTo>
                        <a:pt x="1569" y="16844"/>
                      </a:lnTo>
                      <a:lnTo>
                        <a:pt x="1528" y="16740"/>
                      </a:lnTo>
                      <a:lnTo>
                        <a:pt x="1528" y="16614"/>
                      </a:lnTo>
                      <a:lnTo>
                        <a:pt x="1590" y="16530"/>
                      </a:lnTo>
                      <a:lnTo>
                        <a:pt x="1590" y="16614"/>
                      </a:lnTo>
                      <a:lnTo>
                        <a:pt x="1674" y="16698"/>
                      </a:lnTo>
                      <a:lnTo>
                        <a:pt x="1800" y="16656"/>
                      </a:lnTo>
                      <a:lnTo>
                        <a:pt x="1883" y="16719"/>
                      </a:lnTo>
                      <a:lnTo>
                        <a:pt x="1988" y="16635"/>
                      </a:lnTo>
                      <a:lnTo>
                        <a:pt x="1988" y="16593"/>
                      </a:lnTo>
                      <a:lnTo>
                        <a:pt x="1904" y="16530"/>
                      </a:lnTo>
                      <a:lnTo>
                        <a:pt x="1883" y="16509"/>
                      </a:lnTo>
                      <a:lnTo>
                        <a:pt x="1800" y="16488"/>
                      </a:lnTo>
                      <a:lnTo>
                        <a:pt x="1737" y="16530"/>
                      </a:lnTo>
                      <a:lnTo>
                        <a:pt x="1695" y="16488"/>
                      </a:lnTo>
                      <a:lnTo>
                        <a:pt x="1632" y="16405"/>
                      </a:lnTo>
                      <a:lnTo>
                        <a:pt x="1528" y="16342"/>
                      </a:lnTo>
                      <a:lnTo>
                        <a:pt x="1423" y="16342"/>
                      </a:lnTo>
                      <a:lnTo>
                        <a:pt x="1402" y="16384"/>
                      </a:lnTo>
                      <a:lnTo>
                        <a:pt x="1465" y="16426"/>
                      </a:lnTo>
                      <a:lnTo>
                        <a:pt x="1486" y="16426"/>
                      </a:lnTo>
                      <a:lnTo>
                        <a:pt x="1486" y="16488"/>
                      </a:lnTo>
                      <a:lnTo>
                        <a:pt x="1402" y="16509"/>
                      </a:lnTo>
                      <a:lnTo>
                        <a:pt x="1360" y="16509"/>
                      </a:lnTo>
                      <a:lnTo>
                        <a:pt x="1360" y="16551"/>
                      </a:lnTo>
                      <a:lnTo>
                        <a:pt x="1465" y="16635"/>
                      </a:lnTo>
                      <a:lnTo>
                        <a:pt x="1402" y="16656"/>
                      </a:lnTo>
                      <a:lnTo>
                        <a:pt x="1318" y="16656"/>
                      </a:lnTo>
                      <a:lnTo>
                        <a:pt x="1277" y="16740"/>
                      </a:lnTo>
                      <a:lnTo>
                        <a:pt x="1256" y="16886"/>
                      </a:lnTo>
                      <a:lnTo>
                        <a:pt x="1193" y="16802"/>
                      </a:lnTo>
                      <a:lnTo>
                        <a:pt x="1193" y="16698"/>
                      </a:lnTo>
                      <a:lnTo>
                        <a:pt x="1151" y="16635"/>
                      </a:lnTo>
                      <a:lnTo>
                        <a:pt x="1005" y="16614"/>
                      </a:lnTo>
                      <a:lnTo>
                        <a:pt x="1005" y="16740"/>
                      </a:lnTo>
                      <a:lnTo>
                        <a:pt x="942" y="16823"/>
                      </a:lnTo>
                      <a:lnTo>
                        <a:pt x="795" y="16781"/>
                      </a:lnTo>
                      <a:lnTo>
                        <a:pt x="691" y="16781"/>
                      </a:lnTo>
                      <a:lnTo>
                        <a:pt x="691" y="16928"/>
                      </a:lnTo>
                      <a:lnTo>
                        <a:pt x="628" y="17053"/>
                      </a:lnTo>
                      <a:lnTo>
                        <a:pt x="481" y="17095"/>
                      </a:lnTo>
                      <a:lnTo>
                        <a:pt x="335" y="17242"/>
                      </a:lnTo>
                      <a:lnTo>
                        <a:pt x="335" y="17451"/>
                      </a:lnTo>
                      <a:lnTo>
                        <a:pt x="251" y="17451"/>
                      </a:lnTo>
                      <a:lnTo>
                        <a:pt x="105" y="17514"/>
                      </a:lnTo>
                      <a:lnTo>
                        <a:pt x="0" y="17556"/>
                      </a:lnTo>
                      <a:lnTo>
                        <a:pt x="105" y="17576"/>
                      </a:lnTo>
                      <a:lnTo>
                        <a:pt x="63" y="17744"/>
                      </a:lnTo>
                      <a:lnTo>
                        <a:pt x="21" y="17932"/>
                      </a:lnTo>
                      <a:lnTo>
                        <a:pt x="105" y="18037"/>
                      </a:lnTo>
                      <a:lnTo>
                        <a:pt x="209" y="18288"/>
                      </a:lnTo>
                      <a:lnTo>
                        <a:pt x="272" y="18288"/>
                      </a:lnTo>
                      <a:lnTo>
                        <a:pt x="440" y="18372"/>
                      </a:lnTo>
                      <a:lnTo>
                        <a:pt x="523" y="18497"/>
                      </a:lnTo>
                      <a:lnTo>
                        <a:pt x="565" y="18602"/>
                      </a:lnTo>
                      <a:lnTo>
                        <a:pt x="837" y="18769"/>
                      </a:lnTo>
                      <a:lnTo>
                        <a:pt x="900" y="18832"/>
                      </a:lnTo>
                      <a:lnTo>
                        <a:pt x="858" y="19020"/>
                      </a:lnTo>
                      <a:lnTo>
                        <a:pt x="753" y="19208"/>
                      </a:lnTo>
                      <a:lnTo>
                        <a:pt x="649" y="19460"/>
                      </a:lnTo>
                      <a:lnTo>
                        <a:pt x="774" y="19627"/>
                      </a:lnTo>
                      <a:lnTo>
                        <a:pt x="837" y="19773"/>
                      </a:lnTo>
                      <a:lnTo>
                        <a:pt x="1067" y="20234"/>
                      </a:lnTo>
                      <a:lnTo>
                        <a:pt x="1318" y="20820"/>
                      </a:lnTo>
                      <a:lnTo>
                        <a:pt x="1214" y="20861"/>
                      </a:lnTo>
                      <a:lnTo>
                        <a:pt x="1193" y="21217"/>
                      </a:lnTo>
                      <a:lnTo>
                        <a:pt x="1193" y="21322"/>
                      </a:lnTo>
                      <a:lnTo>
                        <a:pt x="1297" y="21343"/>
                      </a:lnTo>
                      <a:lnTo>
                        <a:pt x="1214" y="21447"/>
                      </a:lnTo>
                      <a:lnTo>
                        <a:pt x="1214" y="21636"/>
                      </a:lnTo>
                      <a:lnTo>
                        <a:pt x="1297" y="21740"/>
                      </a:lnTo>
                      <a:lnTo>
                        <a:pt x="1423" y="21761"/>
                      </a:lnTo>
                      <a:lnTo>
                        <a:pt x="1486" y="21866"/>
                      </a:lnTo>
                      <a:lnTo>
                        <a:pt x="1423" y="21929"/>
                      </a:lnTo>
                      <a:lnTo>
                        <a:pt x="1423" y="22138"/>
                      </a:lnTo>
                      <a:lnTo>
                        <a:pt x="1486" y="22263"/>
                      </a:lnTo>
                      <a:lnTo>
                        <a:pt x="1674" y="22389"/>
                      </a:lnTo>
                      <a:lnTo>
                        <a:pt x="1674" y="22577"/>
                      </a:lnTo>
                      <a:lnTo>
                        <a:pt x="1569" y="22745"/>
                      </a:lnTo>
                      <a:lnTo>
                        <a:pt x="1507" y="22912"/>
                      </a:lnTo>
                      <a:lnTo>
                        <a:pt x="1779" y="23289"/>
                      </a:lnTo>
                      <a:lnTo>
                        <a:pt x="1925" y="23330"/>
                      </a:lnTo>
                      <a:lnTo>
                        <a:pt x="2197" y="23623"/>
                      </a:lnTo>
                      <a:lnTo>
                        <a:pt x="2218" y="23812"/>
                      </a:lnTo>
                      <a:lnTo>
                        <a:pt x="2051" y="24230"/>
                      </a:lnTo>
                      <a:lnTo>
                        <a:pt x="1821" y="24628"/>
                      </a:lnTo>
                      <a:lnTo>
                        <a:pt x="1695" y="24900"/>
                      </a:lnTo>
                      <a:lnTo>
                        <a:pt x="1528" y="25151"/>
                      </a:lnTo>
                      <a:lnTo>
                        <a:pt x="1381" y="25402"/>
                      </a:lnTo>
                      <a:lnTo>
                        <a:pt x="1256" y="25486"/>
                      </a:lnTo>
                      <a:lnTo>
                        <a:pt x="984" y="25737"/>
                      </a:lnTo>
                      <a:lnTo>
                        <a:pt x="1005" y="25904"/>
                      </a:lnTo>
                      <a:cubicBezTo>
                        <a:pt x="1005" y="25883"/>
                        <a:pt x="1046" y="25883"/>
                        <a:pt x="1046" y="25883"/>
                      </a:cubicBezTo>
                      <a:cubicBezTo>
                        <a:pt x="1067" y="25883"/>
                        <a:pt x="1193" y="25799"/>
                        <a:pt x="1193" y="25799"/>
                      </a:cubicBezTo>
                      <a:lnTo>
                        <a:pt x="1318" y="25779"/>
                      </a:lnTo>
                      <a:lnTo>
                        <a:pt x="1256" y="25841"/>
                      </a:lnTo>
                      <a:lnTo>
                        <a:pt x="1297" y="25925"/>
                      </a:lnTo>
                      <a:lnTo>
                        <a:pt x="1297" y="26030"/>
                      </a:lnTo>
                      <a:lnTo>
                        <a:pt x="1172" y="25925"/>
                      </a:lnTo>
                      <a:lnTo>
                        <a:pt x="1151" y="26009"/>
                      </a:lnTo>
                      <a:lnTo>
                        <a:pt x="1277" y="26155"/>
                      </a:lnTo>
                      <a:lnTo>
                        <a:pt x="1402" y="26155"/>
                      </a:lnTo>
                      <a:lnTo>
                        <a:pt x="1486" y="26260"/>
                      </a:lnTo>
                      <a:lnTo>
                        <a:pt x="1611" y="26260"/>
                      </a:lnTo>
                      <a:lnTo>
                        <a:pt x="1674" y="26239"/>
                      </a:lnTo>
                      <a:lnTo>
                        <a:pt x="1779" y="26239"/>
                      </a:lnTo>
                      <a:lnTo>
                        <a:pt x="1883" y="26364"/>
                      </a:lnTo>
                      <a:lnTo>
                        <a:pt x="1800" y="26448"/>
                      </a:lnTo>
                      <a:lnTo>
                        <a:pt x="1611" y="26406"/>
                      </a:lnTo>
                      <a:lnTo>
                        <a:pt x="1528" y="26427"/>
                      </a:lnTo>
                      <a:lnTo>
                        <a:pt x="1507" y="26532"/>
                      </a:lnTo>
                      <a:lnTo>
                        <a:pt x="1381" y="26636"/>
                      </a:lnTo>
                      <a:lnTo>
                        <a:pt x="1277" y="26553"/>
                      </a:lnTo>
                      <a:lnTo>
                        <a:pt x="1214" y="26615"/>
                      </a:lnTo>
                      <a:lnTo>
                        <a:pt x="1214" y="26720"/>
                      </a:lnTo>
                      <a:lnTo>
                        <a:pt x="1109" y="26741"/>
                      </a:lnTo>
                      <a:lnTo>
                        <a:pt x="1067" y="26636"/>
                      </a:lnTo>
                      <a:lnTo>
                        <a:pt x="1005" y="26657"/>
                      </a:lnTo>
                      <a:lnTo>
                        <a:pt x="1005" y="26720"/>
                      </a:lnTo>
                      <a:lnTo>
                        <a:pt x="1067" y="26783"/>
                      </a:lnTo>
                      <a:lnTo>
                        <a:pt x="1046" y="26929"/>
                      </a:lnTo>
                      <a:lnTo>
                        <a:pt x="1088" y="26992"/>
                      </a:lnTo>
                      <a:lnTo>
                        <a:pt x="1088" y="27034"/>
                      </a:lnTo>
                      <a:lnTo>
                        <a:pt x="1067" y="27055"/>
                      </a:lnTo>
                      <a:lnTo>
                        <a:pt x="984" y="27159"/>
                      </a:lnTo>
                      <a:lnTo>
                        <a:pt x="942" y="27306"/>
                      </a:lnTo>
                      <a:lnTo>
                        <a:pt x="858" y="27369"/>
                      </a:lnTo>
                      <a:lnTo>
                        <a:pt x="795" y="27808"/>
                      </a:lnTo>
                      <a:lnTo>
                        <a:pt x="1067" y="28289"/>
                      </a:lnTo>
                      <a:lnTo>
                        <a:pt x="1067" y="28394"/>
                      </a:lnTo>
                      <a:lnTo>
                        <a:pt x="984" y="28457"/>
                      </a:lnTo>
                      <a:lnTo>
                        <a:pt x="1005" y="28561"/>
                      </a:lnTo>
                      <a:lnTo>
                        <a:pt x="942" y="28708"/>
                      </a:lnTo>
                      <a:lnTo>
                        <a:pt x="1046" y="28729"/>
                      </a:lnTo>
                      <a:lnTo>
                        <a:pt x="1067" y="28833"/>
                      </a:lnTo>
                      <a:lnTo>
                        <a:pt x="1046" y="28875"/>
                      </a:lnTo>
                      <a:lnTo>
                        <a:pt x="1088" y="28938"/>
                      </a:lnTo>
                      <a:lnTo>
                        <a:pt x="1109" y="29043"/>
                      </a:lnTo>
                      <a:lnTo>
                        <a:pt x="1088" y="29126"/>
                      </a:lnTo>
                      <a:lnTo>
                        <a:pt x="1172" y="29252"/>
                      </a:lnTo>
                      <a:lnTo>
                        <a:pt x="1193" y="29294"/>
                      </a:lnTo>
                      <a:lnTo>
                        <a:pt x="1256" y="29461"/>
                      </a:lnTo>
                      <a:lnTo>
                        <a:pt x="1318" y="29566"/>
                      </a:lnTo>
                      <a:lnTo>
                        <a:pt x="1360" y="29712"/>
                      </a:lnTo>
                      <a:lnTo>
                        <a:pt x="1402" y="29712"/>
                      </a:lnTo>
                      <a:lnTo>
                        <a:pt x="1507" y="29796"/>
                      </a:lnTo>
                      <a:lnTo>
                        <a:pt x="1632" y="29712"/>
                      </a:lnTo>
                      <a:lnTo>
                        <a:pt x="1737" y="29900"/>
                      </a:lnTo>
                      <a:lnTo>
                        <a:pt x="1883" y="29817"/>
                      </a:lnTo>
                      <a:lnTo>
                        <a:pt x="2009" y="29859"/>
                      </a:lnTo>
                      <a:lnTo>
                        <a:pt x="2113" y="30026"/>
                      </a:lnTo>
                      <a:lnTo>
                        <a:pt x="2260" y="29921"/>
                      </a:lnTo>
                      <a:lnTo>
                        <a:pt x="2427" y="29880"/>
                      </a:lnTo>
                      <a:lnTo>
                        <a:pt x="2511" y="29963"/>
                      </a:lnTo>
                      <a:lnTo>
                        <a:pt x="2574" y="29963"/>
                      </a:lnTo>
                      <a:lnTo>
                        <a:pt x="2846" y="30026"/>
                      </a:lnTo>
                      <a:lnTo>
                        <a:pt x="2867" y="30172"/>
                      </a:lnTo>
                      <a:lnTo>
                        <a:pt x="2825" y="30319"/>
                      </a:lnTo>
                      <a:lnTo>
                        <a:pt x="2930" y="30424"/>
                      </a:lnTo>
                      <a:lnTo>
                        <a:pt x="2930" y="30612"/>
                      </a:lnTo>
                      <a:lnTo>
                        <a:pt x="3055" y="30737"/>
                      </a:lnTo>
                      <a:lnTo>
                        <a:pt x="3139" y="30905"/>
                      </a:lnTo>
                      <a:lnTo>
                        <a:pt x="3285" y="31114"/>
                      </a:lnTo>
                      <a:lnTo>
                        <a:pt x="3390" y="31177"/>
                      </a:lnTo>
                      <a:lnTo>
                        <a:pt x="3453" y="31365"/>
                      </a:lnTo>
                      <a:lnTo>
                        <a:pt x="3620" y="31428"/>
                      </a:lnTo>
                      <a:lnTo>
                        <a:pt x="3829" y="31595"/>
                      </a:lnTo>
                      <a:lnTo>
                        <a:pt x="3871" y="31700"/>
                      </a:lnTo>
                      <a:lnTo>
                        <a:pt x="4018" y="31805"/>
                      </a:lnTo>
                      <a:lnTo>
                        <a:pt x="3934" y="31867"/>
                      </a:lnTo>
                      <a:lnTo>
                        <a:pt x="3829" y="32056"/>
                      </a:lnTo>
                      <a:lnTo>
                        <a:pt x="3557" y="32097"/>
                      </a:lnTo>
                      <a:lnTo>
                        <a:pt x="3411" y="31993"/>
                      </a:lnTo>
                      <a:lnTo>
                        <a:pt x="3369" y="32097"/>
                      </a:lnTo>
                      <a:lnTo>
                        <a:pt x="3369" y="32223"/>
                      </a:lnTo>
                      <a:lnTo>
                        <a:pt x="3474" y="32411"/>
                      </a:lnTo>
                      <a:lnTo>
                        <a:pt x="3453" y="32579"/>
                      </a:lnTo>
                      <a:lnTo>
                        <a:pt x="3578" y="32725"/>
                      </a:lnTo>
                      <a:lnTo>
                        <a:pt x="3578" y="32893"/>
                      </a:lnTo>
                      <a:lnTo>
                        <a:pt x="3683" y="32913"/>
                      </a:lnTo>
                      <a:lnTo>
                        <a:pt x="3808" y="32893"/>
                      </a:lnTo>
                      <a:lnTo>
                        <a:pt x="3808" y="32746"/>
                      </a:lnTo>
                      <a:lnTo>
                        <a:pt x="3892" y="32683"/>
                      </a:lnTo>
                      <a:lnTo>
                        <a:pt x="4185" y="32788"/>
                      </a:lnTo>
                      <a:lnTo>
                        <a:pt x="4457" y="32788"/>
                      </a:lnTo>
                      <a:lnTo>
                        <a:pt x="4624" y="32704"/>
                      </a:lnTo>
                      <a:lnTo>
                        <a:pt x="4750" y="32704"/>
                      </a:lnTo>
                      <a:lnTo>
                        <a:pt x="4834" y="32955"/>
                      </a:lnTo>
                      <a:lnTo>
                        <a:pt x="4959" y="33060"/>
                      </a:lnTo>
                      <a:lnTo>
                        <a:pt x="4875" y="33206"/>
                      </a:lnTo>
                      <a:lnTo>
                        <a:pt x="5043" y="33416"/>
                      </a:lnTo>
                      <a:lnTo>
                        <a:pt x="5357" y="33353"/>
                      </a:lnTo>
                      <a:lnTo>
                        <a:pt x="5461" y="33457"/>
                      </a:lnTo>
                      <a:lnTo>
                        <a:pt x="5482" y="33583"/>
                      </a:lnTo>
                      <a:lnTo>
                        <a:pt x="5587" y="33625"/>
                      </a:lnTo>
                      <a:lnTo>
                        <a:pt x="5587" y="33771"/>
                      </a:lnTo>
                      <a:lnTo>
                        <a:pt x="5650" y="33960"/>
                      </a:lnTo>
                      <a:lnTo>
                        <a:pt x="5901" y="34211"/>
                      </a:lnTo>
                      <a:lnTo>
                        <a:pt x="6005" y="34106"/>
                      </a:lnTo>
                      <a:lnTo>
                        <a:pt x="6173" y="34190"/>
                      </a:lnTo>
                      <a:lnTo>
                        <a:pt x="6298" y="34169"/>
                      </a:lnTo>
                      <a:lnTo>
                        <a:pt x="6424" y="34190"/>
                      </a:lnTo>
                      <a:lnTo>
                        <a:pt x="6612" y="34043"/>
                      </a:lnTo>
                      <a:lnTo>
                        <a:pt x="6696" y="34043"/>
                      </a:lnTo>
                      <a:lnTo>
                        <a:pt x="6821" y="34315"/>
                      </a:lnTo>
                      <a:lnTo>
                        <a:pt x="7010" y="34420"/>
                      </a:lnTo>
                      <a:lnTo>
                        <a:pt x="7051" y="34525"/>
                      </a:lnTo>
                      <a:lnTo>
                        <a:pt x="7135" y="34462"/>
                      </a:lnTo>
                      <a:lnTo>
                        <a:pt x="7344" y="34504"/>
                      </a:lnTo>
                      <a:lnTo>
                        <a:pt x="7491" y="34504"/>
                      </a:lnTo>
                      <a:lnTo>
                        <a:pt x="7595" y="34587"/>
                      </a:lnTo>
                      <a:lnTo>
                        <a:pt x="7742" y="34566"/>
                      </a:lnTo>
                      <a:lnTo>
                        <a:pt x="7888" y="34671"/>
                      </a:lnTo>
                      <a:lnTo>
                        <a:pt x="8077" y="34692"/>
                      </a:lnTo>
                      <a:lnTo>
                        <a:pt x="8160" y="34608"/>
                      </a:lnTo>
                      <a:lnTo>
                        <a:pt x="8202" y="34734"/>
                      </a:lnTo>
                      <a:lnTo>
                        <a:pt x="8286" y="34797"/>
                      </a:lnTo>
                      <a:lnTo>
                        <a:pt x="8286" y="34943"/>
                      </a:lnTo>
                      <a:lnTo>
                        <a:pt x="8181" y="35090"/>
                      </a:lnTo>
                      <a:lnTo>
                        <a:pt x="8056" y="35110"/>
                      </a:lnTo>
                      <a:lnTo>
                        <a:pt x="8014" y="35362"/>
                      </a:lnTo>
                      <a:lnTo>
                        <a:pt x="8181" y="35466"/>
                      </a:lnTo>
                      <a:lnTo>
                        <a:pt x="8202" y="35634"/>
                      </a:lnTo>
                      <a:lnTo>
                        <a:pt x="8119" y="35843"/>
                      </a:lnTo>
                      <a:lnTo>
                        <a:pt x="8160" y="35989"/>
                      </a:lnTo>
                      <a:lnTo>
                        <a:pt x="8056" y="36073"/>
                      </a:lnTo>
                      <a:lnTo>
                        <a:pt x="7763" y="36094"/>
                      </a:lnTo>
                      <a:lnTo>
                        <a:pt x="7637" y="36303"/>
                      </a:lnTo>
                      <a:lnTo>
                        <a:pt x="7554" y="36345"/>
                      </a:lnTo>
                      <a:lnTo>
                        <a:pt x="7533" y="36596"/>
                      </a:lnTo>
                      <a:lnTo>
                        <a:pt x="7554" y="36596"/>
                      </a:lnTo>
                      <a:lnTo>
                        <a:pt x="7658" y="36617"/>
                      </a:lnTo>
                      <a:lnTo>
                        <a:pt x="7784" y="36554"/>
                      </a:lnTo>
                      <a:lnTo>
                        <a:pt x="7951" y="36512"/>
                      </a:lnTo>
                      <a:lnTo>
                        <a:pt x="7972" y="36575"/>
                      </a:lnTo>
                      <a:lnTo>
                        <a:pt x="7951" y="36659"/>
                      </a:lnTo>
                      <a:lnTo>
                        <a:pt x="7637" y="36805"/>
                      </a:lnTo>
                      <a:lnTo>
                        <a:pt x="7491" y="36889"/>
                      </a:lnTo>
                      <a:lnTo>
                        <a:pt x="7554" y="36931"/>
                      </a:lnTo>
                      <a:lnTo>
                        <a:pt x="7637" y="36931"/>
                      </a:lnTo>
                      <a:lnTo>
                        <a:pt x="7554" y="37014"/>
                      </a:lnTo>
                      <a:lnTo>
                        <a:pt x="7428" y="36994"/>
                      </a:lnTo>
                      <a:lnTo>
                        <a:pt x="7240" y="37014"/>
                      </a:lnTo>
                      <a:lnTo>
                        <a:pt x="7323" y="37203"/>
                      </a:lnTo>
                      <a:lnTo>
                        <a:pt x="7386" y="37286"/>
                      </a:lnTo>
                      <a:lnTo>
                        <a:pt x="7449" y="37224"/>
                      </a:lnTo>
                      <a:lnTo>
                        <a:pt x="7470" y="37286"/>
                      </a:lnTo>
                      <a:lnTo>
                        <a:pt x="7575" y="37307"/>
                      </a:lnTo>
                      <a:lnTo>
                        <a:pt x="7575" y="37349"/>
                      </a:lnTo>
                      <a:lnTo>
                        <a:pt x="7491" y="37391"/>
                      </a:lnTo>
                      <a:lnTo>
                        <a:pt x="7449" y="37454"/>
                      </a:lnTo>
                      <a:lnTo>
                        <a:pt x="7365" y="37454"/>
                      </a:lnTo>
                      <a:lnTo>
                        <a:pt x="7323" y="37517"/>
                      </a:lnTo>
                      <a:lnTo>
                        <a:pt x="7323" y="37559"/>
                      </a:lnTo>
                      <a:lnTo>
                        <a:pt x="7177" y="37705"/>
                      </a:lnTo>
                      <a:lnTo>
                        <a:pt x="7177" y="37831"/>
                      </a:lnTo>
                      <a:lnTo>
                        <a:pt x="7240" y="37851"/>
                      </a:lnTo>
                      <a:lnTo>
                        <a:pt x="7219" y="38019"/>
                      </a:lnTo>
                      <a:lnTo>
                        <a:pt x="7114" y="37977"/>
                      </a:lnTo>
                      <a:lnTo>
                        <a:pt x="7072" y="38019"/>
                      </a:lnTo>
                      <a:lnTo>
                        <a:pt x="6968" y="37935"/>
                      </a:lnTo>
                      <a:lnTo>
                        <a:pt x="6842" y="37914"/>
                      </a:lnTo>
                      <a:lnTo>
                        <a:pt x="6842" y="37956"/>
                      </a:lnTo>
                      <a:lnTo>
                        <a:pt x="6905" y="38040"/>
                      </a:lnTo>
                      <a:lnTo>
                        <a:pt x="6821" y="38061"/>
                      </a:lnTo>
                      <a:lnTo>
                        <a:pt x="6738" y="38144"/>
                      </a:lnTo>
                      <a:lnTo>
                        <a:pt x="6863" y="38165"/>
                      </a:lnTo>
                      <a:lnTo>
                        <a:pt x="6947" y="38165"/>
                      </a:lnTo>
                      <a:lnTo>
                        <a:pt x="7114" y="38291"/>
                      </a:lnTo>
                      <a:lnTo>
                        <a:pt x="7114" y="38375"/>
                      </a:lnTo>
                      <a:lnTo>
                        <a:pt x="7240" y="38500"/>
                      </a:lnTo>
                      <a:lnTo>
                        <a:pt x="7449" y="38479"/>
                      </a:lnTo>
                      <a:lnTo>
                        <a:pt x="7679" y="38605"/>
                      </a:lnTo>
                      <a:lnTo>
                        <a:pt x="7847" y="38647"/>
                      </a:lnTo>
                      <a:lnTo>
                        <a:pt x="8202" y="38898"/>
                      </a:lnTo>
                      <a:lnTo>
                        <a:pt x="8286" y="39023"/>
                      </a:lnTo>
                      <a:lnTo>
                        <a:pt x="8391" y="39065"/>
                      </a:lnTo>
                      <a:lnTo>
                        <a:pt x="8412" y="39128"/>
                      </a:lnTo>
                      <a:lnTo>
                        <a:pt x="8516" y="39211"/>
                      </a:lnTo>
                      <a:lnTo>
                        <a:pt x="8600" y="39211"/>
                      </a:lnTo>
                      <a:lnTo>
                        <a:pt x="8621" y="39295"/>
                      </a:lnTo>
                      <a:lnTo>
                        <a:pt x="8725" y="39337"/>
                      </a:lnTo>
                      <a:lnTo>
                        <a:pt x="8788" y="39337"/>
                      </a:lnTo>
                      <a:lnTo>
                        <a:pt x="8893" y="39483"/>
                      </a:lnTo>
                      <a:lnTo>
                        <a:pt x="8997" y="39504"/>
                      </a:lnTo>
                      <a:lnTo>
                        <a:pt x="9039" y="39525"/>
                      </a:lnTo>
                      <a:lnTo>
                        <a:pt x="9102" y="39504"/>
                      </a:lnTo>
                      <a:lnTo>
                        <a:pt x="9248" y="39630"/>
                      </a:lnTo>
                      <a:lnTo>
                        <a:pt x="9248" y="39714"/>
                      </a:lnTo>
                      <a:lnTo>
                        <a:pt x="9374" y="39735"/>
                      </a:lnTo>
                      <a:lnTo>
                        <a:pt x="9520" y="39923"/>
                      </a:lnTo>
                      <a:lnTo>
                        <a:pt x="9583" y="40007"/>
                      </a:lnTo>
                      <a:lnTo>
                        <a:pt x="9625" y="40237"/>
                      </a:lnTo>
                      <a:lnTo>
                        <a:pt x="9730" y="40425"/>
                      </a:lnTo>
                      <a:lnTo>
                        <a:pt x="9688" y="40488"/>
                      </a:lnTo>
                      <a:lnTo>
                        <a:pt x="9730" y="40572"/>
                      </a:lnTo>
                      <a:cubicBezTo>
                        <a:pt x="9939" y="40572"/>
                        <a:pt x="10483" y="40572"/>
                        <a:pt x="10462" y="40446"/>
                      </a:cubicBezTo>
                      <a:lnTo>
                        <a:pt x="10420" y="40279"/>
                      </a:lnTo>
                      <a:lnTo>
                        <a:pt x="11090" y="40258"/>
                      </a:lnTo>
                      <a:cubicBezTo>
                        <a:pt x="11090" y="40258"/>
                        <a:pt x="11215" y="40383"/>
                        <a:pt x="11320" y="40383"/>
                      </a:cubicBezTo>
                      <a:cubicBezTo>
                        <a:pt x="11425" y="40383"/>
                        <a:pt x="11948" y="40153"/>
                        <a:pt x="11948" y="40153"/>
                      </a:cubicBezTo>
                      <a:cubicBezTo>
                        <a:pt x="11948" y="40153"/>
                        <a:pt x="12073" y="40174"/>
                        <a:pt x="12136" y="40279"/>
                      </a:cubicBezTo>
                      <a:cubicBezTo>
                        <a:pt x="12159" y="40337"/>
                        <a:pt x="12208" y="40350"/>
                        <a:pt x="12254" y="40350"/>
                      </a:cubicBezTo>
                      <a:cubicBezTo>
                        <a:pt x="12291" y="40350"/>
                        <a:pt x="12327" y="40341"/>
                        <a:pt x="12345" y="40341"/>
                      </a:cubicBezTo>
                      <a:lnTo>
                        <a:pt x="12345" y="40320"/>
                      </a:lnTo>
                      <a:lnTo>
                        <a:pt x="12492" y="40341"/>
                      </a:lnTo>
                      <a:lnTo>
                        <a:pt x="12764" y="40551"/>
                      </a:lnTo>
                      <a:lnTo>
                        <a:pt x="12826" y="40676"/>
                      </a:lnTo>
                      <a:lnTo>
                        <a:pt x="13098" y="40697"/>
                      </a:lnTo>
                      <a:lnTo>
                        <a:pt x="13140" y="40592"/>
                      </a:lnTo>
                      <a:lnTo>
                        <a:pt x="13308" y="40488"/>
                      </a:lnTo>
                      <a:lnTo>
                        <a:pt x="13496" y="40258"/>
                      </a:lnTo>
                      <a:lnTo>
                        <a:pt x="13433" y="40237"/>
                      </a:lnTo>
                      <a:lnTo>
                        <a:pt x="13119" y="39965"/>
                      </a:lnTo>
                      <a:lnTo>
                        <a:pt x="12910" y="39714"/>
                      </a:lnTo>
                      <a:lnTo>
                        <a:pt x="12889" y="39546"/>
                      </a:lnTo>
                      <a:lnTo>
                        <a:pt x="12805" y="39442"/>
                      </a:lnTo>
                      <a:lnTo>
                        <a:pt x="12805" y="39295"/>
                      </a:lnTo>
                      <a:lnTo>
                        <a:pt x="12785" y="39211"/>
                      </a:lnTo>
                      <a:lnTo>
                        <a:pt x="12764" y="39170"/>
                      </a:lnTo>
                      <a:lnTo>
                        <a:pt x="12680" y="39170"/>
                      </a:lnTo>
                      <a:lnTo>
                        <a:pt x="12680" y="39065"/>
                      </a:lnTo>
                      <a:lnTo>
                        <a:pt x="12722" y="39086"/>
                      </a:lnTo>
                      <a:lnTo>
                        <a:pt x="12764" y="38981"/>
                      </a:lnTo>
                      <a:lnTo>
                        <a:pt x="12805" y="38877"/>
                      </a:lnTo>
                      <a:lnTo>
                        <a:pt x="12722" y="38877"/>
                      </a:lnTo>
                      <a:lnTo>
                        <a:pt x="12680" y="38919"/>
                      </a:lnTo>
                      <a:lnTo>
                        <a:pt x="12554" y="38856"/>
                      </a:lnTo>
                      <a:lnTo>
                        <a:pt x="12554" y="38667"/>
                      </a:lnTo>
                      <a:lnTo>
                        <a:pt x="12450" y="38647"/>
                      </a:lnTo>
                      <a:lnTo>
                        <a:pt x="12366" y="38563"/>
                      </a:lnTo>
                      <a:lnTo>
                        <a:pt x="12282" y="38584"/>
                      </a:lnTo>
                      <a:lnTo>
                        <a:pt x="12178" y="38584"/>
                      </a:lnTo>
                      <a:lnTo>
                        <a:pt x="12136" y="38375"/>
                      </a:lnTo>
                      <a:lnTo>
                        <a:pt x="12157" y="38270"/>
                      </a:lnTo>
                      <a:lnTo>
                        <a:pt x="12199" y="38228"/>
                      </a:lnTo>
                      <a:lnTo>
                        <a:pt x="12199" y="38019"/>
                      </a:lnTo>
                      <a:lnTo>
                        <a:pt x="12261" y="37914"/>
                      </a:lnTo>
                      <a:lnTo>
                        <a:pt x="12282" y="37768"/>
                      </a:lnTo>
                      <a:lnTo>
                        <a:pt x="12345" y="37726"/>
                      </a:lnTo>
                      <a:lnTo>
                        <a:pt x="12366" y="37600"/>
                      </a:lnTo>
                      <a:lnTo>
                        <a:pt x="12408" y="37517"/>
                      </a:lnTo>
                      <a:lnTo>
                        <a:pt x="12408" y="37433"/>
                      </a:lnTo>
                      <a:lnTo>
                        <a:pt x="12471" y="37454"/>
                      </a:lnTo>
                      <a:lnTo>
                        <a:pt x="12513" y="37517"/>
                      </a:lnTo>
                      <a:lnTo>
                        <a:pt x="12575" y="37496"/>
                      </a:lnTo>
                      <a:lnTo>
                        <a:pt x="12596" y="37412"/>
                      </a:lnTo>
                      <a:lnTo>
                        <a:pt x="12659" y="37454"/>
                      </a:lnTo>
                      <a:lnTo>
                        <a:pt x="12701" y="37412"/>
                      </a:lnTo>
                      <a:lnTo>
                        <a:pt x="12785" y="37412"/>
                      </a:lnTo>
                      <a:lnTo>
                        <a:pt x="12868" y="37349"/>
                      </a:lnTo>
                      <a:lnTo>
                        <a:pt x="12826" y="37307"/>
                      </a:lnTo>
                      <a:lnTo>
                        <a:pt x="12764" y="37286"/>
                      </a:lnTo>
                      <a:lnTo>
                        <a:pt x="12805" y="37286"/>
                      </a:lnTo>
                      <a:cubicBezTo>
                        <a:pt x="12805" y="37286"/>
                        <a:pt x="12826" y="37307"/>
                        <a:pt x="12868" y="37307"/>
                      </a:cubicBezTo>
                      <a:cubicBezTo>
                        <a:pt x="12889" y="37307"/>
                        <a:pt x="12931" y="37286"/>
                        <a:pt x="12931" y="37286"/>
                      </a:cubicBezTo>
                      <a:lnTo>
                        <a:pt x="12994" y="37328"/>
                      </a:lnTo>
                      <a:lnTo>
                        <a:pt x="13036" y="37307"/>
                      </a:lnTo>
                      <a:lnTo>
                        <a:pt x="13015" y="37245"/>
                      </a:lnTo>
                      <a:lnTo>
                        <a:pt x="12847" y="37140"/>
                      </a:lnTo>
                      <a:lnTo>
                        <a:pt x="12931" y="37119"/>
                      </a:lnTo>
                      <a:lnTo>
                        <a:pt x="13036" y="37140"/>
                      </a:lnTo>
                      <a:lnTo>
                        <a:pt x="13098" y="37119"/>
                      </a:lnTo>
                      <a:lnTo>
                        <a:pt x="13161" y="37140"/>
                      </a:lnTo>
                      <a:lnTo>
                        <a:pt x="13161" y="37077"/>
                      </a:lnTo>
                      <a:lnTo>
                        <a:pt x="13119" y="37035"/>
                      </a:lnTo>
                      <a:lnTo>
                        <a:pt x="13161" y="37035"/>
                      </a:lnTo>
                      <a:lnTo>
                        <a:pt x="13161" y="36994"/>
                      </a:lnTo>
                      <a:lnTo>
                        <a:pt x="13119" y="36931"/>
                      </a:lnTo>
                      <a:lnTo>
                        <a:pt x="13203" y="36910"/>
                      </a:lnTo>
                      <a:lnTo>
                        <a:pt x="13203" y="36868"/>
                      </a:lnTo>
                      <a:lnTo>
                        <a:pt x="13203" y="36805"/>
                      </a:lnTo>
                      <a:lnTo>
                        <a:pt x="13057" y="36722"/>
                      </a:lnTo>
                      <a:lnTo>
                        <a:pt x="12910" y="36784"/>
                      </a:lnTo>
                      <a:lnTo>
                        <a:pt x="12701" y="36659"/>
                      </a:lnTo>
                      <a:lnTo>
                        <a:pt x="12701" y="36554"/>
                      </a:lnTo>
                      <a:lnTo>
                        <a:pt x="12910" y="36554"/>
                      </a:lnTo>
                      <a:lnTo>
                        <a:pt x="12680" y="36157"/>
                      </a:lnTo>
                      <a:lnTo>
                        <a:pt x="12408" y="35885"/>
                      </a:lnTo>
                      <a:lnTo>
                        <a:pt x="12052" y="35780"/>
                      </a:lnTo>
                      <a:lnTo>
                        <a:pt x="11989" y="35864"/>
                      </a:lnTo>
                      <a:lnTo>
                        <a:pt x="11822" y="35717"/>
                      </a:lnTo>
                      <a:lnTo>
                        <a:pt x="11843" y="35634"/>
                      </a:lnTo>
                      <a:lnTo>
                        <a:pt x="11738" y="35466"/>
                      </a:lnTo>
                      <a:lnTo>
                        <a:pt x="11508" y="35403"/>
                      </a:lnTo>
                      <a:lnTo>
                        <a:pt x="11571" y="35194"/>
                      </a:lnTo>
                      <a:lnTo>
                        <a:pt x="11634" y="34818"/>
                      </a:lnTo>
                      <a:lnTo>
                        <a:pt x="11550" y="34734"/>
                      </a:lnTo>
                      <a:lnTo>
                        <a:pt x="11529" y="34462"/>
                      </a:lnTo>
                      <a:lnTo>
                        <a:pt x="11634" y="34399"/>
                      </a:lnTo>
                      <a:lnTo>
                        <a:pt x="11780" y="34211"/>
                      </a:lnTo>
                      <a:lnTo>
                        <a:pt x="11780" y="34064"/>
                      </a:lnTo>
                      <a:lnTo>
                        <a:pt x="11864" y="33960"/>
                      </a:lnTo>
                      <a:lnTo>
                        <a:pt x="12178" y="34253"/>
                      </a:lnTo>
                      <a:lnTo>
                        <a:pt x="12199" y="34357"/>
                      </a:lnTo>
                      <a:lnTo>
                        <a:pt x="12387" y="34462"/>
                      </a:lnTo>
                      <a:lnTo>
                        <a:pt x="12575" y="34420"/>
                      </a:lnTo>
                      <a:lnTo>
                        <a:pt x="12554" y="34253"/>
                      </a:lnTo>
                      <a:lnTo>
                        <a:pt x="12617" y="34190"/>
                      </a:lnTo>
                      <a:lnTo>
                        <a:pt x="12492" y="33729"/>
                      </a:lnTo>
                      <a:lnTo>
                        <a:pt x="12680" y="33688"/>
                      </a:lnTo>
                      <a:lnTo>
                        <a:pt x="12868" y="33688"/>
                      </a:lnTo>
                      <a:lnTo>
                        <a:pt x="12868" y="33562"/>
                      </a:lnTo>
                      <a:lnTo>
                        <a:pt x="12785" y="33457"/>
                      </a:lnTo>
                      <a:lnTo>
                        <a:pt x="12805" y="33332"/>
                      </a:lnTo>
                      <a:lnTo>
                        <a:pt x="12994" y="33227"/>
                      </a:lnTo>
                      <a:lnTo>
                        <a:pt x="13077" y="33227"/>
                      </a:lnTo>
                      <a:lnTo>
                        <a:pt x="13119" y="33060"/>
                      </a:lnTo>
                      <a:lnTo>
                        <a:pt x="13203" y="32997"/>
                      </a:lnTo>
                      <a:lnTo>
                        <a:pt x="13329" y="33018"/>
                      </a:lnTo>
                      <a:lnTo>
                        <a:pt x="13349" y="32913"/>
                      </a:lnTo>
                      <a:lnTo>
                        <a:pt x="13329" y="32809"/>
                      </a:lnTo>
                      <a:lnTo>
                        <a:pt x="13349" y="32725"/>
                      </a:lnTo>
                      <a:lnTo>
                        <a:pt x="13538" y="32830"/>
                      </a:lnTo>
                      <a:lnTo>
                        <a:pt x="13663" y="32893"/>
                      </a:lnTo>
                      <a:lnTo>
                        <a:pt x="13642" y="32955"/>
                      </a:lnTo>
                      <a:lnTo>
                        <a:pt x="13559" y="33060"/>
                      </a:lnTo>
                      <a:lnTo>
                        <a:pt x="13621" y="33123"/>
                      </a:lnTo>
                      <a:lnTo>
                        <a:pt x="13726" y="33060"/>
                      </a:lnTo>
                      <a:lnTo>
                        <a:pt x="13747" y="32997"/>
                      </a:lnTo>
                      <a:lnTo>
                        <a:pt x="13831" y="32934"/>
                      </a:lnTo>
                      <a:lnTo>
                        <a:pt x="13831" y="33039"/>
                      </a:lnTo>
                      <a:lnTo>
                        <a:pt x="13914" y="32955"/>
                      </a:lnTo>
                      <a:lnTo>
                        <a:pt x="13935" y="32893"/>
                      </a:lnTo>
                      <a:lnTo>
                        <a:pt x="14040" y="32893"/>
                      </a:lnTo>
                      <a:lnTo>
                        <a:pt x="14165" y="32809"/>
                      </a:lnTo>
                      <a:lnTo>
                        <a:pt x="14270" y="32809"/>
                      </a:lnTo>
                      <a:lnTo>
                        <a:pt x="14312" y="32955"/>
                      </a:lnTo>
                      <a:lnTo>
                        <a:pt x="14458" y="33039"/>
                      </a:lnTo>
                      <a:lnTo>
                        <a:pt x="14668" y="32955"/>
                      </a:lnTo>
                      <a:lnTo>
                        <a:pt x="14772" y="32955"/>
                      </a:lnTo>
                      <a:lnTo>
                        <a:pt x="14814" y="33039"/>
                      </a:lnTo>
                      <a:lnTo>
                        <a:pt x="14898" y="33039"/>
                      </a:lnTo>
                      <a:lnTo>
                        <a:pt x="15002" y="33206"/>
                      </a:lnTo>
                      <a:lnTo>
                        <a:pt x="15128" y="33206"/>
                      </a:lnTo>
                      <a:lnTo>
                        <a:pt x="15233" y="33332"/>
                      </a:lnTo>
                      <a:lnTo>
                        <a:pt x="15400" y="33457"/>
                      </a:lnTo>
                      <a:lnTo>
                        <a:pt x="15463" y="33457"/>
                      </a:lnTo>
                      <a:lnTo>
                        <a:pt x="15526" y="33541"/>
                      </a:lnTo>
                      <a:lnTo>
                        <a:pt x="15526" y="33667"/>
                      </a:lnTo>
                      <a:lnTo>
                        <a:pt x="15609" y="33688"/>
                      </a:lnTo>
                      <a:lnTo>
                        <a:pt x="15672" y="33583"/>
                      </a:lnTo>
                      <a:lnTo>
                        <a:pt x="15672" y="33437"/>
                      </a:lnTo>
                      <a:lnTo>
                        <a:pt x="15777" y="33353"/>
                      </a:lnTo>
                      <a:lnTo>
                        <a:pt x="15860" y="33457"/>
                      </a:lnTo>
                      <a:lnTo>
                        <a:pt x="16070" y="33478"/>
                      </a:lnTo>
                      <a:lnTo>
                        <a:pt x="16153" y="33583"/>
                      </a:lnTo>
                      <a:lnTo>
                        <a:pt x="16258" y="33625"/>
                      </a:lnTo>
                      <a:lnTo>
                        <a:pt x="16383" y="33520"/>
                      </a:lnTo>
                      <a:lnTo>
                        <a:pt x="16383" y="33311"/>
                      </a:lnTo>
                      <a:lnTo>
                        <a:pt x="16509" y="33311"/>
                      </a:lnTo>
                      <a:lnTo>
                        <a:pt x="16509" y="33206"/>
                      </a:lnTo>
                      <a:lnTo>
                        <a:pt x="16614" y="33165"/>
                      </a:lnTo>
                      <a:lnTo>
                        <a:pt x="16697" y="33248"/>
                      </a:lnTo>
                      <a:lnTo>
                        <a:pt x="16760" y="33144"/>
                      </a:lnTo>
                      <a:lnTo>
                        <a:pt x="16886" y="33123"/>
                      </a:lnTo>
                      <a:lnTo>
                        <a:pt x="17032" y="33269"/>
                      </a:lnTo>
                      <a:lnTo>
                        <a:pt x="17074" y="33332"/>
                      </a:lnTo>
                      <a:lnTo>
                        <a:pt x="17220" y="33311"/>
                      </a:lnTo>
                      <a:lnTo>
                        <a:pt x="17199" y="33165"/>
                      </a:lnTo>
                      <a:lnTo>
                        <a:pt x="17283" y="33144"/>
                      </a:lnTo>
                      <a:lnTo>
                        <a:pt x="17409" y="33144"/>
                      </a:lnTo>
                      <a:lnTo>
                        <a:pt x="17451" y="33060"/>
                      </a:lnTo>
                      <a:lnTo>
                        <a:pt x="17597" y="33144"/>
                      </a:lnTo>
                      <a:lnTo>
                        <a:pt x="17660" y="33206"/>
                      </a:lnTo>
                      <a:lnTo>
                        <a:pt x="17639" y="33269"/>
                      </a:lnTo>
                      <a:lnTo>
                        <a:pt x="17555" y="33332"/>
                      </a:lnTo>
                      <a:lnTo>
                        <a:pt x="17660" y="33457"/>
                      </a:lnTo>
                      <a:lnTo>
                        <a:pt x="17764" y="33478"/>
                      </a:lnTo>
                      <a:lnTo>
                        <a:pt x="17827" y="33457"/>
                      </a:lnTo>
                      <a:lnTo>
                        <a:pt x="17911" y="33520"/>
                      </a:lnTo>
                      <a:lnTo>
                        <a:pt x="18078" y="33520"/>
                      </a:lnTo>
                      <a:lnTo>
                        <a:pt x="18287" y="33625"/>
                      </a:lnTo>
                      <a:lnTo>
                        <a:pt x="18434" y="33583"/>
                      </a:lnTo>
                      <a:lnTo>
                        <a:pt x="18476" y="33457"/>
                      </a:lnTo>
                      <a:lnTo>
                        <a:pt x="18476" y="33353"/>
                      </a:lnTo>
                      <a:lnTo>
                        <a:pt x="18539" y="33311"/>
                      </a:lnTo>
                      <a:lnTo>
                        <a:pt x="18706" y="33416"/>
                      </a:lnTo>
                      <a:lnTo>
                        <a:pt x="18873" y="33437"/>
                      </a:lnTo>
                      <a:lnTo>
                        <a:pt x="19062" y="33353"/>
                      </a:lnTo>
                      <a:lnTo>
                        <a:pt x="19103" y="33248"/>
                      </a:lnTo>
                      <a:lnTo>
                        <a:pt x="19083" y="32809"/>
                      </a:lnTo>
                      <a:lnTo>
                        <a:pt x="19020" y="32746"/>
                      </a:lnTo>
                      <a:lnTo>
                        <a:pt x="18852" y="32746"/>
                      </a:lnTo>
                      <a:lnTo>
                        <a:pt x="18748" y="32683"/>
                      </a:lnTo>
                      <a:lnTo>
                        <a:pt x="18706" y="32621"/>
                      </a:lnTo>
                      <a:lnTo>
                        <a:pt x="18580" y="32600"/>
                      </a:lnTo>
                      <a:lnTo>
                        <a:pt x="18497" y="32516"/>
                      </a:lnTo>
                      <a:lnTo>
                        <a:pt x="18371" y="32516"/>
                      </a:lnTo>
                      <a:lnTo>
                        <a:pt x="18371" y="32432"/>
                      </a:lnTo>
                      <a:lnTo>
                        <a:pt x="18350" y="32369"/>
                      </a:lnTo>
                      <a:lnTo>
                        <a:pt x="18371" y="32307"/>
                      </a:lnTo>
                      <a:lnTo>
                        <a:pt x="18476" y="32307"/>
                      </a:lnTo>
                      <a:lnTo>
                        <a:pt x="18497" y="32181"/>
                      </a:lnTo>
                      <a:lnTo>
                        <a:pt x="18580" y="32077"/>
                      </a:lnTo>
                      <a:lnTo>
                        <a:pt x="18559" y="31951"/>
                      </a:lnTo>
                      <a:lnTo>
                        <a:pt x="18476" y="31951"/>
                      </a:lnTo>
                      <a:lnTo>
                        <a:pt x="18476" y="31805"/>
                      </a:lnTo>
                      <a:lnTo>
                        <a:pt x="18601" y="31637"/>
                      </a:lnTo>
                      <a:lnTo>
                        <a:pt x="18748" y="31491"/>
                      </a:lnTo>
                      <a:lnTo>
                        <a:pt x="18978" y="31470"/>
                      </a:lnTo>
                      <a:lnTo>
                        <a:pt x="19083" y="31491"/>
                      </a:lnTo>
                      <a:lnTo>
                        <a:pt x="19166" y="31449"/>
                      </a:lnTo>
                      <a:lnTo>
                        <a:pt x="19166" y="31344"/>
                      </a:lnTo>
                      <a:lnTo>
                        <a:pt x="19062" y="31323"/>
                      </a:lnTo>
                      <a:lnTo>
                        <a:pt x="18978" y="31219"/>
                      </a:lnTo>
                      <a:lnTo>
                        <a:pt x="18873" y="31219"/>
                      </a:lnTo>
                      <a:lnTo>
                        <a:pt x="18790" y="31260"/>
                      </a:lnTo>
                      <a:lnTo>
                        <a:pt x="18685" y="31219"/>
                      </a:lnTo>
                      <a:lnTo>
                        <a:pt x="18539" y="31219"/>
                      </a:lnTo>
                      <a:lnTo>
                        <a:pt x="18539" y="31135"/>
                      </a:lnTo>
                      <a:lnTo>
                        <a:pt x="18580" y="31072"/>
                      </a:lnTo>
                      <a:lnTo>
                        <a:pt x="18748" y="31072"/>
                      </a:lnTo>
                      <a:lnTo>
                        <a:pt x="18685" y="30947"/>
                      </a:lnTo>
                      <a:lnTo>
                        <a:pt x="18539" y="30968"/>
                      </a:lnTo>
                      <a:lnTo>
                        <a:pt x="18434" y="30947"/>
                      </a:lnTo>
                      <a:lnTo>
                        <a:pt x="18476" y="30905"/>
                      </a:lnTo>
                      <a:lnTo>
                        <a:pt x="18434" y="30758"/>
                      </a:lnTo>
                      <a:lnTo>
                        <a:pt x="18476" y="30737"/>
                      </a:lnTo>
                      <a:lnTo>
                        <a:pt x="18601" y="30737"/>
                      </a:lnTo>
                      <a:lnTo>
                        <a:pt x="18664" y="30654"/>
                      </a:lnTo>
                      <a:lnTo>
                        <a:pt x="18748" y="30654"/>
                      </a:lnTo>
                      <a:lnTo>
                        <a:pt x="18769" y="30716"/>
                      </a:lnTo>
                      <a:lnTo>
                        <a:pt x="18894" y="30696"/>
                      </a:lnTo>
                      <a:lnTo>
                        <a:pt x="18999" y="30758"/>
                      </a:lnTo>
                      <a:lnTo>
                        <a:pt x="19062" y="30716"/>
                      </a:lnTo>
                      <a:lnTo>
                        <a:pt x="19062" y="30633"/>
                      </a:lnTo>
                      <a:lnTo>
                        <a:pt x="19166" y="30591"/>
                      </a:lnTo>
                      <a:lnTo>
                        <a:pt x="19271" y="30591"/>
                      </a:lnTo>
                      <a:lnTo>
                        <a:pt x="19334" y="30696"/>
                      </a:lnTo>
                      <a:lnTo>
                        <a:pt x="19396" y="30612"/>
                      </a:lnTo>
                      <a:lnTo>
                        <a:pt x="19396" y="30528"/>
                      </a:lnTo>
                      <a:lnTo>
                        <a:pt x="19606" y="30486"/>
                      </a:lnTo>
                      <a:lnTo>
                        <a:pt x="19731" y="30486"/>
                      </a:lnTo>
                      <a:lnTo>
                        <a:pt x="19899" y="30403"/>
                      </a:lnTo>
                      <a:lnTo>
                        <a:pt x="20045" y="30403"/>
                      </a:lnTo>
                      <a:lnTo>
                        <a:pt x="20066" y="30340"/>
                      </a:lnTo>
                      <a:lnTo>
                        <a:pt x="20233" y="30235"/>
                      </a:lnTo>
                      <a:lnTo>
                        <a:pt x="20359" y="30235"/>
                      </a:lnTo>
                      <a:lnTo>
                        <a:pt x="20443" y="30193"/>
                      </a:lnTo>
                      <a:lnTo>
                        <a:pt x="20526" y="30193"/>
                      </a:lnTo>
                      <a:lnTo>
                        <a:pt x="20589" y="30214"/>
                      </a:lnTo>
                      <a:lnTo>
                        <a:pt x="20652" y="30172"/>
                      </a:lnTo>
                      <a:lnTo>
                        <a:pt x="20652" y="30026"/>
                      </a:lnTo>
                      <a:lnTo>
                        <a:pt x="20736" y="29984"/>
                      </a:lnTo>
                      <a:lnTo>
                        <a:pt x="20861" y="29984"/>
                      </a:lnTo>
                      <a:lnTo>
                        <a:pt x="20882" y="29900"/>
                      </a:lnTo>
                      <a:lnTo>
                        <a:pt x="20966" y="29859"/>
                      </a:lnTo>
                      <a:lnTo>
                        <a:pt x="21008" y="29900"/>
                      </a:lnTo>
                      <a:lnTo>
                        <a:pt x="21091" y="29921"/>
                      </a:lnTo>
                      <a:lnTo>
                        <a:pt x="21196" y="29880"/>
                      </a:lnTo>
                      <a:lnTo>
                        <a:pt x="21321" y="29817"/>
                      </a:lnTo>
                      <a:lnTo>
                        <a:pt x="21572" y="29670"/>
                      </a:lnTo>
                      <a:lnTo>
                        <a:pt x="21614" y="29670"/>
                      </a:lnTo>
                      <a:lnTo>
                        <a:pt x="21677" y="29649"/>
                      </a:lnTo>
                      <a:lnTo>
                        <a:pt x="21803" y="29608"/>
                      </a:lnTo>
                      <a:lnTo>
                        <a:pt x="21886" y="29503"/>
                      </a:lnTo>
                      <a:lnTo>
                        <a:pt x="21949" y="29545"/>
                      </a:lnTo>
                      <a:lnTo>
                        <a:pt x="22116" y="29503"/>
                      </a:lnTo>
                      <a:lnTo>
                        <a:pt x="22116" y="29440"/>
                      </a:lnTo>
                      <a:lnTo>
                        <a:pt x="22054" y="29356"/>
                      </a:lnTo>
                      <a:lnTo>
                        <a:pt x="22116" y="29336"/>
                      </a:lnTo>
                      <a:lnTo>
                        <a:pt x="22284" y="29336"/>
                      </a:lnTo>
                      <a:lnTo>
                        <a:pt x="22305" y="29231"/>
                      </a:lnTo>
                      <a:lnTo>
                        <a:pt x="22409" y="29168"/>
                      </a:lnTo>
                      <a:lnTo>
                        <a:pt x="22472" y="29168"/>
                      </a:lnTo>
                      <a:lnTo>
                        <a:pt x="22556" y="29147"/>
                      </a:lnTo>
                      <a:lnTo>
                        <a:pt x="22681" y="29189"/>
                      </a:lnTo>
                      <a:lnTo>
                        <a:pt x="22849" y="29168"/>
                      </a:lnTo>
                      <a:lnTo>
                        <a:pt x="22974" y="29273"/>
                      </a:lnTo>
                      <a:lnTo>
                        <a:pt x="23100" y="29273"/>
                      </a:lnTo>
                      <a:lnTo>
                        <a:pt x="23246" y="29210"/>
                      </a:lnTo>
                      <a:lnTo>
                        <a:pt x="23372" y="29210"/>
                      </a:lnTo>
                      <a:lnTo>
                        <a:pt x="23414" y="29356"/>
                      </a:lnTo>
                      <a:lnTo>
                        <a:pt x="23477" y="29377"/>
                      </a:lnTo>
                      <a:lnTo>
                        <a:pt x="23539" y="29503"/>
                      </a:lnTo>
                      <a:lnTo>
                        <a:pt x="23602" y="29608"/>
                      </a:lnTo>
                      <a:lnTo>
                        <a:pt x="23686" y="29670"/>
                      </a:lnTo>
                      <a:lnTo>
                        <a:pt x="23686" y="29712"/>
                      </a:lnTo>
                      <a:lnTo>
                        <a:pt x="23665" y="29817"/>
                      </a:lnTo>
                      <a:lnTo>
                        <a:pt x="23686" y="29921"/>
                      </a:lnTo>
                      <a:lnTo>
                        <a:pt x="23686" y="29984"/>
                      </a:lnTo>
                      <a:lnTo>
                        <a:pt x="23602" y="30005"/>
                      </a:lnTo>
                      <a:lnTo>
                        <a:pt x="23665" y="30110"/>
                      </a:lnTo>
                      <a:lnTo>
                        <a:pt x="23749" y="30152"/>
                      </a:lnTo>
                      <a:lnTo>
                        <a:pt x="23874" y="30089"/>
                      </a:lnTo>
                      <a:lnTo>
                        <a:pt x="23937" y="30152"/>
                      </a:lnTo>
                      <a:lnTo>
                        <a:pt x="24000" y="30131"/>
                      </a:lnTo>
                      <a:lnTo>
                        <a:pt x="24021" y="30026"/>
                      </a:lnTo>
                      <a:lnTo>
                        <a:pt x="24104" y="30005"/>
                      </a:lnTo>
                      <a:lnTo>
                        <a:pt x="24125" y="30110"/>
                      </a:lnTo>
                      <a:lnTo>
                        <a:pt x="24209" y="30110"/>
                      </a:lnTo>
                      <a:lnTo>
                        <a:pt x="24230" y="30026"/>
                      </a:lnTo>
                      <a:lnTo>
                        <a:pt x="24188" y="29921"/>
                      </a:lnTo>
                      <a:lnTo>
                        <a:pt x="24209" y="29900"/>
                      </a:lnTo>
                      <a:lnTo>
                        <a:pt x="24418" y="30026"/>
                      </a:lnTo>
                      <a:lnTo>
                        <a:pt x="24439" y="30214"/>
                      </a:lnTo>
                      <a:lnTo>
                        <a:pt x="24523" y="30340"/>
                      </a:lnTo>
                      <a:lnTo>
                        <a:pt x="24606" y="30340"/>
                      </a:lnTo>
                      <a:lnTo>
                        <a:pt x="24669" y="30256"/>
                      </a:lnTo>
                      <a:lnTo>
                        <a:pt x="24627" y="30235"/>
                      </a:lnTo>
                      <a:lnTo>
                        <a:pt x="24606" y="30193"/>
                      </a:lnTo>
                      <a:lnTo>
                        <a:pt x="24732" y="30152"/>
                      </a:lnTo>
                      <a:lnTo>
                        <a:pt x="24941" y="30256"/>
                      </a:lnTo>
                      <a:lnTo>
                        <a:pt x="25025" y="30256"/>
                      </a:lnTo>
                      <a:lnTo>
                        <a:pt x="25088" y="30193"/>
                      </a:lnTo>
                      <a:lnTo>
                        <a:pt x="25150" y="30214"/>
                      </a:lnTo>
                      <a:lnTo>
                        <a:pt x="25088" y="30319"/>
                      </a:lnTo>
                      <a:lnTo>
                        <a:pt x="25025" y="30361"/>
                      </a:lnTo>
                      <a:lnTo>
                        <a:pt x="25025" y="30528"/>
                      </a:lnTo>
                      <a:lnTo>
                        <a:pt x="25088" y="30633"/>
                      </a:lnTo>
                      <a:lnTo>
                        <a:pt x="25171" y="30633"/>
                      </a:lnTo>
                      <a:lnTo>
                        <a:pt x="25255" y="30549"/>
                      </a:lnTo>
                      <a:lnTo>
                        <a:pt x="25381" y="30528"/>
                      </a:lnTo>
                      <a:lnTo>
                        <a:pt x="25611" y="30570"/>
                      </a:lnTo>
                      <a:lnTo>
                        <a:pt x="25673" y="30612"/>
                      </a:lnTo>
                      <a:lnTo>
                        <a:pt x="25757" y="30549"/>
                      </a:lnTo>
                      <a:lnTo>
                        <a:pt x="25715" y="30424"/>
                      </a:lnTo>
                      <a:lnTo>
                        <a:pt x="25820" y="30361"/>
                      </a:lnTo>
                      <a:lnTo>
                        <a:pt x="25987" y="30340"/>
                      </a:lnTo>
                      <a:lnTo>
                        <a:pt x="26092" y="30256"/>
                      </a:lnTo>
                      <a:lnTo>
                        <a:pt x="26134" y="30152"/>
                      </a:lnTo>
                      <a:lnTo>
                        <a:pt x="26217" y="30089"/>
                      </a:lnTo>
                      <a:lnTo>
                        <a:pt x="26217" y="30005"/>
                      </a:lnTo>
                      <a:lnTo>
                        <a:pt x="26343" y="29880"/>
                      </a:lnTo>
                      <a:lnTo>
                        <a:pt x="26448" y="29838"/>
                      </a:lnTo>
                      <a:lnTo>
                        <a:pt x="26531" y="29733"/>
                      </a:lnTo>
                      <a:lnTo>
                        <a:pt x="26657" y="29712"/>
                      </a:lnTo>
                      <a:lnTo>
                        <a:pt x="26824" y="29670"/>
                      </a:lnTo>
                      <a:lnTo>
                        <a:pt x="26866" y="29712"/>
                      </a:lnTo>
                      <a:lnTo>
                        <a:pt x="26866" y="29817"/>
                      </a:lnTo>
                      <a:lnTo>
                        <a:pt x="27138" y="29900"/>
                      </a:lnTo>
                      <a:lnTo>
                        <a:pt x="27054" y="29921"/>
                      </a:lnTo>
                      <a:lnTo>
                        <a:pt x="27117" y="30005"/>
                      </a:lnTo>
                      <a:lnTo>
                        <a:pt x="28163" y="30800"/>
                      </a:lnTo>
                      <a:lnTo>
                        <a:pt x="29565" y="32579"/>
                      </a:lnTo>
                      <a:lnTo>
                        <a:pt x="29712" y="32537"/>
                      </a:lnTo>
                      <a:lnTo>
                        <a:pt x="29816" y="32495"/>
                      </a:lnTo>
                      <a:lnTo>
                        <a:pt x="29837" y="32411"/>
                      </a:lnTo>
                      <a:lnTo>
                        <a:pt x="29816" y="32390"/>
                      </a:lnTo>
                      <a:lnTo>
                        <a:pt x="29816" y="32265"/>
                      </a:lnTo>
                      <a:lnTo>
                        <a:pt x="29879" y="32202"/>
                      </a:lnTo>
                      <a:lnTo>
                        <a:pt x="30047" y="32286"/>
                      </a:lnTo>
                      <a:lnTo>
                        <a:pt x="30026" y="32369"/>
                      </a:lnTo>
                      <a:lnTo>
                        <a:pt x="30026" y="32432"/>
                      </a:lnTo>
                      <a:lnTo>
                        <a:pt x="30151" y="32474"/>
                      </a:lnTo>
                      <a:lnTo>
                        <a:pt x="30214" y="32537"/>
                      </a:lnTo>
                      <a:lnTo>
                        <a:pt x="30319" y="32537"/>
                      </a:lnTo>
                      <a:lnTo>
                        <a:pt x="30402" y="32495"/>
                      </a:lnTo>
                      <a:lnTo>
                        <a:pt x="30507" y="32474"/>
                      </a:lnTo>
                      <a:lnTo>
                        <a:pt x="30674" y="32537"/>
                      </a:lnTo>
                      <a:lnTo>
                        <a:pt x="30800" y="32495"/>
                      </a:lnTo>
                      <a:lnTo>
                        <a:pt x="30904" y="32516"/>
                      </a:lnTo>
                      <a:lnTo>
                        <a:pt x="31009" y="32474"/>
                      </a:lnTo>
                      <a:lnTo>
                        <a:pt x="31030" y="32411"/>
                      </a:lnTo>
                      <a:lnTo>
                        <a:pt x="31009" y="32369"/>
                      </a:lnTo>
                      <a:lnTo>
                        <a:pt x="31030" y="32307"/>
                      </a:lnTo>
                      <a:lnTo>
                        <a:pt x="31218" y="32286"/>
                      </a:lnTo>
                      <a:lnTo>
                        <a:pt x="31427" y="32286"/>
                      </a:lnTo>
                      <a:lnTo>
                        <a:pt x="31616" y="32328"/>
                      </a:lnTo>
                      <a:lnTo>
                        <a:pt x="31783" y="32474"/>
                      </a:lnTo>
                      <a:lnTo>
                        <a:pt x="31888" y="32621"/>
                      </a:lnTo>
                      <a:lnTo>
                        <a:pt x="31951" y="32746"/>
                      </a:lnTo>
                      <a:lnTo>
                        <a:pt x="32013" y="32746"/>
                      </a:lnTo>
                      <a:lnTo>
                        <a:pt x="32139" y="32788"/>
                      </a:lnTo>
                      <a:lnTo>
                        <a:pt x="32264" y="32851"/>
                      </a:lnTo>
                      <a:lnTo>
                        <a:pt x="32327" y="32851"/>
                      </a:lnTo>
                      <a:lnTo>
                        <a:pt x="32390" y="32913"/>
                      </a:lnTo>
                      <a:lnTo>
                        <a:pt x="32390" y="32997"/>
                      </a:lnTo>
                      <a:lnTo>
                        <a:pt x="32369" y="33039"/>
                      </a:lnTo>
                      <a:lnTo>
                        <a:pt x="32369" y="33144"/>
                      </a:lnTo>
                      <a:lnTo>
                        <a:pt x="32390" y="33227"/>
                      </a:lnTo>
                      <a:lnTo>
                        <a:pt x="32453" y="33269"/>
                      </a:lnTo>
                      <a:lnTo>
                        <a:pt x="32474" y="33311"/>
                      </a:lnTo>
                      <a:lnTo>
                        <a:pt x="32536" y="33311"/>
                      </a:lnTo>
                      <a:lnTo>
                        <a:pt x="32641" y="33353"/>
                      </a:lnTo>
                      <a:lnTo>
                        <a:pt x="32704" y="33416"/>
                      </a:lnTo>
                      <a:lnTo>
                        <a:pt x="32746" y="33353"/>
                      </a:lnTo>
                      <a:lnTo>
                        <a:pt x="32850" y="33311"/>
                      </a:lnTo>
                      <a:lnTo>
                        <a:pt x="33101" y="33269"/>
                      </a:lnTo>
                      <a:lnTo>
                        <a:pt x="33227" y="33248"/>
                      </a:lnTo>
                      <a:lnTo>
                        <a:pt x="33290" y="33144"/>
                      </a:lnTo>
                      <a:lnTo>
                        <a:pt x="33394" y="33102"/>
                      </a:lnTo>
                      <a:lnTo>
                        <a:pt x="33436" y="33123"/>
                      </a:lnTo>
                      <a:lnTo>
                        <a:pt x="33394" y="33248"/>
                      </a:lnTo>
                      <a:lnTo>
                        <a:pt x="33415" y="33353"/>
                      </a:lnTo>
                      <a:lnTo>
                        <a:pt x="33499" y="33374"/>
                      </a:lnTo>
                      <a:lnTo>
                        <a:pt x="33624" y="33478"/>
                      </a:lnTo>
                      <a:lnTo>
                        <a:pt x="33792" y="33541"/>
                      </a:lnTo>
                      <a:lnTo>
                        <a:pt x="33813" y="33562"/>
                      </a:lnTo>
                      <a:lnTo>
                        <a:pt x="33896" y="33562"/>
                      </a:lnTo>
                      <a:lnTo>
                        <a:pt x="34001" y="33625"/>
                      </a:lnTo>
                      <a:lnTo>
                        <a:pt x="34043" y="33625"/>
                      </a:lnTo>
                      <a:lnTo>
                        <a:pt x="34043" y="33583"/>
                      </a:lnTo>
                      <a:lnTo>
                        <a:pt x="34127" y="33374"/>
                      </a:lnTo>
                      <a:lnTo>
                        <a:pt x="34231" y="33332"/>
                      </a:lnTo>
                      <a:lnTo>
                        <a:pt x="34482" y="33332"/>
                      </a:lnTo>
                      <a:lnTo>
                        <a:pt x="34524" y="33269"/>
                      </a:lnTo>
                      <a:lnTo>
                        <a:pt x="34629" y="33165"/>
                      </a:lnTo>
                      <a:lnTo>
                        <a:pt x="34796" y="33102"/>
                      </a:lnTo>
                      <a:lnTo>
                        <a:pt x="34796" y="32997"/>
                      </a:lnTo>
                      <a:lnTo>
                        <a:pt x="34859" y="32893"/>
                      </a:lnTo>
                      <a:lnTo>
                        <a:pt x="35005" y="32809"/>
                      </a:lnTo>
                      <a:lnTo>
                        <a:pt x="35005" y="32725"/>
                      </a:lnTo>
                      <a:lnTo>
                        <a:pt x="35110" y="32621"/>
                      </a:lnTo>
                      <a:lnTo>
                        <a:pt x="35215" y="32600"/>
                      </a:lnTo>
                      <a:lnTo>
                        <a:pt x="35298" y="32495"/>
                      </a:lnTo>
                      <a:lnTo>
                        <a:pt x="35361" y="32432"/>
                      </a:lnTo>
                      <a:lnTo>
                        <a:pt x="35298" y="32390"/>
                      </a:lnTo>
                      <a:lnTo>
                        <a:pt x="35298" y="32307"/>
                      </a:lnTo>
                      <a:lnTo>
                        <a:pt x="35319" y="32265"/>
                      </a:lnTo>
                      <a:lnTo>
                        <a:pt x="35508" y="32307"/>
                      </a:lnTo>
                      <a:lnTo>
                        <a:pt x="35591" y="32265"/>
                      </a:lnTo>
                      <a:lnTo>
                        <a:pt x="35633" y="32097"/>
                      </a:lnTo>
                      <a:lnTo>
                        <a:pt x="35717" y="32077"/>
                      </a:lnTo>
                      <a:lnTo>
                        <a:pt x="35926" y="32056"/>
                      </a:lnTo>
                      <a:lnTo>
                        <a:pt x="36031" y="32014"/>
                      </a:lnTo>
                      <a:lnTo>
                        <a:pt x="36261" y="32014"/>
                      </a:lnTo>
                      <a:lnTo>
                        <a:pt x="36345" y="31972"/>
                      </a:lnTo>
                      <a:lnTo>
                        <a:pt x="36365" y="31972"/>
                      </a:lnTo>
                      <a:lnTo>
                        <a:pt x="36449" y="32077"/>
                      </a:lnTo>
                      <a:lnTo>
                        <a:pt x="36449" y="32160"/>
                      </a:lnTo>
                      <a:lnTo>
                        <a:pt x="36533" y="32223"/>
                      </a:lnTo>
                      <a:lnTo>
                        <a:pt x="36658" y="32223"/>
                      </a:lnTo>
                      <a:lnTo>
                        <a:pt x="36700" y="32202"/>
                      </a:lnTo>
                      <a:lnTo>
                        <a:pt x="36805" y="32202"/>
                      </a:lnTo>
                      <a:lnTo>
                        <a:pt x="36889" y="32160"/>
                      </a:lnTo>
                      <a:lnTo>
                        <a:pt x="37077" y="32160"/>
                      </a:lnTo>
                      <a:lnTo>
                        <a:pt x="37098" y="32223"/>
                      </a:lnTo>
                      <a:lnTo>
                        <a:pt x="37119" y="32328"/>
                      </a:lnTo>
                      <a:lnTo>
                        <a:pt x="37161" y="32411"/>
                      </a:lnTo>
                      <a:lnTo>
                        <a:pt x="37453" y="32579"/>
                      </a:lnTo>
                      <a:lnTo>
                        <a:pt x="37537" y="32641"/>
                      </a:lnTo>
                      <a:lnTo>
                        <a:pt x="37746" y="32746"/>
                      </a:lnTo>
                      <a:lnTo>
                        <a:pt x="37830" y="32704"/>
                      </a:lnTo>
                      <a:lnTo>
                        <a:pt x="37935" y="32641"/>
                      </a:lnTo>
                      <a:lnTo>
                        <a:pt x="38060" y="32579"/>
                      </a:lnTo>
                      <a:lnTo>
                        <a:pt x="38165" y="32579"/>
                      </a:lnTo>
                      <a:lnTo>
                        <a:pt x="38269" y="32600"/>
                      </a:lnTo>
                      <a:lnTo>
                        <a:pt x="38353" y="32641"/>
                      </a:lnTo>
                      <a:lnTo>
                        <a:pt x="38437" y="32621"/>
                      </a:lnTo>
                      <a:lnTo>
                        <a:pt x="38688" y="32621"/>
                      </a:lnTo>
                      <a:lnTo>
                        <a:pt x="38793" y="32683"/>
                      </a:lnTo>
                      <a:lnTo>
                        <a:pt x="38897" y="32683"/>
                      </a:lnTo>
                      <a:lnTo>
                        <a:pt x="38939" y="32641"/>
                      </a:lnTo>
                      <a:lnTo>
                        <a:pt x="39044" y="32683"/>
                      </a:lnTo>
                      <a:lnTo>
                        <a:pt x="39211" y="32641"/>
                      </a:lnTo>
                      <a:lnTo>
                        <a:pt x="39316" y="32474"/>
                      </a:lnTo>
                      <a:lnTo>
                        <a:pt x="39274" y="32390"/>
                      </a:lnTo>
                      <a:lnTo>
                        <a:pt x="39169" y="32307"/>
                      </a:lnTo>
                      <a:lnTo>
                        <a:pt x="39169" y="32118"/>
                      </a:lnTo>
                      <a:lnTo>
                        <a:pt x="39190" y="31951"/>
                      </a:lnTo>
                      <a:lnTo>
                        <a:pt x="39169" y="31867"/>
                      </a:lnTo>
                      <a:lnTo>
                        <a:pt x="39065" y="31846"/>
                      </a:lnTo>
                      <a:lnTo>
                        <a:pt x="39002" y="31763"/>
                      </a:lnTo>
                      <a:lnTo>
                        <a:pt x="38834" y="31700"/>
                      </a:lnTo>
                      <a:lnTo>
                        <a:pt x="38772" y="31574"/>
                      </a:lnTo>
                      <a:lnTo>
                        <a:pt x="38772" y="31281"/>
                      </a:lnTo>
                      <a:lnTo>
                        <a:pt x="38876" y="31156"/>
                      </a:lnTo>
                      <a:lnTo>
                        <a:pt x="38876" y="31072"/>
                      </a:lnTo>
                      <a:lnTo>
                        <a:pt x="38939" y="30968"/>
                      </a:lnTo>
                      <a:lnTo>
                        <a:pt x="39044" y="30947"/>
                      </a:lnTo>
                      <a:lnTo>
                        <a:pt x="39086" y="30968"/>
                      </a:lnTo>
                      <a:lnTo>
                        <a:pt x="39148" y="30863"/>
                      </a:lnTo>
                      <a:lnTo>
                        <a:pt x="39106" y="30758"/>
                      </a:lnTo>
                      <a:lnTo>
                        <a:pt x="39148" y="30696"/>
                      </a:lnTo>
                      <a:lnTo>
                        <a:pt x="39211" y="30633"/>
                      </a:lnTo>
                      <a:lnTo>
                        <a:pt x="39316" y="30633"/>
                      </a:lnTo>
                      <a:lnTo>
                        <a:pt x="39399" y="30696"/>
                      </a:lnTo>
                      <a:lnTo>
                        <a:pt x="39567" y="30737"/>
                      </a:lnTo>
                      <a:lnTo>
                        <a:pt x="39713" y="30821"/>
                      </a:lnTo>
                      <a:lnTo>
                        <a:pt x="39734" y="30863"/>
                      </a:lnTo>
                      <a:lnTo>
                        <a:pt x="39881" y="30926"/>
                      </a:lnTo>
                      <a:lnTo>
                        <a:pt x="40236" y="30926"/>
                      </a:lnTo>
                      <a:lnTo>
                        <a:pt x="40320" y="30968"/>
                      </a:lnTo>
                      <a:lnTo>
                        <a:pt x="40362" y="31030"/>
                      </a:lnTo>
                      <a:lnTo>
                        <a:pt x="40529" y="31051"/>
                      </a:lnTo>
                      <a:lnTo>
                        <a:pt x="40613" y="31114"/>
                      </a:lnTo>
                      <a:lnTo>
                        <a:pt x="40718" y="31135"/>
                      </a:lnTo>
                      <a:lnTo>
                        <a:pt x="40948" y="31135"/>
                      </a:lnTo>
                      <a:lnTo>
                        <a:pt x="41031" y="31156"/>
                      </a:lnTo>
                      <a:lnTo>
                        <a:pt x="41073" y="31240"/>
                      </a:lnTo>
                      <a:lnTo>
                        <a:pt x="41073" y="31323"/>
                      </a:lnTo>
                      <a:lnTo>
                        <a:pt x="41136" y="31386"/>
                      </a:lnTo>
                      <a:lnTo>
                        <a:pt x="41136" y="31470"/>
                      </a:lnTo>
                      <a:lnTo>
                        <a:pt x="41178" y="31533"/>
                      </a:lnTo>
                      <a:lnTo>
                        <a:pt x="41241" y="31658"/>
                      </a:lnTo>
                      <a:lnTo>
                        <a:pt x="41241" y="31763"/>
                      </a:lnTo>
                      <a:lnTo>
                        <a:pt x="41303" y="31805"/>
                      </a:lnTo>
                      <a:lnTo>
                        <a:pt x="41387" y="31805"/>
                      </a:lnTo>
                      <a:lnTo>
                        <a:pt x="41492" y="31909"/>
                      </a:lnTo>
                      <a:lnTo>
                        <a:pt x="41513" y="31972"/>
                      </a:lnTo>
                      <a:lnTo>
                        <a:pt x="41680" y="32014"/>
                      </a:lnTo>
                      <a:lnTo>
                        <a:pt x="41868" y="32118"/>
                      </a:lnTo>
                      <a:lnTo>
                        <a:pt x="41931" y="32118"/>
                      </a:lnTo>
                      <a:lnTo>
                        <a:pt x="41994" y="32077"/>
                      </a:lnTo>
                      <a:lnTo>
                        <a:pt x="42182" y="32077"/>
                      </a:lnTo>
                      <a:lnTo>
                        <a:pt x="42245" y="32014"/>
                      </a:lnTo>
                      <a:lnTo>
                        <a:pt x="42329" y="32014"/>
                      </a:lnTo>
                      <a:lnTo>
                        <a:pt x="42412" y="32056"/>
                      </a:lnTo>
                      <a:lnTo>
                        <a:pt x="42496" y="32014"/>
                      </a:lnTo>
                      <a:lnTo>
                        <a:pt x="42601" y="31909"/>
                      </a:lnTo>
                      <a:lnTo>
                        <a:pt x="42747" y="31867"/>
                      </a:lnTo>
                      <a:lnTo>
                        <a:pt x="42977" y="31846"/>
                      </a:lnTo>
                      <a:lnTo>
                        <a:pt x="43124" y="31763"/>
                      </a:lnTo>
                      <a:lnTo>
                        <a:pt x="43270" y="31763"/>
                      </a:lnTo>
                      <a:lnTo>
                        <a:pt x="43396" y="31700"/>
                      </a:lnTo>
                      <a:lnTo>
                        <a:pt x="43542" y="31784"/>
                      </a:lnTo>
                      <a:lnTo>
                        <a:pt x="43710" y="31805"/>
                      </a:lnTo>
                      <a:lnTo>
                        <a:pt x="43961" y="31805"/>
                      </a:lnTo>
                      <a:lnTo>
                        <a:pt x="44065" y="31972"/>
                      </a:lnTo>
                      <a:lnTo>
                        <a:pt x="44275" y="32056"/>
                      </a:lnTo>
                      <a:lnTo>
                        <a:pt x="44421" y="32056"/>
                      </a:lnTo>
                      <a:lnTo>
                        <a:pt x="44547" y="32014"/>
                      </a:lnTo>
                      <a:lnTo>
                        <a:pt x="44609" y="32077"/>
                      </a:lnTo>
                      <a:lnTo>
                        <a:pt x="44651" y="32265"/>
                      </a:lnTo>
                      <a:lnTo>
                        <a:pt x="44756" y="32328"/>
                      </a:lnTo>
                      <a:lnTo>
                        <a:pt x="44840" y="32390"/>
                      </a:lnTo>
                      <a:lnTo>
                        <a:pt x="44923" y="32411"/>
                      </a:lnTo>
                      <a:lnTo>
                        <a:pt x="45028" y="32516"/>
                      </a:lnTo>
                      <a:lnTo>
                        <a:pt x="45112" y="32516"/>
                      </a:lnTo>
                      <a:lnTo>
                        <a:pt x="45363" y="32495"/>
                      </a:lnTo>
                      <a:lnTo>
                        <a:pt x="45593" y="32579"/>
                      </a:lnTo>
                      <a:lnTo>
                        <a:pt x="45948" y="32579"/>
                      </a:lnTo>
                      <a:lnTo>
                        <a:pt x="46095" y="32537"/>
                      </a:lnTo>
                      <a:lnTo>
                        <a:pt x="46158" y="32495"/>
                      </a:lnTo>
                      <a:lnTo>
                        <a:pt x="46283" y="32495"/>
                      </a:lnTo>
                      <a:lnTo>
                        <a:pt x="46388" y="32537"/>
                      </a:lnTo>
                      <a:lnTo>
                        <a:pt x="46472" y="32537"/>
                      </a:lnTo>
                      <a:lnTo>
                        <a:pt x="46534" y="32411"/>
                      </a:lnTo>
                      <a:lnTo>
                        <a:pt x="46744" y="32286"/>
                      </a:lnTo>
                      <a:lnTo>
                        <a:pt x="46890" y="32286"/>
                      </a:lnTo>
                      <a:lnTo>
                        <a:pt x="46953" y="32181"/>
                      </a:lnTo>
                      <a:lnTo>
                        <a:pt x="47329" y="32181"/>
                      </a:lnTo>
                      <a:lnTo>
                        <a:pt x="47434" y="32077"/>
                      </a:lnTo>
                      <a:lnTo>
                        <a:pt x="47455" y="31972"/>
                      </a:lnTo>
                      <a:lnTo>
                        <a:pt x="47455" y="31909"/>
                      </a:lnTo>
                      <a:lnTo>
                        <a:pt x="47539" y="31805"/>
                      </a:lnTo>
                      <a:lnTo>
                        <a:pt x="47664" y="31763"/>
                      </a:lnTo>
                      <a:lnTo>
                        <a:pt x="47748" y="31679"/>
                      </a:lnTo>
                      <a:lnTo>
                        <a:pt x="47790" y="31553"/>
                      </a:lnTo>
                      <a:lnTo>
                        <a:pt x="47873" y="31470"/>
                      </a:lnTo>
                      <a:lnTo>
                        <a:pt x="47978" y="31470"/>
                      </a:lnTo>
                      <a:lnTo>
                        <a:pt x="47999" y="31491"/>
                      </a:lnTo>
                      <a:lnTo>
                        <a:pt x="48187" y="31449"/>
                      </a:lnTo>
                      <a:lnTo>
                        <a:pt x="48292" y="31449"/>
                      </a:lnTo>
                      <a:lnTo>
                        <a:pt x="48417" y="31533"/>
                      </a:lnTo>
                      <a:lnTo>
                        <a:pt x="48501" y="31637"/>
                      </a:lnTo>
                      <a:lnTo>
                        <a:pt x="48585" y="31658"/>
                      </a:lnTo>
                      <a:lnTo>
                        <a:pt x="48689" y="31595"/>
                      </a:lnTo>
                      <a:lnTo>
                        <a:pt x="48731" y="31658"/>
                      </a:lnTo>
                      <a:lnTo>
                        <a:pt x="48836" y="31658"/>
                      </a:lnTo>
                      <a:lnTo>
                        <a:pt x="48982" y="31574"/>
                      </a:lnTo>
                      <a:lnTo>
                        <a:pt x="48982" y="31533"/>
                      </a:lnTo>
                      <a:lnTo>
                        <a:pt x="49150" y="31491"/>
                      </a:lnTo>
                      <a:lnTo>
                        <a:pt x="49359" y="31574"/>
                      </a:lnTo>
                      <a:lnTo>
                        <a:pt x="49422" y="31637"/>
                      </a:lnTo>
                      <a:lnTo>
                        <a:pt x="49464" y="31595"/>
                      </a:lnTo>
                      <a:lnTo>
                        <a:pt x="49547" y="31595"/>
                      </a:lnTo>
                      <a:lnTo>
                        <a:pt x="49568" y="31658"/>
                      </a:lnTo>
                      <a:lnTo>
                        <a:pt x="49673" y="31637"/>
                      </a:lnTo>
                      <a:lnTo>
                        <a:pt x="49840" y="31658"/>
                      </a:lnTo>
                      <a:lnTo>
                        <a:pt x="49924" y="31742"/>
                      </a:lnTo>
                      <a:lnTo>
                        <a:pt x="49966" y="31742"/>
                      </a:lnTo>
                      <a:lnTo>
                        <a:pt x="50259" y="31470"/>
                      </a:lnTo>
                      <a:lnTo>
                        <a:pt x="50384" y="31365"/>
                      </a:lnTo>
                      <a:lnTo>
                        <a:pt x="50594" y="31344"/>
                      </a:lnTo>
                      <a:lnTo>
                        <a:pt x="50677" y="31260"/>
                      </a:lnTo>
                      <a:lnTo>
                        <a:pt x="50698" y="31156"/>
                      </a:lnTo>
                      <a:lnTo>
                        <a:pt x="50677" y="31030"/>
                      </a:lnTo>
                      <a:lnTo>
                        <a:pt x="50614" y="31009"/>
                      </a:lnTo>
                      <a:lnTo>
                        <a:pt x="50573" y="31030"/>
                      </a:lnTo>
                      <a:lnTo>
                        <a:pt x="50510" y="31009"/>
                      </a:lnTo>
                      <a:lnTo>
                        <a:pt x="50468" y="31009"/>
                      </a:lnTo>
                      <a:lnTo>
                        <a:pt x="50468" y="30842"/>
                      </a:lnTo>
                      <a:lnTo>
                        <a:pt x="50489" y="30800"/>
                      </a:lnTo>
                      <a:lnTo>
                        <a:pt x="50489" y="30633"/>
                      </a:lnTo>
                      <a:lnTo>
                        <a:pt x="50447" y="30528"/>
                      </a:lnTo>
                      <a:lnTo>
                        <a:pt x="50468" y="30444"/>
                      </a:lnTo>
                      <a:lnTo>
                        <a:pt x="50552" y="30424"/>
                      </a:lnTo>
                      <a:lnTo>
                        <a:pt x="50552" y="30319"/>
                      </a:lnTo>
                      <a:lnTo>
                        <a:pt x="50468" y="30235"/>
                      </a:lnTo>
                      <a:lnTo>
                        <a:pt x="50447" y="30110"/>
                      </a:lnTo>
                      <a:lnTo>
                        <a:pt x="50468" y="30068"/>
                      </a:lnTo>
                      <a:lnTo>
                        <a:pt x="50405" y="29963"/>
                      </a:lnTo>
                      <a:lnTo>
                        <a:pt x="50405" y="29859"/>
                      </a:lnTo>
                      <a:lnTo>
                        <a:pt x="50489" y="29754"/>
                      </a:lnTo>
                      <a:lnTo>
                        <a:pt x="50573" y="29691"/>
                      </a:lnTo>
                      <a:lnTo>
                        <a:pt x="50594" y="29566"/>
                      </a:lnTo>
                      <a:lnTo>
                        <a:pt x="50677" y="29461"/>
                      </a:lnTo>
                      <a:lnTo>
                        <a:pt x="50761" y="29398"/>
                      </a:lnTo>
                      <a:lnTo>
                        <a:pt x="50761" y="29273"/>
                      </a:lnTo>
                      <a:lnTo>
                        <a:pt x="50719" y="29189"/>
                      </a:lnTo>
                      <a:lnTo>
                        <a:pt x="50719" y="29126"/>
                      </a:lnTo>
                      <a:lnTo>
                        <a:pt x="50656" y="29064"/>
                      </a:lnTo>
                      <a:lnTo>
                        <a:pt x="50594" y="28959"/>
                      </a:lnTo>
                      <a:lnTo>
                        <a:pt x="50510" y="28833"/>
                      </a:lnTo>
                      <a:lnTo>
                        <a:pt x="50447" y="28812"/>
                      </a:lnTo>
                      <a:lnTo>
                        <a:pt x="50363" y="28833"/>
                      </a:lnTo>
                      <a:lnTo>
                        <a:pt x="50238" y="28917"/>
                      </a:lnTo>
                      <a:lnTo>
                        <a:pt x="50175" y="28917"/>
                      </a:lnTo>
                      <a:lnTo>
                        <a:pt x="50154" y="28854"/>
                      </a:lnTo>
                      <a:lnTo>
                        <a:pt x="50154" y="28603"/>
                      </a:lnTo>
                      <a:lnTo>
                        <a:pt x="50175" y="28540"/>
                      </a:lnTo>
                      <a:lnTo>
                        <a:pt x="50175" y="28499"/>
                      </a:lnTo>
                      <a:lnTo>
                        <a:pt x="50238" y="28436"/>
                      </a:lnTo>
                      <a:lnTo>
                        <a:pt x="50259" y="28331"/>
                      </a:lnTo>
                      <a:lnTo>
                        <a:pt x="50342" y="28227"/>
                      </a:lnTo>
                      <a:lnTo>
                        <a:pt x="50342" y="28143"/>
                      </a:lnTo>
                      <a:lnTo>
                        <a:pt x="50384" y="28101"/>
                      </a:lnTo>
                      <a:lnTo>
                        <a:pt x="50552" y="28080"/>
                      </a:lnTo>
                      <a:lnTo>
                        <a:pt x="50614" y="28038"/>
                      </a:lnTo>
                      <a:lnTo>
                        <a:pt x="50698" y="28038"/>
                      </a:lnTo>
                      <a:lnTo>
                        <a:pt x="50719" y="28017"/>
                      </a:lnTo>
                      <a:lnTo>
                        <a:pt x="50803" y="28017"/>
                      </a:lnTo>
                      <a:lnTo>
                        <a:pt x="50886" y="27996"/>
                      </a:lnTo>
                      <a:lnTo>
                        <a:pt x="50928" y="27913"/>
                      </a:lnTo>
                      <a:lnTo>
                        <a:pt x="51033" y="27913"/>
                      </a:lnTo>
                      <a:lnTo>
                        <a:pt x="51117" y="27829"/>
                      </a:lnTo>
                      <a:lnTo>
                        <a:pt x="51242" y="27871"/>
                      </a:lnTo>
                      <a:lnTo>
                        <a:pt x="51451" y="27871"/>
                      </a:lnTo>
                      <a:lnTo>
                        <a:pt x="51514" y="27808"/>
                      </a:lnTo>
                      <a:lnTo>
                        <a:pt x="51556" y="27808"/>
                      </a:lnTo>
                      <a:lnTo>
                        <a:pt x="51598" y="27724"/>
                      </a:lnTo>
                      <a:lnTo>
                        <a:pt x="51744" y="27703"/>
                      </a:lnTo>
                      <a:lnTo>
                        <a:pt x="51765" y="27683"/>
                      </a:lnTo>
                      <a:lnTo>
                        <a:pt x="51849" y="27703"/>
                      </a:lnTo>
                      <a:lnTo>
                        <a:pt x="51933" y="27703"/>
                      </a:lnTo>
                      <a:lnTo>
                        <a:pt x="52016" y="27745"/>
                      </a:lnTo>
                      <a:lnTo>
                        <a:pt x="52184" y="27787"/>
                      </a:lnTo>
                      <a:lnTo>
                        <a:pt x="52267" y="27829"/>
                      </a:lnTo>
                      <a:lnTo>
                        <a:pt x="52288" y="27892"/>
                      </a:lnTo>
                      <a:lnTo>
                        <a:pt x="52435" y="27892"/>
                      </a:lnTo>
                      <a:lnTo>
                        <a:pt x="52498" y="27850"/>
                      </a:lnTo>
                      <a:lnTo>
                        <a:pt x="52539" y="27892"/>
                      </a:lnTo>
                      <a:lnTo>
                        <a:pt x="52644" y="27934"/>
                      </a:lnTo>
                      <a:lnTo>
                        <a:pt x="52686" y="27913"/>
                      </a:lnTo>
                      <a:lnTo>
                        <a:pt x="52686" y="27829"/>
                      </a:lnTo>
                      <a:lnTo>
                        <a:pt x="52749" y="27808"/>
                      </a:lnTo>
                      <a:lnTo>
                        <a:pt x="52790" y="27829"/>
                      </a:lnTo>
                      <a:lnTo>
                        <a:pt x="52874" y="27829"/>
                      </a:lnTo>
                      <a:lnTo>
                        <a:pt x="52916" y="27808"/>
                      </a:lnTo>
                      <a:lnTo>
                        <a:pt x="52979" y="27892"/>
                      </a:lnTo>
                      <a:lnTo>
                        <a:pt x="53021" y="27892"/>
                      </a:lnTo>
                      <a:lnTo>
                        <a:pt x="53104" y="27913"/>
                      </a:lnTo>
                      <a:lnTo>
                        <a:pt x="53125" y="27955"/>
                      </a:lnTo>
                      <a:lnTo>
                        <a:pt x="53104" y="28017"/>
                      </a:lnTo>
                      <a:lnTo>
                        <a:pt x="53125" y="28059"/>
                      </a:lnTo>
                      <a:lnTo>
                        <a:pt x="53188" y="28059"/>
                      </a:lnTo>
                      <a:lnTo>
                        <a:pt x="53209" y="28122"/>
                      </a:lnTo>
                      <a:lnTo>
                        <a:pt x="53272" y="28059"/>
                      </a:lnTo>
                      <a:lnTo>
                        <a:pt x="53335" y="28101"/>
                      </a:lnTo>
                      <a:lnTo>
                        <a:pt x="53376" y="28143"/>
                      </a:lnTo>
                      <a:lnTo>
                        <a:pt x="53335" y="28206"/>
                      </a:lnTo>
                      <a:lnTo>
                        <a:pt x="53376" y="28247"/>
                      </a:lnTo>
                      <a:lnTo>
                        <a:pt x="53481" y="28268"/>
                      </a:lnTo>
                      <a:lnTo>
                        <a:pt x="53523" y="28268"/>
                      </a:lnTo>
                      <a:lnTo>
                        <a:pt x="53586" y="28310"/>
                      </a:lnTo>
                      <a:lnTo>
                        <a:pt x="53586" y="28352"/>
                      </a:lnTo>
                      <a:lnTo>
                        <a:pt x="53627" y="28373"/>
                      </a:lnTo>
                      <a:lnTo>
                        <a:pt x="53690" y="28457"/>
                      </a:lnTo>
                      <a:lnTo>
                        <a:pt x="53690" y="28540"/>
                      </a:lnTo>
                      <a:lnTo>
                        <a:pt x="53711" y="28624"/>
                      </a:lnTo>
                      <a:lnTo>
                        <a:pt x="53711" y="28666"/>
                      </a:lnTo>
                      <a:lnTo>
                        <a:pt x="53732" y="28687"/>
                      </a:lnTo>
                      <a:lnTo>
                        <a:pt x="53899" y="28687"/>
                      </a:lnTo>
                      <a:lnTo>
                        <a:pt x="53920" y="28750"/>
                      </a:lnTo>
                      <a:lnTo>
                        <a:pt x="53899" y="28833"/>
                      </a:lnTo>
                      <a:lnTo>
                        <a:pt x="53899" y="28875"/>
                      </a:lnTo>
                      <a:lnTo>
                        <a:pt x="54025" y="28959"/>
                      </a:lnTo>
                      <a:lnTo>
                        <a:pt x="54067" y="29064"/>
                      </a:lnTo>
                      <a:lnTo>
                        <a:pt x="54151" y="29147"/>
                      </a:lnTo>
                      <a:lnTo>
                        <a:pt x="54171" y="29210"/>
                      </a:lnTo>
                      <a:lnTo>
                        <a:pt x="54234" y="29252"/>
                      </a:lnTo>
                      <a:lnTo>
                        <a:pt x="54255" y="29356"/>
                      </a:lnTo>
                      <a:lnTo>
                        <a:pt x="54339" y="29398"/>
                      </a:lnTo>
                      <a:lnTo>
                        <a:pt x="54339" y="29461"/>
                      </a:lnTo>
                      <a:lnTo>
                        <a:pt x="54318" y="29503"/>
                      </a:lnTo>
                      <a:lnTo>
                        <a:pt x="54339" y="29524"/>
                      </a:lnTo>
                      <a:lnTo>
                        <a:pt x="54381" y="29503"/>
                      </a:lnTo>
                      <a:lnTo>
                        <a:pt x="54443" y="29587"/>
                      </a:lnTo>
                      <a:lnTo>
                        <a:pt x="54464" y="29670"/>
                      </a:lnTo>
                      <a:lnTo>
                        <a:pt x="54569" y="29817"/>
                      </a:lnTo>
                      <a:lnTo>
                        <a:pt x="54778" y="29963"/>
                      </a:lnTo>
                      <a:lnTo>
                        <a:pt x="54799" y="30047"/>
                      </a:lnTo>
                      <a:lnTo>
                        <a:pt x="54841" y="30152"/>
                      </a:lnTo>
                      <a:lnTo>
                        <a:pt x="54883" y="30193"/>
                      </a:lnTo>
                      <a:lnTo>
                        <a:pt x="54883" y="30298"/>
                      </a:lnTo>
                      <a:lnTo>
                        <a:pt x="54967" y="30319"/>
                      </a:lnTo>
                      <a:lnTo>
                        <a:pt x="55008" y="30319"/>
                      </a:lnTo>
                      <a:lnTo>
                        <a:pt x="55050" y="30424"/>
                      </a:lnTo>
                      <a:lnTo>
                        <a:pt x="55050" y="30507"/>
                      </a:lnTo>
                      <a:lnTo>
                        <a:pt x="55092" y="30612"/>
                      </a:lnTo>
                      <a:lnTo>
                        <a:pt x="55218" y="30737"/>
                      </a:lnTo>
                      <a:lnTo>
                        <a:pt x="55322" y="30758"/>
                      </a:lnTo>
                      <a:lnTo>
                        <a:pt x="55385" y="30842"/>
                      </a:lnTo>
                      <a:lnTo>
                        <a:pt x="55469" y="30842"/>
                      </a:lnTo>
                      <a:lnTo>
                        <a:pt x="55511" y="30821"/>
                      </a:lnTo>
                      <a:lnTo>
                        <a:pt x="55573" y="30842"/>
                      </a:lnTo>
                      <a:lnTo>
                        <a:pt x="55615" y="30821"/>
                      </a:lnTo>
                      <a:lnTo>
                        <a:pt x="55741" y="30842"/>
                      </a:lnTo>
                      <a:lnTo>
                        <a:pt x="55803" y="30779"/>
                      </a:lnTo>
                      <a:lnTo>
                        <a:pt x="55887" y="30779"/>
                      </a:lnTo>
                      <a:lnTo>
                        <a:pt x="55887" y="30821"/>
                      </a:lnTo>
                      <a:lnTo>
                        <a:pt x="55824" y="30863"/>
                      </a:lnTo>
                      <a:lnTo>
                        <a:pt x="55845" y="30905"/>
                      </a:lnTo>
                      <a:lnTo>
                        <a:pt x="55992" y="30905"/>
                      </a:lnTo>
                      <a:lnTo>
                        <a:pt x="56034" y="30926"/>
                      </a:lnTo>
                      <a:lnTo>
                        <a:pt x="56055" y="30968"/>
                      </a:lnTo>
                      <a:lnTo>
                        <a:pt x="56138" y="31030"/>
                      </a:lnTo>
                      <a:lnTo>
                        <a:pt x="56159" y="30968"/>
                      </a:lnTo>
                      <a:lnTo>
                        <a:pt x="56222" y="30947"/>
                      </a:lnTo>
                      <a:lnTo>
                        <a:pt x="56264" y="30968"/>
                      </a:lnTo>
                      <a:lnTo>
                        <a:pt x="56306" y="30905"/>
                      </a:lnTo>
                      <a:lnTo>
                        <a:pt x="56348" y="30905"/>
                      </a:lnTo>
                      <a:lnTo>
                        <a:pt x="56410" y="30947"/>
                      </a:lnTo>
                      <a:lnTo>
                        <a:pt x="56431" y="31009"/>
                      </a:lnTo>
                      <a:lnTo>
                        <a:pt x="56473" y="31072"/>
                      </a:lnTo>
                      <a:lnTo>
                        <a:pt x="56536" y="31072"/>
                      </a:lnTo>
                      <a:lnTo>
                        <a:pt x="56557" y="31135"/>
                      </a:lnTo>
                      <a:lnTo>
                        <a:pt x="56620" y="31177"/>
                      </a:lnTo>
                      <a:lnTo>
                        <a:pt x="56640" y="31177"/>
                      </a:lnTo>
                      <a:lnTo>
                        <a:pt x="56682" y="31240"/>
                      </a:lnTo>
                      <a:lnTo>
                        <a:pt x="56724" y="31281"/>
                      </a:lnTo>
                      <a:lnTo>
                        <a:pt x="56850" y="31344"/>
                      </a:lnTo>
                      <a:lnTo>
                        <a:pt x="56871" y="31365"/>
                      </a:lnTo>
                      <a:lnTo>
                        <a:pt x="56933" y="31365"/>
                      </a:lnTo>
                      <a:lnTo>
                        <a:pt x="56975" y="31407"/>
                      </a:lnTo>
                      <a:lnTo>
                        <a:pt x="57059" y="31449"/>
                      </a:lnTo>
                      <a:lnTo>
                        <a:pt x="57122" y="31407"/>
                      </a:lnTo>
                      <a:lnTo>
                        <a:pt x="57184" y="31407"/>
                      </a:lnTo>
                      <a:lnTo>
                        <a:pt x="57247" y="31365"/>
                      </a:lnTo>
                      <a:lnTo>
                        <a:pt x="57289" y="31365"/>
                      </a:lnTo>
                      <a:lnTo>
                        <a:pt x="57352" y="31386"/>
                      </a:lnTo>
                      <a:lnTo>
                        <a:pt x="57352" y="31470"/>
                      </a:lnTo>
                      <a:lnTo>
                        <a:pt x="57289" y="31553"/>
                      </a:lnTo>
                      <a:lnTo>
                        <a:pt x="57289" y="31637"/>
                      </a:lnTo>
                      <a:lnTo>
                        <a:pt x="57289" y="31700"/>
                      </a:lnTo>
                      <a:lnTo>
                        <a:pt x="57394" y="31700"/>
                      </a:lnTo>
                      <a:lnTo>
                        <a:pt x="57436" y="31805"/>
                      </a:lnTo>
                      <a:lnTo>
                        <a:pt x="57456" y="31909"/>
                      </a:lnTo>
                      <a:lnTo>
                        <a:pt x="57436" y="32014"/>
                      </a:lnTo>
                      <a:lnTo>
                        <a:pt x="57394" y="32056"/>
                      </a:lnTo>
                      <a:lnTo>
                        <a:pt x="57394" y="32118"/>
                      </a:lnTo>
                      <a:lnTo>
                        <a:pt x="57498" y="32265"/>
                      </a:lnTo>
                      <a:lnTo>
                        <a:pt x="57561" y="32286"/>
                      </a:lnTo>
                      <a:lnTo>
                        <a:pt x="57645" y="32390"/>
                      </a:lnTo>
                      <a:lnTo>
                        <a:pt x="57666" y="32432"/>
                      </a:lnTo>
                      <a:lnTo>
                        <a:pt x="57749" y="32411"/>
                      </a:lnTo>
                      <a:lnTo>
                        <a:pt x="57812" y="32369"/>
                      </a:lnTo>
                      <a:lnTo>
                        <a:pt x="57896" y="32369"/>
                      </a:lnTo>
                      <a:lnTo>
                        <a:pt x="57938" y="32432"/>
                      </a:lnTo>
                      <a:lnTo>
                        <a:pt x="57980" y="32516"/>
                      </a:lnTo>
                      <a:lnTo>
                        <a:pt x="58042" y="32495"/>
                      </a:lnTo>
                      <a:lnTo>
                        <a:pt x="58105" y="32432"/>
                      </a:lnTo>
                      <a:lnTo>
                        <a:pt x="58189" y="32474"/>
                      </a:lnTo>
                      <a:lnTo>
                        <a:pt x="58231" y="32432"/>
                      </a:lnTo>
                      <a:lnTo>
                        <a:pt x="58398" y="32411"/>
                      </a:lnTo>
                      <a:lnTo>
                        <a:pt x="58461" y="32328"/>
                      </a:lnTo>
                      <a:lnTo>
                        <a:pt x="58524" y="32307"/>
                      </a:lnTo>
                      <a:lnTo>
                        <a:pt x="58524" y="32244"/>
                      </a:lnTo>
                      <a:lnTo>
                        <a:pt x="58544" y="32160"/>
                      </a:lnTo>
                      <a:lnTo>
                        <a:pt x="58628" y="32097"/>
                      </a:lnTo>
                      <a:lnTo>
                        <a:pt x="58628" y="31993"/>
                      </a:lnTo>
                      <a:lnTo>
                        <a:pt x="58649" y="31909"/>
                      </a:lnTo>
                      <a:lnTo>
                        <a:pt x="58837" y="31909"/>
                      </a:lnTo>
                      <a:lnTo>
                        <a:pt x="58858" y="31805"/>
                      </a:lnTo>
                      <a:lnTo>
                        <a:pt x="58921" y="31805"/>
                      </a:lnTo>
                      <a:lnTo>
                        <a:pt x="58963" y="31784"/>
                      </a:lnTo>
                      <a:lnTo>
                        <a:pt x="59005" y="31700"/>
                      </a:lnTo>
                      <a:lnTo>
                        <a:pt x="59047" y="31658"/>
                      </a:lnTo>
                      <a:lnTo>
                        <a:pt x="59151" y="31658"/>
                      </a:lnTo>
                      <a:lnTo>
                        <a:pt x="59214" y="31595"/>
                      </a:lnTo>
                      <a:lnTo>
                        <a:pt x="59319" y="31658"/>
                      </a:lnTo>
                      <a:lnTo>
                        <a:pt x="59361" y="31700"/>
                      </a:lnTo>
                      <a:lnTo>
                        <a:pt x="59465" y="31700"/>
                      </a:lnTo>
                      <a:lnTo>
                        <a:pt x="59486" y="31763"/>
                      </a:lnTo>
                      <a:lnTo>
                        <a:pt x="59549" y="31867"/>
                      </a:lnTo>
                      <a:lnTo>
                        <a:pt x="59486" y="31909"/>
                      </a:lnTo>
                      <a:lnTo>
                        <a:pt x="59528" y="31972"/>
                      </a:lnTo>
                      <a:lnTo>
                        <a:pt x="59633" y="32077"/>
                      </a:lnTo>
                      <a:lnTo>
                        <a:pt x="59633" y="32139"/>
                      </a:lnTo>
                      <a:lnTo>
                        <a:pt x="59674" y="32202"/>
                      </a:lnTo>
                      <a:lnTo>
                        <a:pt x="59758" y="32244"/>
                      </a:lnTo>
                      <a:lnTo>
                        <a:pt x="59737" y="32390"/>
                      </a:lnTo>
                      <a:lnTo>
                        <a:pt x="59737" y="32495"/>
                      </a:lnTo>
                      <a:lnTo>
                        <a:pt x="59695" y="32537"/>
                      </a:lnTo>
                      <a:lnTo>
                        <a:pt x="59633" y="32558"/>
                      </a:lnTo>
                      <a:lnTo>
                        <a:pt x="59549" y="32662"/>
                      </a:lnTo>
                      <a:lnTo>
                        <a:pt x="59549" y="32725"/>
                      </a:lnTo>
                      <a:lnTo>
                        <a:pt x="59591" y="32809"/>
                      </a:lnTo>
                      <a:lnTo>
                        <a:pt x="59633" y="32830"/>
                      </a:lnTo>
                      <a:lnTo>
                        <a:pt x="59633" y="32934"/>
                      </a:lnTo>
                      <a:lnTo>
                        <a:pt x="59591" y="33018"/>
                      </a:lnTo>
                      <a:lnTo>
                        <a:pt x="59633" y="33060"/>
                      </a:lnTo>
                      <a:lnTo>
                        <a:pt x="59674" y="33081"/>
                      </a:lnTo>
                      <a:lnTo>
                        <a:pt x="59674" y="33144"/>
                      </a:lnTo>
                      <a:lnTo>
                        <a:pt x="59695" y="33185"/>
                      </a:lnTo>
                      <a:lnTo>
                        <a:pt x="59695" y="33248"/>
                      </a:lnTo>
                      <a:lnTo>
                        <a:pt x="59674" y="33269"/>
                      </a:lnTo>
                      <a:lnTo>
                        <a:pt x="59653" y="33290"/>
                      </a:lnTo>
                      <a:lnTo>
                        <a:pt x="59653" y="33437"/>
                      </a:lnTo>
                      <a:lnTo>
                        <a:pt x="59695" y="33562"/>
                      </a:lnTo>
                      <a:lnTo>
                        <a:pt x="59737" y="33604"/>
                      </a:lnTo>
                      <a:lnTo>
                        <a:pt x="59737" y="33667"/>
                      </a:lnTo>
                      <a:lnTo>
                        <a:pt x="59674" y="33709"/>
                      </a:lnTo>
                      <a:lnTo>
                        <a:pt x="59653" y="33792"/>
                      </a:lnTo>
                      <a:lnTo>
                        <a:pt x="59674" y="33855"/>
                      </a:lnTo>
                      <a:lnTo>
                        <a:pt x="59674" y="33897"/>
                      </a:lnTo>
                      <a:lnTo>
                        <a:pt x="59695" y="33960"/>
                      </a:lnTo>
                      <a:lnTo>
                        <a:pt x="59633" y="34001"/>
                      </a:lnTo>
                      <a:lnTo>
                        <a:pt x="59591" y="34022"/>
                      </a:lnTo>
                      <a:lnTo>
                        <a:pt x="59633" y="34085"/>
                      </a:lnTo>
                      <a:lnTo>
                        <a:pt x="59653" y="34169"/>
                      </a:lnTo>
                      <a:lnTo>
                        <a:pt x="59633" y="34211"/>
                      </a:lnTo>
                      <a:lnTo>
                        <a:pt x="59570" y="34315"/>
                      </a:lnTo>
                      <a:lnTo>
                        <a:pt x="59591" y="34378"/>
                      </a:lnTo>
                      <a:lnTo>
                        <a:pt x="59633" y="34420"/>
                      </a:lnTo>
                      <a:lnTo>
                        <a:pt x="59591" y="34483"/>
                      </a:lnTo>
                      <a:lnTo>
                        <a:pt x="59591" y="34525"/>
                      </a:lnTo>
                      <a:lnTo>
                        <a:pt x="59633" y="34587"/>
                      </a:lnTo>
                      <a:lnTo>
                        <a:pt x="59653" y="34650"/>
                      </a:lnTo>
                      <a:lnTo>
                        <a:pt x="59591" y="34713"/>
                      </a:lnTo>
                      <a:lnTo>
                        <a:pt x="59549" y="34713"/>
                      </a:lnTo>
                      <a:lnTo>
                        <a:pt x="59486" y="34692"/>
                      </a:lnTo>
                      <a:lnTo>
                        <a:pt x="59130" y="34608"/>
                      </a:lnTo>
                      <a:lnTo>
                        <a:pt x="59047" y="34587"/>
                      </a:lnTo>
                      <a:lnTo>
                        <a:pt x="58942" y="34546"/>
                      </a:lnTo>
                      <a:lnTo>
                        <a:pt x="58900" y="34546"/>
                      </a:lnTo>
                      <a:lnTo>
                        <a:pt x="58796" y="34713"/>
                      </a:lnTo>
                      <a:lnTo>
                        <a:pt x="58754" y="34797"/>
                      </a:lnTo>
                      <a:lnTo>
                        <a:pt x="58712" y="34859"/>
                      </a:lnTo>
                      <a:lnTo>
                        <a:pt x="58628" y="34859"/>
                      </a:lnTo>
                      <a:lnTo>
                        <a:pt x="58544" y="34922"/>
                      </a:lnTo>
                      <a:lnTo>
                        <a:pt x="58524" y="34964"/>
                      </a:lnTo>
                      <a:lnTo>
                        <a:pt x="58586" y="35069"/>
                      </a:lnTo>
                      <a:lnTo>
                        <a:pt x="58712" y="35278"/>
                      </a:lnTo>
                      <a:lnTo>
                        <a:pt x="58733" y="35362"/>
                      </a:lnTo>
                      <a:lnTo>
                        <a:pt x="58754" y="35445"/>
                      </a:lnTo>
                      <a:lnTo>
                        <a:pt x="58837" y="35550"/>
                      </a:lnTo>
                      <a:lnTo>
                        <a:pt x="58837" y="35654"/>
                      </a:lnTo>
                      <a:lnTo>
                        <a:pt x="58837" y="35780"/>
                      </a:lnTo>
                      <a:lnTo>
                        <a:pt x="58837" y="35885"/>
                      </a:lnTo>
                      <a:lnTo>
                        <a:pt x="58837" y="36094"/>
                      </a:lnTo>
                      <a:lnTo>
                        <a:pt x="58921" y="36157"/>
                      </a:lnTo>
                      <a:lnTo>
                        <a:pt x="58921" y="36261"/>
                      </a:lnTo>
                      <a:lnTo>
                        <a:pt x="58921" y="36366"/>
                      </a:lnTo>
                      <a:lnTo>
                        <a:pt x="58900" y="36408"/>
                      </a:lnTo>
                      <a:lnTo>
                        <a:pt x="58900" y="36491"/>
                      </a:lnTo>
                      <a:lnTo>
                        <a:pt x="58921" y="36533"/>
                      </a:lnTo>
                      <a:lnTo>
                        <a:pt x="58921" y="36638"/>
                      </a:lnTo>
                      <a:lnTo>
                        <a:pt x="58858" y="36638"/>
                      </a:lnTo>
                      <a:lnTo>
                        <a:pt x="58733" y="36617"/>
                      </a:lnTo>
                      <a:lnTo>
                        <a:pt x="58649" y="36680"/>
                      </a:lnTo>
                      <a:lnTo>
                        <a:pt x="58649" y="36722"/>
                      </a:lnTo>
                      <a:lnTo>
                        <a:pt x="58691" y="36826"/>
                      </a:lnTo>
                      <a:lnTo>
                        <a:pt x="58733" y="36847"/>
                      </a:lnTo>
                      <a:lnTo>
                        <a:pt x="58733" y="36931"/>
                      </a:lnTo>
                      <a:lnTo>
                        <a:pt x="58733" y="36952"/>
                      </a:lnTo>
                      <a:lnTo>
                        <a:pt x="58837" y="37098"/>
                      </a:lnTo>
                      <a:lnTo>
                        <a:pt x="58858" y="37098"/>
                      </a:lnTo>
                      <a:lnTo>
                        <a:pt x="58921" y="36931"/>
                      </a:lnTo>
                      <a:lnTo>
                        <a:pt x="59068" y="36910"/>
                      </a:lnTo>
                      <a:lnTo>
                        <a:pt x="59130" y="36952"/>
                      </a:lnTo>
                      <a:lnTo>
                        <a:pt x="59172" y="36784"/>
                      </a:lnTo>
                      <a:lnTo>
                        <a:pt x="59256" y="36722"/>
                      </a:lnTo>
                      <a:lnTo>
                        <a:pt x="59256" y="36512"/>
                      </a:lnTo>
                      <a:lnTo>
                        <a:pt x="59361" y="36429"/>
                      </a:lnTo>
                      <a:lnTo>
                        <a:pt x="59361" y="36324"/>
                      </a:lnTo>
                      <a:lnTo>
                        <a:pt x="59381" y="36282"/>
                      </a:lnTo>
                      <a:lnTo>
                        <a:pt x="59528" y="36366"/>
                      </a:lnTo>
                      <a:lnTo>
                        <a:pt x="59653" y="36303"/>
                      </a:lnTo>
                      <a:lnTo>
                        <a:pt x="59695" y="36366"/>
                      </a:lnTo>
                      <a:lnTo>
                        <a:pt x="59695" y="36575"/>
                      </a:lnTo>
                      <a:lnTo>
                        <a:pt x="59884" y="36617"/>
                      </a:lnTo>
                      <a:lnTo>
                        <a:pt x="60072" y="36722"/>
                      </a:lnTo>
                      <a:lnTo>
                        <a:pt x="60114" y="36680"/>
                      </a:lnTo>
                      <a:lnTo>
                        <a:pt x="60197" y="36742"/>
                      </a:lnTo>
                      <a:lnTo>
                        <a:pt x="60323" y="36617"/>
                      </a:lnTo>
                      <a:lnTo>
                        <a:pt x="60490" y="36596"/>
                      </a:lnTo>
                      <a:lnTo>
                        <a:pt x="60511" y="36512"/>
                      </a:lnTo>
                      <a:lnTo>
                        <a:pt x="60595" y="36512"/>
                      </a:lnTo>
                      <a:lnTo>
                        <a:pt x="60679" y="36366"/>
                      </a:lnTo>
                      <a:lnTo>
                        <a:pt x="60846" y="36115"/>
                      </a:lnTo>
                      <a:lnTo>
                        <a:pt x="60825" y="36073"/>
                      </a:lnTo>
                      <a:lnTo>
                        <a:pt x="60951" y="36010"/>
                      </a:lnTo>
                      <a:lnTo>
                        <a:pt x="60951" y="35926"/>
                      </a:lnTo>
                      <a:lnTo>
                        <a:pt x="60909" y="35780"/>
                      </a:lnTo>
                      <a:lnTo>
                        <a:pt x="60993" y="35822"/>
                      </a:lnTo>
                      <a:lnTo>
                        <a:pt x="60993" y="35843"/>
                      </a:lnTo>
                      <a:lnTo>
                        <a:pt x="61118" y="35654"/>
                      </a:lnTo>
                      <a:lnTo>
                        <a:pt x="61055" y="35550"/>
                      </a:lnTo>
                      <a:lnTo>
                        <a:pt x="61118" y="35529"/>
                      </a:lnTo>
                      <a:lnTo>
                        <a:pt x="61118" y="35341"/>
                      </a:lnTo>
                      <a:lnTo>
                        <a:pt x="61223" y="35299"/>
                      </a:lnTo>
                      <a:lnTo>
                        <a:pt x="61223" y="35194"/>
                      </a:lnTo>
                      <a:lnTo>
                        <a:pt x="61369" y="35090"/>
                      </a:lnTo>
                      <a:lnTo>
                        <a:pt x="61411" y="35027"/>
                      </a:lnTo>
                      <a:lnTo>
                        <a:pt x="61348" y="34985"/>
                      </a:lnTo>
                      <a:lnTo>
                        <a:pt x="61369" y="34838"/>
                      </a:lnTo>
                      <a:lnTo>
                        <a:pt x="61453" y="34818"/>
                      </a:lnTo>
                      <a:lnTo>
                        <a:pt x="61557" y="34315"/>
                      </a:lnTo>
                      <a:lnTo>
                        <a:pt x="61683" y="34169"/>
                      </a:lnTo>
                      <a:lnTo>
                        <a:pt x="61683" y="34064"/>
                      </a:lnTo>
                      <a:lnTo>
                        <a:pt x="61829" y="33960"/>
                      </a:lnTo>
                      <a:lnTo>
                        <a:pt x="61850" y="33834"/>
                      </a:lnTo>
                      <a:lnTo>
                        <a:pt x="61976" y="33667"/>
                      </a:lnTo>
                      <a:lnTo>
                        <a:pt x="61976" y="33541"/>
                      </a:lnTo>
                      <a:lnTo>
                        <a:pt x="61934" y="33520"/>
                      </a:lnTo>
                      <a:lnTo>
                        <a:pt x="61892" y="33353"/>
                      </a:lnTo>
                      <a:lnTo>
                        <a:pt x="62039" y="33227"/>
                      </a:lnTo>
                      <a:lnTo>
                        <a:pt x="61976" y="32955"/>
                      </a:lnTo>
                      <a:lnTo>
                        <a:pt x="62081" y="32830"/>
                      </a:lnTo>
                      <a:lnTo>
                        <a:pt x="62081" y="32746"/>
                      </a:lnTo>
                      <a:lnTo>
                        <a:pt x="62039" y="32746"/>
                      </a:lnTo>
                      <a:lnTo>
                        <a:pt x="62101" y="32579"/>
                      </a:lnTo>
                      <a:lnTo>
                        <a:pt x="62101" y="32411"/>
                      </a:lnTo>
                      <a:lnTo>
                        <a:pt x="62206" y="32307"/>
                      </a:lnTo>
                      <a:lnTo>
                        <a:pt x="62206" y="32118"/>
                      </a:lnTo>
                      <a:lnTo>
                        <a:pt x="62185" y="32097"/>
                      </a:lnTo>
                      <a:lnTo>
                        <a:pt x="62164" y="31909"/>
                      </a:lnTo>
                      <a:lnTo>
                        <a:pt x="62248" y="31742"/>
                      </a:lnTo>
                      <a:lnTo>
                        <a:pt x="62248" y="31574"/>
                      </a:lnTo>
                      <a:lnTo>
                        <a:pt x="62394" y="31386"/>
                      </a:lnTo>
                      <a:lnTo>
                        <a:pt x="62394" y="31240"/>
                      </a:lnTo>
                      <a:lnTo>
                        <a:pt x="62353" y="31135"/>
                      </a:lnTo>
                      <a:lnTo>
                        <a:pt x="62353" y="30947"/>
                      </a:lnTo>
                      <a:lnTo>
                        <a:pt x="62394" y="30905"/>
                      </a:lnTo>
                      <a:lnTo>
                        <a:pt x="62394" y="30758"/>
                      </a:lnTo>
                      <a:lnTo>
                        <a:pt x="62311" y="30758"/>
                      </a:lnTo>
                      <a:lnTo>
                        <a:pt x="62269" y="30486"/>
                      </a:lnTo>
                      <a:lnTo>
                        <a:pt x="62269" y="30403"/>
                      </a:lnTo>
                      <a:lnTo>
                        <a:pt x="62248" y="30319"/>
                      </a:lnTo>
                      <a:lnTo>
                        <a:pt x="62248" y="30110"/>
                      </a:lnTo>
                      <a:lnTo>
                        <a:pt x="62081" y="29921"/>
                      </a:lnTo>
                      <a:lnTo>
                        <a:pt x="62039" y="29921"/>
                      </a:lnTo>
                      <a:lnTo>
                        <a:pt x="61976" y="29817"/>
                      </a:lnTo>
                      <a:lnTo>
                        <a:pt x="62039" y="29775"/>
                      </a:lnTo>
                      <a:lnTo>
                        <a:pt x="62101" y="29608"/>
                      </a:lnTo>
                      <a:lnTo>
                        <a:pt x="62101" y="29566"/>
                      </a:lnTo>
                      <a:lnTo>
                        <a:pt x="61997" y="29649"/>
                      </a:lnTo>
                      <a:lnTo>
                        <a:pt x="61892" y="29608"/>
                      </a:lnTo>
                      <a:lnTo>
                        <a:pt x="61788" y="29231"/>
                      </a:lnTo>
                      <a:lnTo>
                        <a:pt x="61788" y="29126"/>
                      </a:lnTo>
                      <a:lnTo>
                        <a:pt x="61767" y="29043"/>
                      </a:lnTo>
                      <a:lnTo>
                        <a:pt x="61746" y="28833"/>
                      </a:lnTo>
                      <a:lnTo>
                        <a:pt x="61788" y="28750"/>
                      </a:lnTo>
                      <a:lnTo>
                        <a:pt x="61683" y="28457"/>
                      </a:lnTo>
                      <a:lnTo>
                        <a:pt x="61767" y="28394"/>
                      </a:lnTo>
                      <a:lnTo>
                        <a:pt x="61725" y="28352"/>
                      </a:lnTo>
                      <a:lnTo>
                        <a:pt x="61746" y="28310"/>
                      </a:lnTo>
                      <a:lnTo>
                        <a:pt x="61746" y="28227"/>
                      </a:lnTo>
                      <a:lnTo>
                        <a:pt x="61683" y="28185"/>
                      </a:lnTo>
                      <a:lnTo>
                        <a:pt x="61746" y="28080"/>
                      </a:lnTo>
                      <a:lnTo>
                        <a:pt x="61683" y="27975"/>
                      </a:lnTo>
                      <a:lnTo>
                        <a:pt x="61683" y="27892"/>
                      </a:lnTo>
                      <a:lnTo>
                        <a:pt x="61767" y="27829"/>
                      </a:lnTo>
                      <a:lnTo>
                        <a:pt x="61662" y="27766"/>
                      </a:lnTo>
                      <a:lnTo>
                        <a:pt x="61641" y="27620"/>
                      </a:lnTo>
                      <a:lnTo>
                        <a:pt x="61683" y="27557"/>
                      </a:lnTo>
                      <a:lnTo>
                        <a:pt x="61662" y="27452"/>
                      </a:lnTo>
                      <a:lnTo>
                        <a:pt x="61578" y="27515"/>
                      </a:lnTo>
                      <a:lnTo>
                        <a:pt x="61474" y="27494"/>
                      </a:lnTo>
                      <a:lnTo>
                        <a:pt x="61348" y="27390"/>
                      </a:lnTo>
                      <a:lnTo>
                        <a:pt x="61348" y="27264"/>
                      </a:lnTo>
                      <a:lnTo>
                        <a:pt x="61411" y="27180"/>
                      </a:lnTo>
                      <a:lnTo>
                        <a:pt x="61411" y="27076"/>
                      </a:lnTo>
                      <a:lnTo>
                        <a:pt x="61244" y="26887"/>
                      </a:lnTo>
                      <a:lnTo>
                        <a:pt x="61160" y="26887"/>
                      </a:lnTo>
                      <a:lnTo>
                        <a:pt x="61055" y="26762"/>
                      </a:lnTo>
                      <a:lnTo>
                        <a:pt x="61139" y="26720"/>
                      </a:lnTo>
                      <a:lnTo>
                        <a:pt x="61139" y="26615"/>
                      </a:lnTo>
                      <a:lnTo>
                        <a:pt x="61202" y="26511"/>
                      </a:lnTo>
                      <a:lnTo>
                        <a:pt x="61097" y="26323"/>
                      </a:lnTo>
                      <a:lnTo>
                        <a:pt x="61013" y="26323"/>
                      </a:lnTo>
                      <a:lnTo>
                        <a:pt x="60930" y="26239"/>
                      </a:lnTo>
                      <a:lnTo>
                        <a:pt x="60825" y="26218"/>
                      </a:lnTo>
                      <a:lnTo>
                        <a:pt x="60804" y="26134"/>
                      </a:lnTo>
                      <a:lnTo>
                        <a:pt x="60532" y="26051"/>
                      </a:lnTo>
                      <a:lnTo>
                        <a:pt x="60490" y="25988"/>
                      </a:lnTo>
                      <a:lnTo>
                        <a:pt x="60323" y="25946"/>
                      </a:lnTo>
                      <a:lnTo>
                        <a:pt x="60260" y="25904"/>
                      </a:lnTo>
                      <a:lnTo>
                        <a:pt x="60197" y="25779"/>
                      </a:lnTo>
                      <a:lnTo>
                        <a:pt x="60114" y="25695"/>
                      </a:lnTo>
                      <a:lnTo>
                        <a:pt x="59988" y="25695"/>
                      </a:lnTo>
                      <a:lnTo>
                        <a:pt x="59863" y="25590"/>
                      </a:lnTo>
                      <a:lnTo>
                        <a:pt x="59737" y="25695"/>
                      </a:lnTo>
                      <a:lnTo>
                        <a:pt x="59633" y="25695"/>
                      </a:lnTo>
                      <a:lnTo>
                        <a:pt x="59570" y="25779"/>
                      </a:lnTo>
                      <a:lnTo>
                        <a:pt x="59486" y="25779"/>
                      </a:lnTo>
                      <a:lnTo>
                        <a:pt x="59444" y="25716"/>
                      </a:lnTo>
                      <a:lnTo>
                        <a:pt x="59444" y="25674"/>
                      </a:lnTo>
                      <a:lnTo>
                        <a:pt x="59340" y="25611"/>
                      </a:lnTo>
                      <a:lnTo>
                        <a:pt x="59235" y="25611"/>
                      </a:lnTo>
                      <a:lnTo>
                        <a:pt x="59277" y="25799"/>
                      </a:lnTo>
                      <a:lnTo>
                        <a:pt x="59381" y="25904"/>
                      </a:lnTo>
                      <a:lnTo>
                        <a:pt x="59340" y="26009"/>
                      </a:lnTo>
                      <a:lnTo>
                        <a:pt x="59381" y="26197"/>
                      </a:lnTo>
                      <a:lnTo>
                        <a:pt x="59340" y="26343"/>
                      </a:lnTo>
                      <a:lnTo>
                        <a:pt x="59256" y="26406"/>
                      </a:lnTo>
                      <a:lnTo>
                        <a:pt x="59256" y="26239"/>
                      </a:lnTo>
                      <a:lnTo>
                        <a:pt x="59277" y="26113"/>
                      </a:lnTo>
                      <a:lnTo>
                        <a:pt x="59214" y="25946"/>
                      </a:lnTo>
                      <a:lnTo>
                        <a:pt x="59151" y="26030"/>
                      </a:lnTo>
                      <a:lnTo>
                        <a:pt x="59172" y="26134"/>
                      </a:lnTo>
                      <a:lnTo>
                        <a:pt x="59130" y="26323"/>
                      </a:lnTo>
                      <a:lnTo>
                        <a:pt x="59005" y="26406"/>
                      </a:lnTo>
                      <a:lnTo>
                        <a:pt x="58733" y="26427"/>
                      </a:lnTo>
                      <a:lnTo>
                        <a:pt x="58712" y="26364"/>
                      </a:lnTo>
                      <a:lnTo>
                        <a:pt x="58816" y="26302"/>
                      </a:lnTo>
                      <a:lnTo>
                        <a:pt x="58858" y="26302"/>
                      </a:lnTo>
                      <a:lnTo>
                        <a:pt x="58858" y="26134"/>
                      </a:lnTo>
                      <a:lnTo>
                        <a:pt x="58921" y="26051"/>
                      </a:lnTo>
                      <a:lnTo>
                        <a:pt x="58963" y="26009"/>
                      </a:lnTo>
                      <a:lnTo>
                        <a:pt x="58837" y="26009"/>
                      </a:lnTo>
                      <a:lnTo>
                        <a:pt x="58796" y="26051"/>
                      </a:lnTo>
                      <a:lnTo>
                        <a:pt x="58733" y="26009"/>
                      </a:lnTo>
                      <a:lnTo>
                        <a:pt x="58649" y="26030"/>
                      </a:lnTo>
                      <a:lnTo>
                        <a:pt x="58607" y="26134"/>
                      </a:lnTo>
                      <a:lnTo>
                        <a:pt x="58524" y="26197"/>
                      </a:lnTo>
                      <a:lnTo>
                        <a:pt x="58503" y="26197"/>
                      </a:lnTo>
                      <a:lnTo>
                        <a:pt x="58419" y="26302"/>
                      </a:lnTo>
                      <a:lnTo>
                        <a:pt x="58272" y="26155"/>
                      </a:lnTo>
                      <a:lnTo>
                        <a:pt x="58293" y="26009"/>
                      </a:lnTo>
                      <a:lnTo>
                        <a:pt x="58231" y="25820"/>
                      </a:lnTo>
                      <a:lnTo>
                        <a:pt x="58105" y="25632"/>
                      </a:lnTo>
                      <a:lnTo>
                        <a:pt x="58105" y="25339"/>
                      </a:lnTo>
                      <a:lnTo>
                        <a:pt x="57980" y="25381"/>
                      </a:lnTo>
                      <a:lnTo>
                        <a:pt x="57917" y="25381"/>
                      </a:lnTo>
                      <a:lnTo>
                        <a:pt x="57812" y="25423"/>
                      </a:lnTo>
                      <a:lnTo>
                        <a:pt x="57749" y="25465"/>
                      </a:lnTo>
                      <a:lnTo>
                        <a:pt x="57603" y="25548"/>
                      </a:lnTo>
                      <a:lnTo>
                        <a:pt x="57498" y="25548"/>
                      </a:lnTo>
                      <a:lnTo>
                        <a:pt x="57394" y="25486"/>
                      </a:lnTo>
                      <a:lnTo>
                        <a:pt x="57289" y="25527"/>
                      </a:lnTo>
                      <a:lnTo>
                        <a:pt x="57184" y="25444"/>
                      </a:lnTo>
                      <a:lnTo>
                        <a:pt x="57143" y="25339"/>
                      </a:lnTo>
                      <a:lnTo>
                        <a:pt x="57184" y="25255"/>
                      </a:lnTo>
                      <a:lnTo>
                        <a:pt x="57226" y="25109"/>
                      </a:lnTo>
                      <a:lnTo>
                        <a:pt x="57331" y="24942"/>
                      </a:lnTo>
                      <a:lnTo>
                        <a:pt x="57477" y="24774"/>
                      </a:lnTo>
                      <a:lnTo>
                        <a:pt x="57477" y="24586"/>
                      </a:lnTo>
                      <a:lnTo>
                        <a:pt x="57666" y="24439"/>
                      </a:lnTo>
                      <a:lnTo>
                        <a:pt x="57666" y="24272"/>
                      </a:lnTo>
                      <a:lnTo>
                        <a:pt x="57708" y="24251"/>
                      </a:lnTo>
                      <a:lnTo>
                        <a:pt x="57708" y="24188"/>
                      </a:lnTo>
                      <a:lnTo>
                        <a:pt x="57812" y="24021"/>
                      </a:lnTo>
                      <a:lnTo>
                        <a:pt x="57854" y="23874"/>
                      </a:lnTo>
                      <a:lnTo>
                        <a:pt x="57917" y="23749"/>
                      </a:lnTo>
                      <a:lnTo>
                        <a:pt x="57875" y="23623"/>
                      </a:lnTo>
                      <a:lnTo>
                        <a:pt x="57917" y="23540"/>
                      </a:lnTo>
                      <a:lnTo>
                        <a:pt x="57917" y="23330"/>
                      </a:lnTo>
                      <a:lnTo>
                        <a:pt x="57980" y="23038"/>
                      </a:lnTo>
                      <a:lnTo>
                        <a:pt x="58021" y="23038"/>
                      </a:lnTo>
                      <a:lnTo>
                        <a:pt x="58063" y="22828"/>
                      </a:lnTo>
                      <a:lnTo>
                        <a:pt x="58168" y="22786"/>
                      </a:lnTo>
                      <a:lnTo>
                        <a:pt x="58126" y="22661"/>
                      </a:lnTo>
                      <a:lnTo>
                        <a:pt x="58293" y="22473"/>
                      </a:lnTo>
                      <a:lnTo>
                        <a:pt x="58314" y="22305"/>
                      </a:lnTo>
                      <a:lnTo>
                        <a:pt x="58419" y="22242"/>
                      </a:lnTo>
                      <a:lnTo>
                        <a:pt x="58377" y="22033"/>
                      </a:lnTo>
                      <a:lnTo>
                        <a:pt x="58419" y="21970"/>
                      </a:lnTo>
                      <a:lnTo>
                        <a:pt x="58419" y="21845"/>
                      </a:lnTo>
                      <a:lnTo>
                        <a:pt x="58503" y="21782"/>
                      </a:lnTo>
                      <a:lnTo>
                        <a:pt x="58544" y="21782"/>
                      </a:lnTo>
                      <a:lnTo>
                        <a:pt x="58544" y="21657"/>
                      </a:lnTo>
                      <a:lnTo>
                        <a:pt x="58503" y="21573"/>
                      </a:lnTo>
                      <a:lnTo>
                        <a:pt x="58503" y="21343"/>
                      </a:lnTo>
                      <a:lnTo>
                        <a:pt x="58482" y="21217"/>
                      </a:lnTo>
                      <a:lnTo>
                        <a:pt x="58544" y="21029"/>
                      </a:lnTo>
                      <a:lnTo>
                        <a:pt x="58712" y="20841"/>
                      </a:lnTo>
                      <a:lnTo>
                        <a:pt x="58754" y="20631"/>
                      </a:lnTo>
                      <a:lnTo>
                        <a:pt x="58607" y="20401"/>
                      </a:lnTo>
                      <a:lnTo>
                        <a:pt x="58628" y="20276"/>
                      </a:lnTo>
                      <a:lnTo>
                        <a:pt x="58733" y="20171"/>
                      </a:lnTo>
                      <a:lnTo>
                        <a:pt x="58754" y="20045"/>
                      </a:lnTo>
                      <a:lnTo>
                        <a:pt x="58963" y="19878"/>
                      </a:lnTo>
                      <a:lnTo>
                        <a:pt x="59005" y="19773"/>
                      </a:lnTo>
                      <a:lnTo>
                        <a:pt x="59068" y="19773"/>
                      </a:lnTo>
                      <a:lnTo>
                        <a:pt x="59151" y="19857"/>
                      </a:lnTo>
                      <a:lnTo>
                        <a:pt x="59277" y="19836"/>
                      </a:lnTo>
                      <a:lnTo>
                        <a:pt x="59486" y="19669"/>
                      </a:lnTo>
                      <a:lnTo>
                        <a:pt x="59674" y="19669"/>
                      </a:lnTo>
                      <a:lnTo>
                        <a:pt x="59842" y="19564"/>
                      </a:lnTo>
                      <a:lnTo>
                        <a:pt x="59967" y="19564"/>
                      </a:lnTo>
                      <a:lnTo>
                        <a:pt x="60072" y="19481"/>
                      </a:lnTo>
                      <a:lnTo>
                        <a:pt x="60177" y="19481"/>
                      </a:lnTo>
                      <a:lnTo>
                        <a:pt x="60281" y="19460"/>
                      </a:lnTo>
                      <a:lnTo>
                        <a:pt x="60323" y="19376"/>
                      </a:lnTo>
                      <a:lnTo>
                        <a:pt x="60428" y="19460"/>
                      </a:lnTo>
                      <a:lnTo>
                        <a:pt x="60386" y="19585"/>
                      </a:lnTo>
                      <a:lnTo>
                        <a:pt x="60469" y="19627"/>
                      </a:lnTo>
                      <a:lnTo>
                        <a:pt x="60574" y="19732"/>
                      </a:lnTo>
                      <a:lnTo>
                        <a:pt x="60616" y="19627"/>
                      </a:lnTo>
                      <a:lnTo>
                        <a:pt x="60721" y="19543"/>
                      </a:lnTo>
                      <a:lnTo>
                        <a:pt x="60574" y="19418"/>
                      </a:lnTo>
                      <a:lnTo>
                        <a:pt x="60574" y="19355"/>
                      </a:lnTo>
                      <a:lnTo>
                        <a:pt x="60700" y="19271"/>
                      </a:lnTo>
                      <a:lnTo>
                        <a:pt x="60909" y="19313"/>
                      </a:lnTo>
                      <a:lnTo>
                        <a:pt x="61013" y="19250"/>
                      </a:lnTo>
                      <a:lnTo>
                        <a:pt x="61244" y="19250"/>
                      </a:lnTo>
                      <a:lnTo>
                        <a:pt x="61306" y="19334"/>
                      </a:lnTo>
                      <a:lnTo>
                        <a:pt x="61348" y="19334"/>
                      </a:lnTo>
                      <a:lnTo>
                        <a:pt x="61432" y="19250"/>
                      </a:lnTo>
                      <a:lnTo>
                        <a:pt x="61516" y="19250"/>
                      </a:lnTo>
                      <a:lnTo>
                        <a:pt x="61474" y="19146"/>
                      </a:lnTo>
                      <a:lnTo>
                        <a:pt x="61557" y="19104"/>
                      </a:lnTo>
                      <a:lnTo>
                        <a:pt x="61746" y="19104"/>
                      </a:lnTo>
                      <a:lnTo>
                        <a:pt x="61829" y="19208"/>
                      </a:lnTo>
                      <a:lnTo>
                        <a:pt x="62039" y="19125"/>
                      </a:lnTo>
                      <a:lnTo>
                        <a:pt x="62039" y="19041"/>
                      </a:lnTo>
                      <a:lnTo>
                        <a:pt x="61955" y="18999"/>
                      </a:lnTo>
                      <a:lnTo>
                        <a:pt x="61892" y="19041"/>
                      </a:lnTo>
                      <a:lnTo>
                        <a:pt x="61767" y="18957"/>
                      </a:lnTo>
                      <a:lnTo>
                        <a:pt x="61850" y="18832"/>
                      </a:lnTo>
                      <a:lnTo>
                        <a:pt x="61871" y="18916"/>
                      </a:lnTo>
                      <a:lnTo>
                        <a:pt x="62039" y="18853"/>
                      </a:lnTo>
                      <a:lnTo>
                        <a:pt x="61871" y="18748"/>
                      </a:lnTo>
                      <a:lnTo>
                        <a:pt x="61871" y="18685"/>
                      </a:lnTo>
                      <a:lnTo>
                        <a:pt x="61955" y="18685"/>
                      </a:lnTo>
                      <a:lnTo>
                        <a:pt x="62101" y="18497"/>
                      </a:lnTo>
                      <a:lnTo>
                        <a:pt x="62269" y="18497"/>
                      </a:lnTo>
                      <a:lnTo>
                        <a:pt x="62353" y="18581"/>
                      </a:lnTo>
                      <a:lnTo>
                        <a:pt x="62457" y="18518"/>
                      </a:lnTo>
                      <a:lnTo>
                        <a:pt x="62666" y="18581"/>
                      </a:lnTo>
                      <a:lnTo>
                        <a:pt x="62813" y="18581"/>
                      </a:lnTo>
                      <a:lnTo>
                        <a:pt x="62813" y="18623"/>
                      </a:lnTo>
                      <a:lnTo>
                        <a:pt x="62897" y="18685"/>
                      </a:lnTo>
                      <a:lnTo>
                        <a:pt x="62959" y="18644"/>
                      </a:lnTo>
                      <a:lnTo>
                        <a:pt x="62918" y="18581"/>
                      </a:lnTo>
                      <a:lnTo>
                        <a:pt x="63106" y="18581"/>
                      </a:lnTo>
                      <a:lnTo>
                        <a:pt x="63252" y="18602"/>
                      </a:lnTo>
                      <a:lnTo>
                        <a:pt x="63357" y="18602"/>
                      </a:lnTo>
                      <a:lnTo>
                        <a:pt x="63462" y="18685"/>
                      </a:lnTo>
                      <a:lnTo>
                        <a:pt x="63462" y="18727"/>
                      </a:lnTo>
                      <a:lnTo>
                        <a:pt x="63629" y="18748"/>
                      </a:lnTo>
                      <a:lnTo>
                        <a:pt x="63734" y="18664"/>
                      </a:lnTo>
                      <a:lnTo>
                        <a:pt x="63796" y="18685"/>
                      </a:lnTo>
                      <a:lnTo>
                        <a:pt x="63838" y="18769"/>
                      </a:lnTo>
                      <a:lnTo>
                        <a:pt x="63629" y="18916"/>
                      </a:lnTo>
                      <a:lnTo>
                        <a:pt x="63441" y="18916"/>
                      </a:lnTo>
                      <a:lnTo>
                        <a:pt x="63378" y="18978"/>
                      </a:lnTo>
                      <a:lnTo>
                        <a:pt x="63378" y="19083"/>
                      </a:lnTo>
                      <a:lnTo>
                        <a:pt x="63273" y="19083"/>
                      </a:lnTo>
                      <a:lnTo>
                        <a:pt x="63252" y="19125"/>
                      </a:lnTo>
                      <a:lnTo>
                        <a:pt x="63315" y="19146"/>
                      </a:lnTo>
                      <a:lnTo>
                        <a:pt x="63378" y="19146"/>
                      </a:lnTo>
                      <a:lnTo>
                        <a:pt x="63545" y="19355"/>
                      </a:lnTo>
                      <a:lnTo>
                        <a:pt x="63587" y="19313"/>
                      </a:lnTo>
                      <a:lnTo>
                        <a:pt x="63775" y="19250"/>
                      </a:lnTo>
                      <a:lnTo>
                        <a:pt x="63859" y="19146"/>
                      </a:lnTo>
                      <a:lnTo>
                        <a:pt x="63838" y="19104"/>
                      </a:lnTo>
                      <a:lnTo>
                        <a:pt x="63964" y="19041"/>
                      </a:lnTo>
                      <a:lnTo>
                        <a:pt x="63880" y="18916"/>
                      </a:lnTo>
                      <a:lnTo>
                        <a:pt x="63964" y="18916"/>
                      </a:lnTo>
                      <a:lnTo>
                        <a:pt x="64089" y="19083"/>
                      </a:lnTo>
                      <a:lnTo>
                        <a:pt x="64173" y="19104"/>
                      </a:lnTo>
                      <a:lnTo>
                        <a:pt x="64215" y="19020"/>
                      </a:lnTo>
                      <a:lnTo>
                        <a:pt x="64173" y="18978"/>
                      </a:lnTo>
                      <a:lnTo>
                        <a:pt x="64257" y="18916"/>
                      </a:lnTo>
                      <a:lnTo>
                        <a:pt x="64298" y="18832"/>
                      </a:lnTo>
                      <a:lnTo>
                        <a:pt x="64319" y="18832"/>
                      </a:lnTo>
                      <a:lnTo>
                        <a:pt x="64319" y="18727"/>
                      </a:lnTo>
                      <a:lnTo>
                        <a:pt x="64298" y="18664"/>
                      </a:lnTo>
                      <a:lnTo>
                        <a:pt x="64382" y="18623"/>
                      </a:lnTo>
                      <a:lnTo>
                        <a:pt x="64466" y="18685"/>
                      </a:lnTo>
                      <a:lnTo>
                        <a:pt x="64529" y="18623"/>
                      </a:lnTo>
                      <a:lnTo>
                        <a:pt x="64591" y="18685"/>
                      </a:lnTo>
                      <a:lnTo>
                        <a:pt x="64612" y="18769"/>
                      </a:lnTo>
                      <a:lnTo>
                        <a:pt x="64696" y="18811"/>
                      </a:lnTo>
                      <a:lnTo>
                        <a:pt x="64842" y="18664"/>
                      </a:lnTo>
                      <a:lnTo>
                        <a:pt x="64780" y="18602"/>
                      </a:lnTo>
                      <a:lnTo>
                        <a:pt x="64780" y="18581"/>
                      </a:lnTo>
                      <a:lnTo>
                        <a:pt x="64842" y="18518"/>
                      </a:lnTo>
                      <a:lnTo>
                        <a:pt x="64926" y="18560"/>
                      </a:lnTo>
                      <a:lnTo>
                        <a:pt x="65010" y="18497"/>
                      </a:lnTo>
                      <a:lnTo>
                        <a:pt x="65094" y="18497"/>
                      </a:lnTo>
                      <a:lnTo>
                        <a:pt x="65114" y="18455"/>
                      </a:lnTo>
                      <a:lnTo>
                        <a:pt x="65010" y="18351"/>
                      </a:lnTo>
                      <a:lnTo>
                        <a:pt x="65031" y="18288"/>
                      </a:lnTo>
                      <a:lnTo>
                        <a:pt x="65031" y="18246"/>
                      </a:lnTo>
                      <a:lnTo>
                        <a:pt x="64926" y="18183"/>
                      </a:lnTo>
                      <a:lnTo>
                        <a:pt x="64884" y="18141"/>
                      </a:lnTo>
                      <a:lnTo>
                        <a:pt x="64884" y="18162"/>
                      </a:lnTo>
                      <a:lnTo>
                        <a:pt x="64884" y="18204"/>
                      </a:lnTo>
                      <a:lnTo>
                        <a:pt x="64822" y="18204"/>
                      </a:lnTo>
                      <a:lnTo>
                        <a:pt x="64717" y="18162"/>
                      </a:lnTo>
                      <a:lnTo>
                        <a:pt x="64696" y="18183"/>
                      </a:lnTo>
                      <a:lnTo>
                        <a:pt x="64696" y="18246"/>
                      </a:lnTo>
                      <a:lnTo>
                        <a:pt x="64591" y="18246"/>
                      </a:lnTo>
                      <a:lnTo>
                        <a:pt x="64529" y="18288"/>
                      </a:lnTo>
                      <a:lnTo>
                        <a:pt x="64466" y="18246"/>
                      </a:lnTo>
                      <a:lnTo>
                        <a:pt x="64487" y="18141"/>
                      </a:lnTo>
                      <a:lnTo>
                        <a:pt x="64529" y="18100"/>
                      </a:lnTo>
                      <a:lnTo>
                        <a:pt x="64382" y="17890"/>
                      </a:lnTo>
                      <a:lnTo>
                        <a:pt x="64487" y="17828"/>
                      </a:lnTo>
                      <a:lnTo>
                        <a:pt x="64382" y="17660"/>
                      </a:lnTo>
                      <a:lnTo>
                        <a:pt x="64424" y="17451"/>
                      </a:lnTo>
                      <a:lnTo>
                        <a:pt x="64424" y="17325"/>
                      </a:lnTo>
                      <a:lnTo>
                        <a:pt x="64508" y="17221"/>
                      </a:lnTo>
                      <a:lnTo>
                        <a:pt x="64508" y="17032"/>
                      </a:lnTo>
                      <a:lnTo>
                        <a:pt x="64612" y="16928"/>
                      </a:lnTo>
                      <a:lnTo>
                        <a:pt x="64612" y="16802"/>
                      </a:lnTo>
                      <a:lnTo>
                        <a:pt x="64591" y="16781"/>
                      </a:lnTo>
                      <a:lnTo>
                        <a:pt x="64717" y="16719"/>
                      </a:lnTo>
                      <a:lnTo>
                        <a:pt x="64591" y="16572"/>
                      </a:lnTo>
                      <a:lnTo>
                        <a:pt x="64633" y="16175"/>
                      </a:lnTo>
                      <a:lnTo>
                        <a:pt x="64738" y="16091"/>
                      </a:lnTo>
                      <a:lnTo>
                        <a:pt x="64633" y="15944"/>
                      </a:lnTo>
                      <a:lnTo>
                        <a:pt x="64612" y="15777"/>
                      </a:lnTo>
                      <a:lnTo>
                        <a:pt x="64529" y="15735"/>
                      </a:lnTo>
                      <a:lnTo>
                        <a:pt x="64529" y="15672"/>
                      </a:lnTo>
                      <a:lnTo>
                        <a:pt x="64633" y="15589"/>
                      </a:lnTo>
                      <a:lnTo>
                        <a:pt x="64612" y="15442"/>
                      </a:lnTo>
                      <a:lnTo>
                        <a:pt x="64696" y="15379"/>
                      </a:lnTo>
                      <a:lnTo>
                        <a:pt x="64822" y="15170"/>
                      </a:lnTo>
                      <a:lnTo>
                        <a:pt x="64947" y="15212"/>
                      </a:lnTo>
                      <a:lnTo>
                        <a:pt x="65031" y="15149"/>
                      </a:lnTo>
                      <a:lnTo>
                        <a:pt x="65114" y="15170"/>
                      </a:lnTo>
                      <a:lnTo>
                        <a:pt x="65156" y="15107"/>
                      </a:lnTo>
                      <a:lnTo>
                        <a:pt x="65366" y="15107"/>
                      </a:lnTo>
                      <a:lnTo>
                        <a:pt x="65407" y="15045"/>
                      </a:lnTo>
                      <a:lnTo>
                        <a:pt x="65470" y="15024"/>
                      </a:lnTo>
                      <a:lnTo>
                        <a:pt x="65512" y="14919"/>
                      </a:lnTo>
                      <a:lnTo>
                        <a:pt x="65554" y="14919"/>
                      </a:lnTo>
                      <a:lnTo>
                        <a:pt x="65617" y="14898"/>
                      </a:lnTo>
                      <a:lnTo>
                        <a:pt x="65742" y="14898"/>
                      </a:lnTo>
                      <a:lnTo>
                        <a:pt x="65763" y="15003"/>
                      </a:lnTo>
                      <a:lnTo>
                        <a:pt x="65826" y="14961"/>
                      </a:lnTo>
                      <a:lnTo>
                        <a:pt x="65868" y="14961"/>
                      </a:lnTo>
                      <a:lnTo>
                        <a:pt x="65951" y="15107"/>
                      </a:lnTo>
                      <a:lnTo>
                        <a:pt x="65993" y="15107"/>
                      </a:lnTo>
                      <a:lnTo>
                        <a:pt x="66098" y="14961"/>
                      </a:lnTo>
                      <a:lnTo>
                        <a:pt x="66098" y="14835"/>
                      </a:lnTo>
                      <a:lnTo>
                        <a:pt x="66182" y="14815"/>
                      </a:lnTo>
                      <a:lnTo>
                        <a:pt x="66203" y="14689"/>
                      </a:lnTo>
                      <a:lnTo>
                        <a:pt x="66265" y="14689"/>
                      </a:lnTo>
                      <a:lnTo>
                        <a:pt x="66286" y="14794"/>
                      </a:lnTo>
                      <a:lnTo>
                        <a:pt x="66412" y="14856"/>
                      </a:lnTo>
                      <a:lnTo>
                        <a:pt x="66412" y="15003"/>
                      </a:lnTo>
                      <a:lnTo>
                        <a:pt x="66391" y="15045"/>
                      </a:lnTo>
                      <a:lnTo>
                        <a:pt x="66454" y="15107"/>
                      </a:lnTo>
                      <a:lnTo>
                        <a:pt x="66475" y="15212"/>
                      </a:lnTo>
                      <a:lnTo>
                        <a:pt x="66391" y="15275"/>
                      </a:lnTo>
                      <a:lnTo>
                        <a:pt x="66454" y="15317"/>
                      </a:lnTo>
                      <a:lnTo>
                        <a:pt x="66475" y="15442"/>
                      </a:lnTo>
                      <a:lnTo>
                        <a:pt x="66454" y="15442"/>
                      </a:lnTo>
                      <a:lnTo>
                        <a:pt x="66454" y="15526"/>
                      </a:lnTo>
                      <a:lnTo>
                        <a:pt x="66475" y="15568"/>
                      </a:lnTo>
                      <a:lnTo>
                        <a:pt x="66412" y="15651"/>
                      </a:lnTo>
                      <a:lnTo>
                        <a:pt x="66391" y="15693"/>
                      </a:lnTo>
                      <a:lnTo>
                        <a:pt x="66412" y="15756"/>
                      </a:lnTo>
                      <a:lnTo>
                        <a:pt x="66516" y="15651"/>
                      </a:lnTo>
                      <a:lnTo>
                        <a:pt x="66558" y="15735"/>
                      </a:lnTo>
                      <a:lnTo>
                        <a:pt x="66663" y="15756"/>
                      </a:lnTo>
                      <a:lnTo>
                        <a:pt x="66684" y="15965"/>
                      </a:lnTo>
                      <a:lnTo>
                        <a:pt x="66726" y="15903"/>
                      </a:lnTo>
                      <a:lnTo>
                        <a:pt x="66726" y="15840"/>
                      </a:lnTo>
                      <a:lnTo>
                        <a:pt x="66830" y="15735"/>
                      </a:lnTo>
                      <a:lnTo>
                        <a:pt x="66914" y="15735"/>
                      </a:lnTo>
                      <a:lnTo>
                        <a:pt x="66977" y="15777"/>
                      </a:lnTo>
                      <a:lnTo>
                        <a:pt x="66872" y="15944"/>
                      </a:lnTo>
                      <a:lnTo>
                        <a:pt x="66977" y="16049"/>
                      </a:lnTo>
                      <a:lnTo>
                        <a:pt x="66998" y="16175"/>
                      </a:lnTo>
                      <a:lnTo>
                        <a:pt x="67081" y="15986"/>
                      </a:lnTo>
                      <a:lnTo>
                        <a:pt x="67144" y="15944"/>
                      </a:lnTo>
                      <a:lnTo>
                        <a:pt x="67144" y="15861"/>
                      </a:lnTo>
                      <a:lnTo>
                        <a:pt x="67207" y="15777"/>
                      </a:lnTo>
                      <a:lnTo>
                        <a:pt x="67207" y="15484"/>
                      </a:lnTo>
                      <a:lnTo>
                        <a:pt x="67291" y="15421"/>
                      </a:lnTo>
                      <a:lnTo>
                        <a:pt x="67207" y="15338"/>
                      </a:lnTo>
                      <a:lnTo>
                        <a:pt x="67311" y="15254"/>
                      </a:lnTo>
                      <a:lnTo>
                        <a:pt x="67311" y="15149"/>
                      </a:lnTo>
                      <a:lnTo>
                        <a:pt x="67249" y="15128"/>
                      </a:lnTo>
                      <a:lnTo>
                        <a:pt x="67249" y="15066"/>
                      </a:lnTo>
                      <a:lnTo>
                        <a:pt x="67311" y="15045"/>
                      </a:lnTo>
                      <a:lnTo>
                        <a:pt x="67332" y="14856"/>
                      </a:lnTo>
                      <a:lnTo>
                        <a:pt x="67249" y="14794"/>
                      </a:lnTo>
                      <a:lnTo>
                        <a:pt x="67311" y="14605"/>
                      </a:lnTo>
                      <a:lnTo>
                        <a:pt x="67395" y="14522"/>
                      </a:lnTo>
                      <a:lnTo>
                        <a:pt x="67542" y="14501"/>
                      </a:lnTo>
                      <a:lnTo>
                        <a:pt x="67604" y="14584"/>
                      </a:lnTo>
                      <a:lnTo>
                        <a:pt x="67667" y="14647"/>
                      </a:lnTo>
                      <a:lnTo>
                        <a:pt x="67730" y="14584"/>
                      </a:lnTo>
                      <a:lnTo>
                        <a:pt x="67646" y="14501"/>
                      </a:lnTo>
                      <a:lnTo>
                        <a:pt x="67688" y="14375"/>
                      </a:lnTo>
                      <a:lnTo>
                        <a:pt x="67521" y="14291"/>
                      </a:lnTo>
                      <a:lnTo>
                        <a:pt x="67479" y="14061"/>
                      </a:lnTo>
                      <a:lnTo>
                        <a:pt x="67395" y="13999"/>
                      </a:lnTo>
                      <a:lnTo>
                        <a:pt x="67395" y="13957"/>
                      </a:lnTo>
                      <a:lnTo>
                        <a:pt x="67291" y="13873"/>
                      </a:lnTo>
                      <a:lnTo>
                        <a:pt x="67270" y="13706"/>
                      </a:lnTo>
                      <a:lnTo>
                        <a:pt x="67311" y="13664"/>
                      </a:lnTo>
                      <a:lnTo>
                        <a:pt x="67291" y="13538"/>
                      </a:lnTo>
                      <a:lnTo>
                        <a:pt x="67165" y="13434"/>
                      </a:lnTo>
                      <a:lnTo>
                        <a:pt x="67186" y="13329"/>
                      </a:lnTo>
                      <a:lnTo>
                        <a:pt x="67123" y="13266"/>
                      </a:lnTo>
                      <a:lnTo>
                        <a:pt x="67291" y="13141"/>
                      </a:lnTo>
                      <a:lnTo>
                        <a:pt x="67416" y="13141"/>
                      </a:lnTo>
                      <a:lnTo>
                        <a:pt x="67521" y="13015"/>
                      </a:lnTo>
                      <a:lnTo>
                        <a:pt x="67688" y="13015"/>
                      </a:lnTo>
                      <a:lnTo>
                        <a:pt x="67730" y="12952"/>
                      </a:lnTo>
                      <a:lnTo>
                        <a:pt x="67897" y="13078"/>
                      </a:lnTo>
                      <a:lnTo>
                        <a:pt x="68044" y="13078"/>
                      </a:lnTo>
                      <a:lnTo>
                        <a:pt x="68107" y="13120"/>
                      </a:lnTo>
                      <a:lnTo>
                        <a:pt x="68211" y="13141"/>
                      </a:lnTo>
                      <a:lnTo>
                        <a:pt x="68274" y="13120"/>
                      </a:lnTo>
                      <a:lnTo>
                        <a:pt x="68127" y="13182"/>
                      </a:lnTo>
                      <a:lnTo>
                        <a:pt x="68211" y="13245"/>
                      </a:lnTo>
                      <a:lnTo>
                        <a:pt x="68065" y="13287"/>
                      </a:lnTo>
                      <a:lnTo>
                        <a:pt x="67939" y="13266"/>
                      </a:lnTo>
                      <a:lnTo>
                        <a:pt x="67793" y="13434"/>
                      </a:lnTo>
                      <a:lnTo>
                        <a:pt x="67793" y="13496"/>
                      </a:lnTo>
                      <a:lnTo>
                        <a:pt x="67835" y="13643"/>
                      </a:lnTo>
                      <a:lnTo>
                        <a:pt x="67835" y="13768"/>
                      </a:lnTo>
                      <a:lnTo>
                        <a:pt x="67918" y="13810"/>
                      </a:lnTo>
                      <a:lnTo>
                        <a:pt x="67939" y="13894"/>
                      </a:lnTo>
                      <a:lnTo>
                        <a:pt x="68065" y="14061"/>
                      </a:lnTo>
                      <a:lnTo>
                        <a:pt x="68065" y="14103"/>
                      </a:lnTo>
                      <a:lnTo>
                        <a:pt x="68107" y="14103"/>
                      </a:lnTo>
                      <a:lnTo>
                        <a:pt x="68065" y="14166"/>
                      </a:lnTo>
                      <a:lnTo>
                        <a:pt x="68211" y="14208"/>
                      </a:lnTo>
                      <a:lnTo>
                        <a:pt x="68232" y="14333"/>
                      </a:lnTo>
                      <a:lnTo>
                        <a:pt x="68232" y="14396"/>
                      </a:lnTo>
                      <a:lnTo>
                        <a:pt x="68169" y="14438"/>
                      </a:lnTo>
                      <a:lnTo>
                        <a:pt x="68211" y="14710"/>
                      </a:lnTo>
                      <a:lnTo>
                        <a:pt x="68253" y="14731"/>
                      </a:lnTo>
                      <a:lnTo>
                        <a:pt x="68316" y="14647"/>
                      </a:lnTo>
                      <a:lnTo>
                        <a:pt x="68358" y="14647"/>
                      </a:lnTo>
                      <a:lnTo>
                        <a:pt x="68441" y="14752"/>
                      </a:lnTo>
                      <a:lnTo>
                        <a:pt x="68483" y="14835"/>
                      </a:lnTo>
                      <a:lnTo>
                        <a:pt x="68420" y="15024"/>
                      </a:lnTo>
                      <a:lnTo>
                        <a:pt x="68420" y="15233"/>
                      </a:lnTo>
                      <a:lnTo>
                        <a:pt x="68483" y="15317"/>
                      </a:lnTo>
                      <a:lnTo>
                        <a:pt x="68567" y="15254"/>
                      </a:lnTo>
                      <a:lnTo>
                        <a:pt x="68672" y="15275"/>
                      </a:lnTo>
                      <a:lnTo>
                        <a:pt x="68692" y="15338"/>
                      </a:lnTo>
                      <a:lnTo>
                        <a:pt x="68672" y="15421"/>
                      </a:lnTo>
                      <a:lnTo>
                        <a:pt x="68588" y="15421"/>
                      </a:lnTo>
                      <a:lnTo>
                        <a:pt x="68483" y="15484"/>
                      </a:lnTo>
                      <a:lnTo>
                        <a:pt x="68462" y="15484"/>
                      </a:lnTo>
                      <a:lnTo>
                        <a:pt x="68337" y="15631"/>
                      </a:lnTo>
                      <a:lnTo>
                        <a:pt x="68316" y="15735"/>
                      </a:lnTo>
                      <a:lnTo>
                        <a:pt x="68169" y="15798"/>
                      </a:lnTo>
                      <a:lnTo>
                        <a:pt x="68148" y="15861"/>
                      </a:lnTo>
                      <a:lnTo>
                        <a:pt x="68065" y="15882"/>
                      </a:lnTo>
                      <a:lnTo>
                        <a:pt x="68065" y="15986"/>
                      </a:lnTo>
                      <a:lnTo>
                        <a:pt x="68023" y="16070"/>
                      </a:lnTo>
                      <a:lnTo>
                        <a:pt x="68065" y="16195"/>
                      </a:lnTo>
                      <a:lnTo>
                        <a:pt x="68148" y="16175"/>
                      </a:lnTo>
                      <a:lnTo>
                        <a:pt x="68148" y="16321"/>
                      </a:lnTo>
                      <a:lnTo>
                        <a:pt x="68044" y="16509"/>
                      </a:lnTo>
                      <a:lnTo>
                        <a:pt x="68065" y="16593"/>
                      </a:lnTo>
                      <a:lnTo>
                        <a:pt x="68127" y="16614"/>
                      </a:lnTo>
                      <a:lnTo>
                        <a:pt x="68107" y="16844"/>
                      </a:lnTo>
                      <a:lnTo>
                        <a:pt x="68127" y="17032"/>
                      </a:lnTo>
                      <a:lnTo>
                        <a:pt x="68065" y="17116"/>
                      </a:lnTo>
                      <a:lnTo>
                        <a:pt x="67939" y="17158"/>
                      </a:lnTo>
                      <a:lnTo>
                        <a:pt x="67918" y="17263"/>
                      </a:lnTo>
                      <a:lnTo>
                        <a:pt x="67960" y="17325"/>
                      </a:lnTo>
                      <a:lnTo>
                        <a:pt x="67939" y="17535"/>
                      </a:lnTo>
                      <a:lnTo>
                        <a:pt x="67918" y="17576"/>
                      </a:lnTo>
                      <a:lnTo>
                        <a:pt x="67939" y="17660"/>
                      </a:lnTo>
                      <a:lnTo>
                        <a:pt x="68044" y="17765"/>
                      </a:lnTo>
                      <a:lnTo>
                        <a:pt x="67960" y="17765"/>
                      </a:lnTo>
                      <a:lnTo>
                        <a:pt x="67939" y="17953"/>
                      </a:lnTo>
                      <a:lnTo>
                        <a:pt x="67960" y="17995"/>
                      </a:lnTo>
                      <a:lnTo>
                        <a:pt x="67960" y="18141"/>
                      </a:lnTo>
                      <a:lnTo>
                        <a:pt x="67855" y="18246"/>
                      </a:lnTo>
                      <a:lnTo>
                        <a:pt x="67939" y="18372"/>
                      </a:lnTo>
                      <a:lnTo>
                        <a:pt x="67939" y="18602"/>
                      </a:lnTo>
                      <a:lnTo>
                        <a:pt x="68023" y="18811"/>
                      </a:lnTo>
                      <a:lnTo>
                        <a:pt x="67835" y="19146"/>
                      </a:lnTo>
                      <a:lnTo>
                        <a:pt x="67939" y="19292"/>
                      </a:lnTo>
                      <a:lnTo>
                        <a:pt x="67835" y="19250"/>
                      </a:lnTo>
                      <a:lnTo>
                        <a:pt x="67625" y="19292"/>
                      </a:lnTo>
                      <a:lnTo>
                        <a:pt x="67625" y="19501"/>
                      </a:lnTo>
                      <a:lnTo>
                        <a:pt x="67646" y="19564"/>
                      </a:lnTo>
                      <a:lnTo>
                        <a:pt x="67521" y="19711"/>
                      </a:lnTo>
                      <a:lnTo>
                        <a:pt x="67291" y="19606"/>
                      </a:lnTo>
                      <a:lnTo>
                        <a:pt x="67186" y="19711"/>
                      </a:lnTo>
                      <a:lnTo>
                        <a:pt x="67186" y="19773"/>
                      </a:lnTo>
                      <a:lnTo>
                        <a:pt x="67332" y="19773"/>
                      </a:lnTo>
                      <a:lnTo>
                        <a:pt x="67542" y="20087"/>
                      </a:lnTo>
                      <a:lnTo>
                        <a:pt x="67542" y="20380"/>
                      </a:lnTo>
                      <a:lnTo>
                        <a:pt x="67500" y="20464"/>
                      </a:lnTo>
                      <a:lnTo>
                        <a:pt x="67542" y="20548"/>
                      </a:lnTo>
                      <a:lnTo>
                        <a:pt x="67437" y="20569"/>
                      </a:lnTo>
                      <a:lnTo>
                        <a:pt x="67416" y="20778"/>
                      </a:lnTo>
                      <a:lnTo>
                        <a:pt x="67291" y="20924"/>
                      </a:lnTo>
                      <a:lnTo>
                        <a:pt x="67270" y="21175"/>
                      </a:lnTo>
                      <a:lnTo>
                        <a:pt x="67374" y="21385"/>
                      </a:lnTo>
                      <a:lnTo>
                        <a:pt x="67416" y="21761"/>
                      </a:lnTo>
                      <a:lnTo>
                        <a:pt x="67583" y="22033"/>
                      </a:lnTo>
                      <a:lnTo>
                        <a:pt x="67583" y="22242"/>
                      </a:lnTo>
                      <a:lnTo>
                        <a:pt x="67835" y="22807"/>
                      </a:lnTo>
                      <a:lnTo>
                        <a:pt x="68148" y="23414"/>
                      </a:lnTo>
                      <a:lnTo>
                        <a:pt x="68462" y="23916"/>
                      </a:lnTo>
                      <a:lnTo>
                        <a:pt x="68630" y="24063"/>
                      </a:lnTo>
                      <a:lnTo>
                        <a:pt x="68630" y="24251"/>
                      </a:lnTo>
                      <a:lnTo>
                        <a:pt x="69048" y="24732"/>
                      </a:lnTo>
                      <a:lnTo>
                        <a:pt x="69488" y="25527"/>
                      </a:lnTo>
                      <a:lnTo>
                        <a:pt x="69697" y="25632"/>
                      </a:lnTo>
                      <a:lnTo>
                        <a:pt x="69843" y="25632"/>
                      </a:lnTo>
                      <a:lnTo>
                        <a:pt x="69927" y="25590"/>
                      </a:lnTo>
                      <a:lnTo>
                        <a:pt x="69927" y="25590"/>
                      </a:lnTo>
                      <a:lnTo>
                        <a:pt x="69885" y="25695"/>
                      </a:lnTo>
                      <a:lnTo>
                        <a:pt x="69780" y="25737"/>
                      </a:lnTo>
                      <a:lnTo>
                        <a:pt x="69697" y="25737"/>
                      </a:lnTo>
                      <a:lnTo>
                        <a:pt x="69843" y="25988"/>
                      </a:lnTo>
                      <a:lnTo>
                        <a:pt x="70052" y="26469"/>
                      </a:lnTo>
                      <a:lnTo>
                        <a:pt x="70094" y="26678"/>
                      </a:lnTo>
                      <a:lnTo>
                        <a:pt x="70220" y="26867"/>
                      </a:lnTo>
                      <a:lnTo>
                        <a:pt x="70450" y="26887"/>
                      </a:lnTo>
                      <a:lnTo>
                        <a:pt x="70471" y="26971"/>
                      </a:lnTo>
                      <a:lnTo>
                        <a:pt x="70471" y="27076"/>
                      </a:lnTo>
                      <a:lnTo>
                        <a:pt x="70513" y="27159"/>
                      </a:lnTo>
                      <a:lnTo>
                        <a:pt x="70471" y="27285"/>
                      </a:lnTo>
                      <a:lnTo>
                        <a:pt x="70617" y="27034"/>
                      </a:lnTo>
                      <a:lnTo>
                        <a:pt x="70659" y="26762"/>
                      </a:lnTo>
                      <a:lnTo>
                        <a:pt x="70680" y="26741"/>
                      </a:lnTo>
                      <a:lnTo>
                        <a:pt x="70680" y="26636"/>
                      </a:lnTo>
                      <a:lnTo>
                        <a:pt x="70827" y="26511"/>
                      </a:lnTo>
                      <a:lnTo>
                        <a:pt x="70848" y="26406"/>
                      </a:lnTo>
                      <a:lnTo>
                        <a:pt x="70827" y="26343"/>
                      </a:lnTo>
                      <a:lnTo>
                        <a:pt x="70868" y="26239"/>
                      </a:lnTo>
                      <a:lnTo>
                        <a:pt x="70931" y="25988"/>
                      </a:lnTo>
                      <a:lnTo>
                        <a:pt x="70868" y="25883"/>
                      </a:lnTo>
                      <a:lnTo>
                        <a:pt x="70889" y="25695"/>
                      </a:lnTo>
                      <a:lnTo>
                        <a:pt x="70994" y="25611"/>
                      </a:lnTo>
                      <a:lnTo>
                        <a:pt x="70889" y="25507"/>
                      </a:lnTo>
                      <a:lnTo>
                        <a:pt x="70848" y="25527"/>
                      </a:lnTo>
                      <a:lnTo>
                        <a:pt x="70764" y="25507"/>
                      </a:lnTo>
                      <a:lnTo>
                        <a:pt x="70827" y="25423"/>
                      </a:lnTo>
                      <a:lnTo>
                        <a:pt x="70743" y="25276"/>
                      </a:lnTo>
                      <a:lnTo>
                        <a:pt x="70785" y="25297"/>
                      </a:lnTo>
                      <a:lnTo>
                        <a:pt x="70848" y="25255"/>
                      </a:lnTo>
                      <a:lnTo>
                        <a:pt x="70743" y="25151"/>
                      </a:lnTo>
                      <a:lnTo>
                        <a:pt x="70764" y="25067"/>
                      </a:lnTo>
                      <a:lnTo>
                        <a:pt x="70785" y="24942"/>
                      </a:lnTo>
                      <a:lnTo>
                        <a:pt x="70659" y="24942"/>
                      </a:lnTo>
                      <a:lnTo>
                        <a:pt x="70576" y="24879"/>
                      </a:lnTo>
                      <a:lnTo>
                        <a:pt x="70638" y="24774"/>
                      </a:lnTo>
                      <a:lnTo>
                        <a:pt x="70743" y="24879"/>
                      </a:lnTo>
                      <a:lnTo>
                        <a:pt x="70889" y="24732"/>
                      </a:lnTo>
                      <a:lnTo>
                        <a:pt x="70973" y="24753"/>
                      </a:lnTo>
                      <a:lnTo>
                        <a:pt x="71078" y="24649"/>
                      </a:lnTo>
                      <a:lnTo>
                        <a:pt x="71182" y="24565"/>
                      </a:lnTo>
                      <a:lnTo>
                        <a:pt x="71203" y="24586"/>
                      </a:lnTo>
                      <a:lnTo>
                        <a:pt x="71350" y="24628"/>
                      </a:lnTo>
                      <a:lnTo>
                        <a:pt x="71266" y="24523"/>
                      </a:lnTo>
                      <a:lnTo>
                        <a:pt x="71099" y="24439"/>
                      </a:lnTo>
                      <a:lnTo>
                        <a:pt x="71099" y="24314"/>
                      </a:lnTo>
                      <a:lnTo>
                        <a:pt x="70952" y="24230"/>
                      </a:lnTo>
                      <a:lnTo>
                        <a:pt x="70848" y="23895"/>
                      </a:lnTo>
                      <a:lnTo>
                        <a:pt x="70931" y="23602"/>
                      </a:lnTo>
                      <a:lnTo>
                        <a:pt x="70827" y="23498"/>
                      </a:lnTo>
                      <a:lnTo>
                        <a:pt x="70889" y="23414"/>
                      </a:lnTo>
                      <a:lnTo>
                        <a:pt x="70931" y="23268"/>
                      </a:lnTo>
                      <a:lnTo>
                        <a:pt x="71036" y="23058"/>
                      </a:lnTo>
                      <a:lnTo>
                        <a:pt x="71078" y="23372"/>
                      </a:lnTo>
                      <a:lnTo>
                        <a:pt x="71161" y="23393"/>
                      </a:lnTo>
                      <a:lnTo>
                        <a:pt x="71350" y="23289"/>
                      </a:lnTo>
                      <a:lnTo>
                        <a:pt x="71371" y="23330"/>
                      </a:lnTo>
                      <a:lnTo>
                        <a:pt x="71705" y="23205"/>
                      </a:lnTo>
                      <a:lnTo>
                        <a:pt x="71705" y="23058"/>
                      </a:lnTo>
                      <a:lnTo>
                        <a:pt x="71789" y="22975"/>
                      </a:lnTo>
                      <a:lnTo>
                        <a:pt x="71664" y="22891"/>
                      </a:lnTo>
                      <a:lnTo>
                        <a:pt x="71454" y="22598"/>
                      </a:lnTo>
                      <a:lnTo>
                        <a:pt x="71371" y="22598"/>
                      </a:lnTo>
                      <a:lnTo>
                        <a:pt x="71078" y="22159"/>
                      </a:lnTo>
                      <a:lnTo>
                        <a:pt x="71078" y="22054"/>
                      </a:lnTo>
                      <a:lnTo>
                        <a:pt x="70994" y="21970"/>
                      </a:lnTo>
                      <a:lnTo>
                        <a:pt x="70973" y="21594"/>
                      </a:lnTo>
                      <a:lnTo>
                        <a:pt x="70994" y="21531"/>
                      </a:lnTo>
                      <a:lnTo>
                        <a:pt x="70952" y="21343"/>
                      </a:lnTo>
                      <a:lnTo>
                        <a:pt x="71036" y="21217"/>
                      </a:lnTo>
                      <a:lnTo>
                        <a:pt x="71036" y="21092"/>
                      </a:lnTo>
                      <a:lnTo>
                        <a:pt x="70889" y="21113"/>
                      </a:lnTo>
                      <a:lnTo>
                        <a:pt x="70868" y="21029"/>
                      </a:lnTo>
                      <a:lnTo>
                        <a:pt x="70973" y="20882"/>
                      </a:lnTo>
                      <a:lnTo>
                        <a:pt x="71078" y="20841"/>
                      </a:lnTo>
                      <a:lnTo>
                        <a:pt x="71078" y="20778"/>
                      </a:lnTo>
                      <a:lnTo>
                        <a:pt x="71078" y="20757"/>
                      </a:lnTo>
                      <a:lnTo>
                        <a:pt x="71161" y="20673"/>
                      </a:lnTo>
                      <a:lnTo>
                        <a:pt x="71182" y="20778"/>
                      </a:lnTo>
                      <a:lnTo>
                        <a:pt x="71182" y="20903"/>
                      </a:lnTo>
                      <a:lnTo>
                        <a:pt x="71140" y="21029"/>
                      </a:lnTo>
                      <a:lnTo>
                        <a:pt x="71140" y="21196"/>
                      </a:lnTo>
                      <a:lnTo>
                        <a:pt x="71308" y="21238"/>
                      </a:lnTo>
                      <a:lnTo>
                        <a:pt x="71475" y="21343"/>
                      </a:lnTo>
                      <a:lnTo>
                        <a:pt x="71559" y="21322"/>
                      </a:lnTo>
                      <a:lnTo>
                        <a:pt x="71559" y="21154"/>
                      </a:lnTo>
                      <a:lnTo>
                        <a:pt x="71601" y="21092"/>
                      </a:lnTo>
                      <a:lnTo>
                        <a:pt x="71496" y="20903"/>
                      </a:lnTo>
                      <a:lnTo>
                        <a:pt x="71245" y="20673"/>
                      </a:lnTo>
                      <a:lnTo>
                        <a:pt x="71245" y="20401"/>
                      </a:lnTo>
                      <a:lnTo>
                        <a:pt x="71099" y="20359"/>
                      </a:lnTo>
                      <a:lnTo>
                        <a:pt x="71078" y="20317"/>
                      </a:lnTo>
                      <a:lnTo>
                        <a:pt x="71057" y="20380"/>
                      </a:lnTo>
                      <a:lnTo>
                        <a:pt x="70973" y="20464"/>
                      </a:lnTo>
                      <a:lnTo>
                        <a:pt x="70973" y="20506"/>
                      </a:lnTo>
                      <a:lnTo>
                        <a:pt x="70931" y="20569"/>
                      </a:lnTo>
                      <a:lnTo>
                        <a:pt x="70785" y="20485"/>
                      </a:lnTo>
                      <a:lnTo>
                        <a:pt x="70785" y="20276"/>
                      </a:lnTo>
                      <a:lnTo>
                        <a:pt x="70722" y="20150"/>
                      </a:lnTo>
                      <a:lnTo>
                        <a:pt x="70617" y="19941"/>
                      </a:lnTo>
                      <a:lnTo>
                        <a:pt x="70680" y="19836"/>
                      </a:lnTo>
                      <a:lnTo>
                        <a:pt x="70743" y="19794"/>
                      </a:lnTo>
                      <a:lnTo>
                        <a:pt x="70722" y="19690"/>
                      </a:lnTo>
                      <a:lnTo>
                        <a:pt x="70785" y="19585"/>
                      </a:lnTo>
                      <a:lnTo>
                        <a:pt x="70722" y="19522"/>
                      </a:lnTo>
                      <a:lnTo>
                        <a:pt x="70743" y="19439"/>
                      </a:lnTo>
                      <a:lnTo>
                        <a:pt x="70743" y="19334"/>
                      </a:lnTo>
                      <a:lnTo>
                        <a:pt x="70659" y="19271"/>
                      </a:lnTo>
                      <a:lnTo>
                        <a:pt x="70555" y="19313"/>
                      </a:lnTo>
                      <a:lnTo>
                        <a:pt x="70366" y="19146"/>
                      </a:lnTo>
                      <a:lnTo>
                        <a:pt x="70241" y="19146"/>
                      </a:lnTo>
                      <a:lnTo>
                        <a:pt x="70157" y="19229"/>
                      </a:lnTo>
                      <a:lnTo>
                        <a:pt x="70157" y="19313"/>
                      </a:lnTo>
                      <a:lnTo>
                        <a:pt x="70304" y="19460"/>
                      </a:lnTo>
                      <a:lnTo>
                        <a:pt x="70262" y="19564"/>
                      </a:lnTo>
                      <a:lnTo>
                        <a:pt x="70220" y="19627"/>
                      </a:lnTo>
                      <a:lnTo>
                        <a:pt x="70094" y="19564"/>
                      </a:lnTo>
                      <a:lnTo>
                        <a:pt x="69927" y="19355"/>
                      </a:lnTo>
                      <a:lnTo>
                        <a:pt x="69822" y="19250"/>
                      </a:lnTo>
                      <a:lnTo>
                        <a:pt x="69739" y="19208"/>
                      </a:lnTo>
                      <a:lnTo>
                        <a:pt x="69801" y="19146"/>
                      </a:lnTo>
                      <a:lnTo>
                        <a:pt x="69697" y="18936"/>
                      </a:lnTo>
                      <a:lnTo>
                        <a:pt x="69697" y="18811"/>
                      </a:lnTo>
                      <a:lnTo>
                        <a:pt x="69697" y="18727"/>
                      </a:lnTo>
                      <a:lnTo>
                        <a:pt x="69634" y="18623"/>
                      </a:lnTo>
                      <a:lnTo>
                        <a:pt x="69697" y="18539"/>
                      </a:lnTo>
                      <a:lnTo>
                        <a:pt x="69634" y="18372"/>
                      </a:lnTo>
                      <a:lnTo>
                        <a:pt x="69718" y="18267"/>
                      </a:lnTo>
                      <a:lnTo>
                        <a:pt x="69718" y="18162"/>
                      </a:lnTo>
                      <a:lnTo>
                        <a:pt x="69739" y="18037"/>
                      </a:lnTo>
                      <a:lnTo>
                        <a:pt x="69739" y="17890"/>
                      </a:lnTo>
                      <a:lnTo>
                        <a:pt x="69697" y="17932"/>
                      </a:lnTo>
                      <a:lnTo>
                        <a:pt x="69592" y="17786"/>
                      </a:lnTo>
                      <a:lnTo>
                        <a:pt x="69613" y="17744"/>
                      </a:lnTo>
                      <a:lnTo>
                        <a:pt x="69697" y="17723"/>
                      </a:lnTo>
                      <a:lnTo>
                        <a:pt x="69801" y="17786"/>
                      </a:lnTo>
                      <a:lnTo>
                        <a:pt x="69801" y="17744"/>
                      </a:lnTo>
                      <a:lnTo>
                        <a:pt x="69718" y="17660"/>
                      </a:lnTo>
                      <a:lnTo>
                        <a:pt x="69634" y="17576"/>
                      </a:lnTo>
                      <a:lnTo>
                        <a:pt x="69676" y="17514"/>
                      </a:lnTo>
                      <a:lnTo>
                        <a:pt x="69718" y="17514"/>
                      </a:lnTo>
                      <a:lnTo>
                        <a:pt x="69697" y="17430"/>
                      </a:lnTo>
                      <a:lnTo>
                        <a:pt x="69613" y="17346"/>
                      </a:lnTo>
                      <a:lnTo>
                        <a:pt x="69488" y="17325"/>
                      </a:lnTo>
                      <a:lnTo>
                        <a:pt x="69467" y="17242"/>
                      </a:lnTo>
                      <a:lnTo>
                        <a:pt x="69508" y="17221"/>
                      </a:lnTo>
                      <a:lnTo>
                        <a:pt x="69488" y="17074"/>
                      </a:lnTo>
                      <a:lnTo>
                        <a:pt x="69383" y="16970"/>
                      </a:lnTo>
                      <a:lnTo>
                        <a:pt x="69404" y="16886"/>
                      </a:lnTo>
                      <a:lnTo>
                        <a:pt x="69425" y="16781"/>
                      </a:lnTo>
                      <a:lnTo>
                        <a:pt x="69488" y="16719"/>
                      </a:lnTo>
                      <a:lnTo>
                        <a:pt x="69404" y="16614"/>
                      </a:lnTo>
                      <a:lnTo>
                        <a:pt x="69425" y="16530"/>
                      </a:lnTo>
                      <a:lnTo>
                        <a:pt x="69508" y="16530"/>
                      </a:lnTo>
                      <a:lnTo>
                        <a:pt x="69613" y="16593"/>
                      </a:lnTo>
                      <a:lnTo>
                        <a:pt x="69697" y="16572"/>
                      </a:lnTo>
                      <a:lnTo>
                        <a:pt x="69739" y="16405"/>
                      </a:lnTo>
                      <a:lnTo>
                        <a:pt x="69822" y="16405"/>
                      </a:lnTo>
                      <a:lnTo>
                        <a:pt x="69885" y="16488"/>
                      </a:lnTo>
                      <a:lnTo>
                        <a:pt x="69927" y="16488"/>
                      </a:lnTo>
                      <a:lnTo>
                        <a:pt x="70011" y="16614"/>
                      </a:lnTo>
                      <a:lnTo>
                        <a:pt x="70136" y="16363"/>
                      </a:lnTo>
                      <a:lnTo>
                        <a:pt x="70011" y="16300"/>
                      </a:lnTo>
                      <a:lnTo>
                        <a:pt x="70032" y="16195"/>
                      </a:lnTo>
                      <a:lnTo>
                        <a:pt x="70115" y="16154"/>
                      </a:lnTo>
                      <a:lnTo>
                        <a:pt x="70241" y="15903"/>
                      </a:lnTo>
                      <a:lnTo>
                        <a:pt x="70241" y="15777"/>
                      </a:lnTo>
                      <a:lnTo>
                        <a:pt x="70324" y="15882"/>
                      </a:lnTo>
                      <a:lnTo>
                        <a:pt x="70429" y="15944"/>
                      </a:lnTo>
                      <a:lnTo>
                        <a:pt x="70429" y="16070"/>
                      </a:lnTo>
                      <a:lnTo>
                        <a:pt x="70555" y="16426"/>
                      </a:lnTo>
                      <a:lnTo>
                        <a:pt x="70638" y="16509"/>
                      </a:lnTo>
                      <a:lnTo>
                        <a:pt x="70680" y="16468"/>
                      </a:lnTo>
                      <a:lnTo>
                        <a:pt x="70722" y="16154"/>
                      </a:lnTo>
                      <a:lnTo>
                        <a:pt x="70743" y="16049"/>
                      </a:lnTo>
                      <a:lnTo>
                        <a:pt x="70722" y="15903"/>
                      </a:lnTo>
                      <a:lnTo>
                        <a:pt x="70785" y="15798"/>
                      </a:lnTo>
                      <a:lnTo>
                        <a:pt x="70722" y="15651"/>
                      </a:lnTo>
                      <a:lnTo>
                        <a:pt x="70827" y="15693"/>
                      </a:lnTo>
                      <a:lnTo>
                        <a:pt x="70889" y="15631"/>
                      </a:lnTo>
                      <a:lnTo>
                        <a:pt x="70952" y="15421"/>
                      </a:lnTo>
                      <a:lnTo>
                        <a:pt x="71057" y="15421"/>
                      </a:lnTo>
                      <a:lnTo>
                        <a:pt x="71182" y="15254"/>
                      </a:lnTo>
                      <a:lnTo>
                        <a:pt x="71308" y="15233"/>
                      </a:lnTo>
                      <a:lnTo>
                        <a:pt x="71371" y="15275"/>
                      </a:lnTo>
                      <a:lnTo>
                        <a:pt x="71559" y="15149"/>
                      </a:lnTo>
                      <a:lnTo>
                        <a:pt x="71705" y="15170"/>
                      </a:lnTo>
                      <a:lnTo>
                        <a:pt x="72019" y="15359"/>
                      </a:lnTo>
                      <a:lnTo>
                        <a:pt x="72040" y="15463"/>
                      </a:lnTo>
                      <a:lnTo>
                        <a:pt x="72124" y="15484"/>
                      </a:lnTo>
                      <a:lnTo>
                        <a:pt x="72229" y="15463"/>
                      </a:lnTo>
                      <a:lnTo>
                        <a:pt x="72291" y="15484"/>
                      </a:lnTo>
                      <a:lnTo>
                        <a:pt x="72229" y="15547"/>
                      </a:lnTo>
                      <a:lnTo>
                        <a:pt x="72396" y="15714"/>
                      </a:lnTo>
                      <a:lnTo>
                        <a:pt x="72438" y="15672"/>
                      </a:lnTo>
                      <a:lnTo>
                        <a:pt x="72542" y="15777"/>
                      </a:lnTo>
                      <a:lnTo>
                        <a:pt x="72668" y="15756"/>
                      </a:lnTo>
                      <a:lnTo>
                        <a:pt x="72752" y="15777"/>
                      </a:lnTo>
                      <a:lnTo>
                        <a:pt x="72752" y="15672"/>
                      </a:lnTo>
                      <a:lnTo>
                        <a:pt x="72647" y="15526"/>
                      </a:lnTo>
                      <a:lnTo>
                        <a:pt x="72710" y="15442"/>
                      </a:lnTo>
                      <a:lnTo>
                        <a:pt x="72668" y="15359"/>
                      </a:lnTo>
                      <a:lnTo>
                        <a:pt x="72605" y="15338"/>
                      </a:lnTo>
                      <a:lnTo>
                        <a:pt x="72605" y="15233"/>
                      </a:lnTo>
                      <a:lnTo>
                        <a:pt x="72668" y="15128"/>
                      </a:lnTo>
                      <a:lnTo>
                        <a:pt x="72731" y="14856"/>
                      </a:lnTo>
                      <a:lnTo>
                        <a:pt x="72814" y="14647"/>
                      </a:lnTo>
                      <a:lnTo>
                        <a:pt x="72773" y="14543"/>
                      </a:lnTo>
                      <a:lnTo>
                        <a:pt x="72919" y="14375"/>
                      </a:lnTo>
                      <a:lnTo>
                        <a:pt x="72856" y="14291"/>
                      </a:lnTo>
                      <a:lnTo>
                        <a:pt x="72940" y="14229"/>
                      </a:lnTo>
                      <a:lnTo>
                        <a:pt x="72856" y="14061"/>
                      </a:lnTo>
                      <a:lnTo>
                        <a:pt x="72773" y="13999"/>
                      </a:lnTo>
                      <a:lnTo>
                        <a:pt x="72773" y="13957"/>
                      </a:lnTo>
                      <a:lnTo>
                        <a:pt x="72940" y="13957"/>
                      </a:lnTo>
                      <a:lnTo>
                        <a:pt x="72982" y="13810"/>
                      </a:lnTo>
                      <a:lnTo>
                        <a:pt x="72814" y="13747"/>
                      </a:lnTo>
                      <a:lnTo>
                        <a:pt x="72752" y="13643"/>
                      </a:lnTo>
                      <a:lnTo>
                        <a:pt x="72835" y="13601"/>
                      </a:lnTo>
                      <a:lnTo>
                        <a:pt x="72877" y="13664"/>
                      </a:lnTo>
                      <a:lnTo>
                        <a:pt x="72961" y="13643"/>
                      </a:lnTo>
                      <a:lnTo>
                        <a:pt x="72982" y="13559"/>
                      </a:lnTo>
                      <a:lnTo>
                        <a:pt x="72940" y="13475"/>
                      </a:lnTo>
                      <a:lnTo>
                        <a:pt x="73065" y="13371"/>
                      </a:lnTo>
                      <a:lnTo>
                        <a:pt x="73065" y="13287"/>
                      </a:lnTo>
                      <a:lnTo>
                        <a:pt x="72982" y="13224"/>
                      </a:lnTo>
                      <a:lnTo>
                        <a:pt x="73065" y="13162"/>
                      </a:lnTo>
                      <a:lnTo>
                        <a:pt x="73149" y="13182"/>
                      </a:lnTo>
                      <a:lnTo>
                        <a:pt x="73191" y="13078"/>
                      </a:lnTo>
                      <a:lnTo>
                        <a:pt x="73233" y="13036"/>
                      </a:lnTo>
                      <a:lnTo>
                        <a:pt x="73170" y="12973"/>
                      </a:lnTo>
                      <a:lnTo>
                        <a:pt x="73275" y="12952"/>
                      </a:lnTo>
                      <a:lnTo>
                        <a:pt x="73400" y="12827"/>
                      </a:lnTo>
                      <a:lnTo>
                        <a:pt x="73358" y="12743"/>
                      </a:lnTo>
                      <a:lnTo>
                        <a:pt x="73379" y="12638"/>
                      </a:lnTo>
                      <a:lnTo>
                        <a:pt x="73421" y="12722"/>
                      </a:lnTo>
                      <a:lnTo>
                        <a:pt x="73526" y="12618"/>
                      </a:lnTo>
                      <a:lnTo>
                        <a:pt x="73463" y="12450"/>
                      </a:lnTo>
                      <a:lnTo>
                        <a:pt x="73463" y="12304"/>
                      </a:lnTo>
                      <a:lnTo>
                        <a:pt x="73568" y="12304"/>
                      </a:lnTo>
                      <a:lnTo>
                        <a:pt x="73589" y="12325"/>
                      </a:lnTo>
                      <a:lnTo>
                        <a:pt x="73651" y="12283"/>
                      </a:lnTo>
                      <a:lnTo>
                        <a:pt x="73819" y="12074"/>
                      </a:lnTo>
                      <a:lnTo>
                        <a:pt x="73756" y="12032"/>
                      </a:lnTo>
                      <a:lnTo>
                        <a:pt x="73756" y="11927"/>
                      </a:lnTo>
                      <a:lnTo>
                        <a:pt x="73861" y="11927"/>
                      </a:lnTo>
                      <a:lnTo>
                        <a:pt x="74070" y="11760"/>
                      </a:lnTo>
                      <a:lnTo>
                        <a:pt x="73986" y="11697"/>
                      </a:lnTo>
                      <a:lnTo>
                        <a:pt x="74028" y="11655"/>
                      </a:lnTo>
                      <a:lnTo>
                        <a:pt x="74174" y="11655"/>
                      </a:lnTo>
                      <a:lnTo>
                        <a:pt x="74342" y="11550"/>
                      </a:lnTo>
                      <a:lnTo>
                        <a:pt x="74300" y="11467"/>
                      </a:lnTo>
                      <a:lnTo>
                        <a:pt x="74321" y="11404"/>
                      </a:lnTo>
                      <a:lnTo>
                        <a:pt x="74405" y="11467"/>
                      </a:lnTo>
                      <a:lnTo>
                        <a:pt x="74426" y="11571"/>
                      </a:lnTo>
                      <a:lnTo>
                        <a:pt x="74530" y="11592"/>
                      </a:lnTo>
                      <a:lnTo>
                        <a:pt x="74614" y="11550"/>
                      </a:lnTo>
                      <a:lnTo>
                        <a:pt x="74739" y="11613"/>
                      </a:lnTo>
                      <a:lnTo>
                        <a:pt x="75158" y="11613"/>
                      </a:lnTo>
                      <a:lnTo>
                        <a:pt x="75242" y="11676"/>
                      </a:lnTo>
                      <a:lnTo>
                        <a:pt x="75283" y="11655"/>
                      </a:lnTo>
                      <a:lnTo>
                        <a:pt x="75242" y="11488"/>
                      </a:lnTo>
                      <a:lnTo>
                        <a:pt x="75137" y="11404"/>
                      </a:lnTo>
                      <a:lnTo>
                        <a:pt x="75137" y="11362"/>
                      </a:lnTo>
                      <a:lnTo>
                        <a:pt x="75221" y="11341"/>
                      </a:lnTo>
                      <a:lnTo>
                        <a:pt x="75221" y="10986"/>
                      </a:lnTo>
                      <a:lnTo>
                        <a:pt x="75053" y="10755"/>
                      </a:lnTo>
                      <a:lnTo>
                        <a:pt x="74928" y="10734"/>
                      </a:lnTo>
                      <a:lnTo>
                        <a:pt x="74760" y="10525"/>
                      </a:lnTo>
                      <a:lnTo>
                        <a:pt x="74844" y="10442"/>
                      </a:lnTo>
                      <a:lnTo>
                        <a:pt x="74677" y="10316"/>
                      </a:lnTo>
                      <a:lnTo>
                        <a:pt x="74426" y="10253"/>
                      </a:lnTo>
                      <a:lnTo>
                        <a:pt x="74153" y="10086"/>
                      </a:lnTo>
                      <a:lnTo>
                        <a:pt x="74049" y="9918"/>
                      </a:lnTo>
                      <a:lnTo>
                        <a:pt x="74028" y="10023"/>
                      </a:lnTo>
                      <a:lnTo>
                        <a:pt x="73944" y="10002"/>
                      </a:lnTo>
                      <a:lnTo>
                        <a:pt x="73902" y="10023"/>
                      </a:lnTo>
                      <a:lnTo>
                        <a:pt x="73881" y="10149"/>
                      </a:lnTo>
                      <a:lnTo>
                        <a:pt x="73735" y="10190"/>
                      </a:lnTo>
                      <a:lnTo>
                        <a:pt x="73693" y="10107"/>
                      </a:lnTo>
                      <a:lnTo>
                        <a:pt x="73693" y="9981"/>
                      </a:lnTo>
                      <a:lnTo>
                        <a:pt x="73819" y="9897"/>
                      </a:lnTo>
                      <a:lnTo>
                        <a:pt x="73735" y="9793"/>
                      </a:lnTo>
                      <a:lnTo>
                        <a:pt x="73777" y="9730"/>
                      </a:lnTo>
                      <a:lnTo>
                        <a:pt x="73840" y="9730"/>
                      </a:lnTo>
                      <a:lnTo>
                        <a:pt x="73923" y="9814"/>
                      </a:lnTo>
                      <a:lnTo>
                        <a:pt x="73693" y="9458"/>
                      </a:lnTo>
                      <a:lnTo>
                        <a:pt x="73526" y="9312"/>
                      </a:lnTo>
                      <a:lnTo>
                        <a:pt x="73526" y="9479"/>
                      </a:lnTo>
                      <a:lnTo>
                        <a:pt x="73526" y="9521"/>
                      </a:lnTo>
                      <a:lnTo>
                        <a:pt x="73463" y="9521"/>
                      </a:lnTo>
                      <a:lnTo>
                        <a:pt x="73254" y="9312"/>
                      </a:lnTo>
                      <a:lnTo>
                        <a:pt x="73254" y="9207"/>
                      </a:lnTo>
                      <a:lnTo>
                        <a:pt x="73358" y="9249"/>
                      </a:lnTo>
                      <a:lnTo>
                        <a:pt x="73296" y="9144"/>
                      </a:lnTo>
                      <a:lnTo>
                        <a:pt x="73003" y="8893"/>
                      </a:lnTo>
                      <a:lnTo>
                        <a:pt x="72961" y="8893"/>
                      </a:lnTo>
                      <a:lnTo>
                        <a:pt x="72982" y="8977"/>
                      </a:lnTo>
                      <a:lnTo>
                        <a:pt x="72940" y="9081"/>
                      </a:lnTo>
                      <a:lnTo>
                        <a:pt x="72773" y="9102"/>
                      </a:lnTo>
                      <a:lnTo>
                        <a:pt x="72647" y="8977"/>
                      </a:lnTo>
                      <a:lnTo>
                        <a:pt x="72521" y="8956"/>
                      </a:lnTo>
                      <a:lnTo>
                        <a:pt x="72375" y="8726"/>
                      </a:lnTo>
                      <a:lnTo>
                        <a:pt x="72375" y="8642"/>
                      </a:lnTo>
                      <a:lnTo>
                        <a:pt x="72312" y="8579"/>
                      </a:lnTo>
                      <a:lnTo>
                        <a:pt x="72208" y="8621"/>
                      </a:lnTo>
                      <a:lnTo>
                        <a:pt x="72019" y="8768"/>
                      </a:lnTo>
                      <a:lnTo>
                        <a:pt x="72019" y="8830"/>
                      </a:lnTo>
                      <a:lnTo>
                        <a:pt x="71915" y="8789"/>
                      </a:lnTo>
                      <a:lnTo>
                        <a:pt x="71831" y="8851"/>
                      </a:lnTo>
                      <a:lnTo>
                        <a:pt x="71831" y="9081"/>
                      </a:lnTo>
                      <a:lnTo>
                        <a:pt x="71894" y="9144"/>
                      </a:lnTo>
                      <a:lnTo>
                        <a:pt x="71894" y="9144"/>
                      </a:lnTo>
                      <a:lnTo>
                        <a:pt x="71789" y="9081"/>
                      </a:lnTo>
                      <a:lnTo>
                        <a:pt x="71705" y="8872"/>
                      </a:lnTo>
                      <a:lnTo>
                        <a:pt x="71747" y="8726"/>
                      </a:lnTo>
                      <a:lnTo>
                        <a:pt x="71580" y="8621"/>
                      </a:lnTo>
                      <a:lnTo>
                        <a:pt x="71517" y="8454"/>
                      </a:lnTo>
                      <a:lnTo>
                        <a:pt x="71475" y="8454"/>
                      </a:lnTo>
                      <a:lnTo>
                        <a:pt x="71580" y="8433"/>
                      </a:lnTo>
                      <a:lnTo>
                        <a:pt x="71685" y="8558"/>
                      </a:lnTo>
                      <a:lnTo>
                        <a:pt x="71685" y="8433"/>
                      </a:lnTo>
                      <a:lnTo>
                        <a:pt x="71810" y="8433"/>
                      </a:lnTo>
                      <a:lnTo>
                        <a:pt x="71915" y="8475"/>
                      </a:lnTo>
                      <a:lnTo>
                        <a:pt x="72061" y="8370"/>
                      </a:lnTo>
                      <a:lnTo>
                        <a:pt x="72019" y="8265"/>
                      </a:lnTo>
                      <a:lnTo>
                        <a:pt x="71705" y="8140"/>
                      </a:lnTo>
                      <a:lnTo>
                        <a:pt x="71622" y="8265"/>
                      </a:lnTo>
                      <a:lnTo>
                        <a:pt x="71475" y="8265"/>
                      </a:lnTo>
                      <a:lnTo>
                        <a:pt x="71329" y="8224"/>
                      </a:lnTo>
                      <a:lnTo>
                        <a:pt x="71475" y="8224"/>
                      </a:lnTo>
                      <a:lnTo>
                        <a:pt x="71580" y="8098"/>
                      </a:lnTo>
                      <a:lnTo>
                        <a:pt x="71685" y="8056"/>
                      </a:lnTo>
                      <a:lnTo>
                        <a:pt x="71789" y="8119"/>
                      </a:lnTo>
                      <a:lnTo>
                        <a:pt x="71936" y="8140"/>
                      </a:lnTo>
                      <a:lnTo>
                        <a:pt x="72061" y="8245"/>
                      </a:lnTo>
                      <a:lnTo>
                        <a:pt x="72229" y="8433"/>
                      </a:lnTo>
                      <a:lnTo>
                        <a:pt x="72354" y="8433"/>
                      </a:lnTo>
                      <a:lnTo>
                        <a:pt x="72417" y="8537"/>
                      </a:lnTo>
                      <a:lnTo>
                        <a:pt x="72480" y="8558"/>
                      </a:lnTo>
                      <a:lnTo>
                        <a:pt x="72626" y="8475"/>
                      </a:lnTo>
                      <a:lnTo>
                        <a:pt x="72668" y="8558"/>
                      </a:lnTo>
                      <a:lnTo>
                        <a:pt x="72940" y="8349"/>
                      </a:lnTo>
                      <a:lnTo>
                        <a:pt x="72961" y="8391"/>
                      </a:lnTo>
                      <a:lnTo>
                        <a:pt x="72940" y="8496"/>
                      </a:lnTo>
                      <a:lnTo>
                        <a:pt x="73045" y="8433"/>
                      </a:lnTo>
                      <a:lnTo>
                        <a:pt x="73045" y="8286"/>
                      </a:lnTo>
                      <a:lnTo>
                        <a:pt x="73170" y="8077"/>
                      </a:lnTo>
                      <a:lnTo>
                        <a:pt x="73149" y="8014"/>
                      </a:lnTo>
                      <a:lnTo>
                        <a:pt x="73149" y="7847"/>
                      </a:lnTo>
                      <a:lnTo>
                        <a:pt x="73086" y="7617"/>
                      </a:lnTo>
                      <a:lnTo>
                        <a:pt x="73191" y="7240"/>
                      </a:lnTo>
                      <a:lnTo>
                        <a:pt x="73191" y="7010"/>
                      </a:lnTo>
                      <a:lnTo>
                        <a:pt x="73086" y="6884"/>
                      </a:lnTo>
                      <a:lnTo>
                        <a:pt x="73045" y="6759"/>
                      </a:lnTo>
                      <a:lnTo>
                        <a:pt x="72877" y="6612"/>
                      </a:lnTo>
                      <a:lnTo>
                        <a:pt x="72793" y="6445"/>
                      </a:lnTo>
                      <a:lnTo>
                        <a:pt x="72856" y="6445"/>
                      </a:lnTo>
                      <a:lnTo>
                        <a:pt x="72961" y="6571"/>
                      </a:lnTo>
                      <a:lnTo>
                        <a:pt x="72982" y="6571"/>
                      </a:lnTo>
                      <a:lnTo>
                        <a:pt x="72940" y="6403"/>
                      </a:lnTo>
                      <a:lnTo>
                        <a:pt x="72773" y="6340"/>
                      </a:lnTo>
                      <a:lnTo>
                        <a:pt x="72647" y="6382"/>
                      </a:lnTo>
                      <a:lnTo>
                        <a:pt x="72417" y="6340"/>
                      </a:lnTo>
                      <a:lnTo>
                        <a:pt x="72103" y="5943"/>
                      </a:lnTo>
                      <a:lnTo>
                        <a:pt x="72019" y="5880"/>
                      </a:lnTo>
                      <a:lnTo>
                        <a:pt x="72040" y="5817"/>
                      </a:lnTo>
                      <a:lnTo>
                        <a:pt x="72208" y="5817"/>
                      </a:lnTo>
                      <a:lnTo>
                        <a:pt x="72249" y="5671"/>
                      </a:lnTo>
                      <a:lnTo>
                        <a:pt x="72166" y="5608"/>
                      </a:lnTo>
                      <a:lnTo>
                        <a:pt x="72040" y="5608"/>
                      </a:lnTo>
                      <a:lnTo>
                        <a:pt x="71998" y="5545"/>
                      </a:lnTo>
                      <a:lnTo>
                        <a:pt x="72061" y="5504"/>
                      </a:lnTo>
                      <a:lnTo>
                        <a:pt x="72019" y="5336"/>
                      </a:lnTo>
                      <a:lnTo>
                        <a:pt x="72040" y="5315"/>
                      </a:lnTo>
                      <a:lnTo>
                        <a:pt x="72166" y="5462"/>
                      </a:lnTo>
                      <a:lnTo>
                        <a:pt x="72354" y="5566"/>
                      </a:lnTo>
                      <a:lnTo>
                        <a:pt x="72375" y="5504"/>
                      </a:lnTo>
                      <a:lnTo>
                        <a:pt x="72312" y="5420"/>
                      </a:lnTo>
                      <a:lnTo>
                        <a:pt x="72312" y="5315"/>
                      </a:lnTo>
                      <a:lnTo>
                        <a:pt x="72270" y="5232"/>
                      </a:lnTo>
                      <a:lnTo>
                        <a:pt x="72333" y="5190"/>
                      </a:lnTo>
                      <a:lnTo>
                        <a:pt x="72375" y="5252"/>
                      </a:lnTo>
                      <a:lnTo>
                        <a:pt x="72417" y="5336"/>
                      </a:lnTo>
                      <a:lnTo>
                        <a:pt x="72521" y="5357"/>
                      </a:lnTo>
                      <a:lnTo>
                        <a:pt x="72563" y="5650"/>
                      </a:lnTo>
                      <a:lnTo>
                        <a:pt x="72542" y="5734"/>
                      </a:lnTo>
                      <a:lnTo>
                        <a:pt x="72835" y="5943"/>
                      </a:lnTo>
                      <a:lnTo>
                        <a:pt x="72940" y="5880"/>
                      </a:lnTo>
                      <a:lnTo>
                        <a:pt x="73065" y="5943"/>
                      </a:lnTo>
                      <a:lnTo>
                        <a:pt x="73065" y="6152"/>
                      </a:lnTo>
                      <a:lnTo>
                        <a:pt x="73170" y="6152"/>
                      </a:lnTo>
                      <a:lnTo>
                        <a:pt x="73379" y="5859"/>
                      </a:lnTo>
                      <a:lnTo>
                        <a:pt x="73421" y="5734"/>
                      </a:lnTo>
                      <a:lnTo>
                        <a:pt x="73379" y="5608"/>
                      </a:lnTo>
                      <a:lnTo>
                        <a:pt x="73400" y="5357"/>
                      </a:lnTo>
                      <a:lnTo>
                        <a:pt x="73379" y="5252"/>
                      </a:lnTo>
                      <a:lnTo>
                        <a:pt x="73421" y="5357"/>
                      </a:lnTo>
                      <a:lnTo>
                        <a:pt x="73421" y="5524"/>
                      </a:lnTo>
                      <a:lnTo>
                        <a:pt x="73505" y="5524"/>
                      </a:lnTo>
                      <a:lnTo>
                        <a:pt x="73609" y="5420"/>
                      </a:lnTo>
                      <a:lnTo>
                        <a:pt x="73798" y="5357"/>
                      </a:lnTo>
                      <a:lnTo>
                        <a:pt x="73819" y="5232"/>
                      </a:lnTo>
                      <a:lnTo>
                        <a:pt x="74007" y="5294"/>
                      </a:lnTo>
                      <a:lnTo>
                        <a:pt x="73986" y="5336"/>
                      </a:lnTo>
                      <a:lnTo>
                        <a:pt x="74007" y="5399"/>
                      </a:lnTo>
                      <a:lnTo>
                        <a:pt x="74300" y="5608"/>
                      </a:lnTo>
                      <a:lnTo>
                        <a:pt x="74342" y="5629"/>
                      </a:lnTo>
                      <a:lnTo>
                        <a:pt x="74405" y="5776"/>
                      </a:lnTo>
                      <a:lnTo>
                        <a:pt x="74405" y="5838"/>
                      </a:lnTo>
                      <a:lnTo>
                        <a:pt x="74446" y="5859"/>
                      </a:lnTo>
                      <a:lnTo>
                        <a:pt x="74698" y="5817"/>
                      </a:lnTo>
                      <a:lnTo>
                        <a:pt x="74739" y="5838"/>
                      </a:lnTo>
                      <a:lnTo>
                        <a:pt x="74739" y="5880"/>
                      </a:lnTo>
                      <a:lnTo>
                        <a:pt x="74760" y="5880"/>
                      </a:lnTo>
                      <a:lnTo>
                        <a:pt x="74865" y="5776"/>
                      </a:lnTo>
                      <a:lnTo>
                        <a:pt x="74823" y="5671"/>
                      </a:lnTo>
                      <a:lnTo>
                        <a:pt x="74844" y="5650"/>
                      </a:lnTo>
                      <a:lnTo>
                        <a:pt x="74928" y="5650"/>
                      </a:lnTo>
                      <a:lnTo>
                        <a:pt x="74886" y="5504"/>
                      </a:lnTo>
                      <a:lnTo>
                        <a:pt x="74970" y="5524"/>
                      </a:lnTo>
                      <a:lnTo>
                        <a:pt x="75032" y="5608"/>
                      </a:lnTo>
                      <a:lnTo>
                        <a:pt x="74990" y="5671"/>
                      </a:lnTo>
                      <a:lnTo>
                        <a:pt x="75095" y="5671"/>
                      </a:lnTo>
                      <a:lnTo>
                        <a:pt x="75200" y="5629"/>
                      </a:lnTo>
                      <a:lnTo>
                        <a:pt x="75472" y="5650"/>
                      </a:lnTo>
                      <a:lnTo>
                        <a:pt x="75555" y="5713"/>
                      </a:lnTo>
                      <a:lnTo>
                        <a:pt x="75618" y="5713"/>
                      </a:lnTo>
                      <a:lnTo>
                        <a:pt x="75660" y="5755"/>
                      </a:lnTo>
                      <a:lnTo>
                        <a:pt x="75702" y="5755"/>
                      </a:lnTo>
                      <a:lnTo>
                        <a:pt x="75786" y="5671"/>
                      </a:lnTo>
                      <a:lnTo>
                        <a:pt x="75723" y="5462"/>
                      </a:lnTo>
                      <a:lnTo>
                        <a:pt x="75786" y="5504"/>
                      </a:lnTo>
                      <a:lnTo>
                        <a:pt x="75911" y="5671"/>
                      </a:lnTo>
                      <a:lnTo>
                        <a:pt x="76078" y="5608"/>
                      </a:lnTo>
                      <a:lnTo>
                        <a:pt x="76078" y="5524"/>
                      </a:lnTo>
                      <a:lnTo>
                        <a:pt x="75995" y="5357"/>
                      </a:lnTo>
                      <a:lnTo>
                        <a:pt x="75869" y="5378"/>
                      </a:lnTo>
                      <a:lnTo>
                        <a:pt x="75744" y="5294"/>
                      </a:lnTo>
                      <a:lnTo>
                        <a:pt x="75806" y="5190"/>
                      </a:lnTo>
                      <a:lnTo>
                        <a:pt x="75911" y="5232"/>
                      </a:lnTo>
                      <a:lnTo>
                        <a:pt x="75995" y="5211"/>
                      </a:lnTo>
                      <a:lnTo>
                        <a:pt x="75995" y="5064"/>
                      </a:lnTo>
                      <a:lnTo>
                        <a:pt x="75890" y="5022"/>
                      </a:lnTo>
                      <a:lnTo>
                        <a:pt x="75806" y="4980"/>
                      </a:lnTo>
                      <a:lnTo>
                        <a:pt x="75744" y="5022"/>
                      </a:lnTo>
                      <a:lnTo>
                        <a:pt x="75744" y="5127"/>
                      </a:lnTo>
                      <a:lnTo>
                        <a:pt x="75681" y="5064"/>
                      </a:lnTo>
                      <a:lnTo>
                        <a:pt x="75555" y="5085"/>
                      </a:lnTo>
                      <a:lnTo>
                        <a:pt x="75576" y="4918"/>
                      </a:lnTo>
                      <a:lnTo>
                        <a:pt x="75493" y="4855"/>
                      </a:lnTo>
                      <a:lnTo>
                        <a:pt x="75388" y="4876"/>
                      </a:lnTo>
                      <a:lnTo>
                        <a:pt x="75388" y="4980"/>
                      </a:lnTo>
                      <a:lnTo>
                        <a:pt x="75346" y="4897"/>
                      </a:lnTo>
                      <a:lnTo>
                        <a:pt x="75346" y="4813"/>
                      </a:lnTo>
                      <a:lnTo>
                        <a:pt x="75472" y="4771"/>
                      </a:lnTo>
                      <a:lnTo>
                        <a:pt x="75451" y="4583"/>
                      </a:lnTo>
                      <a:lnTo>
                        <a:pt x="75367" y="4562"/>
                      </a:lnTo>
                      <a:lnTo>
                        <a:pt x="75493" y="4457"/>
                      </a:lnTo>
                      <a:lnTo>
                        <a:pt x="75430" y="4290"/>
                      </a:lnTo>
                      <a:lnTo>
                        <a:pt x="75451" y="4227"/>
                      </a:lnTo>
                      <a:lnTo>
                        <a:pt x="75283" y="4081"/>
                      </a:lnTo>
                      <a:lnTo>
                        <a:pt x="75158" y="4102"/>
                      </a:lnTo>
                      <a:lnTo>
                        <a:pt x="75032" y="4248"/>
                      </a:lnTo>
                      <a:lnTo>
                        <a:pt x="75053" y="4060"/>
                      </a:lnTo>
                      <a:lnTo>
                        <a:pt x="75158" y="4018"/>
                      </a:lnTo>
                      <a:lnTo>
                        <a:pt x="75053" y="3851"/>
                      </a:lnTo>
                      <a:lnTo>
                        <a:pt x="75053" y="3746"/>
                      </a:lnTo>
                      <a:lnTo>
                        <a:pt x="75011" y="3746"/>
                      </a:lnTo>
                      <a:lnTo>
                        <a:pt x="74928" y="3830"/>
                      </a:lnTo>
                      <a:lnTo>
                        <a:pt x="74865" y="3746"/>
                      </a:lnTo>
                      <a:lnTo>
                        <a:pt x="74739" y="3746"/>
                      </a:lnTo>
                      <a:lnTo>
                        <a:pt x="74593" y="3767"/>
                      </a:lnTo>
                      <a:lnTo>
                        <a:pt x="74718" y="3662"/>
                      </a:lnTo>
                      <a:lnTo>
                        <a:pt x="74865" y="3662"/>
                      </a:lnTo>
                      <a:lnTo>
                        <a:pt x="75011" y="3558"/>
                      </a:lnTo>
                      <a:lnTo>
                        <a:pt x="75053" y="3620"/>
                      </a:lnTo>
                      <a:lnTo>
                        <a:pt x="75158" y="3432"/>
                      </a:lnTo>
                      <a:lnTo>
                        <a:pt x="75283" y="3411"/>
                      </a:lnTo>
                      <a:lnTo>
                        <a:pt x="75325" y="3307"/>
                      </a:lnTo>
                      <a:lnTo>
                        <a:pt x="75242" y="3202"/>
                      </a:lnTo>
                      <a:lnTo>
                        <a:pt x="74970" y="3139"/>
                      </a:lnTo>
                      <a:lnTo>
                        <a:pt x="75158" y="3118"/>
                      </a:lnTo>
                      <a:lnTo>
                        <a:pt x="75346" y="3118"/>
                      </a:lnTo>
                      <a:lnTo>
                        <a:pt x="75388" y="3035"/>
                      </a:lnTo>
                      <a:lnTo>
                        <a:pt x="75346" y="2909"/>
                      </a:lnTo>
                      <a:lnTo>
                        <a:pt x="75221" y="2867"/>
                      </a:lnTo>
                      <a:lnTo>
                        <a:pt x="75137" y="2721"/>
                      </a:lnTo>
                      <a:lnTo>
                        <a:pt x="75032" y="2763"/>
                      </a:lnTo>
                      <a:lnTo>
                        <a:pt x="75011" y="2679"/>
                      </a:lnTo>
                      <a:lnTo>
                        <a:pt x="75053" y="2511"/>
                      </a:lnTo>
                      <a:lnTo>
                        <a:pt x="74949" y="2198"/>
                      </a:lnTo>
                      <a:lnTo>
                        <a:pt x="74970" y="2135"/>
                      </a:lnTo>
                      <a:lnTo>
                        <a:pt x="75032" y="2051"/>
                      </a:lnTo>
                      <a:lnTo>
                        <a:pt x="75032" y="1967"/>
                      </a:lnTo>
                      <a:lnTo>
                        <a:pt x="74928" y="1905"/>
                      </a:lnTo>
                      <a:lnTo>
                        <a:pt x="74823" y="2051"/>
                      </a:lnTo>
                      <a:lnTo>
                        <a:pt x="74718" y="2135"/>
                      </a:lnTo>
                      <a:lnTo>
                        <a:pt x="74718" y="1967"/>
                      </a:lnTo>
                      <a:lnTo>
                        <a:pt x="74614" y="1967"/>
                      </a:lnTo>
                      <a:lnTo>
                        <a:pt x="74614" y="2051"/>
                      </a:lnTo>
                      <a:lnTo>
                        <a:pt x="74530" y="2072"/>
                      </a:lnTo>
                      <a:lnTo>
                        <a:pt x="74509" y="2030"/>
                      </a:lnTo>
                      <a:lnTo>
                        <a:pt x="74530" y="1884"/>
                      </a:lnTo>
                      <a:lnTo>
                        <a:pt x="74174" y="1842"/>
                      </a:lnTo>
                      <a:lnTo>
                        <a:pt x="74091" y="1884"/>
                      </a:lnTo>
                      <a:lnTo>
                        <a:pt x="73923" y="1863"/>
                      </a:lnTo>
                      <a:lnTo>
                        <a:pt x="73819" y="1758"/>
                      </a:lnTo>
                      <a:lnTo>
                        <a:pt x="73798" y="1716"/>
                      </a:lnTo>
                      <a:lnTo>
                        <a:pt x="73693" y="1675"/>
                      </a:lnTo>
                      <a:lnTo>
                        <a:pt x="73651" y="1716"/>
                      </a:lnTo>
                      <a:lnTo>
                        <a:pt x="73589" y="1633"/>
                      </a:lnTo>
                      <a:lnTo>
                        <a:pt x="73484" y="1633"/>
                      </a:lnTo>
                      <a:lnTo>
                        <a:pt x="73379" y="1779"/>
                      </a:lnTo>
                      <a:lnTo>
                        <a:pt x="73275" y="1821"/>
                      </a:lnTo>
                      <a:lnTo>
                        <a:pt x="73233" y="1842"/>
                      </a:lnTo>
                      <a:lnTo>
                        <a:pt x="73170" y="1884"/>
                      </a:lnTo>
                      <a:lnTo>
                        <a:pt x="73296" y="1884"/>
                      </a:lnTo>
                      <a:lnTo>
                        <a:pt x="73254" y="1967"/>
                      </a:lnTo>
                      <a:lnTo>
                        <a:pt x="73128" y="2051"/>
                      </a:lnTo>
                      <a:lnTo>
                        <a:pt x="73065" y="2051"/>
                      </a:lnTo>
                      <a:lnTo>
                        <a:pt x="73086" y="2156"/>
                      </a:lnTo>
                      <a:lnTo>
                        <a:pt x="73191" y="2239"/>
                      </a:lnTo>
                      <a:lnTo>
                        <a:pt x="73170" y="2281"/>
                      </a:lnTo>
                      <a:lnTo>
                        <a:pt x="73065" y="2260"/>
                      </a:lnTo>
                      <a:lnTo>
                        <a:pt x="72982" y="2051"/>
                      </a:lnTo>
                      <a:lnTo>
                        <a:pt x="73024" y="1988"/>
                      </a:lnTo>
                      <a:lnTo>
                        <a:pt x="73024" y="1988"/>
                      </a:lnTo>
                      <a:lnTo>
                        <a:pt x="72940" y="2030"/>
                      </a:lnTo>
                      <a:lnTo>
                        <a:pt x="72773" y="2239"/>
                      </a:lnTo>
                      <a:lnTo>
                        <a:pt x="72710" y="2386"/>
                      </a:lnTo>
                      <a:lnTo>
                        <a:pt x="72605" y="2491"/>
                      </a:lnTo>
                      <a:lnTo>
                        <a:pt x="72626" y="2553"/>
                      </a:lnTo>
                      <a:lnTo>
                        <a:pt x="72773" y="2407"/>
                      </a:lnTo>
                      <a:lnTo>
                        <a:pt x="72856" y="2407"/>
                      </a:lnTo>
                      <a:lnTo>
                        <a:pt x="72919" y="2511"/>
                      </a:lnTo>
                      <a:lnTo>
                        <a:pt x="73024" y="2616"/>
                      </a:lnTo>
                      <a:lnTo>
                        <a:pt x="73233" y="2783"/>
                      </a:lnTo>
                      <a:lnTo>
                        <a:pt x="73254" y="2909"/>
                      </a:lnTo>
                      <a:lnTo>
                        <a:pt x="73170" y="2993"/>
                      </a:lnTo>
                      <a:lnTo>
                        <a:pt x="73191" y="3097"/>
                      </a:lnTo>
                      <a:lnTo>
                        <a:pt x="73358" y="3076"/>
                      </a:lnTo>
                      <a:lnTo>
                        <a:pt x="73505" y="2993"/>
                      </a:lnTo>
                      <a:lnTo>
                        <a:pt x="73589" y="3097"/>
                      </a:lnTo>
                      <a:lnTo>
                        <a:pt x="73589" y="3202"/>
                      </a:lnTo>
                      <a:lnTo>
                        <a:pt x="73672" y="3390"/>
                      </a:lnTo>
                      <a:lnTo>
                        <a:pt x="73672" y="3432"/>
                      </a:lnTo>
                      <a:lnTo>
                        <a:pt x="73568" y="3327"/>
                      </a:lnTo>
                      <a:lnTo>
                        <a:pt x="73484" y="3181"/>
                      </a:lnTo>
                      <a:lnTo>
                        <a:pt x="73400" y="3139"/>
                      </a:lnTo>
                      <a:lnTo>
                        <a:pt x="73358" y="3244"/>
                      </a:lnTo>
                      <a:lnTo>
                        <a:pt x="73379" y="3348"/>
                      </a:lnTo>
                      <a:lnTo>
                        <a:pt x="73442" y="3390"/>
                      </a:lnTo>
                      <a:lnTo>
                        <a:pt x="73400" y="3411"/>
                      </a:lnTo>
                      <a:lnTo>
                        <a:pt x="73296" y="3390"/>
                      </a:lnTo>
                      <a:lnTo>
                        <a:pt x="73191" y="3223"/>
                      </a:lnTo>
                      <a:lnTo>
                        <a:pt x="73045" y="3202"/>
                      </a:lnTo>
                      <a:lnTo>
                        <a:pt x="72940" y="3307"/>
                      </a:lnTo>
                      <a:lnTo>
                        <a:pt x="72856" y="3286"/>
                      </a:lnTo>
                      <a:lnTo>
                        <a:pt x="72835" y="3139"/>
                      </a:lnTo>
                      <a:lnTo>
                        <a:pt x="72877" y="3097"/>
                      </a:lnTo>
                      <a:lnTo>
                        <a:pt x="72814" y="2972"/>
                      </a:lnTo>
                      <a:lnTo>
                        <a:pt x="72710" y="2888"/>
                      </a:lnTo>
                      <a:lnTo>
                        <a:pt x="72668" y="2763"/>
                      </a:lnTo>
                      <a:lnTo>
                        <a:pt x="72459" y="2700"/>
                      </a:lnTo>
                      <a:lnTo>
                        <a:pt x="72291" y="2365"/>
                      </a:lnTo>
                      <a:lnTo>
                        <a:pt x="72187" y="2239"/>
                      </a:lnTo>
                      <a:lnTo>
                        <a:pt x="72208" y="2177"/>
                      </a:lnTo>
                      <a:lnTo>
                        <a:pt x="72124" y="2093"/>
                      </a:lnTo>
                      <a:lnTo>
                        <a:pt x="72019" y="2072"/>
                      </a:lnTo>
                      <a:lnTo>
                        <a:pt x="72019" y="2072"/>
                      </a:lnTo>
                      <a:lnTo>
                        <a:pt x="72040" y="2135"/>
                      </a:lnTo>
                      <a:lnTo>
                        <a:pt x="72019" y="2239"/>
                      </a:lnTo>
                      <a:lnTo>
                        <a:pt x="71977" y="2198"/>
                      </a:lnTo>
                      <a:lnTo>
                        <a:pt x="71915" y="2072"/>
                      </a:lnTo>
                      <a:lnTo>
                        <a:pt x="71685" y="1947"/>
                      </a:lnTo>
                      <a:lnTo>
                        <a:pt x="71559" y="1926"/>
                      </a:lnTo>
                      <a:lnTo>
                        <a:pt x="71454" y="1947"/>
                      </a:lnTo>
                      <a:lnTo>
                        <a:pt x="71475" y="2030"/>
                      </a:lnTo>
                      <a:lnTo>
                        <a:pt x="71580" y="2072"/>
                      </a:lnTo>
                      <a:lnTo>
                        <a:pt x="71789" y="2156"/>
                      </a:lnTo>
                      <a:lnTo>
                        <a:pt x="71622" y="2198"/>
                      </a:lnTo>
                      <a:lnTo>
                        <a:pt x="71413" y="2135"/>
                      </a:lnTo>
                      <a:lnTo>
                        <a:pt x="71308" y="2030"/>
                      </a:lnTo>
                      <a:lnTo>
                        <a:pt x="71350" y="1947"/>
                      </a:lnTo>
                      <a:lnTo>
                        <a:pt x="71287" y="1926"/>
                      </a:lnTo>
                      <a:lnTo>
                        <a:pt x="71099" y="1926"/>
                      </a:lnTo>
                      <a:lnTo>
                        <a:pt x="71161" y="1947"/>
                      </a:lnTo>
                      <a:lnTo>
                        <a:pt x="71161" y="1988"/>
                      </a:lnTo>
                      <a:lnTo>
                        <a:pt x="70994" y="2051"/>
                      </a:lnTo>
                      <a:lnTo>
                        <a:pt x="70931" y="1947"/>
                      </a:lnTo>
                      <a:lnTo>
                        <a:pt x="70952" y="1884"/>
                      </a:lnTo>
                      <a:lnTo>
                        <a:pt x="70764" y="1863"/>
                      </a:lnTo>
                      <a:lnTo>
                        <a:pt x="70722" y="1884"/>
                      </a:lnTo>
                      <a:lnTo>
                        <a:pt x="70743" y="1988"/>
                      </a:lnTo>
                      <a:lnTo>
                        <a:pt x="70638" y="1967"/>
                      </a:lnTo>
                      <a:lnTo>
                        <a:pt x="70576" y="1863"/>
                      </a:lnTo>
                      <a:lnTo>
                        <a:pt x="70429" y="1863"/>
                      </a:lnTo>
                      <a:lnTo>
                        <a:pt x="70471" y="1967"/>
                      </a:lnTo>
                      <a:lnTo>
                        <a:pt x="70471" y="1967"/>
                      </a:lnTo>
                      <a:lnTo>
                        <a:pt x="69990" y="1863"/>
                      </a:lnTo>
                      <a:lnTo>
                        <a:pt x="69843" y="1926"/>
                      </a:lnTo>
                      <a:lnTo>
                        <a:pt x="69676" y="1842"/>
                      </a:lnTo>
                      <a:lnTo>
                        <a:pt x="69676" y="1758"/>
                      </a:lnTo>
                      <a:lnTo>
                        <a:pt x="69508" y="1716"/>
                      </a:lnTo>
                      <a:lnTo>
                        <a:pt x="69488" y="1737"/>
                      </a:lnTo>
                      <a:lnTo>
                        <a:pt x="69488" y="1779"/>
                      </a:lnTo>
                      <a:lnTo>
                        <a:pt x="69425" y="1737"/>
                      </a:lnTo>
                      <a:lnTo>
                        <a:pt x="69320" y="1716"/>
                      </a:lnTo>
                      <a:lnTo>
                        <a:pt x="69216" y="1633"/>
                      </a:lnTo>
                      <a:lnTo>
                        <a:pt x="69153" y="1654"/>
                      </a:lnTo>
                      <a:lnTo>
                        <a:pt x="69174" y="1758"/>
                      </a:lnTo>
                      <a:lnTo>
                        <a:pt x="69006" y="1758"/>
                      </a:lnTo>
                      <a:lnTo>
                        <a:pt x="68860" y="1779"/>
                      </a:lnTo>
                      <a:lnTo>
                        <a:pt x="68839" y="1884"/>
                      </a:lnTo>
                      <a:lnTo>
                        <a:pt x="68651" y="1884"/>
                      </a:lnTo>
                      <a:lnTo>
                        <a:pt x="68316" y="1758"/>
                      </a:lnTo>
                      <a:lnTo>
                        <a:pt x="68337" y="1716"/>
                      </a:lnTo>
                      <a:lnTo>
                        <a:pt x="68546" y="1779"/>
                      </a:lnTo>
                      <a:lnTo>
                        <a:pt x="68651" y="1842"/>
                      </a:lnTo>
                      <a:lnTo>
                        <a:pt x="68672" y="1779"/>
                      </a:lnTo>
                      <a:lnTo>
                        <a:pt x="68337" y="1549"/>
                      </a:lnTo>
                      <a:lnTo>
                        <a:pt x="67939" y="1507"/>
                      </a:lnTo>
                      <a:lnTo>
                        <a:pt x="67793" y="1549"/>
                      </a:lnTo>
                      <a:lnTo>
                        <a:pt x="67730" y="1507"/>
                      </a:lnTo>
                      <a:lnTo>
                        <a:pt x="67793" y="1444"/>
                      </a:lnTo>
                      <a:lnTo>
                        <a:pt x="67688" y="1402"/>
                      </a:lnTo>
                      <a:lnTo>
                        <a:pt x="67542" y="1423"/>
                      </a:lnTo>
                      <a:lnTo>
                        <a:pt x="67604" y="1444"/>
                      </a:lnTo>
                      <a:lnTo>
                        <a:pt x="67521" y="1465"/>
                      </a:lnTo>
                      <a:lnTo>
                        <a:pt x="67395" y="1423"/>
                      </a:lnTo>
                      <a:lnTo>
                        <a:pt x="67019" y="1319"/>
                      </a:lnTo>
                      <a:lnTo>
                        <a:pt x="66851" y="1340"/>
                      </a:lnTo>
                      <a:lnTo>
                        <a:pt x="66788" y="1423"/>
                      </a:lnTo>
                      <a:lnTo>
                        <a:pt x="66705" y="1402"/>
                      </a:lnTo>
                      <a:lnTo>
                        <a:pt x="66663" y="1319"/>
                      </a:lnTo>
                      <a:lnTo>
                        <a:pt x="66558" y="1361"/>
                      </a:lnTo>
                      <a:lnTo>
                        <a:pt x="66349" y="1361"/>
                      </a:lnTo>
                      <a:lnTo>
                        <a:pt x="66244" y="1298"/>
                      </a:lnTo>
                      <a:lnTo>
                        <a:pt x="66161" y="1319"/>
                      </a:lnTo>
                      <a:lnTo>
                        <a:pt x="66014" y="1340"/>
                      </a:lnTo>
                      <a:lnTo>
                        <a:pt x="65951" y="1319"/>
                      </a:lnTo>
                      <a:lnTo>
                        <a:pt x="65847" y="1402"/>
                      </a:lnTo>
                      <a:lnTo>
                        <a:pt x="65826" y="1507"/>
                      </a:lnTo>
                      <a:lnTo>
                        <a:pt x="65763" y="1402"/>
                      </a:lnTo>
                      <a:lnTo>
                        <a:pt x="65303" y="1528"/>
                      </a:lnTo>
                      <a:lnTo>
                        <a:pt x="65303" y="1633"/>
                      </a:lnTo>
                      <a:lnTo>
                        <a:pt x="65198" y="1612"/>
                      </a:lnTo>
                      <a:lnTo>
                        <a:pt x="65135" y="1737"/>
                      </a:lnTo>
                      <a:lnTo>
                        <a:pt x="65094" y="1737"/>
                      </a:lnTo>
                      <a:lnTo>
                        <a:pt x="65031" y="1654"/>
                      </a:lnTo>
                      <a:lnTo>
                        <a:pt x="64884" y="1675"/>
                      </a:lnTo>
                      <a:lnTo>
                        <a:pt x="64884" y="1779"/>
                      </a:lnTo>
                      <a:lnTo>
                        <a:pt x="64801" y="1779"/>
                      </a:lnTo>
                      <a:lnTo>
                        <a:pt x="64696" y="1842"/>
                      </a:lnTo>
                      <a:lnTo>
                        <a:pt x="64529" y="1737"/>
                      </a:lnTo>
                      <a:lnTo>
                        <a:pt x="64403" y="1779"/>
                      </a:lnTo>
                      <a:lnTo>
                        <a:pt x="64403" y="1863"/>
                      </a:lnTo>
                      <a:lnTo>
                        <a:pt x="64152" y="1863"/>
                      </a:lnTo>
                      <a:lnTo>
                        <a:pt x="63838" y="1884"/>
                      </a:lnTo>
                      <a:lnTo>
                        <a:pt x="63754" y="1842"/>
                      </a:lnTo>
                      <a:lnTo>
                        <a:pt x="63482" y="1884"/>
                      </a:lnTo>
                      <a:lnTo>
                        <a:pt x="63462" y="1905"/>
                      </a:lnTo>
                      <a:lnTo>
                        <a:pt x="63629" y="2009"/>
                      </a:lnTo>
                      <a:lnTo>
                        <a:pt x="63692" y="2198"/>
                      </a:lnTo>
                      <a:lnTo>
                        <a:pt x="63775" y="2260"/>
                      </a:lnTo>
                      <a:lnTo>
                        <a:pt x="63796" y="2386"/>
                      </a:lnTo>
                      <a:lnTo>
                        <a:pt x="63880" y="2574"/>
                      </a:lnTo>
                      <a:lnTo>
                        <a:pt x="63838" y="2637"/>
                      </a:lnTo>
                      <a:lnTo>
                        <a:pt x="63838" y="2804"/>
                      </a:lnTo>
                      <a:lnTo>
                        <a:pt x="63880" y="2804"/>
                      </a:lnTo>
                      <a:lnTo>
                        <a:pt x="63985" y="2700"/>
                      </a:lnTo>
                      <a:lnTo>
                        <a:pt x="64194" y="2804"/>
                      </a:lnTo>
                      <a:lnTo>
                        <a:pt x="64257" y="2888"/>
                      </a:lnTo>
                      <a:lnTo>
                        <a:pt x="64319" y="2909"/>
                      </a:lnTo>
                      <a:lnTo>
                        <a:pt x="64529" y="3118"/>
                      </a:lnTo>
                      <a:lnTo>
                        <a:pt x="64570" y="3307"/>
                      </a:lnTo>
                      <a:lnTo>
                        <a:pt x="64717" y="3348"/>
                      </a:lnTo>
                      <a:lnTo>
                        <a:pt x="64822" y="3516"/>
                      </a:lnTo>
                      <a:lnTo>
                        <a:pt x="64822" y="3579"/>
                      </a:lnTo>
                      <a:lnTo>
                        <a:pt x="64842" y="3662"/>
                      </a:lnTo>
                      <a:lnTo>
                        <a:pt x="64801" y="3725"/>
                      </a:lnTo>
                      <a:lnTo>
                        <a:pt x="64884" y="3830"/>
                      </a:lnTo>
                      <a:lnTo>
                        <a:pt x="64822" y="3871"/>
                      </a:lnTo>
                      <a:lnTo>
                        <a:pt x="64738" y="3851"/>
                      </a:lnTo>
                      <a:lnTo>
                        <a:pt x="64612" y="3934"/>
                      </a:lnTo>
                      <a:lnTo>
                        <a:pt x="64633" y="4039"/>
                      </a:lnTo>
                      <a:lnTo>
                        <a:pt x="64508" y="4060"/>
                      </a:lnTo>
                      <a:lnTo>
                        <a:pt x="64403" y="4143"/>
                      </a:lnTo>
                      <a:lnTo>
                        <a:pt x="64215" y="4102"/>
                      </a:lnTo>
                      <a:lnTo>
                        <a:pt x="64152" y="4039"/>
                      </a:lnTo>
                      <a:lnTo>
                        <a:pt x="64152" y="3892"/>
                      </a:lnTo>
                      <a:lnTo>
                        <a:pt x="63964" y="3641"/>
                      </a:lnTo>
                      <a:lnTo>
                        <a:pt x="63880" y="3641"/>
                      </a:lnTo>
                      <a:lnTo>
                        <a:pt x="63838" y="3662"/>
                      </a:lnTo>
                      <a:lnTo>
                        <a:pt x="63566" y="3620"/>
                      </a:lnTo>
                      <a:lnTo>
                        <a:pt x="63378" y="3641"/>
                      </a:lnTo>
                      <a:lnTo>
                        <a:pt x="63315" y="3579"/>
                      </a:lnTo>
                      <a:lnTo>
                        <a:pt x="63148" y="3411"/>
                      </a:lnTo>
                      <a:lnTo>
                        <a:pt x="63148" y="3286"/>
                      </a:lnTo>
                      <a:lnTo>
                        <a:pt x="63043" y="3202"/>
                      </a:lnTo>
                      <a:lnTo>
                        <a:pt x="62897" y="3181"/>
                      </a:lnTo>
                      <a:lnTo>
                        <a:pt x="62855" y="3097"/>
                      </a:lnTo>
                      <a:lnTo>
                        <a:pt x="62813" y="2951"/>
                      </a:lnTo>
                      <a:lnTo>
                        <a:pt x="62625" y="2909"/>
                      </a:lnTo>
                      <a:lnTo>
                        <a:pt x="62583" y="2951"/>
                      </a:lnTo>
                      <a:lnTo>
                        <a:pt x="62583" y="3097"/>
                      </a:lnTo>
                      <a:lnTo>
                        <a:pt x="62583" y="3244"/>
                      </a:lnTo>
                      <a:lnTo>
                        <a:pt x="62604" y="3327"/>
                      </a:lnTo>
                      <a:lnTo>
                        <a:pt x="62478" y="3516"/>
                      </a:lnTo>
                      <a:lnTo>
                        <a:pt x="62415" y="3641"/>
                      </a:lnTo>
                      <a:lnTo>
                        <a:pt x="62332" y="3558"/>
                      </a:lnTo>
                      <a:lnTo>
                        <a:pt x="62311" y="3474"/>
                      </a:lnTo>
                      <a:lnTo>
                        <a:pt x="62269" y="3474"/>
                      </a:lnTo>
                      <a:lnTo>
                        <a:pt x="62164" y="3558"/>
                      </a:lnTo>
                      <a:lnTo>
                        <a:pt x="61913" y="3537"/>
                      </a:lnTo>
                      <a:lnTo>
                        <a:pt x="61704" y="3620"/>
                      </a:lnTo>
                      <a:lnTo>
                        <a:pt x="61641" y="3579"/>
                      </a:lnTo>
                      <a:lnTo>
                        <a:pt x="61474" y="3725"/>
                      </a:lnTo>
                      <a:lnTo>
                        <a:pt x="61327" y="3746"/>
                      </a:lnTo>
                      <a:lnTo>
                        <a:pt x="61223" y="3725"/>
                      </a:lnTo>
                      <a:lnTo>
                        <a:pt x="61118" y="3620"/>
                      </a:lnTo>
                      <a:lnTo>
                        <a:pt x="61034" y="3620"/>
                      </a:lnTo>
                      <a:lnTo>
                        <a:pt x="60972" y="3662"/>
                      </a:lnTo>
                      <a:lnTo>
                        <a:pt x="61013" y="3746"/>
                      </a:lnTo>
                      <a:lnTo>
                        <a:pt x="60804" y="3830"/>
                      </a:lnTo>
                      <a:lnTo>
                        <a:pt x="60700" y="3913"/>
                      </a:lnTo>
                      <a:lnTo>
                        <a:pt x="60449" y="3934"/>
                      </a:lnTo>
                      <a:lnTo>
                        <a:pt x="60323" y="4081"/>
                      </a:lnTo>
                      <a:lnTo>
                        <a:pt x="60323" y="4290"/>
                      </a:lnTo>
                      <a:lnTo>
                        <a:pt x="60323" y="4562"/>
                      </a:lnTo>
                      <a:lnTo>
                        <a:pt x="60532" y="4855"/>
                      </a:lnTo>
                      <a:lnTo>
                        <a:pt x="60553" y="5022"/>
                      </a:lnTo>
                      <a:lnTo>
                        <a:pt x="60407" y="4813"/>
                      </a:lnTo>
                      <a:lnTo>
                        <a:pt x="60281" y="4688"/>
                      </a:lnTo>
                      <a:lnTo>
                        <a:pt x="60177" y="4708"/>
                      </a:lnTo>
                      <a:lnTo>
                        <a:pt x="60030" y="4625"/>
                      </a:lnTo>
                      <a:lnTo>
                        <a:pt x="60072" y="4729"/>
                      </a:lnTo>
                      <a:lnTo>
                        <a:pt x="60177" y="4792"/>
                      </a:lnTo>
                      <a:lnTo>
                        <a:pt x="60218" y="4980"/>
                      </a:lnTo>
                      <a:lnTo>
                        <a:pt x="60218" y="5022"/>
                      </a:lnTo>
                      <a:lnTo>
                        <a:pt x="60072" y="4813"/>
                      </a:lnTo>
                      <a:lnTo>
                        <a:pt x="59967" y="4813"/>
                      </a:lnTo>
                      <a:lnTo>
                        <a:pt x="59925" y="4604"/>
                      </a:lnTo>
                      <a:lnTo>
                        <a:pt x="59758" y="4415"/>
                      </a:lnTo>
                      <a:lnTo>
                        <a:pt x="59674" y="4269"/>
                      </a:lnTo>
                      <a:lnTo>
                        <a:pt x="59570" y="4269"/>
                      </a:lnTo>
                      <a:lnTo>
                        <a:pt x="59612" y="4457"/>
                      </a:lnTo>
                      <a:lnTo>
                        <a:pt x="59591" y="4562"/>
                      </a:lnTo>
                      <a:lnTo>
                        <a:pt x="59549" y="4415"/>
                      </a:lnTo>
                      <a:lnTo>
                        <a:pt x="59402" y="4353"/>
                      </a:lnTo>
                      <a:lnTo>
                        <a:pt x="59256" y="4374"/>
                      </a:lnTo>
                      <a:lnTo>
                        <a:pt x="59256" y="4457"/>
                      </a:lnTo>
                      <a:lnTo>
                        <a:pt x="59172" y="4374"/>
                      </a:lnTo>
                      <a:lnTo>
                        <a:pt x="59026" y="4374"/>
                      </a:lnTo>
                      <a:lnTo>
                        <a:pt x="58879" y="4520"/>
                      </a:lnTo>
                      <a:lnTo>
                        <a:pt x="58754" y="4562"/>
                      </a:lnTo>
                      <a:lnTo>
                        <a:pt x="58837" y="4415"/>
                      </a:lnTo>
                      <a:lnTo>
                        <a:pt x="58837" y="4311"/>
                      </a:lnTo>
                      <a:lnTo>
                        <a:pt x="58712" y="4081"/>
                      </a:lnTo>
                      <a:lnTo>
                        <a:pt x="58712" y="3934"/>
                      </a:lnTo>
                      <a:lnTo>
                        <a:pt x="58649" y="3871"/>
                      </a:lnTo>
                      <a:lnTo>
                        <a:pt x="58649" y="3767"/>
                      </a:lnTo>
                      <a:lnTo>
                        <a:pt x="58544" y="3558"/>
                      </a:lnTo>
                      <a:lnTo>
                        <a:pt x="58335" y="3327"/>
                      </a:lnTo>
                      <a:lnTo>
                        <a:pt x="58105" y="3202"/>
                      </a:lnTo>
                      <a:lnTo>
                        <a:pt x="57875" y="2930"/>
                      </a:lnTo>
                      <a:lnTo>
                        <a:pt x="57310" y="2742"/>
                      </a:lnTo>
                      <a:lnTo>
                        <a:pt x="57038" y="2742"/>
                      </a:lnTo>
                      <a:lnTo>
                        <a:pt x="56892" y="2783"/>
                      </a:lnTo>
                      <a:lnTo>
                        <a:pt x="56661" y="2930"/>
                      </a:lnTo>
                      <a:lnTo>
                        <a:pt x="56661" y="2993"/>
                      </a:lnTo>
                      <a:lnTo>
                        <a:pt x="56536" y="2951"/>
                      </a:lnTo>
                      <a:lnTo>
                        <a:pt x="56327" y="3035"/>
                      </a:lnTo>
                      <a:lnTo>
                        <a:pt x="55887" y="3244"/>
                      </a:lnTo>
                      <a:lnTo>
                        <a:pt x="55720" y="3265"/>
                      </a:lnTo>
                      <a:lnTo>
                        <a:pt x="55531" y="3453"/>
                      </a:lnTo>
                      <a:lnTo>
                        <a:pt x="55427" y="3516"/>
                      </a:lnTo>
                      <a:lnTo>
                        <a:pt x="55197" y="3683"/>
                      </a:lnTo>
                      <a:lnTo>
                        <a:pt x="55071" y="3746"/>
                      </a:lnTo>
                      <a:lnTo>
                        <a:pt x="54946" y="3871"/>
                      </a:lnTo>
                      <a:lnTo>
                        <a:pt x="54757" y="3934"/>
                      </a:lnTo>
                      <a:lnTo>
                        <a:pt x="54590" y="3871"/>
                      </a:lnTo>
                      <a:lnTo>
                        <a:pt x="54360" y="3934"/>
                      </a:lnTo>
                      <a:lnTo>
                        <a:pt x="54213" y="3997"/>
                      </a:lnTo>
                      <a:lnTo>
                        <a:pt x="54339" y="3871"/>
                      </a:lnTo>
                      <a:lnTo>
                        <a:pt x="54527" y="3767"/>
                      </a:lnTo>
                      <a:lnTo>
                        <a:pt x="54548" y="3662"/>
                      </a:lnTo>
                      <a:lnTo>
                        <a:pt x="54381" y="3474"/>
                      </a:lnTo>
                      <a:lnTo>
                        <a:pt x="54109" y="3411"/>
                      </a:lnTo>
                      <a:lnTo>
                        <a:pt x="53837" y="3223"/>
                      </a:lnTo>
                      <a:lnTo>
                        <a:pt x="53753" y="3160"/>
                      </a:lnTo>
                      <a:lnTo>
                        <a:pt x="53711" y="3223"/>
                      </a:lnTo>
                      <a:lnTo>
                        <a:pt x="53607" y="3453"/>
                      </a:lnTo>
                      <a:lnTo>
                        <a:pt x="53607" y="3579"/>
                      </a:lnTo>
                      <a:lnTo>
                        <a:pt x="53544" y="3516"/>
                      </a:lnTo>
                      <a:lnTo>
                        <a:pt x="53502" y="3537"/>
                      </a:lnTo>
                      <a:lnTo>
                        <a:pt x="53439" y="3662"/>
                      </a:lnTo>
                      <a:lnTo>
                        <a:pt x="53376" y="3725"/>
                      </a:lnTo>
                      <a:lnTo>
                        <a:pt x="53335" y="3662"/>
                      </a:lnTo>
                      <a:lnTo>
                        <a:pt x="53397" y="3516"/>
                      </a:lnTo>
                      <a:lnTo>
                        <a:pt x="53439" y="3432"/>
                      </a:lnTo>
                      <a:lnTo>
                        <a:pt x="53397" y="3265"/>
                      </a:lnTo>
                      <a:lnTo>
                        <a:pt x="53272" y="3202"/>
                      </a:lnTo>
                      <a:lnTo>
                        <a:pt x="53125" y="3327"/>
                      </a:lnTo>
                      <a:lnTo>
                        <a:pt x="53167" y="3411"/>
                      </a:lnTo>
                      <a:lnTo>
                        <a:pt x="53083" y="3537"/>
                      </a:lnTo>
                      <a:lnTo>
                        <a:pt x="53000" y="3453"/>
                      </a:lnTo>
                      <a:lnTo>
                        <a:pt x="52979" y="3307"/>
                      </a:lnTo>
                      <a:lnTo>
                        <a:pt x="52916" y="3160"/>
                      </a:lnTo>
                      <a:lnTo>
                        <a:pt x="52874" y="3014"/>
                      </a:lnTo>
                      <a:lnTo>
                        <a:pt x="52770" y="3118"/>
                      </a:lnTo>
                      <a:lnTo>
                        <a:pt x="52560" y="3139"/>
                      </a:lnTo>
                      <a:lnTo>
                        <a:pt x="52246" y="3223"/>
                      </a:lnTo>
                      <a:lnTo>
                        <a:pt x="52163" y="3202"/>
                      </a:lnTo>
                      <a:lnTo>
                        <a:pt x="52267" y="3118"/>
                      </a:lnTo>
                      <a:lnTo>
                        <a:pt x="52246" y="3014"/>
                      </a:lnTo>
                      <a:lnTo>
                        <a:pt x="52246" y="2909"/>
                      </a:lnTo>
                      <a:lnTo>
                        <a:pt x="52226" y="2783"/>
                      </a:lnTo>
                      <a:lnTo>
                        <a:pt x="52246" y="2763"/>
                      </a:lnTo>
                      <a:lnTo>
                        <a:pt x="52456" y="2909"/>
                      </a:lnTo>
                      <a:lnTo>
                        <a:pt x="52560" y="2825"/>
                      </a:lnTo>
                      <a:lnTo>
                        <a:pt x="52581" y="2700"/>
                      </a:lnTo>
                      <a:lnTo>
                        <a:pt x="52393" y="2428"/>
                      </a:lnTo>
                      <a:lnTo>
                        <a:pt x="52016" y="2302"/>
                      </a:lnTo>
                      <a:lnTo>
                        <a:pt x="51702" y="2281"/>
                      </a:lnTo>
                      <a:lnTo>
                        <a:pt x="51347" y="2365"/>
                      </a:lnTo>
                      <a:lnTo>
                        <a:pt x="51033" y="2407"/>
                      </a:lnTo>
                      <a:lnTo>
                        <a:pt x="50824" y="2574"/>
                      </a:lnTo>
                      <a:lnTo>
                        <a:pt x="50886" y="3139"/>
                      </a:lnTo>
                      <a:lnTo>
                        <a:pt x="50866" y="3307"/>
                      </a:lnTo>
                      <a:lnTo>
                        <a:pt x="50907" y="3411"/>
                      </a:lnTo>
                      <a:lnTo>
                        <a:pt x="50803" y="3579"/>
                      </a:lnTo>
                      <a:lnTo>
                        <a:pt x="50803" y="3746"/>
                      </a:lnTo>
                      <a:lnTo>
                        <a:pt x="50656" y="3851"/>
                      </a:lnTo>
                      <a:lnTo>
                        <a:pt x="50552" y="3851"/>
                      </a:lnTo>
                      <a:lnTo>
                        <a:pt x="50489" y="3788"/>
                      </a:lnTo>
                      <a:lnTo>
                        <a:pt x="50489" y="3725"/>
                      </a:lnTo>
                      <a:lnTo>
                        <a:pt x="50363" y="3620"/>
                      </a:lnTo>
                      <a:lnTo>
                        <a:pt x="50447" y="3537"/>
                      </a:lnTo>
                      <a:lnTo>
                        <a:pt x="50510" y="3558"/>
                      </a:lnTo>
                      <a:lnTo>
                        <a:pt x="50594" y="3369"/>
                      </a:lnTo>
                      <a:lnTo>
                        <a:pt x="50552" y="3139"/>
                      </a:lnTo>
                      <a:lnTo>
                        <a:pt x="50405" y="3097"/>
                      </a:lnTo>
                      <a:lnTo>
                        <a:pt x="50342" y="2888"/>
                      </a:lnTo>
                      <a:lnTo>
                        <a:pt x="50405" y="2909"/>
                      </a:lnTo>
                      <a:lnTo>
                        <a:pt x="50510" y="2804"/>
                      </a:lnTo>
                      <a:lnTo>
                        <a:pt x="50510" y="2930"/>
                      </a:lnTo>
                      <a:lnTo>
                        <a:pt x="50614" y="3035"/>
                      </a:lnTo>
                      <a:lnTo>
                        <a:pt x="50698" y="3223"/>
                      </a:lnTo>
                      <a:lnTo>
                        <a:pt x="50719" y="3160"/>
                      </a:lnTo>
                      <a:lnTo>
                        <a:pt x="50698" y="2888"/>
                      </a:lnTo>
                      <a:lnTo>
                        <a:pt x="50656" y="2679"/>
                      </a:lnTo>
                      <a:lnTo>
                        <a:pt x="50259" y="2825"/>
                      </a:lnTo>
                      <a:lnTo>
                        <a:pt x="49945" y="3035"/>
                      </a:lnTo>
                      <a:lnTo>
                        <a:pt x="49945" y="3160"/>
                      </a:lnTo>
                      <a:lnTo>
                        <a:pt x="49757" y="3307"/>
                      </a:lnTo>
                      <a:lnTo>
                        <a:pt x="49652" y="3223"/>
                      </a:lnTo>
                      <a:lnTo>
                        <a:pt x="49673" y="3139"/>
                      </a:lnTo>
                      <a:lnTo>
                        <a:pt x="49777" y="3118"/>
                      </a:lnTo>
                      <a:lnTo>
                        <a:pt x="49673" y="2993"/>
                      </a:lnTo>
                      <a:lnTo>
                        <a:pt x="49757" y="2742"/>
                      </a:lnTo>
                      <a:lnTo>
                        <a:pt x="49882" y="2804"/>
                      </a:lnTo>
                      <a:lnTo>
                        <a:pt x="49945" y="2783"/>
                      </a:lnTo>
                      <a:lnTo>
                        <a:pt x="50070" y="2825"/>
                      </a:lnTo>
                      <a:lnTo>
                        <a:pt x="50468" y="2637"/>
                      </a:lnTo>
                      <a:lnTo>
                        <a:pt x="50614" y="2595"/>
                      </a:lnTo>
                      <a:lnTo>
                        <a:pt x="50342" y="2595"/>
                      </a:lnTo>
                      <a:lnTo>
                        <a:pt x="50175" y="2616"/>
                      </a:lnTo>
                      <a:lnTo>
                        <a:pt x="49945" y="2595"/>
                      </a:lnTo>
                      <a:lnTo>
                        <a:pt x="49443" y="2595"/>
                      </a:lnTo>
                      <a:lnTo>
                        <a:pt x="49338" y="2637"/>
                      </a:lnTo>
                      <a:lnTo>
                        <a:pt x="48669" y="2700"/>
                      </a:lnTo>
                      <a:lnTo>
                        <a:pt x="48271" y="2700"/>
                      </a:lnTo>
                      <a:lnTo>
                        <a:pt x="48041" y="2742"/>
                      </a:lnTo>
                      <a:lnTo>
                        <a:pt x="47769" y="2637"/>
                      </a:lnTo>
                      <a:lnTo>
                        <a:pt x="47539" y="2679"/>
                      </a:lnTo>
                      <a:lnTo>
                        <a:pt x="47371" y="2742"/>
                      </a:lnTo>
                      <a:lnTo>
                        <a:pt x="47518" y="2909"/>
                      </a:lnTo>
                      <a:lnTo>
                        <a:pt x="47685" y="2909"/>
                      </a:lnTo>
                      <a:lnTo>
                        <a:pt x="47790" y="2951"/>
                      </a:lnTo>
                      <a:lnTo>
                        <a:pt x="47894" y="2930"/>
                      </a:lnTo>
                      <a:lnTo>
                        <a:pt x="48041" y="3055"/>
                      </a:lnTo>
                      <a:lnTo>
                        <a:pt x="48041" y="3139"/>
                      </a:lnTo>
                      <a:lnTo>
                        <a:pt x="47832" y="3327"/>
                      </a:lnTo>
                      <a:lnTo>
                        <a:pt x="47685" y="3307"/>
                      </a:lnTo>
                      <a:lnTo>
                        <a:pt x="47518" y="3369"/>
                      </a:lnTo>
                      <a:lnTo>
                        <a:pt x="47476" y="3537"/>
                      </a:lnTo>
                      <a:lnTo>
                        <a:pt x="47434" y="3641"/>
                      </a:lnTo>
                      <a:lnTo>
                        <a:pt x="47560" y="3871"/>
                      </a:lnTo>
                      <a:lnTo>
                        <a:pt x="47769" y="3934"/>
                      </a:lnTo>
                      <a:lnTo>
                        <a:pt x="47790" y="3788"/>
                      </a:lnTo>
                      <a:lnTo>
                        <a:pt x="47936" y="3662"/>
                      </a:lnTo>
                      <a:lnTo>
                        <a:pt x="48145" y="3579"/>
                      </a:lnTo>
                      <a:lnTo>
                        <a:pt x="48104" y="3788"/>
                      </a:lnTo>
                      <a:lnTo>
                        <a:pt x="47894" y="3788"/>
                      </a:lnTo>
                      <a:lnTo>
                        <a:pt x="47999" y="3934"/>
                      </a:lnTo>
                      <a:lnTo>
                        <a:pt x="47978" y="3955"/>
                      </a:lnTo>
                      <a:lnTo>
                        <a:pt x="48041" y="4060"/>
                      </a:lnTo>
                      <a:lnTo>
                        <a:pt x="47894" y="4143"/>
                      </a:lnTo>
                      <a:lnTo>
                        <a:pt x="48041" y="4164"/>
                      </a:lnTo>
                      <a:lnTo>
                        <a:pt x="48166" y="4102"/>
                      </a:lnTo>
                      <a:lnTo>
                        <a:pt x="48208" y="4206"/>
                      </a:lnTo>
                      <a:lnTo>
                        <a:pt x="48187" y="4353"/>
                      </a:lnTo>
                      <a:lnTo>
                        <a:pt x="48313" y="4478"/>
                      </a:lnTo>
                      <a:lnTo>
                        <a:pt x="48459" y="4499"/>
                      </a:lnTo>
                      <a:lnTo>
                        <a:pt x="48627" y="4708"/>
                      </a:lnTo>
                      <a:lnTo>
                        <a:pt x="48606" y="4813"/>
                      </a:lnTo>
                      <a:lnTo>
                        <a:pt x="48522" y="4771"/>
                      </a:lnTo>
                      <a:lnTo>
                        <a:pt x="48397" y="4813"/>
                      </a:lnTo>
                      <a:lnTo>
                        <a:pt x="48459" y="4939"/>
                      </a:lnTo>
                      <a:lnTo>
                        <a:pt x="48376" y="5001"/>
                      </a:lnTo>
                      <a:lnTo>
                        <a:pt x="48313" y="4939"/>
                      </a:lnTo>
                      <a:lnTo>
                        <a:pt x="48250" y="4980"/>
                      </a:lnTo>
                      <a:lnTo>
                        <a:pt x="48187" y="4834"/>
                      </a:lnTo>
                      <a:lnTo>
                        <a:pt x="47999" y="4708"/>
                      </a:lnTo>
                      <a:lnTo>
                        <a:pt x="47936" y="4729"/>
                      </a:lnTo>
                      <a:lnTo>
                        <a:pt x="47978" y="4813"/>
                      </a:lnTo>
                      <a:lnTo>
                        <a:pt x="47873" y="4897"/>
                      </a:lnTo>
                      <a:lnTo>
                        <a:pt x="47790" y="4834"/>
                      </a:lnTo>
                      <a:lnTo>
                        <a:pt x="47727" y="4897"/>
                      </a:lnTo>
                      <a:lnTo>
                        <a:pt x="47769" y="5022"/>
                      </a:lnTo>
                      <a:lnTo>
                        <a:pt x="47790" y="5211"/>
                      </a:lnTo>
                      <a:lnTo>
                        <a:pt x="47936" y="5232"/>
                      </a:lnTo>
                      <a:lnTo>
                        <a:pt x="48083" y="5148"/>
                      </a:lnTo>
                      <a:lnTo>
                        <a:pt x="48187" y="5252"/>
                      </a:lnTo>
                      <a:lnTo>
                        <a:pt x="48104" y="5336"/>
                      </a:lnTo>
                      <a:lnTo>
                        <a:pt x="48250" y="5399"/>
                      </a:lnTo>
                      <a:lnTo>
                        <a:pt x="48145" y="5462"/>
                      </a:lnTo>
                      <a:lnTo>
                        <a:pt x="47978" y="5420"/>
                      </a:lnTo>
                      <a:lnTo>
                        <a:pt x="47978" y="5462"/>
                      </a:lnTo>
                      <a:lnTo>
                        <a:pt x="48145" y="5566"/>
                      </a:lnTo>
                      <a:lnTo>
                        <a:pt x="47873" y="5566"/>
                      </a:lnTo>
                      <a:lnTo>
                        <a:pt x="47832" y="5462"/>
                      </a:lnTo>
                      <a:lnTo>
                        <a:pt x="47643" y="5462"/>
                      </a:lnTo>
                      <a:lnTo>
                        <a:pt x="47560" y="5336"/>
                      </a:lnTo>
                      <a:lnTo>
                        <a:pt x="47434" y="5315"/>
                      </a:lnTo>
                      <a:lnTo>
                        <a:pt x="47308" y="5190"/>
                      </a:lnTo>
                      <a:lnTo>
                        <a:pt x="47120" y="5190"/>
                      </a:lnTo>
                      <a:lnTo>
                        <a:pt x="46995" y="5106"/>
                      </a:lnTo>
                      <a:lnTo>
                        <a:pt x="46890" y="5127"/>
                      </a:lnTo>
                      <a:lnTo>
                        <a:pt x="46827" y="5106"/>
                      </a:lnTo>
                      <a:lnTo>
                        <a:pt x="46430" y="5252"/>
                      </a:lnTo>
                      <a:lnTo>
                        <a:pt x="46409" y="5357"/>
                      </a:lnTo>
                      <a:lnTo>
                        <a:pt x="46367" y="5420"/>
                      </a:lnTo>
                      <a:lnTo>
                        <a:pt x="46430" y="5504"/>
                      </a:lnTo>
                      <a:lnTo>
                        <a:pt x="46409" y="5566"/>
                      </a:lnTo>
                      <a:lnTo>
                        <a:pt x="46492" y="5713"/>
                      </a:lnTo>
                      <a:lnTo>
                        <a:pt x="46472" y="5734"/>
                      </a:lnTo>
                      <a:lnTo>
                        <a:pt x="46367" y="5629"/>
                      </a:lnTo>
                      <a:lnTo>
                        <a:pt x="46283" y="5671"/>
                      </a:lnTo>
                      <a:lnTo>
                        <a:pt x="46179" y="5629"/>
                      </a:lnTo>
                      <a:lnTo>
                        <a:pt x="45739" y="5671"/>
                      </a:lnTo>
                      <a:lnTo>
                        <a:pt x="45530" y="5650"/>
                      </a:lnTo>
                      <a:lnTo>
                        <a:pt x="45384" y="5524"/>
                      </a:lnTo>
                      <a:lnTo>
                        <a:pt x="45258" y="5504"/>
                      </a:lnTo>
                      <a:lnTo>
                        <a:pt x="45132" y="5357"/>
                      </a:lnTo>
                      <a:lnTo>
                        <a:pt x="45049" y="5211"/>
                      </a:lnTo>
                      <a:lnTo>
                        <a:pt x="44944" y="5148"/>
                      </a:lnTo>
                      <a:lnTo>
                        <a:pt x="44944" y="5232"/>
                      </a:lnTo>
                      <a:lnTo>
                        <a:pt x="45028" y="5420"/>
                      </a:lnTo>
                      <a:lnTo>
                        <a:pt x="45049" y="5734"/>
                      </a:lnTo>
                      <a:lnTo>
                        <a:pt x="45216" y="6068"/>
                      </a:lnTo>
                      <a:lnTo>
                        <a:pt x="45342" y="6340"/>
                      </a:lnTo>
                      <a:lnTo>
                        <a:pt x="45446" y="6926"/>
                      </a:lnTo>
                      <a:lnTo>
                        <a:pt x="45425" y="7073"/>
                      </a:lnTo>
                      <a:lnTo>
                        <a:pt x="45342" y="7073"/>
                      </a:lnTo>
                      <a:lnTo>
                        <a:pt x="45258" y="6968"/>
                      </a:lnTo>
                      <a:lnTo>
                        <a:pt x="45237" y="6864"/>
                      </a:lnTo>
                      <a:lnTo>
                        <a:pt x="45132" y="6759"/>
                      </a:lnTo>
                      <a:lnTo>
                        <a:pt x="45070" y="6801"/>
                      </a:lnTo>
                      <a:lnTo>
                        <a:pt x="45132" y="6884"/>
                      </a:lnTo>
                      <a:lnTo>
                        <a:pt x="45112" y="6968"/>
                      </a:lnTo>
                      <a:lnTo>
                        <a:pt x="44923" y="6905"/>
                      </a:lnTo>
                      <a:lnTo>
                        <a:pt x="44756" y="6717"/>
                      </a:lnTo>
                      <a:lnTo>
                        <a:pt x="44505" y="6696"/>
                      </a:lnTo>
                      <a:lnTo>
                        <a:pt x="44379" y="6550"/>
                      </a:lnTo>
                      <a:lnTo>
                        <a:pt x="44275" y="6508"/>
                      </a:lnTo>
                      <a:lnTo>
                        <a:pt x="43898" y="6173"/>
                      </a:lnTo>
                      <a:lnTo>
                        <a:pt x="43877" y="6173"/>
                      </a:lnTo>
                      <a:lnTo>
                        <a:pt x="43793" y="6236"/>
                      </a:lnTo>
                      <a:lnTo>
                        <a:pt x="43689" y="6236"/>
                      </a:lnTo>
                      <a:lnTo>
                        <a:pt x="43647" y="6152"/>
                      </a:lnTo>
                      <a:lnTo>
                        <a:pt x="43877" y="5943"/>
                      </a:lnTo>
                      <a:lnTo>
                        <a:pt x="43982" y="5943"/>
                      </a:lnTo>
                      <a:lnTo>
                        <a:pt x="43898" y="5880"/>
                      </a:lnTo>
                      <a:lnTo>
                        <a:pt x="43772" y="5817"/>
                      </a:lnTo>
                      <a:lnTo>
                        <a:pt x="43647" y="5671"/>
                      </a:lnTo>
                      <a:lnTo>
                        <a:pt x="43626" y="5671"/>
                      </a:lnTo>
                      <a:lnTo>
                        <a:pt x="43647" y="5755"/>
                      </a:lnTo>
                      <a:lnTo>
                        <a:pt x="43751" y="5859"/>
                      </a:lnTo>
                      <a:lnTo>
                        <a:pt x="43751" y="5964"/>
                      </a:lnTo>
                      <a:lnTo>
                        <a:pt x="43626" y="6048"/>
                      </a:lnTo>
                      <a:lnTo>
                        <a:pt x="43417" y="5985"/>
                      </a:lnTo>
                      <a:lnTo>
                        <a:pt x="43207" y="5838"/>
                      </a:lnTo>
                      <a:lnTo>
                        <a:pt x="43145" y="5755"/>
                      </a:lnTo>
                      <a:lnTo>
                        <a:pt x="42935" y="5734"/>
                      </a:lnTo>
                      <a:lnTo>
                        <a:pt x="42894" y="5608"/>
                      </a:lnTo>
                      <a:lnTo>
                        <a:pt x="42789" y="5545"/>
                      </a:lnTo>
                      <a:lnTo>
                        <a:pt x="43040" y="5545"/>
                      </a:lnTo>
                      <a:lnTo>
                        <a:pt x="43270" y="5608"/>
                      </a:lnTo>
                      <a:lnTo>
                        <a:pt x="43375" y="5671"/>
                      </a:lnTo>
                      <a:lnTo>
                        <a:pt x="43521" y="5629"/>
                      </a:lnTo>
                      <a:lnTo>
                        <a:pt x="43626" y="5441"/>
                      </a:lnTo>
                      <a:lnTo>
                        <a:pt x="43626" y="5378"/>
                      </a:lnTo>
                      <a:lnTo>
                        <a:pt x="43542" y="5420"/>
                      </a:lnTo>
                      <a:lnTo>
                        <a:pt x="43521" y="5336"/>
                      </a:lnTo>
                      <a:lnTo>
                        <a:pt x="43417" y="5357"/>
                      </a:lnTo>
                      <a:lnTo>
                        <a:pt x="43459" y="5190"/>
                      </a:lnTo>
                      <a:lnTo>
                        <a:pt x="43333" y="5043"/>
                      </a:lnTo>
                      <a:lnTo>
                        <a:pt x="43249" y="5106"/>
                      </a:lnTo>
                      <a:lnTo>
                        <a:pt x="43228" y="5001"/>
                      </a:lnTo>
                      <a:lnTo>
                        <a:pt x="43145" y="4980"/>
                      </a:lnTo>
                      <a:lnTo>
                        <a:pt x="43061" y="5022"/>
                      </a:lnTo>
                      <a:lnTo>
                        <a:pt x="43019" y="5085"/>
                      </a:lnTo>
                      <a:lnTo>
                        <a:pt x="42831" y="5043"/>
                      </a:lnTo>
                      <a:lnTo>
                        <a:pt x="42810" y="4897"/>
                      </a:lnTo>
                      <a:lnTo>
                        <a:pt x="43019" y="4708"/>
                      </a:lnTo>
                      <a:lnTo>
                        <a:pt x="42998" y="4625"/>
                      </a:lnTo>
                      <a:lnTo>
                        <a:pt x="42894" y="4625"/>
                      </a:lnTo>
                      <a:lnTo>
                        <a:pt x="42726" y="4792"/>
                      </a:lnTo>
                      <a:lnTo>
                        <a:pt x="42705" y="4667"/>
                      </a:lnTo>
                      <a:lnTo>
                        <a:pt x="42768" y="4562"/>
                      </a:lnTo>
                      <a:lnTo>
                        <a:pt x="42726" y="4415"/>
                      </a:lnTo>
                      <a:lnTo>
                        <a:pt x="42663" y="4457"/>
                      </a:lnTo>
                      <a:lnTo>
                        <a:pt x="42622" y="4499"/>
                      </a:lnTo>
                      <a:lnTo>
                        <a:pt x="42601" y="4395"/>
                      </a:lnTo>
                      <a:lnTo>
                        <a:pt x="42496" y="4395"/>
                      </a:lnTo>
                      <a:lnTo>
                        <a:pt x="42454" y="4353"/>
                      </a:lnTo>
                      <a:lnTo>
                        <a:pt x="42391" y="4269"/>
                      </a:lnTo>
                      <a:lnTo>
                        <a:pt x="42433" y="4102"/>
                      </a:lnTo>
                      <a:lnTo>
                        <a:pt x="42391" y="4060"/>
                      </a:lnTo>
                      <a:lnTo>
                        <a:pt x="42308" y="4102"/>
                      </a:lnTo>
                      <a:lnTo>
                        <a:pt x="42224" y="4248"/>
                      </a:lnTo>
                      <a:lnTo>
                        <a:pt x="42203" y="4039"/>
                      </a:lnTo>
                      <a:lnTo>
                        <a:pt x="42099" y="3955"/>
                      </a:lnTo>
                      <a:lnTo>
                        <a:pt x="41994" y="4039"/>
                      </a:lnTo>
                      <a:lnTo>
                        <a:pt x="41910" y="4039"/>
                      </a:lnTo>
                      <a:lnTo>
                        <a:pt x="41868" y="3871"/>
                      </a:lnTo>
                      <a:lnTo>
                        <a:pt x="41764" y="3976"/>
                      </a:lnTo>
                      <a:lnTo>
                        <a:pt x="41701" y="3976"/>
                      </a:lnTo>
                      <a:lnTo>
                        <a:pt x="41680" y="4060"/>
                      </a:lnTo>
                      <a:lnTo>
                        <a:pt x="41659" y="3892"/>
                      </a:lnTo>
                      <a:lnTo>
                        <a:pt x="41659" y="3830"/>
                      </a:lnTo>
                      <a:lnTo>
                        <a:pt x="41492" y="3830"/>
                      </a:lnTo>
                      <a:lnTo>
                        <a:pt x="41408" y="3851"/>
                      </a:lnTo>
                      <a:lnTo>
                        <a:pt x="41366" y="3788"/>
                      </a:lnTo>
                      <a:lnTo>
                        <a:pt x="41199" y="3851"/>
                      </a:lnTo>
                      <a:lnTo>
                        <a:pt x="41094" y="3851"/>
                      </a:lnTo>
                      <a:lnTo>
                        <a:pt x="41073" y="3892"/>
                      </a:lnTo>
                      <a:lnTo>
                        <a:pt x="41136" y="3955"/>
                      </a:lnTo>
                      <a:lnTo>
                        <a:pt x="41178" y="4081"/>
                      </a:lnTo>
                      <a:lnTo>
                        <a:pt x="41115" y="4060"/>
                      </a:lnTo>
                      <a:lnTo>
                        <a:pt x="41052" y="4081"/>
                      </a:lnTo>
                      <a:lnTo>
                        <a:pt x="41052" y="4164"/>
                      </a:lnTo>
                      <a:lnTo>
                        <a:pt x="41031" y="4143"/>
                      </a:lnTo>
                      <a:lnTo>
                        <a:pt x="40885" y="4164"/>
                      </a:lnTo>
                      <a:lnTo>
                        <a:pt x="40843" y="4143"/>
                      </a:lnTo>
                      <a:lnTo>
                        <a:pt x="40885" y="4039"/>
                      </a:lnTo>
                      <a:lnTo>
                        <a:pt x="40969" y="3976"/>
                      </a:lnTo>
                      <a:lnTo>
                        <a:pt x="40927" y="3871"/>
                      </a:lnTo>
                      <a:lnTo>
                        <a:pt x="40822" y="3851"/>
                      </a:lnTo>
                      <a:lnTo>
                        <a:pt x="40822" y="3955"/>
                      </a:lnTo>
                      <a:lnTo>
                        <a:pt x="40738" y="3997"/>
                      </a:lnTo>
                      <a:lnTo>
                        <a:pt x="40655" y="3892"/>
                      </a:lnTo>
                      <a:lnTo>
                        <a:pt x="40550" y="3871"/>
                      </a:lnTo>
                      <a:lnTo>
                        <a:pt x="40446" y="3767"/>
                      </a:lnTo>
                      <a:lnTo>
                        <a:pt x="40425" y="3851"/>
                      </a:lnTo>
                      <a:lnTo>
                        <a:pt x="40341" y="3871"/>
                      </a:lnTo>
                      <a:lnTo>
                        <a:pt x="40194" y="3871"/>
                      </a:lnTo>
                      <a:lnTo>
                        <a:pt x="40132" y="3788"/>
                      </a:lnTo>
                      <a:lnTo>
                        <a:pt x="40111" y="3892"/>
                      </a:lnTo>
                      <a:lnTo>
                        <a:pt x="40027" y="3955"/>
                      </a:lnTo>
                      <a:lnTo>
                        <a:pt x="39902" y="3851"/>
                      </a:lnTo>
                      <a:lnTo>
                        <a:pt x="39818" y="3851"/>
                      </a:lnTo>
                      <a:lnTo>
                        <a:pt x="39860" y="3955"/>
                      </a:lnTo>
                      <a:lnTo>
                        <a:pt x="39881" y="3997"/>
                      </a:lnTo>
                      <a:lnTo>
                        <a:pt x="39755" y="4102"/>
                      </a:lnTo>
                      <a:lnTo>
                        <a:pt x="39692" y="4081"/>
                      </a:lnTo>
                      <a:lnTo>
                        <a:pt x="39671" y="3997"/>
                      </a:lnTo>
                      <a:lnTo>
                        <a:pt x="39609" y="4102"/>
                      </a:lnTo>
                      <a:lnTo>
                        <a:pt x="39630" y="4269"/>
                      </a:lnTo>
                      <a:lnTo>
                        <a:pt x="39713" y="4353"/>
                      </a:lnTo>
                      <a:lnTo>
                        <a:pt x="39734" y="4457"/>
                      </a:lnTo>
                      <a:lnTo>
                        <a:pt x="39797" y="4478"/>
                      </a:lnTo>
                      <a:lnTo>
                        <a:pt x="39818" y="4625"/>
                      </a:lnTo>
                      <a:lnTo>
                        <a:pt x="39964" y="4667"/>
                      </a:lnTo>
                      <a:lnTo>
                        <a:pt x="40006" y="4729"/>
                      </a:lnTo>
                      <a:lnTo>
                        <a:pt x="40006" y="4834"/>
                      </a:lnTo>
                      <a:lnTo>
                        <a:pt x="40111" y="4918"/>
                      </a:lnTo>
                      <a:lnTo>
                        <a:pt x="40132" y="5001"/>
                      </a:lnTo>
                      <a:lnTo>
                        <a:pt x="40069" y="5106"/>
                      </a:lnTo>
                      <a:lnTo>
                        <a:pt x="40006" y="5085"/>
                      </a:lnTo>
                      <a:lnTo>
                        <a:pt x="39985" y="5001"/>
                      </a:lnTo>
                      <a:lnTo>
                        <a:pt x="39818" y="5043"/>
                      </a:lnTo>
                      <a:lnTo>
                        <a:pt x="39713" y="5022"/>
                      </a:lnTo>
                      <a:lnTo>
                        <a:pt x="39609" y="5043"/>
                      </a:lnTo>
                      <a:lnTo>
                        <a:pt x="39671" y="5127"/>
                      </a:lnTo>
                      <a:lnTo>
                        <a:pt x="39588" y="5232"/>
                      </a:lnTo>
                      <a:lnTo>
                        <a:pt x="39462" y="5232"/>
                      </a:lnTo>
                      <a:lnTo>
                        <a:pt x="39378" y="5211"/>
                      </a:lnTo>
                      <a:lnTo>
                        <a:pt x="39127" y="5336"/>
                      </a:lnTo>
                      <a:lnTo>
                        <a:pt x="38751" y="5399"/>
                      </a:lnTo>
                      <a:lnTo>
                        <a:pt x="38625" y="5336"/>
                      </a:lnTo>
                      <a:lnTo>
                        <a:pt x="38437" y="5336"/>
                      </a:lnTo>
                      <a:lnTo>
                        <a:pt x="38416" y="5357"/>
                      </a:lnTo>
                      <a:lnTo>
                        <a:pt x="38311" y="5336"/>
                      </a:lnTo>
                      <a:lnTo>
                        <a:pt x="37788" y="5315"/>
                      </a:lnTo>
                      <a:lnTo>
                        <a:pt x="37621" y="5190"/>
                      </a:lnTo>
                      <a:lnTo>
                        <a:pt x="37579" y="4980"/>
                      </a:lnTo>
                      <a:lnTo>
                        <a:pt x="37663" y="4834"/>
                      </a:lnTo>
                      <a:lnTo>
                        <a:pt x="37705" y="4813"/>
                      </a:lnTo>
                      <a:lnTo>
                        <a:pt x="37705" y="4729"/>
                      </a:lnTo>
                      <a:lnTo>
                        <a:pt x="37558" y="4688"/>
                      </a:lnTo>
                      <a:lnTo>
                        <a:pt x="37370" y="4688"/>
                      </a:lnTo>
                      <a:lnTo>
                        <a:pt x="37035" y="4834"/>
                      </a:lnTo>
                      <a:lnTo>
                        <a:pt x="36554" y="4876"/>
                      </a:lnTo>
                      <a:lnTo>
                        <a:pt x="36156" y="4980"/>
                      </a:lnTo>
                      <a:lnTo>
                        <a:pt x="35926" y="5022"/>
                      </a:lnTo>
                      <a:lnTo>
                        <a:pt x="35884" y="5106"/>
                      </a:lnTo>
                      <a:lnTo>
                        <a:pt x="35801" y="5106"/>
                      </a:lnTo>
                      <a:lnTo>
                        <a:pt x="35738" y="5190"/>
                      </a:lnTo>
                      <a:lnTo>
                        <a:pt x="35612" y="5252"/>
                      </a:lnTo>
                      <a:lnTo>
                        <a:pt x="35466" y="5399"/>
                      </a:lnTo>
                      <a:lnTo>
                        <a:pt x="35529" y="5545"/>
                      </a:lnTo>
                      <a:lnTo>
                        <a:pt x="35612" y="5566"/>
                      </a:lnTo>
                      <a:lnTo>
                        <a:pt x="35717" y="5524"/>
                      </a:lnTo>
                      <a:lnTo>
                        <a:pt x="35780" y="5545"/>
                      </a:lnTo>
                      <a:lnTo>
                        <a:pt x="35717" y="5629"/>
                      </a:lnTo>
                      <a:lnTo>
                        <a:pt x="35654" y="5650"/>
                      </a:lnTo>
                      <a:lnTo>
                        <a:pt x="35549" y="5755"/>
                      </a:lnTo>
                      <a:lnTo>
                        <a:pt x="35549" y="5817"/>
                      </a:lnTo>
                      <a:lnTo>
                        <a:pt x="35508" y="5755"/>
                      </a:lnTo>
                      <a:lnTo>
                        <a:pt x="35487" y="5545"/>
                      </a:lnTo>
                      <a:lnTo>
                        <a:pt x="35319" y="5420"/>
                      </a:lnTo>
                      <a:lnTo>
                        <a:pt x="35298" y="5336"/>
                      </a:lnTo>
                      <a:lnTo>
                        <a:pt x="35319" y="5252"/>
                      </a:lnTo>
                      <a:lnTo>
                        <a:pt x="35194" y="5148"/>
                      </a:lnTo>
                      <a:lnTo>
                        <a:pt x="35110" y="5148"/>
                      </a:lnTo>
                      <a:lnTo>
                        <a:pt x="34880" y="4939"/>
                      </a:lnTo>
                      <a:lnTo>
                        <a:pt x="34817" y="4939"/>
                      </a:lnTo>
                      <a:lnTo>
                        <a:pt x="34817" y="5022"/>
                      </a:lnTo>
                      <a:lnTo>
                        <a:pt x="35005" y="5232"/>
                      </a:lnTo>
                      <a:lnTo>
                        <a:pt x="35026" y="5357"/>
                      </a:lnTo>
                      <a:lnTo>
                        <a:pt x="34922" y="5462"/>
                      </a:lnTo>
                      <a:lnTo>
                        <a:pt x="34733" y="5504"/>
                      </a:lnTo>
                      <a:lnTo>
                        <a:pt x="34650" y="5545"/>
                      </a:lnTo>
                      <a:lnTo>
                        <a:pt x="34482" y="5545"/>
                      </a:lnTo>
                      <a:lnTo>
                        <a:pt x="34168" y="5294"/>
                      </a:lnTo>
                      <a:lnTo>
                        <a:pt x="34168" y="5190"/>
                      </a:lnTo>
                      <a:lnTo>
                        <a:pt x="34231" y="5106"/>
                      </a:lnTo>
                      <a:lnTo>
                        <a:pt x="34210" y="5022"/>
                      </a:lnTo>
                      <a:lnTo>
                        <a:pt x="34043" y="5085"/>
                      </a:lnTo>
                      <a:lnTo>
                        <a:pt x="34043" y="5211"/>
                      </a:lnTo>
                      <a:lnTo>
                        <a:pt x="33959" y="5294"/>
                      </a:lnTo>
                      <a:lnTo>
                        <a:pt x="33750" y="5148"/>
                      </a:lnTo>
                      <a:lnTo>
                        <a:pt x="33604" y="5148"/>
                      </a:lnTo>
                      <a:lnTo>
                        <a:pt x="33499" y="5252"/>
                      </a:lnTo>
                      <a:lnTo>
                        <a:pt x="33520" y="5441"/>
                      </a:lnTo>
                      <a:lnTo>
                        <a:pt x="33436" y="5566"/>
                      </a:lnTo>
                      <a:lnTo>
                        <a:pt x="33520" y="5734"/>
                      </a:lnTo>
                      <a:lnTo>
                        <a:pt x="33645" y="5776"/>
                      </a:lnTo>
                      <a:lnTo>
                        <a:pt x="33813" y="5650"/>
                      </a:lnTo>
                      <a:lnTo>
                        <a:pt x="33834" y="5566"/>
                      </a:lnTo>
                      <a:lnTo>
                        <a:pt x="34043" y="5441"/>
                      </a:lnTo>
                      <a:lnTo>
                        <a:pt x="34106" y="5524"/>
                      </a:lnTo>
                      <a:lnTo>
                        <a:pt x="34064" y="5650"/>
                      </a:lnTo>
                      <a:lnTo>
                        <a:pt x="33855" y="5817"/>
                      </a:lnTo>
                      <a:lnTo>
                        <a:pt x="33938" y="5880"/>
                      </a:lnTo>
                      <a:lnTo>
                        <a:pt x="33855" y="6027"/>
                      </a:lnTo>
                      <a:lnTo>
                        <a:pt x="33729" y="6068"/>
                      </a:lnTo>
                      <a:lnTo>
                        <a:pt x="33604" y="5985"/>
                      </a:lnTo>
                      <a:lnTo>
                        <a:pt x="33604" y="6048"/>
                      </a:lnTo>
                      <a:lnTo>
                        <a:pt x="33645" y="6173"/>
                      </a:lnTo>
                      <a:lnTo>
                        <a:pt x="33583" y="6299"/>
                      </a:lnTo>
                      <a:lnTo>
                        <a:pt x="33394" y="6445"/>
                      </a:lnTo>
                      <a:lnTo>
                        <a:pt x="33436" y="6550"/>
                      </a:lnTo>
                      <a:lnTo>
                        <a:pt x="33394" y="6592"/>
                      </a:lnTo>
                      <a:lnTo>
                        <a:pt x="33311" y="6592"/>
                      </a:lnTo>
                      <a:lnTo>
                        <a:pt x="33164" y="6759"/>
                      </a:lnTo>
                      <a:lnTo>
                        <a:pt x="32955" y="6780"/>
                      </a:lnTo>
                      <a:lnTo>
                        <a:pt x="32746" y="6801"/>
                      </a:lnTo>
                      <a:lnTo>
                        <a:pt x="32683" y="6926"/>
                      </a:lnTo>
                      <a:lnTo>
                        <a:pt x="32746" y="7094"/>
                      </a:lnTo>
                      <a:lnTo>
                        <a:pt x="32913" y="7303"/>
                      </a:lnTo>
                      <a:lnTo>
                        <a:pt x="32997" y="7324"/>
                      </a:lnTo>
                      <a:lnTo>
                        <a:pt x="32913" y="7345"/>
                      </a:lnTo>
                      <a:lnTo>
                        <a:pt x="32767" y="7345"/>
                      </a:lnTo>
                      <a:lnTo>
                        <a:pt x="32746" y="7429"/>
                      </a:lnTo>
                      <a:lnTo>
                        <a:pt x="32767" y="7491"/>
                      </a:lnTo>
                      <a:lnTo>
                        <a:pt x="32704" y="7596"/>
                      </a:lnTo>
                      <a:lnTo>
                        <a:pt x="32599" y="7701"/>
                      </a:lnTo>
                      <a:lnTo>
                        <a:pt x="32495" y="7701"/>
                      </a:lnTo>
                      <a:lnTo>
                        <a:pt x="32474" y="7763"/>
                      </a:lnTo>
                      <a:lnTo>
                        <a:pt x="32495" y="7659"/>
                      </a:lnTo>
                      <a:lnTo>
                        <a:pt x="32599" y="7596"/>
                      </a:lnTo>
                      <a:lnTo>
                        <a:pt x="32683" y="7282"/>
                      </a:lnTo>
                      <a:lnTo>
                        <a:pt x="32599" y="7219"/>
                      </a:lnTo>
                      <a:lnTo>
                        <a:pt x="32599" y="7115"/>
                      </a:lnTo>
                      <a:lnTo>
                        <a:pt x="32662" y="7073"/>
                      </a:lnTo>
                      <a:lnTo>
                        <a:pt x="32662" y="6926"/>
                      </a:lnTo>
                      <a:lnTo>
                        <a:pt x="32599" y="6780"/>
                      </a:lnTo>
                      <a:lnTo>
                        <a:pt x="32662" y="6612"/>
                      </a:lnTo>
                      <a:lnTo>
                        <a:pt x="32767" y="6550"/>
                      </a:lnTo>
                      <a:lnTo>
                        <a:pt x="32808" y="6445"/>
                      </a:lnTo>
                      <a:lnTo>
                        <a:pt x="32767" y="6194"/>
                      </a:lnTo>
                      <a:lnTo>
                        <a:pt x="32746" y="6152"/>
                      </a:lnTo>
                      <a:lnTo>
                        <a:pt x="32788" y="6068"/>
                      </a:lnTo>
                      <a:lnTo>
                        <a:pt x="32871" y="6068"/>
                      </a:lnTo>
                      <a:lnTo>
                        <a:pt x="32913" y="6089"/>
                      </a:lnTo>
                      <a:lnTo>
                        <a:pt x="33080" y="6048"/>
                      </a:lnTo>
                      <a:lnTo>
                        <a:pt x="33185" y="5776"/>
                      </a:lnTo>
                      <a:lnTo>
                        <a:pt x="33164" y="5671"/>
                      </a:lnTo>
                      <a:lnTo>
                        <a:pt x="33101" y="5545"/>
                      </a:lnTo>
                      <a:lnTo>
                        <a:pt x="33185" y="5252"/>
                      </a:lnTo>
                      <a:lnTo>
                        <a:pt x="33269" y="5127"/>
                      </a:lnTo>
                      <a:lnTo>
                        <a:pt x="33373" y="4939"/>
                      </a:lnTo>
                      <a:lnTo>
                        <a:pt x="33311" y="4792"/>
                      </a:lnTo>
                      <a:lnTo>
                        <a:pt x="33290" y="4792"/>
                      </a:lnTo>
                      <a:lnTo>
                        <a:pt x="33206" y="4876"/>
                      </a:lnTo>
                      <a:lnTo>
                        <a:pt x="33122" y="4876"/>
                      </a:lnTo>
                      <a:lnTo>
                        <a:pt x="32997" y="4813"/>
                      </a:lnTo>
                      <a:lnTo>
                        <a:pt x="33122" y="4813"/>
                      </a:lnTo>
                      <a:lnTo>
                        <a:pt x="33269" y="4708"/>
                      </a:lnTo>
                      <a:lnTo>
                        <a:pt x="33373" y="4667"/>
                      </a:lnTo>
                      <a:lnTo>
                        <a:pt x="33415" y="4562"/>
                      </a:lnTo>
                      <a:lnTo>
                        <a:pt x="33394" y="4499"/>
                      </a:lnTo>
                      <a:lnTo>
                        <a:pt x="33436" y="4415"/>
                      </a:lnTo>
                      <a:lnTo>
                        <a:pt x="33520" y="4248"/>
                      </a:lnTo>
                      <a:lnTo>
                        <a:pt x="33499" y="4185"/>
                      </a:lnTo>
                      <a:lnTo>
                        <a:pt x="33541" y="4081"/>
                      </a:lnTo>
                      <a:lnTo>
                        <a:pt x="33708" y="3997"/>
                      </a:lnTo>
                      <a:lnTo>
                        <a:pt x="33708" y="3892"/>
                      </a:lnTo>
                      <a:lnTo>
                        <a:pt x="33624" y="3830"/>
                      </a:lnTo>
                      <a:lnTo>
                        <a:pt x="33624" y="3767"/>
                      </a:lnTo>
                      <a:lnTo>
                        <a:pt x="33708" y="3641"/>
                      </a:lnTo>
                      <a:lnTo>
                        <a:pt x="33687" y="3537"/>
                      </a:lnTo>
                      <a:lnTo>
                        <a:pt x="33729" y="3432"/>
                      </a:lnTo>
                      <a:lnTo>
                        <a:pt x="33792" y="3411"/>
                      </a:lnTo>
                      <a:lnTo>
                        <a:pt x="33855" y="3223"/>
                      </a:lnTo>
                      <a:lnTo>
                        <a:pt x="33855" y="3014"/>
                      </a:lnTo>
                      <a:lnTo>
                        <a:pt x="33813" y="2804"/>
                      </a:lnTo>
                      <a:lnTo>
                        <a:pt x="33708" y="2616"/>
                      </a:lnTo>
                      <a:lnTo>
                        <a:pt x="33729" y="2574"/>
                      </a:lnTo>
                      <a:lnTo>
                        <a:pt x="33708" y="2491"/>
                      </a:lnTo>
                      <a:lnTo>
                        <a:pt x="33645" y="2470"/>
                      </a:lnTo>
                      <a:lnTo>
                        <a:pt x="33604" y="2491"/>
                      </a:lnTo>
                      <a:lnTo>
                        <a:pt x="33520" y="2428"/>
                      </a:lnTo>
                      <a:lnTo>
                        <a:pt x="33478" y="2365"/>
                      </a:lnTo>
                      <a:lnTo>
                        <a:pt x="33436" y="2365"/>
                      </a:lnTo>
                      <a:lnTo>
                        <a:pt x="33394" y="2491"/>
                      </a:lnTo>
                      <a:lnTo>
                        <a:pt x="33332" y="2532"/>
                      </a:lnTo>
                      <a:lnTo>
                        <a:pt x="33290" y="2491"/>
                      </a:lnTo>
                      <a:lnTo>
                        <a:pt x="33206" y="2365"/>
                      </a:lnTo>
                      <a:lnTo>
                        <a:pt x="33227" y="2323"/>
                      </a:lnTo>
                      <a:lnTo>
                        <a:pt x="33185" y="2302"/>
                      </a:lnTo>
                      <a:lnTo>
                        <a:pt x="33018" y="2281"/>
                      </a:lnTo>
                      <a:lnTo>
                        <a:pt x="32955" y="2177"/>
                      </a:lnTo>
                      <a:lnTo>
                        <a:pt x="32976" y="2156"/>
                      </a:lnTo>
                      <a:lnTo>
                        <a:pt x="33122" y="2156"/>
                      </a:lnTo>
                      <a:lnTo>
                        <a:pt x="33332" y="2219"/>
                      </a:lnTo>
                      <a:lnTo>
                        <a:pt x="33415" y="2302"/>
                      </a:lnTo>
                      <a:lnTo>
                        <a:pt x="33478" y="2260"/>
                      </a:lnTo>
                      <a:lnTo>
                        <a:pt x="33520" y="2260"/>
                      </a:lnTo>
                      <a:lnTo>
                        <a:pt x="33583" y="2323"/>
                      </a:lnTo>
                      <a:lnTo>
                        <a:pt x="33604" y="2386"/>
                      </a:lnTo>
                      <a:lnTo>
                        <a:pt x="33645" y="2386"/>
                      </a:lnTo>
                      <a:lnTo>
                        <a:pt x="33645" y="2302"/>
                      </a:lnTo>
                      <a:lnTo>
                        <a:pt x="33541" y="2177"/>
                      </a:lnTo>
                      <a:lnTo>
                        <a:pt x="33541" y="2072"/>
                      </a:lnTo>
                      <a:lnTo>
                        <a:pt x="33478" y="1967"/>
                      </a:lnTo>
                      <a:lnTo>
                        <a:pt x="33394" y="1905"/>
                      </a:lnTo>
                      <a:lnTo>
                        <a:pt x="33332" y="1905"/>
                      </a:lnTo>
                      <a:lnTo>
                        <a:pt x="33290" y="1967"/>
                      </a:lnTo>
                      <a:lnTo>
                        <a:pt x="33206" y="1947"/>
                      </a:lnTo>
                      <a:lnTo>
                        <a:pt x="33185" y="1800"/>
                      </a:lnTo>
                      <a:lnTo>
                        <a:pt x="33018" y="1654"/>
                      </a:lnTo>
                      <a:lnTo>
                        <a:pt x="33018" y="1549"/>
                      </a:lnTo>
                      <a:lnTo>
                        <a:pt x="32955" y="1465"/>
                      </a:lnTo>
                      <a:lnTo>
                        <a:pt x="32892" y="1382"/>
                      </a:lnTo>
                      <a:lnTo>
                        <a:pt x="32808" y="1382"/>
                      </a:lnTo>
                      <a:lnTo>
                        <a:pt x="32704" y="1444"/>
                      </a:lnTo>
                      <a:lnTo>
                        <a:pt x="32704" y="1549"/>
                      </a:lnTo>
                      <a:lnTo>
                        <a:pt x="32808" y="1549"/>
                      </a:lnTo>
                      <a:lnTo>
                        <a:pt x="32892" y="1591"/>
                      </a:lnTo>
                      <a:lnTo>
                        <a:pt x="32871" y="1654"/>
                      </a:lnTo>
                      <a:lnTo>
                        <a:pt x="32788" y="1695"/>
                      </a:lnTo>
                      <a:lnTo>
                        <a:pt x="32788" y="1779"/>
                      </a:lnTo>
                      <a:lnTo>
                        <a:pt x="32746" y="1800"/>
                      </a:lnTo>
                      <a:lnTo>
                        <a:pt x="32536" y="1570"/>
                      </a:lnTo>
                      <a:lnTo>
                        <a:pt x="32536" y="1486"/>
                      </a:lnTo>
                      <a:lnTo>
                        <a:pt x="32474" y="1361"/>
                      </a:lnTo>
                      <a:lnTo>
                        <a:pt x="32369" y="1340"/>
                      </a:lnTo>
                      <a:lnTo>
                        <a:pt x="31930" y="1068"/>
                      </a:lnTo>
                      <a:lnTo>
                        <a:pt x="31825" y="1026"/>
                      </a:lnTo>
                      <a:lnTo>
                        <a:pt x="31804" y="1005"/>
                      </a:lnTo>
                      <a:lnTo>
                        <a:pt x="31532" y="1026"/>
                      </a:lnTo>
                      <a:lnTo>
                        <a:pt x="31511" y="921"/>
                      </a:lnTo>
                      <a:lnTo>
                        <a:pt x="31553" y="858"/>
                      </a:lnTo>
                      <a:lnTo>
                        <a:pt x="31532" y="796"/>
                      </a:lnTo>
                      <a:lnTo>
                        <a:pt x="31407" y="817"/>
                      </a:lnTo>
                      <a:lnTo>
                        <a:pt x="31344" y="754"/>
                      </a:lnTo>
                      <a:lnTo>
                        <a:pt x="31218" y="796"/>
                      </a:lnTo>
                      <a:lnTo>
                        <a:pt x="31135" y="858"/>
                      </a:lnTo>
                      <a:lnTo>
                        <a:pt x="31093" y="838"/>
                      </a:lnTo>
                      <a:lnTo>
                        <a:pt x="30988" y="942"/>
                      </a:lnTo>
                      <a:lnTo>
                        <a:pt x="30925" y="1047"/>
                      </a:lnTo>
                      <a:lnTo>
                        <a:pt x="30779" y="1047"/>
                      </a:lnTo>
                      <a:lnTo>
                        <a:pt x="30695" y="1026"/>
                      </a:lnTo>
                      <a:lnTo>
                        <a:pt x="30570" y="1172"/>
                      </a:lnTo>
                      <a:lnTo>
                        <a:pt x="30381" y="1235"/>
                      </a:lnTo>
                      <a:lnTo>
                        <a:pt x="30298" y="1256"/>
                      </a:lnTo>
                      <a:lnTo>
                        <a:pt x="30256" y="1214"/>
                      </a:lnTo>
                      <a:lnTo>
                        <a:pt x="30172" y="1214"/>
                      </a:lnTo>
                      <a:lnTo>
                        <a:pt x="30130" y="1256"/>
                      </a:lnTo>
                      <a:lnTo>
                        <a:pt x="30130" y="1361"/>
                      </a:lnTo>
                      <a:lnTo>
                        <a:pt x="30193" y="1382"/>
                      </a:lnTo>
                      <a:lnTo>
                        <a:pt x="30256" y="1382"/>
                      </a:lnTo>
                      <a:lnTo>
                        <a:pt x="30298" y="1549"/>
                      </a:lnTo>
                      <a:lnTo>
                        <a:pt x="30339" y="1758"/>
                      </a:lnTo>
                      <a:lnTo>
                        <a:pt x="30256" y="1905"/>
                      </a:lnTo>
                      <a:lnTo>
                        <a:pt x="30067" y="1905"/>
                      </a:lnTo>
                      <a:lnTo>
                        <a:pt x="29942" y="2051"/>
                      </a:lnTo>
                      <a:lnTo>
                        <a:pt x="29733" y="2093"/>
                      </a:lnTo>
                      <a:lnTo>
                        <a:pt x="29649" y="2072"/>
                      </a:lnTo>
                      <a:lnTo>
                        <a:pt x="29754" y="1988"/>
                      </a:lnTo>
                      <a:lnTo>
                        <a:pt x="29837" y="1967"/>
                      </a:lnTo>
                      <a:lnTo>
                        <a:pt x="29858" y="1842"/>
                      </a:lnTo>
                      <a:lnTo>
                        <a:pt x="29733" y="1591"/>
                      </a:lnTo>
                      <a:lnTo>
                        <a:pt x="29816" y="1444"/>
                      </a:lnTo>
                      <a:lnTo>
                        <a:pt x="29816" y="1340"/>
                      </a:lnTo>
                      <a:lnTo>
                        <a:pt x="29858" y="1256"/>
                      </a:lnTo>
                      <a:lnTo>
                        <a:pt x="29775" y="1068"/>
                      </a:lnTo>
                      <a:lnTo>
                        <a:pt x="29775" y="963"/>
                      </a:lnTo>
                      <a:lnTo>
                        <a:pt x="29628" y="817"/>
                      </a:lnTo>
                      <a:lnTo>
                        <a:pt x="29523" y="858"/>
                      </a:lnTo>
                      <a:lnTo>
                        <a:pt x="29440" y="817"/>
                      </a:lnTo>
                      <a:lnTo>
                        <a:pt x="29398" y="817"/>
                      </a:lnTo>
                      <a:lnTo>
                        <a:pt x="29356" y="942"/>
                      </a:lnTo>
                      <a:lnTo>
                        <a:pt x="29210" y="963"/>
                      </a:lnTo>
                      <a:lnTo>
                        <a:pt x="29147" y="921"/>
                      </a:lnTo>
                      <a:lnTo>
                        <a:pt x="29042" y="963"/>
                      </a:lnTo>
                      <a:lnTo>
                        <a:pt x="28938" y="1130"/>
                      </a:lnTo>
                      <a:lnTo>
                        <a:pt x="28707" y="1130"/>
                      </a:lnTo>
                      <a:lnTo>
                        <a:pt x="28707" y="1047"/>
                      </a:lnTo>
                      <a:lnTo>
                        <a:pt x="28791" y="921"/>
                      </a:lnTo>
                      <a:lnTo>
                        <a:pt x="28791" y="838"/>
                      </a:lnTo>
                      <a:lnTo>
                        <a:pt x="28707" y="817"/>
                      </a:lnTo>
                      <a:lnTo>
                        <a:pt x="28519" y="1110"/>
                      </a:lnTo>
                      <a:lnTo>
                        <a:pt x="28268" y="1214"/>
                      </a:lnTo>
                      <a:lnTo>
                        <a:pt x="28163" y="1172"/>
                      </a:lnTo>
                      <a:lnTo>
                        <a:pt x="28268" y="1026"/>
                      </a:lnTo>
                      <a:lnTo>
                        <a:pt x="28394" y="1005"/>
                      </a:lnTo>
                      <a:lnTo>
                        <a:pt x="28519" y="817"/>
                      </a:lnTo>
                      <a:lnTo>
                        <a:pt x="28498" y="691"/>
                      </a:lnTo>
                      <a:lnTo>
                        <a:pt x="28561" y="586"/>
                      </a:lnTo>
                      <a:lnTo>
                        <a:pt x="28561" y="524"/>
                      </a:lnTo>
                      <a:lnTo>
                        <a:pt x="28645" y="440"/>
                      </a:lnTo>
                      <a:lnTo>
                        <a:pt x="28645" y="398"/>
                      </a:lnTo>
                      <a:lnTo>
                        <a:pt x="28477" y="335"/>
                      </a:lnTo>
                      <a:lnTo>
                        <a:pt x="28414" y="294"/>
                      </a:lnTo>
                      <a:lnTo>
                        <a:pt x="28414" y="126"/>
                      </a:lnTo>
                      <a:lnTo>
                        <a:pt x="28373" y="105"/>
                      </a:lnTo>
                      <a:lnTo>
                        <a:pt x="28205" y="231"/>
                      </a:lnTo>
                      <a:lnTo>
                        <a:pt x="28059" y="210"/>
                      </a:lnTo>
                      <a:lnTo>
                        <a:pt x="27996" y="63"/>
                      </a:lnTo>
                      <a:lnTo>
                        <a:pt x="27891" y="63"/>
                      </a:lnTo>
                      <a:lnTo>
                        <a:pt x="27787" y="168"/>
                      </a:lnTo>
                      <a:lnTo>
                        <a:pt x="27661" y="1"/>
                      </a:lnTo>
                      <a:close/>
                    </a:path>
                  </a:pathLst>
                </a:custGeom>
                <a:solidFill>
                  <a:srgbClr val="5F7D9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rgbClr val="A6CBC2"/>
                    </a:solidFill>
                  </a:endParaRPr>
                </a:p>
              </p:txBody>
            </p:sp>
            <p:sp>
              <p:nvSpPr>
                <p:cNvPr id="1083" name="Google Shape;2540;p78"/>
                <p:cNvSpPr/>
                <p:nvPr/>
              </p:nvSpPr>
              <p:spPr>
                <a:xfrm>
                  <a:off x="5538025" y="2213300"/>
                  <a:ext cx="94175" cy="208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67" h="8350" extrusionOk="0">
                      <a:moveTo>
                        <a:pt x="251" y="1"/>
                      </a:moveTo>
                      <a:lnTo>
                        <a:pt x="209" y="63"/>
                      </a:lnTo>
                      <a:lnTo>
                        <a:pt x="251" y="105"/>
                      </a:lnTo>
                      <a:lnTo>
                        <a:pt x="251" y="189"/>
                      </a:lnTo>
                      <a:lnTo>
                        <a:pt x="188" y="210"/>
                      </a:lnTo>
                      <a:lnTo>
                        <a:pt x="105" y="168"/>
                      </a:lnTo>
                      <a:lnTo>
                        <a:pt x="0" y="168"/>
                      </a:lnTo>
                      <a:lnTo>
                        <a:pt x="168" y="314"/>
                      </a:lnTo>
                      <a:lnTo>
                        <a:pt x="356" y="461"/>
                      </a:lnTo>
                      <a:lnTo>
                        <a:pt x="419" y="524"/>
                      </a:lnTo>
                      <a:lnTo>
                        <a:pt x="398" y="670"/>
                      </a:lnTo>
                      <a:lnTo>
                        <a:pt x="460" y="607"/>
                      </a:lnTo>
                      <a:lnTo>
                        <a:pt x="502" y="607"/>
                      </a:lnTo>
                      <a:lnTo>
                        <a:pt x="565" y="691"/>
                      </a:lnTo>
                      <a:lnTo>
                        <a:pt x="502" y="733"/>
                      </a:lnTo>
                      <a:lnTo>
                        <a:pt x="419" y="775"/>
                      </a:lnTo>
                      <a:lnTo>
                        <a:pt x="460" y="838"/>
                      </a:lnTo>
                      <a:lnTo>
                        <a:pt x="523" y="838"/>
                      </a:lnTo>
                      <a:lnTo>
                        <a:pt x="565" y="984"/>
                      </a:lnTo>
                      <a:lnTo>
                        <a:pt x="481" y="1026"/>
                      </a:lnTo>
                      <a:lnTo>
                        <a:pt x="377" y="1005"/>
                      </a:lnTo>
                      <a:lnTo>
                        <a:pt x="314" y="900"/>
                      </a:lnTo>
                      <a:lnTo>
                        <a:pt x="251" y="984"/>
                      </a:lnTo>
                      <a:lnTo>
                        <a:pt x="168" y="1130"/>
                      </a:lnTo>
                      <a:lnTo>
                        <a:pt x="272" y="1235"/>
                      </a:lnTo>
                      <a:lnTo>
                        <a:pt x="314" y="1382"/>
                      </a:lnTo>
                      <a:lnTo>
                        <a:pt x="419" y="1528"/>
                      </a:lnTo>
                      <a:lnTo>
                        <a:pt x="523" y="1716"/>
                      </a:lnTo>
                      <a:lnTo>
                        <a:pt x="523" y="1946"/>
                      </a:lnTo>
                      <a:lnTo>
                        <a:pt x="586" y="1988"/>
                      </a:lnTo>
                      <a:lnTo>
                        <a:pt x="607" y="2177"/>
                      </a:lnTo>
                      <a:lnTo>
                        <a:pt x="691" y="2470"/>
                      </a:lnTo>
                      <a:lnTo>
                        <a:pt x="774" y="2658"/>
                      </a:lnTo>
                      <a:lnTo>
                        <a:pt x="900" y="2700"/>
                      </a:lnTo>
                      <a:lnTo>
                        <a:pt x="900" y="2762"/>
                      </a:lnTo>
                      <a:lnTo>
                        <a:pt x="837" y="2804"/>
                      </a:lnTo>
                      <a:lnTo>
                        <a:pt x="1130" y="3097"/>
                      </a:lnTo>
                      <a:lnTo>
                        <a:pt x="1235" y="3118"/>
                      </a:lnTo>
                      <a:lnTo>
                        <a:pt x="1360" y="3307"/>
                      </a:lnTo>
                      <a:lnTo>
                        <a:pt x="1402" y="3516"/>
                      </a:lnTo>
                      <a:lnTo>
                        <a:pt x="1402" y="3641"/>
                      </a:lnTo>
                      <a:lnTo>
                        <a:pt x="1465" y="3809"/>
                      </a:lnTo>
                      <a:lnTo>
                        <a:pt x="1465" y="3934"/>
                      </a:lnTo>
                      <a:lnTo>
                        <a:pt x="1569" y="3976"/>
                      </a:lnTo>
                      <a:lnTo>
                        <a:pt x="1674" y="4123"/>
                      </a:lnTo>
                      <a:lnTo>
                        <a:pt x="1653" y="4143"/>
                      </a:lnTo>
                      <a:lnTo>
                        <a:pt x="1653" y="4227"/>
                      </a:lnTo>
                      <a:lnTo>
                        <a:pt x="1779" y="4436"/>
                      </a:lnTo>
                      <a:lnTo>
                        <a:pt x="1821" y="4562"/>
                      </a:lnTo>
                      <a:lnTo>
                        <a:pt x="1883" y="4708"/>
                      </a:lnTo>
                      <a:lnTo>
                        <a:pt x="1883" y="4918"/>
                      </a:lnTo>
                      <a:lnTo>
                        <a:pt x="1946" y="5001"/>
                      </a:lnTo>
                      <a:lnTo>
                        <a:pt x="1925" y="5106"/>
                      </a:lnTo>
                      <a:lnTo>
                        <a:pt x="1946" y="5315"/>
                      </a:lnTo>
                      <a:lnTo>
                        <a:pt x="2051" y="5524"/>
                      </a:lnTo>
                      <a:lnTo>
                        <a:pt x="2030" y="5608"/>
                      </a:lnTo>
                      <a:lnTo>
                        <a:pt x="2030" y="5755"/>
                      </a:lnTo>
                      <a:lnTo>
                        <a:pt x="2155" y="5859"/>
                      </a:lnTo>
                      <a:lnTo>
                        <a:pt x="2365" y="6131"/>
                      </a:lnTo>
                      <a:lnTo>
                        <a:pt x="2365" y="6257"/>
                      </a:lnTo>
                      <a:lnTo>
                        <a:pt x="2448" y="6424"/>
                      </a:lnTo>
                      <a:lnTo>
                        <a:pt x="2406" y="6654"/>
                      </a:lnTo>
                      <a:lnTo>
                        <a:pt x="2448" y="6843"/>
                      </a:lnTo>
                      <a:lnTo>
                        <a:pt x="2553" y="7010"/>
                      </a:lnTo>
                      <a:lnTo>
                        <a:pt x="2574" y="7156"/>
                      </a:lnTo>
                      <a:lnTo>
                        <a:pt x="2720" y="7324"/>
                      </a:lnTo>
                      <a:lnTo>
                        <a:pt x="2762" y="7408"/>
                      </a:lnTo>
                      <a:lnTo>
                        <a:pt x="2699" y="7596"/>
                      </a:lnTo>
                      <a:lnTo>
                        <a:pt x="2699" y="7847"/>
                      </a:lnTo>
                      <a:lnTo>
                        <a:pt x="2762" y="7993"/>
                      </a:lnTo>
                      <a:lnTo>
                        <a:pt x="2867" y="8098"/>
                      </a:lnTo>
                      <a:lnTo>
                        <a:pt x="2929" y="8244"/>
                      </a:lnTo>
                      <a:lnTo>
                        <a:pt x="3097" y="8349"/>
                      </a:lnTo>
                      <a:lnTo>
                        <a:pt x="3097" y="8349"/>
                      </a:lnTo>
                      <a:lnTo>
                        <a:pt x="3076" y="8224"/>
                      </a:lnTo>
                      <a:lnTo>
                        <a:pt x="3097" y="8098"/>
                      </a:lnTo>
                      <a:lnTo>
                        <a:pt x="3034" y="7993"/>
                      </a:lnTo>
                      <a:lnTo>
                        <a:pt x="3013" y="7847"/>
                      </a:lnTo>
                      <a:lnTo>
                        <a:pt x="3034" y="7680"/>
                      </a:lnTo>
                      <a:lnTo>
                        <a:pt x="3139" y="7575"/>
                      </a:lnTo>
                      <a:lnTo>
                        <a:pt x="3201" y="7596"/>
                      </a:lnTo>
                      <a:lnTo>
                        <a:pt x="3201" y="7680"/>
                      </a:lnTo>
                      <a:lnTo>
                        <a:pt x="3243" y="7721"/>
                      </a:lnTo>
                      <a:lnTo>
                        <a:pt x="3494" y="7700"/>
                      </a:lnTo>
                      <a:lnTo>
                        <a:pt x="3515" y="7638"/>
                      </a:lnTo>
                      <a:lnTo>
                        <a:pt x="3557" y="7638"/>
                      </a:lnTo>
                      <a:lnTo>
                        <a:pt x="3599" y="7700"/>
                      </a:lnTo>
                      <a:lnTo>
                        <a:pt x="3557" y="7721"/>
                      </a:lnTo>
                      <a:lnTo>
                        <a:pt x="3557" y="7826"/>
                      </a:lnTo>
                      <a:lnTo>
                        <a:pt x="3704" y="7952"/>
                      </a:lnTo>
                      <a:lnTo>
                        <a:pt x="3725" y="8056"/>
                      </a:lnTo>
                      <a:lnTo>
                        <a:pt x="3766" y="8119"/>
                      </a:lnTo>
                      <a:lnTo>
                        <a:pt x="3766" y="8035"/>
                      </a:lnTo>
                      <a:lnTo>
                        <a:pt x="3745" y="7993"/>
                      </a:lnTo>
                      <a:lnTo>
                        <a:pt x="3766" y="7847"/>
                      </a:lnTo>
                      <a:lnTo>
                        <a:pt x="3766" y="7721"/>
                      </a:lnTo>
                      <a:lnTo>
                        <a:pt x="3662" y="7638"/>
                      </a:lnTo>
                      <a:lnTo>
                        <a:pt x="3641" y="7491"/>
                      </a:lnTo>
                      <a:lnTo>
                        <a:pt x="3599" y="7387"/>
                      </a:lnTo>
                      <a:lnTo>
                        <a:pt x="3515" y="7428"/>
                      </a:lnTo>
                      <a:lnTo>
                        <a:pt x="3432" y="7428"/>
                      </a:lnTo>
                      <a:lnTo>
                        <a:pt x="3285" y="7324"/>
                      </a:lnTo>
                      <a:lnTo>
                        <a:pt x="3243" y="7156"/>
                      </a:lnTo>
                      <a:lnTo>
                        <a:pt x="3181" y="7010"/>
                      </a:lnTo>
                      <a:lnTo>
                        <a:pt x="3034" y="6905"/>
                      </a:lnTo>
                      <a:lnTo>
                        <a:pt x="2929" y="6884"/>
                      </a:lnTo>
                      <a:lnTo>
                        <a:pt x="2867" y="6780"/>
                      </a:lnTo>
                      <a:lnTo>
                        <a:pt x="2804" y="6571"/>
                      </a:lnTo>
                      <a:lnTo>
                        <a:pt x="2720" y="6424"/>
                      </a:lnTo>
                      <a:lnTo>
                        <a:pt x="2678" y="6278"/>
                      </a:lnTo>
                      <a:lnTo>
                        <a:pt x="2678" y="6089"/>
                      </a:lnTo>
                      <a:lnTo>
                        <a:pt x="2657" y="5859"/>
                      </a:lnTo>
                      <a:lnTo>
                        <a:pt x="2595" y="5755"/>
                      </a:lnTo>
                      <a:lnTo>
                        <a:pt x="2616" y="5545"/>
                      </a:lnTo>
                      <a:lnTo>
                        <a:pt x="2595" y="5441"/>
                      </a:lnTo>
                      <a:lnTo>
                        <a:pt x="2511" y="5294"/>
                      </a:lnTo>
                      <a:lnTo>
                        <a:pt x="2574" y="5211"/>
                      </a:lnTo>
                      <a:lnTo>
                        <a:pt x="2595" y="5127"/>
                      </a:lnTo>
                      <a:lnTo>
                        <a:pt x="2595" y="5085"/>
                      </a:lnTo>
                      <a:lnTo>
                        <a:pt x="2657" y="5043"/>
                      </a:lnTo>
                      <a:lnTo>
                        <a:pt x="2720" y="5085"/>
                      </a:lnTo>
                      <a:lnTo>
                        <a:pt x="2867" y="5043"/>
                      </a:lnTo>
                      <a:lnTo>
                        <a:pt x="2992" y="5043"/>
                      </a:lnTo>
                      <a:lnTo>
                        <a:pt x="3118" y="5127"/>
                      </a:lnTo>
                      <a:lnTo>
                        <a:pt x="3201" y="5315"/>
                      </a:lnTo>
                      <a:lnTo>
                        <a:pt x="3306" y="5336"/>
                      </a:lnTo>
                      <a:lnTo>
                        <a:pt x="3411" y="5420"/>
                      </a:lnTo>
                      <a:lnTo>
                        <a:pt x="3515" y="5566"/>
                      </a:lnTo>
                      <a:lnTo>
                        <a:pt x="3599" y="5608"/>
                      </a:lnTo>
                      <a:lnTo>
                        <a:pt x="3536" y="5483"/>
                      </a:lnTo>
                      <a:lnTo>
                        <a:pt x="3411" y="5315"/>
                      </a:lnTo>
                      <a:lnTo>
                        <a:pt x="3243" y="5211"/>
                      </a:lnTo>
                      <a:lnTo>
                        <a:pt x="3139" y="5022"/>
                      </a:lnTo>
                      <a:lnTo>
                        <a:pt x="3034" y="4897"/>
                      </a:lnTo>
                      <a:lnTo>
                        <a:pt x="3034" y="4813"/>
                      </a:lnTo>
                      <a:lnTo>
                        <a:pt x="2992" y="4771"/>
                      </a:lnTo>
                      <a:lnTo>
                        <a:pt x="2888" y="4562"/>
                      </a:lnTo>
                      <a:lnTo>
                        <a:pt x="2825" y="4436"/>
                      </a:lnTo>
                      <a:lnTo>
                        <a:pt x="2762" y="4395"/>
                      </a:lnTo>
                      <a:lnTo>
                        <a:pt x="2720" y="4269"/>
                      </a:lnTo>
                      <a:lnTo>
                        <a:pt x="2574" y="4060"/>
                      </a:lnTo>
                      <a:lnTo>
                        <a:pt x="2406" y="3809"/>
                      </a:lnTo>
                      <a:lnTo>
                        <a:pt x="2365" y="3641"/>
                      </a:lnTo>
                      <a:lnTo>
                        <a:pt x="2155" y="3390"/>
                      </a:lnTo>
                      <a:lnTo>
                        <a:pt x="2072" y="3181"/>
                      </a:lnTo>
                      <a:lnTo>
                        <a:pt x="1967" y="3118"/>
                      </a:lnTo>
                      <a:lnTo>
                        <a:pt x="1967" y="3014"/>
                      </a:lnTo>
                      <a:lnTo>
                        <a:pt x="1925" y="2888"/>
                      </a:lnTo>
                      <a:lnTo>
                        <a:pt x="1841" y="2867"/>
                      </a:lnTo>
                      <a:lnTo>
                        <a:pt x="1841" y="2909"/>
                      </a:lnTo>
                      <a:lnTo>
                        <a:pt x="1758" y="2909"/>
                      </a:lnTo>
                      <a:lnTo>
                        <a:pt x="1737" y="2867"/>
                      </a:lnTo>
                      <a:lnTo>
                        <a:pt x="1758" y="2762"/>
                      </a:lnTo>
                      <a:lnTo>
                        <a:pt x="1737" y="2679"/>
                      </a:lnTo>
                      <a:lnTo>
                        <a:pt x="1632" y="2616"/>
                      </a:lnTo>
                      <a:lnTo>
                        <a:pt x="1528" y="2490"/>
                      </a:lnTo>
                      <a:lnTo>
                        <a:pt x="1465" y="2344"/>
                      </a:lnTo>
                      <a:lnTo>
                        <a:pt x="1402" y="2260"/>
                      </a:lnTo>
                      <a:lnTo>
                        <a:pt x="1402" y="2135"/>
                      </a:lnTo>
                      <a:lnTo>
                        <a:pt x="1423" y="2030"/>
                      </a:lnTo>
                      <a:lnTo>
                        <a:pt x="1444" y="2051"/>
                      </a:lnTo>
                      <a:lnTo>
                        <a:pt x="1423" y="1884"/>
                      </a:lnTo>
                      <a:lnTo>
                        <a:pt x="1402" y="1716"/>
                      </a:lnTo>
                      <a:lnTo>
                        <a:pt x="1360" y="1570"/>
                      </a:lnTo>
                      <a:lnTo>
                        <a:pt x="1235" y="1528"/>
                      </a:lnTo>
                      <a:lnTo>
                        <a:pt x="1109" y="1382"/>
                      </a:lnTo>
                      <a:lnTo>
                        <a:pt x="1109" y="1319"/>
                      </a:lnTo>
                      <a:lnTo>
                        <a:pt x="1046" y="1256"/>
                      </a:lnTo>
                      <a:lnTo>
                        <a:pt x="1046" y="1193"/>
                      </a:lnTo>
                      <a:lnTo>
                        <a:pt x="1109" y="1193"/>
                      </a:lnTo>
                      <a:lnTo>
                        <a:pt x="1214" y="1298"/>
                      </a:lnTo>
                      <a:lnTo>
                        <a:pt x="1318" y="1444"/>
                      </a:lnTo>
                      <a:lnTo>
                        <a:pt x="1318" y="1444"/>
                      </a:lnTo>
                      <a:lnTo>
                        <a:pt x="1256" y="1298"/>
                      </a:lnTo>
                      <a:lnTo>
                        <a:pt x="1130" y="1110"/>
                      </a:lnTo>
                      <a:lnTo>
                        <a:pt x="1005" y="942"/>
                      </a:lnTo>
                      <a:lnTo>
                        <a:pt x="942" y="942"/>
                      </a:lnTo>
                      <a:lnTo>
                        <a:pt x="921" y="858"/>
                      </a:lnTo>
                      <a:lnTo>
                        <a:pt x="691" y="670"/>
                      </a:lnTo>
                      <a:lnTo>
                        <a:pt x="607" y="566"/>
                      </a:lnTo>
                      <a:lnTo>
                        <a:pt x="607" y="335"/>
                      </a:lnTo>
                      <a:lnTo>
                        <a:pt x="523" y="273"/>
                      </a:lnTo>
                      <a:lnTo>
                        <a:pt x="377" y="210"/>
                      </a:lnTo>
                      <a:lnTo>
                        <a:pt x="293" y="63"/>
                      </a:lnTo>
                      <a:lnTo>
                        <a:pt x="251" y="1"/>
                      </a:lnTo>
                      <a:close/>
                    </a:path>
                  </a:pathLst>
                </a:custGeom>
                <a:solidFill>
                  <a:srgbClr val="5F7D9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grpSp>
          <p:nvGrpSpPr>
            <p:cNvPr id="831" name="Google Shape;2541;p78"/>
            <p:cNvGrpSpPr/>
            <p:nvPr/>
          </p:nvGrpSpPr>
          <p:grpSpPr>
            <a:xfrm>
              <a:off x="3875768" y="2846704"/>
              <a:ext cx="44796" cy="47366"/>
              <a:chOff x="3960625" y="2587825"/>
              <a:chExt cx="94050" cy="104125"/>
            </a:xfrm>
          </p:grpSpPr>
          <p:sp>
            <p:nvSpPr>
              <p:cNvPr id="1074" name="Google Shape;2542;p78"/>
              <p:cNvSpPr/>
              <p:nvPr/>
            </p:nvSpPr>
            <p:spPr>
              <a:xfrm>
                <a:off x="3960625" y="2587825"/>
                <a:ext cx="94050" cy="51200"/>
              </a:xfrm>
              <a:custGeom>
                <a:avLst/>
                <a:gdLst/>
                <a:ahLst/>
                <a:cxnLst/>
                <a:rect l="l" t="t" r="r" b="b"/>
                <a:pathLst>
                  <a:path w="3762" h="2048" extrusionOk="0">
                    <a:moveTo>
                      <a:pt x="190" y="2048"/>
                    </a:moveTo>
                    <a:lnTo>
                      <a:pt x="0" y="1762"/>
                    </a:lnTo>
                    <a:lnTo>
                      <a:pt x="309" y="1048"/>
                    </a:lnTo>
                    <a:lnTo>
                      <a:pt x="3762" y="0"/>
                    </a:lnTo>
                    <a:lnTo>
                      <a:pt x="3714" y="1072"/>
                    </a:lnTo>
                    <a:lnTo>
                      <a:pt x="2929" y="1143"/>
                    </a:lnTo>
                    <a:lnTo>
                      <a:pt x="2167" y="1000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</p:sp>
          <p:sp>
            <p:nvSpPr>
              <p:cNvPr id="1075" name="Google Shape;2543;p78"/>
              <p:cNvSpPr/>
              <p:nvPr/>
            </p:nvSpPr>
            <p:spPr>
              <a:xfrm>
                <a:off x="3963000" y="2596725"/>
                <a:ext cx="86850" cy="95225"/>
              </a:xfrm>
              <a:custGeom>
                <a:avLst/>
                <a:gdLst/>
                <a:ahLst/>
                <a:cxnLst/>
                <a:rect l="l" t="t" r="r" b="b"/>
                <a:pathLst>
                  <a:path w="3474" h="3809" extrusionOk="0">
                    <a:moveTo>
                      <a:pt x="1549" y="2009"/>
                    </a:moveTo>
                    <a:lnTo>
                      <a:pt x="1632" y="2030"/>
                    </a:lnTo>
                    <a:lnTo>
                      <a:pt x="1695" y="2093"/>
                    </a:lnTo>
                    <a:lnTo>
                      <a:pt x="1674" y="2135"/>
                    </a:lnTo>
                    <a:lnTo>
                      <a:pt x="1674" y="2189"/>
                    </a:lnTo>
                    <a:lnTo>
                      <a:pt x="1674" y="2189"/>
                    </a:lnTo>
                    <a:cubicBezTo>
                      <a:pt x="1645" y="2167"/>
                      <a:pt x="1613" y="2146"/>
                      <a:pt x="1569" y="2135"/>
                    </a:cubicBezTo>
                    <a:cubicBezTo>
                      <a:pt x="1549" y="2114"/>
                      <a:pt x="1528" y="2114"/>
                      <a:pt x="1486" y="2114"/>
                    </a:cubicBezTo>
                    <a:lnTo>
                      <a:pt x="1549" y="2072"/>
                    </a:lnTo>
                    <a:lnTo>
                      <a:pt x="1549" y="2009"/>
                    </a:lnTo>
                    <a:close/>
                    <a:moveTo>
                      <a:pt x="3327" y="1"/>
                    </a:moveTo>
                    <a:lnTo>
                      <a:pt x="3201" y="105"/>
                    </a:lnTo>
                    <a:lnTo>
                      <a:pt x="3201" y="231"/>
                    </a:lnTo>
                    <a:lnTo>
                      <a:pt x="3243" y="335"/>
                    </a:lnTo>
                    <a:lnTo>
                      <a:pt x="3160" y="377"/>
                    </a:lnTo>
                    <a:lnTo>
                      <a:pt x="2929" y="356"/>
                    </a:lnTo>
                    <a:lnTo>
                      <a:pt x="2825" y="419"/>
                    </a:lnTo>
                    <a:lnTo>
                      <a:pt x="2720" y="356"/>
                    </a:lnTo>
                    <a:lnTo>
                      <a:pt x="2616" y="356"/>
                    </a:lnTo>
                    <a:lnTo>
                      <a:pt x="2532" y="419"/>
                    </a:lnTo>
                    <a:lnTo>
                      <a:pt x="2427" y="419"/>
                    </a:lnTo>
                    <a:lnTo>
                      <a:pt x="2406" y="314"/>
                    </a:lnTo>
                    <a:lnTo>
                      <a:pt x="2260" y="314"/>
                    </a:lnTo>
                    <a:lnTo>
                      <a:pt x="2113" y="273"/>
                    </a:lnTo>
                    <a:lnTo>
                      <a:pt x="2009" y="377"/>
                    </a:lnTo>
                    <a:lnTo>
                      <a:pt x="1862" y="419"/>
                    </a:lnTo>
                    <a:lnTo>
                      <a:pt x="1674" y="419"/>
                    </a:lnTo>
                    <a:lnTo>
                      <a:pt x="1632" y="377"/>
                    </a:lnTo>
                    <a:lnTo>
                      <a:pt x="1549" y="440"/>
                    </a:lnTo>
                    <a:lnTo>
                      <a:pt x="1444" y="440"/>
                    </a:lnTo>
                    <a:lnTo>
                      <a:pt x="1318" y="524"/>
                    </a:lnTo>
                    <a:lnTo>
                      <a:pt x="1025" y="524"/>
                    </a:lnTo>
                    <a:lnTo>
                      <a:pt x="900" y="586"/>
                    </a:lnTo>
                    <a:lnTo>
                      <a:pt x="900" y="649"/>
                    </a:lnTo>
                    <a:lnTo>
                      <a:pt x="732" y="691"/>
                    </a:lnTo>
                    <a:lnTo>
                      <a:pt x="502" y="838"/>
                    </a:lnTo>
                    <a:lnTo>
                      <a:pt x="481" y="984"/>
                    </a:lnTo>
                    <a:lnTo>
                      <a:pt x="398" y="1151"/>
                    </a:lnTo>
                    <a:lnTo>
                      <a:pt x="168" y="1214"/>
                    </a:lnTo>
                    <a:lnTo>
                      <a:pt x="168" y="1361"/>
                    </a:lnTo>
                    <a:lnTo>
                      <a:pt x="84" y="1507"/>
                    </a:lnTo>
                    <a:lnTo>
                      <a:pt x="0" y="1570"/>
                    </a:lnTo>
                    <a:lnTo>
                      <a:pt x="0" y="1716"/>
                    </a:lnTo>
                    <a:lnTo>
                      <a:pt x="209" y="1884"/>
                    </a:lnTo>
                    <a:lnTo>
                      <a:pt x="335" y="2072"/>
                    </a:lnTo>
                    <a:lnTo>
                      <a:pt x="398" y="2093"/>
                    </a:lnTo>
                    <a:lnTo>
                      <a:pt x="398" y="2135"/>
                    </a:lnTo>
                    <a:lnTo>
                      <a:pt x="544" y="2365"/>
                    </a:lnTo>
                    <a:lnTo>
                      <a:pt x="586" y="2532"/>
                    </a:lnTo>
                    <a:lnTo>
                      <a:pt x="649" y="2553"/>
                    </a:lnTo>
                    <a:lnTo>
                      <a:pt x="753" y="2449"/>
                    </a:lnTo>
                    <a:lnTo>
                      <a:pt x="837" y="2553"/>
                    </a:lnTo>
                    <a:lnTo>
                      <a:pt x="963" y="2595"/>
                    </a:lnTo>
                    <a:lnTo>
                      <a:pt x="1025" y="2511"/>
                    </a:lnTo>
                    <a:lnTo>
                      <a:pt x="1130" y="2511"/>
                    </a:lnTo>
                    <a:lnTo>
                      <a:pt x="1277" y="2595"/>
                    </a:lnTo>
                    <a:lnTo>
                      <a:pt x="1360" y="2532"/>
                    </a:lnTo>
                    <a:lnTo>
                      <a:pt x="1381" y="2616"/>
                    </a:lnTo>
                    <a:lnTo>
                      <a:pt x="1465" y="2616"/>
                    </a:lnTo>
                    <a:lnTo>
                      <a:pt x="1528" y="2658"/>
                    </a:lnTo>
                    <a:lnTo>
                      <a:pt x="1653" y="2700"/>
                    </a:lnTo>
                    <a:lnTo>
                      <a:pt x="1569" y="2742"/>
                    </a:lnTo>
                    <a:lnTo>
                      <a:pt x="1486" y="2825"/>
                    </a:lnTo>
                    <a:lnTo>
                      <a:pt x="1423" y="2762"/>
                    </a:lnTo>
                    <a:lnTo>
                      <a:pt x="1318" y="2742"/>
                    </a:lnTo>
                    <a:lnTo>
                      <a:pt x="1067" y="2595"/>
                    </a:lnTo>
                    <a:lnTo>
                      <a:pt x="963" y="2616"/>
                    </a:lnTo>
                    <a:lnTo>
                      <a:pt x="858" y="2658"/>
                    </a:lnTo>
                    <a:lnTo>
                      <a:pt x="753" y="2616"/>
                    </a:lnTo>
                    <a:lnTo>
                      <a:pt x="691" y="2721"/>
                    </a:lnTo>
                    <a:lnTo>
                      <a:pt x="628" y="2742"/>
                    </a:lnTo>
                    <a:lnTo>
                      <a:pt x="607" y="2846"/>
                    </a:lnTo>
                    <a:lnTo>
                      <a:pt x="732" y="2972"/>
                    </a:lnTo>
                    <a:lnTo>
                      <a:pt x="858" y="3035"/>
                    </a:lnTo>
                    <a:lnTo>
                      <a:pt x="1004" y="3139"/>
                    </a:lnTo>
                    <a:lnTo>
                      <a:pt x="1004" y="3223"/>
                    </a:lnTo>
                    <a:lnTo>
                      <a:pt x="942" y="3265"/>
                    </a:lnTo>
                    <a:lnTo>
                      <a:pt x="942" y="3369"/>
                    </a:lnTo>
                    <a:lnTo>
                      <a:pt x="1046" y="3495"/>
                    </a:lnTo>
                    <a:lnTo>
                      <a:pt x="1130" y="3579"/>
                    </a:lnTo>
                    <a:lnTo>
                      <a:pt x="1151" y="3495"/>
                    </a:lnTo>
                    <a:lnTo>
                      <a:pt x="1130" y="3453"/>
                    </a:lnTo>
                    <a:lnTo>
                      <a:pt x="1172" y="3348"/>
                    </a:lnTo>
                    <a:lnTo>
                      <a:pt x="1214" y="3474"/>
                    </a:lnTo>
                    <a:lnTo>
                      <a:pt x="1360" y="3537"/>
                    </a:lnTo>
                    <a:lnTo>
                      <a:pt x="1381" y="3599"/>
                    </a:lnTo>
                    <a:lnTo>
                      <a:pt x="1360" y="3704"/>
                    </a:lnTo>
                    <a:lnTo>
                      <a:pt x="1423" y="3788"/>
                    </a:lnTo>
                    <a:lnTo>
                      <a:pt x="1423" y="3746"/>
                    </a:lnTo>
                    <a:lnTo>
                      <a:pt x="1465" y="3599"/>
                    </a:lnTo>
                    <a:lnTo>
                      <a:pt x="1569" y="3599"/>
                    </a:lnTo>
                    <a:lnTo>
                      <a:pt x="1632" y="3704"/>
                    </a:lnTo>
                    <a:lnTo>
                      <a:pt x="1800" y="3809"/>
                    </a:lnTo>
                    <a:lnTo>
                      <a:pt x="1800" y="3809"/>
                    </a:lnTo>
                    <a:lnTo>
                      <a:pt x="1737" y="3704"/>
                    </a:lnTo>
                    <a:lnTo>
                      <a:pt x="1758" y="3641"/>
                    </a:lnTo>
                    <a:lnTo>
                      <a:pt x="1695" y="3537"/>
                    </a:lnTo>
                    <a:lnTo>
                      <a:pt x="1632" y="3348"/>
                    </a:lnTo>
                    <a:lnTo>
                      <a:pt x="1549" y="3244"/>
                    </a:lnTo>
                    <a:lnTo>
                      <a:pt x="1549" y="3181"/>
                    </a:lnTo>
                    <a:lnTo>
                      <a:pt x="1632" y="3181"/>
                    </a:lnTo>
                    <a:lnTo>
                      <a:pt x="1758" y="3265"/>
                    </a:lnTo>
                    <a:lnTo>
                      <a:pt x="1737" y="3327"/>
                    </a:lnTo>
                    <a:lnTo>
                      <a:pt x="1758" y="3369"/>
                    </a:lnTo>
                    <a:lnTo>
                      <a:pt x="1841" y="3286"/>
                    </a:lnTo>
                    <a:lnTo>
                      <a:pt x="1967" y="3348"/>
                    </a:lnTo>
                    <a:lnTo>
                      <a:pt x="1967" y="3286"/>
                    </a:lnTo>
                    <a:lnTo>
                      <a:pt x="1904" y="3244"/>
                    </a:lnTo>
                    <a:lnTo>
                      <a:pt x="1904" y="3181"/>
                    </a:lnTo>
                    <a:lnTo>
                      <a:pt x="1862" y="3181"/>
                    </a:lnTo>
                    <a:lnTo>
                      <a:pt x="1758" y="3139"/>
                    </a:lnTo>
                    <a:lnTo>
                      <a:pt x="1758" y="3076"/>
                    </a:lnTo>
                    <a:lnTo>
                      <a:pt x="1653" y="3014"/>
                    </a:lnTo>
                    <a:lnTo>
                      <a:pt x="1758" y="2951"/>
                    </a:lnTo>
                    <a:lnTo>
                      <a:pt x="1862" y="2951"/>
                    </a:lnTo>
                    <a:lnTo>
                      <a:pt x="1904" y="2909"/>
                    </a:lnTo>
                    <a:lnTo>
                      <a:pt x="2072" y="3014"/>
                    </a:lnTo>
                    <a:lnTo>
                      <a:pt x="2093" y="3055"/>
                    </a:lnTo>
                    <a:lnTo>
                      <a:pt x="2197" y="3076"/>
                    </a:lnTo>
                    <a:lnTo>
                      <a:pt x="2218" y="3035"/>
                    </a:lnTo>
                    <a:lnTo>
                      <a:pt x="2113" y="2909"/>
                    </a:lnTo>
                    <a:lnTo>
                      <a:pt x="2155" y="2762"/>
                    </a:lnTo>
                    <a:lnTo>
                      <a:pt x="2093" y="2700"/>
                    </a:lnTo>
                    <a:lnTo>
                      <a:pt x="1841" y="2532"/>
                    </a:lnTo>
                    <a:lnTo>
                      <a:pt x="1758" y="2511"/>
                    </a:lnTo>
                    <a:lnTo>
                      <a:pt x="1737" y="2490"/>
                    </a:lnTo>
                    <a:cubicBezTo>
                      <a:pt x="1758" y="2490"/>
                      <a:pt x="1779" y="2449"/>
                      <a:pt x="1800" y="2407"/>
                    </a:cubicBezTo>
                    <a:lnTo>
                      <a:pt x="1862" y="2449"/>
                    </a:lnTo>
                    <a:lnTo>
                      <a:pt x="1946" y="2490"/>
                    </a:lnTo>
                    <a:lnTo>
                      <a:pt x="1988" y="2553"/>
                    </a:lnTo>
                    <a:lnTo>
                      <a:pt x="2093" y="2616"/>
                    </a:lnTo>
                    <a:lnTo>
                      <a:pt x="2176" y="2616"/>
                    </a:lnTo>
                    <a:lnTo>
                      <a:pt x="2197" y="2658"/>
                    </a:lnTo>
                    <a:lnTo>
                      <a:pt x="2281" y="2762"/>
                    </a:lnTo>
                    <a:lnTo>
                      <a:pt x="2323" y="2825"/>
                    </a:lnTo>
                    <a:lnTo>
                      <a:pt x="2323" y="2867"/>
                    </a:lnTo>
                    <a:lnTo>
                      <a:pt x="2365" y="2930"/>
                    </a:lnTo>
                    <a:lnTo>
                      <a:pt x="2427" y="2972"/>
                    </a:lnTo>
                    <a:lnTo>
                      <a:pt x="2490" y="2951"/>
                    </a:lnTo>
                    <a:lnTo>
                      <a:pt x="2532" y="2972"/>
                    </a:lnTo>
                    <a:lnTo>
                      <a:pt x="2595" y="2867"/>
                    </a:lnTo>
                    <a:lnTo>
                      <a:pt x="2490" y="2867"/>
                    </a:lnTo>
                    <a:lnTo>
                      <a:pt x="2469" y="2888"/>
                    </a:lnTo>
                    <a:lnTo>
                      <a:pt x="2385" y="2825"/>
                    </a:lnTo>
                    <a:lnTo>
                      <a:pt x="2385" y="2742"/>
                    </a:lnTo>
                    <a:lnTo>
                      <a:pt x="2365" y="2679"/>
                    </a:lnTo>
                    <a:lnTo>
                      <a:pt x="2365" y="2637"/>
                    </a:lnTo>
                    <a:lnTo>
                      <a:pt x="2302" y="2553"/>
                    </a:lnTo>
                    <a:lnTo>
                      <a:pt x="2176" y="2428"/>
                    </a:lnTo>
                    <a:lnTo>
                      <a:pt x="2176" y="2449"/>
                    </a:lnTo>
                    <a:lnTo>
                      <a:pt x="2093" y="2449"/>
                    </a:lnTo>
                    <a:lnTo>
                      <a:pt x="2093" y="2428"/>
                    </a:lnTo>
                    <a:lnTo>
                      <a:pt x="1988" y="2365"/>
                    </a:lnTo>
                    <a:lnTo>
                      <a:pt x="1883" y="2344"/>
                    </a:lnTo>
                    <a:lnTo>
                      <a:pt x="1800" y="2239"/>
                    </a:lnTo>
                    <a:lnTo>
                      <a:pt x="1758" y="2239"/>
                    </a:lnTo>
                    <a:cubicBezTo>
                      <a:pt x="1730" y="2230"/>
                      <a:pt x="1706" y="2212"/>
                      <a:pt x="1680" y="2193"/>
                    </a:cubicBezTo>
                    <a:lnTo>
                      <a:pt x="1680" y="2193"/>
                    </a:lnTo>
                    <a:lnTo>
                      <a:pt x="1737" y="2156"/>
                    </a:lnTo>
                    <a:lnTo>
                      <a:pt x="1758" y="2030"/>
                    </a:lnTo>
                    <a:lnTo>
                      <a:pt x="1674" y="1946"/>
                    </a:lnTo>
                    <a:lnTo>
                      <a:pt x="1486" y="1737"/>
                    </a:lnTo>
                    <a:lnTo>
                      <a:pt x="1423" y="1695"/>
                    </a:lnTo>
                    <a:lnTo>
                      <a:pt x="1381" y="1612"/>
                    </a:lnTo>
                    <a:lnTo>
                      <a:pt x="1256" y="1507"/>
                    </a:lnTo>
                    <a:lnTo>
                      <a:pt x="1318" y="1465"/>
                    </a:lnTo>
                    <a:lnTo>
                      <a:pt x="1277" y="1235"/>
                    </a:lnTo>
                    <a:lnTo>
                      <a:pt x="1360" y="1130"/>
                    </a:lnTo>
                    <a:lnTo>
                      <a:pt x="1486" y="1089"/>
                    </a:lnTo>
                    <a:lnTo>
                      <a:pt x="1528" y="1193"/>
                    </a:lnTo>
                    <a:lnTo>
                      <a:pt x="1465" y="1193"/>
                    </a:lnTo>
                    <a:lnTo>
                      <a:pt x="1465" y="1256"/>
                    </a:lnTo>
                    <a:lnTo>
                      <a:pt x="1653" y="1319"/>
                    </a:lnTo>
                    <a:lnTo>
                      <a:pt x="1674" y="1465"/>
                    </a:lnTo>
                    <a:lnTo>
                      <a:pt x="1779" y="1570"/>
                    </a:lnTo>
                    <a:lnTo>
                      <a:pt x="1904" y="1570"/>
                    </a:lnTo>
                    <a:lnTo>
                      <a:pt x="1841" y="1507"/>
                    </a:lnTo>
                    <a:lnTo>
                      <a:pt x="1779" y="1423"/>
                    </a:lnTo>
                    <a:lnTo>
                      <a:pt x="1800" y="1361"/>
                    </a:lnTo>
                    <a:lnTo>
                      <a:pt x="1946" y="1402"/>
                    </a:lnTo>
                    <a:lnTo>
                      <a:pt x="2009" y="1528"/>
                    </a:lnTo>
                    <a:lnTo>
                      <a:pt x="2093" y="1570"/>
                    </a:lnTo>
                    <a:lnTo>
                      <a:pt x="2155" y="1486"/>
                    </a:lnTo>
                    <a:lnTo>
                      <a:pt x="2072" y="1423"/>
                    </a:lnTo>
                    <a:lnTo>
                      <a:pt x="1988" y="1402"/>
                    </a:lnTo>
                    <a:lnTo>
                      <a:pt x="1988" y="1361"/>
                    </a:lnTo>
                    <a:lnTo>
                      <a:pt x="2197" y="1361"/>
                    </a:lnTo>
                    <a:lnTo>
                      <a:pt x="2281" y="1423"/>
                    </a:lnTo>
                    <a:lnTo>
                      <a:pt x="2302" y="1402"/>
                    </a:lnTo>
                    <a:lnTo>
                      <a:pt x="2176" y="1298"/>
                    </a:lnTo>
                    <a:lnTo>
                      <a:pt x="2051" y="1277"/>
                    </a:lnTo>
                    <a:lnTo>
                      <a:pt x="1946" y="1151"/>
                    </a:lnTo>
                    <a:lnTo>
                      <a:pt x="1988" y="1068"/>
                    </a:lnTo>
                    <a:lnTo>
                      <a:pt x="2093" y="1089"/>
                    </a:lnTo>
                    <a:lnTo>
                      <a:pt x="2176" y="1047"/>
                    </a:lnTo>
                    <a:lnTo>
                      <a:pt x="2218" y="879"/>
                    </a:lnTo>
                    <a:lnTo>
                      <a:pt x="2302" y="858"/>
                    </a:lnTo>
                    <a:lnTo>
                      <a:pt x="2427" y="963"/>
                    </a:lnTo>
                    <a:lnTo>
                      <a:pt x="2532" y="963"/>
                    </a:lnTo>
                    <a:lnTo>
                      <a:pt x="2637" y="858"/>
                    </a:lnTo>
                    <a:lnTo>
                      <a:pt x="2637" y="796"/>
                    </a:lnTo>
                    <a:lnTo>
                      <a:pt x="2699" y="796"/>
                    </a:lnTo>
                    <a:lnTo>
                      <a:pt x="2783" y="879"/>
                    </a:lnTo>
                    <a:lnTo>
                      <a:pt x="3013" y="879"/>
                    </a:lnTo>
                    <a:lnTo>
                      <a:pt x="3201" y="942"/>
                    </a:lnTo>
                    <a:lnTo>
                      <a:pt x="3327" y="900"/>
                    </a:lnTo>
                    <a:lnTo>
                      <a:pt x="3348" y="566"/>
                    </a:lnTo>
                    <a:lnTo>
                      <a:pt x="3327" y="440"/>
                    </a:lnTo>
                    <a:lnTo>
                      <a:pt x="3473" y="335"/>
                    </a:lnTo>
                    <a:lnTo>
                      <a:pt x="3473" y="210"/>
                    </a:lnTo>
                    <a:lnTo>
                      <a:pt x="3369" y="147"/>
                    </a:lnTo>
                    <a:lnTo>
                      <a:pt x="3411" y="1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832" name="Google Shape;2544;p78"/>
            <p:cNvGrpSpPr/>
            <p:nvPr/>
          </p:nvGrpSpPr>
          <p:grpSpPr>
            <a:xfrm>
              <a:off x="3782759" y="2807162"/>
              <a:ext cx="82686" cy="85487"/>
              <a:chOff x="3765350" y="2500900"/>
              <a:chExt cx="173600" cy="187925"/>
            </a:xfrm>
          </p:grpSpPr>
          <p:sp>
            <p:nvSpPr>
              <p:cNvPr id="1068" name="Google Shape;2545;p78"/>
              <p:cNvSpPr/>
              <p:nvPr/>
            </p:nvSpPr>
            <p:spPr>
              <a:xfrm>
                <a:off x="3765350" y="2500900"/>
                <a:ext cx="108950" cy="64300"/>
              </a:xfrm>
              <a:custGeom>
                <a:avLst/>
                <a:gdLst/>
                <a:ahLst/>
                <a:cxnLst/>
                <a:rect l="l" t="t" r="r" b="b"/>
                <a:pathLst>
                  <a:path w="4358" h="2572" extrusionOk="0">
                    <a:moveTo>
                      <a:pt x="1286" y="596"/>
                    </a:moveTo>
                    <a:lnTo>
                      <a:pt x="0" y="1072"/>
                    </a:lnTo>
                    <a:lnTo>
                      <a:pt x="429" y="2239"/>
                    </a:lnTo>
                    <a:lnTo>
                      <a:pt x="857" y="2572"/>
                    </a:lnTo>
                    <a:lnTo>
                      <a:pt x="2191" y="1215"/>
                    </a:lnTo>
                    <a:lnTo>
                      <a:pt x="4024" y="1072"/>
                    </a:lnTo>
                    <a:lnTo>
                      <a:pt x="4358" y="429"/>
                    </a:lnTo>
                    <a:lnTo>
                      <a:pt x="3120" y="0"/>
                    </a:lnTo>
                    <a:lnTo>
                      <a:pt x="2477" y="358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</p:sp>
          <p:sp>
            <p:nvSpPr>
              <p:cNvPr id="1069" name="Google Shape;2546;p78"/>
              <p:cNvSpPr/>
              <p:nvPr/>
            </p:nvSpPr>
            <p:spPr>
              <a:xfrm>
                <a:off x="3797175" y="2609800"/>
                <a:ext cx="2625" cy="3700"/>
              </a:xfrm>
              <a:custGeom>
                <a:avLst/>
                <a:gdLst/>
                <a:ahLst/>
                <a:cxnLst/>
                <a:rect l="l" t="t" r="r" b="b"/>
                <a:pathLst>
                  <a:path w="105" h="148" extrusionOk="0">
                    <a:moveTo>
                      <a:pt x="42" y="1"/>
                    </a:moveTo>
                    <a:lnTo>
                      <a:pt x="21" y="43"/>
                    </a:lnTo>
                    <a:lnTo>
                      <a:pt x="0" y="84"/>
                    </a:lnTo>
                    <a:lnTo>
                      <a:pt x="0" y="147"/>
                    </a:lnTo>
                    <a:lnTo>
                      <a:pt x="21" y="147"/>
                    </a:lnTo>
                    <a:lnTo>
                      <a:pt x="42" y="105"/>
                    </a:lnTo>
                    <a:lnTo>
                      <a:pt x="105" y="22"/>
                    </a:lnTo>
                    <a:lnTo>
                      <a:pt x="42" y="1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0" name="Google Shape;2547;p78"/>
              <p:cNvSpPr/>
              <p:nvPr/>
            </p:nvSpPr>
            <p:spPr>
              <a:xfrm>
                <a:off x="3796125" y="2610325"/>
                <a:ext cx="22525" cy="41875"/>
              </a:xfrm>
              <a:custGeom>
                <a:avLst/>
                <a:gdLst/>
                <a:ahLst/>
                <a:cxnLst/>
                <a:rect l="l" t="t" r="r" b="b"/>
                <a:pathLst>
                  <a:path w="901" h="1675" extrusionOk="0">
                    <a:moveTo>
                      <a:pt x="565" y="1"/>
                    </a:moveTo>
                    <a:lnTo>
                      <a:pt x="461" y="22"/>
                    </a:lnTo>
                    <a:lnTo>
                      <a:pt x="252" y="273"/>
                    </a:lnTo>
                    <a:lnTo>
                      <a:pt x="168" y="273"/>
                    </a:lnTo>
                    <a:lnTo>
                      <a:pt x="42" y="189"/>
                    </a:lnTo>
                    <a:lnTo>
                      <a:pt x="42" y="314"/>
                    </a:lnTo>
                    <a:lnTo>
                      <a:pt x="1" y="398"/>
                    </a:lnTo>
                    <a:lnTo>
                      <a:pt x="105" y="503"/>
                    </a:lnTo>
                    <a:lnTo>
                      <a:pt x="105" y="586"/>
                    </a:lnTo>
                    <a:lnTo>
                      <a:pt x="189" y="649"/>
                    </a:lnTo>
                    <a:lnTo>
                      <a:pt x="189" y="796"/>
                    </a:lnTo>
                    <a:lnTo>
                      <a:pt x="105" y="858"/>
                    </a:lnTo>
                    <a:lnTo>
                      <a:pt x="147" y="942"/>
                    </a:lnTo>
                    <a:lnTo>
                      <a:pt x="273" y="942"/>
                    </a:lnTo>
                    <a:lnTo>
                      <a:pt x="273" y="1005"/>
                    </a:lnTo>
                    <a:lnTo>
                      <a:pt x="189" y="1068"/>
                    </a:lnTo>
                    <a:lnTo>
                      <a:pt x="147" y="1277"/>
                    </a:lnTo>
                    <a:lnTo>
                      <a:pt x="189" y="1361"/>
                    </a:lnTo>
                    <a:lnTo>
                      <a:pt x="252" y="1591"/>
                    </a:lnTo>
                    <a:lnTo>
                      <a:pt x="314" y="1674"/>
                    </a:lnTo>
                    <a:lnTo>
                      <a:pt x="377" y="1654"/>
                    </a:lnTo>
                    <a:lnTo>
                      <a:pt x="419" y="1674"/>
                    </a:lnTo>
                    <a:lnTo>
                      <a:pt x="503" y="1654"/>
                    </a:lnTo>
                    <a:lnTo>
                      <a:pt x="524" y="1528"/>
                    </a:lnTo>
                    <a:lnTo>
                      <a:pt x="565" y="1444"/>
                    </a:lnTo>
                    <a:lnTo>
                      <a:pt x="670" y="1444"/>
                    </a:lnTo>
                    <a:lnTo>
                      <a:pt x="733" y="1528"/>
                    </a:lnTo>
                    <a:lnTo>
                      <a:pt x="796" y="1528"/>
                    </a:lnTo>
                    <a:lnTo>
                      <a:pt x="837" y="1444"/>
                    </a:lnTo>
                    <a:lnTo>
                      <a:pt x="837" y="1214"/>
                    </a:lnTo>
                    <a:lnTo>
                      <a:pt x="879" y="1151"/>
                    </a:lnTo>
                    <a:lnTo>
                      <a:pt x="837" y="921"/>
                    </a:lnTo>
                    <a:lnTo>
                      <a:pt x="900" y="712"/>
                    </a:lnTo>
                    <a:lnTo>
                      <a:pt x="733" y="586"/>
                    </a:lnTo>
                    <a:lnTo>
                      <a:pt x="879" y="503"/>
                    </a:lnTo>
                    <a:lnTo>
                      <a:pt x="879" y="419"/>
                    </a:lnTo>
                    <a:lnTo>
                      <a:pt x="837" y="294"/>
                    </a:lnTo>
                    <a:lnTo>
                      <a:pt x="775" y="189"/>
                    </a:lnTo>
                    <a:lnTo>
                      <a:pt x="691" y="63"/>
                    </a:lnTo>
                    <a:lnTo>
                      <a:pt x="670" y="84"/>
                    </a:lnTo>
                    <a:lnTo>
                      <a:pt x="565" y="1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1" name="Google Shape;2548;p78"/>
              <p:cNvSpPr/>
              <p:nvPr/>
            </p:nvSpPr>
            <p:spPr>
              <a:xfrm>
                <a:off x="3821225" y="2579475"/>
                <a:ext cx="6300" cy="4200"/>
              </a:xfrm>
              <a:custGeom>
                <a:avLst/>
                <a:gdLst/>
                <a:ahLst/>
                <a:cxnLst/>
                <a:rect l="l" t="t" r="r" b="b"/>
                <a:pathLst>
                  <a:path w="252" h="168" extrusionOk="0">
                    <a:moveTo>
                      <a:pt x="189" y="0"/>
                    </a:moveTo>
                    <a:lnTo>
                      <a:pt x="147" y="42"/>
                    </a:lnTo>
                    <a:lnTo>
                      <a:pt x="43" y="84"/>
                    </a:lnTo>
                    <a:lnTo>
                      <a:pt x="1" y="147"/>
                    </a:lnTo>
                    <a:lnTo>
                      <a:pt x="43" y="167"/>
                    </a:lnTo>
                    <a:lnTo>
                      <a:pt x="189" y="147"/>
                    </a:lnTo>
                    <a:lnTo>
                      <a:pt x="252" y="147"/>
                    </a:lnTo>
                    <a:lnTo>
                      <a:pt x="252" y="63"/>
                    </a:lnTo>
                    <a:lnTo>
                      <a:pt x="189" y="0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2" name="Google Shape;2549;p78"/>
              <p:cNvSpPr/>
              <p:nvPr/>
            </p:nvSpPr>
            <p:spPr>
              <a:xfrm>
                <a:off x="3833800" y="2589400"/>
                <a:ext cx="1575" cy="1600"/>
              </a:xfrm>
              <a:custGeom>
                <a:avLst/>
                <a:gdLst/>
                <a:ahLst/>
                <a:cxnLst/>
                <a:rect l="l" t="t" r="r" b="b"/>
                <a:pathLst>
                  <a:path w="63" h="64" extrusionOk="0">
                    <a:moveTo>
                      <a:pt x="42" y="1"/>
                    </a:moveTo>
                    <a:lnTo>
                      <a:pt x="0" y="22"/>
                    </a:lnTo>
                    <a:lnTo>
                      <a:pt x="63" y="63"/>
                    </a:lnTo>
                    <a:lnTo>
                      <a:pt x="42" y="1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3" name="Google Shape;2550;p78"/>
              <p:cNvSpPr/>
              <p:nvPr/>
            </p:nvSpPr>
            <p:spPr>
              <a:xfrm>
                <a:off x="3774675" y="2506225"/>
                <a:ext cx="164275" cy="182600"/>
              </a:xfrm>
              <a:custGeom>
                <a:avLst/>
                <a:gdLst/>
                <a:ahLst/>
                <a:cxnLst/>
                <a:rect l="l" t="t" r="r" b="b"/>
                <a:pathLst>
                  <a:path w="6571" h="7304" extrusionOk="0">
                    <a:moveTo>
                      <a:pt x="2595" y="1"/>
                    </a:moveTo>
                    <a:lnTo>
                      <a:pt x="2302" y="189"/>
                    </a:lnTo>
                    <a:lnTo>
                      <a:pt x="2114" y="105"/>
                    </a:lnTo>
                    <a:lnTo>
                      <a:pt x="2009" y="252"/>
                    </a:lnTo>
                    <a:lnTo>
                      <a:pt x="2072" y="419"/>
                    </a:lnTo>
                    <a:lnTo>
                      <a:pt x="1842" y="482"/>
                    </a:lnTo>
                    <a:lnTo>
                      <a:pt x="1800" y="691"/>
                    </a:lnTo>
                    <a:lnTo>
                      <a:pt x="1695" y="608"/>
                    </a:lnTo>
                    <a:lnTo>
                      <a:pt x="1591" y="608"/>
                    </a:lnTo>
                    <a:lnTo>
                      <a:pt x="1340" y="524"/>
                    </a:lnTo>
                    <a:lnTo>
                      <a:pt x="1340" y="691"/>
                    </a:lnTo>
                    <a:lnTo>
                      <a:pt x="1235" y="901"/>
                    </a:lnTo>
                    <a:lnTo>
                      <a:pt x="1172" y="796"/>
                    </a:lnTo>
                    <a:lnTo>
                      <a:pt x="1005" y="712"/>
                    </a:lnTo>
                    <a:lnTo>
                      <a:pt x="1026" y="587"/>
                    </a:lnTo>
                    <a:lnTo>
                      <a:pt x="900" y="503"/>
                    </a:lnTo>
                    <a:lnTo>
                      <a:pt x="691" y="880"/>
                    </a:lnTo>
                    <a:lnTo>
                      <a:pt x="524" y="796"/>
                    </a:lnTo>
                    <a:lnTo>
                      <a:pt x="294" y="942"/>
                    </a:lnTo>
                    <a:lnTo>
                      <a:pt x="168" y="901"/>
                    </a:lnTo>
                    <a:lnTo>
                      <a:pt x="105" y="942"/>
                    </a:lnTo>
                    <a:lnTo>
                      <a:pt x="126" y="1089"/>
                    </a:lnTo>
                    <a:lnTo>
                      <a:pt x="231" y="1193"/>
                    </a:lnTo>
                    <a:lnTo>
                      <a:pt x="210" y="1361"/>
                    </a:lnTo>
                    <a:lnTo>
                      <a:pt x="84" y="1403"/>
                    </a:lnTo>
                    <a:lnTo>
                      <a:pt x="1" y="1465"/>
                    </a:lnTo>
                    <a:lnTo>
                      <a:pt x="126" y="1633"/>
                    </a:lnTo>
                    <a:lnTo>
                      <a:pt x="168" y="1926"/>
                    </a:lnTo>
                    <a:lnTo>
                      <a:pt x="335" y="2051"/>
                    </a:lnTo>
                    <a:lnTo>
                      <a:pt x="524" y="2051"/>
                    </a:lnTo>
                    <a:lnTo>
                      <a:pt x="440" y="2240"/>
                    </a:lnTo>
                    <a:lnTo>
                      <a:pt x="503" y="2365"/>
                    </a:lnTo>
                    <a:lnTo>
                      <a:pt x="796" y="2302"/>
                    </a:lnTo>
                    <a:lnTo>
                      <a:pt x="900" y="2177"/>
                    </a:lnTo>
                    <a:lnTo>
                      <a:pt x="900" y="2072"/>
                    </a:lnTo>
                    <a:lnTo>
                      <a:pt x="1172" y="1926"/>
                    </a:lnTo>
                    <a:lnTo>
                      <a:pt x="1570" y="2030"/>
                    </a:lnTo>
                    <a:lnTo>
                      <a:pt x="1675" y="2093"/>
                    </a:lnTo>
                    <a:lnTo>
                      <a:pt x="1842" y="2156"/>
                    </a:lnTo>
                    <a:lnTo>
                      <a:pt x="1884" y="2261"/>
                    </a:lnTo>
                    <a:lnTo>
                      <a:pt x="1905" y="2302"/>
                    </a:lnTo>
                    <a:lnTo>
                      <a:pt x="1967" y="2386"/>
                    </a:lnTo>
                    <a:lnTo>
                      <a:pt x="2072" y="2574"/>
                    </a:lnTo>
                    <a:lnTo>
                      <a:pt x="2072" y="2679"/>
                    </a:lnTo>
                    <a:lnTo>
                      <a:pt x="2156" y="2721"/>
                    </a:lnTo>
                    <a:lnTo>
                      <a:pt x="2156" y="2888"/>
                    </a:lnTo>
                    <a:lnTo>
                      <a:pt x="2281" y="2930"/>
                    </a:lnTo>
                    <a:lnTo>
                      <a:pt x="2365" y="3035"/>
                    </a:lnTo>
                    <a:lnTo>
                      <a:pt x="2511" y="3202"/>
                    </a:lnTo>
                    <a:lnTo>
                      <a:pt x="2532" y="3307"/>
                    </a:lnTo>
                    <a:lnTo>
                      <a:pt x="2700" y="3307"/>
                    </a:lnTo>
                    <a:lnTo>
                      <a:pt x="2804" y="3432"/>
                    </a:lnTo>
                    <a:lnTo>
                      <a:pt x="2825" y="3537"/>
                    </a:lnTo>
                    <a:lnTo>
                      <a:pt x="2909" y="3558"/>
                    </a:lnTo>
                    <a:lnTo>
                      <a:pt x="3139" y="3851"/>
                    </a:lnTo>
                    <a:lnTo>
                      <a:pt x="3369" y="4018"/>
                    </a:lnTo>
                    <a:lnTo>
                      <a:pt x="3474" y="4039"/>
                    </a:lnTo>
                    <a:lnTo>
                      <a:pt x="3579" y="4081"/>
                    </a:lnTo>
                    <a:lnTo>
                      <a:pt x="3620" y="4186"/>
                    </a:lnTo>
                    <a:lnTo>
                      <a:pt x="3725" y="4186"/>
                    </a:lnTo>
                    <a:lnTo>
                      <a:pt x="3788" y="4123"/>
                    </a:lnTo>
                    <a:lnTo>
                      <a:pt x="3934" y="4165"/>
                    </a:lnTo>
                    <a:lnTo>
                      <a:pt x="4039" y="4165"/>
                    </a:lnTo>
                    <a:lnTo>
                      <a:pt x="4164" y="4395"/>
                    </a:lnTo>
                    <a:lnTo>
                      <a:pt x="4248" y="4458"/>
                    </a:lnTo>
                    <a:lnTo>
                      <a:pt x="4290" y="4416"/>
                    </a:lnTo>
                    <a:lnTo>
                      <a:pt x="4395" y="4458"/>
                    </a:lnTo>
                    <a:lnTo>
                      <a:pt x="4395" y="4520"/>
                    </a:lnTo>
                    <a:lnTo>
                      <a:pt x="4604" y="4520"/>
                    </a:lnTo>
                    <a:lnTo>
                      <a:pt x="4688" y="4625"/>
                    </a:lnTo>
                    <a:lnTo>
                      <a:pt x="4688" y="4730"/>
                    </a:lnTo>
                    <a:lnTo>
                      <a:pt x="4646" y="4792"/>
                    </a:lnTo>
                    <a:lnTo>
                      <a:pt x="4708" y="4834"/>
                    </a:lnTo>
                    <a:lnTo>
                      <a:pt x="4834" y="4834"/>
                    </a:lnTo>
                    <a:lnTo>
                      <a:pt x="4897" y="4939"/>
                    </a:lnTo>
                    <a:lnTo>
                      <a:pt x="5043" y="4981"/>
                    </a:lnTo>
                    <a:lnTo>
                      <a:pt x="5106" y="4939"/>
                    </a:lnTo>
                    <a:lnTo>
                      <a:pt x="5169" y="5002"/>
                    </a:lnTo>
                    <a:lnTo>
                      <a:pt x="5232" y="5190"/>
                    </a:lnTo>
                    <a:lnTo>
                      <a:pt x="5252" y="5357"/>
                    </a:lnTo>
                    <a:lnTo>
                      <a:pt x="5315" y="5441"/>
                    </a:lnTo>
                    <a:lnTo>
                      <a:pt x="5357" y="5650"/>
                    </a:lnTo>
                    <a:lnTo>
                      <a:pt x="5420" y="5755"/>
                    </a:lnTo>
                    <a:lnTo>
                      <a:pt x="5420" y="5859"/>
                    </a:lnTo>
                    <a:lnTo>
                      <a:pt x="5357" y="5943"/>
                    </a:lnTo>
                    <a:lnTo>
                      <a:pt x="5315" y="5943"/>
                    </a:lnTo>
                    <a:lnTo>
                      <a:pt x="5273" y="5964"/>
                    </a:lnTo>
                    <a:lnTo>
                      <a:pt x="5315" y="6069"/>
                    </a:lnTo>
                    <a:lnTo>
                      <a:pt x="5273" y="6173"/>
                    </a:lnTo>
                    <a:lnTo>
                      <a:pt x="5211" y="6257"/>
                    </a:lnTo>
                    <a:lnTo>
                      <a:pt x="5127" y="6278"/>
                    </a:lnTo>
                    <a:lnTo>
                      <a:pt x="5106" y="6341"/>
                    </a:lnTo>
                    <a:lnTo>
                      <a:pt x="5106" y="6362"/>
                    </a:lnTo>
                    <a:lnTo>
                      <a:pt x="5211" y="6466"/>
                    </a:lnTo>
                    <a:lnTo>
                      <a:pt x="5357" y="6445"/>
                    </a:lnTo>
                    <a:lnTo>
                      <a:pt x="5441" y="6341"/>
                    </a:lnTo>
                    <a:lnTo>
                      <a:pt x="5462" y="6194"/>
                    </a:lnTo>
                    <a:lnTo>
                      <a:pt x="5629" y="6069"/>
                    </a:lnTo>
                    <a:lnTo>
                      <a:pt x="5650" y="5818"/>
                    </a:lnTo>
                    <a:lnTo>
                      <a:pt x="5755" y="5713"/>
                    </a:lnTo>
                    <a:lnTo>
                      <a:pt x="5859" y="5671"/>
                    </a:lnTo>
                    <a:lnTo>
                      <a:pt x="5880" y="5608"/>
                    </a:lnTo>
                    <a:lnTo>
                      <a:pt x="5859" y="5546"/>
                    </a:lnTo>
                    <a:lnTo>
                      <a:pt x="5880" y="5399"/>
                    </a:lnTo>
                    <a:lnTo>
                      <a:pt x="5859" y="5336"/>
                    </a:lnTo>
                    <a:lnTo>
                      <a:pt x="5692" y="5190"/>
                    </a:lnTo>
                    <a:lnTo>
                      <a:pt x="5587" y="5190"/>
                    </a:lnTo>
                    <a:lnTo>
                      <a:pt x="5566" y="5127"/>
                    </a:lnTo>
                    <a:lnTo>
                      <a:pt x="5566" y="5043"/>
                    </a:lnTo>
                    <a:lnTo>
                      <a:pt x="5650" y="5002"/>
                    </a:lnTo>
                    <a:lnTo>
                      <a:pt x="5671" y="4918"/>
                    </a:lnTo>
                    <a:lnTo>
                      <a:pt x="5671" y="4834"/>
                    </a:lnTo>
                    <a:lnTo>
                      <a:pt x="5734" y="4771"/>
                    </a:lnTo>
                    <a:lnTo>
                      <a:pt x="5776" y="4625"/>
                    </a:lnTo>
                    <a:lnTo>
                      <a:pt x="5838" y="4604"/>
                    </a:lnTo>
                    <a:lnTo>
                      <a:pt x="5901" y="4604"/>
                    </a:lnTo>
                    <a:lnTo>
                      <a:pt x="6006" y="4667"/>
                    </a:lnTo>
                    <a:lnTo>
                      <a:pt x="6048" y="4709"/>
                    </a:lnTo>
                    <a:lnTo>
                      <a:pt x="6215" y="4709"/>
                    </a:lnTo>
                    <a:lnTo>
                      <a:pt x="6278" y="4730"/>
                    </a:lnTo>
                    <a:lnTo>
                      <a:pt x="6257" y="4813"/>
                    </a:lnTo>
                    <a:lnTo>
                      <a:pt x="6299" y="4918"/>
                    </a:lnTo>
                    <a:lnTo>
                      <a:pt x="6382" y="5022"/>
                    </a:lnTo>
                    <a:lnTo>
                      <a:pt x="6487" y="5085"/>
                    </a:lnTo>
                    <a:lnTo>
                      <a:pt x="6487" y="5043"/>
                    </a:lnTo>
                    <a:lnTo>
                      <a:pt x="6508" y="5022"/>
                    </a:lnTo>
                    <a:lnTo>
                      <a:pt x="6487" y="5002"/>
                    </a:lnTo>
                    <a:lnTo>
                      <a:pt x="6550" y="4918"/>
                    </a:lnTo>
                    <a:lnTo>
                      <a:pt x="6571" y="4771"/>
                    </a:lnTo>
                    <a:lnTo>
                      <a:pt x="6508" y="4688"/>
                    </a:lnTo>
                    <a:lnTo>
                      <a:pt x="6403" y="4604"/>
                    </a:lnTo>
                    <a:lnTo>
                      <a:pt x="6236" y="4562"/>
                    </a:lnTo>
                    <a:lnTo>
                      <a:pt x="6131" y="4416"/>
                    </a:lnTo>
                    <a:lnTo>
                      <a:pt x="5943" y="4290"/>
                    </a:lnTo>
                    <a:lnTo>
                      <a:pt x="5504" y="4060"/>
                    </a:lnTo>
                    <a:lnTo>
                      <a:pt x="5294" y="4018"/>
                    </a:lnTo>
                    <a:lnTo>
                      <a:pt x="5148" y="4018"/>
                    </a:lnTo>
                    <a:lnTo>
                      <a:pt x="5106" y="3914"/>
                    </a:lnTo>
                    <a:lnTo>
                      <a:pt x="5106" y="3851"/>
                    </a:lnTo>
                    <a:lnTo>
                      <a:pt x="5232" y="3746"/>
                    </a:lnTo>
                    <a:lnTo>
                      <a:pt x="5252" y="3662"/>
                    </a:lnTo>
                    <a:lnTo>
                      <a:pt x="5148" y="3621"/>
                    </a:lnTo>
                    <a:lnTo>
                      <a:pt x="5022" y="3642"/>
                    </a:lnTo>
                    <a:lnTo>
                      <a:pt x="4918" y="3621"/>
                    </a:lnTo>
                    <a:lnTo>
                      <a:pt x="4708" y="3621"/>
                    </a:lnTo>
                    <a:lnTo>
                      <a:pt x="4625" y="3558"/>
                    </a:lnTo>
                    <a:lnTo>
                      <a:pt x="4520" y="3537"/>
                    </a:lnTo>
                    <a:lnTo>
                      <a:pt x="4457" y="3453"/>
                    </a:lnTo>
                    <a:lnTo>
                      <a:pt x="4290" y="3328"/>
                    </a:lnTo>
                    <a:lnTo>
                      <a:pt x="4206" y="3202"/>
                    </a:lnTo>
                    <a:lnTo>
                      <a:pt x="4102" y="3097"/>
                    </a:lnTo>
                    <a:lnTo>
                      <a:pt x="4039" y="2993"/>
                    </a:lnTo>
                    <a:lnTo>
                      <a:pt x="4039" y="2867"/>
                    </a:lnTo>
                    <a:lnTo>
                      <a:pt x="3976" y="2825"/>
                    </a:lnTo>
                    <a:lnTo>
                      <a:pt x="3976" y="2721"/>
                    </a:lnTo>
                    <a:lnTo>
                      <a:pt x="3620" y="2365"/>
                    </a:lnTo>
                    <a:lnTo>
                      <a:pt x="3537" y="2261"/>
                    </a:lnTo>
                    <a:lnTo>
                      <a:pt x="3411" y="2177"/>
                    </a:lnTo>
                    <a:lnTo>
                      <a:pt x="3139" y="2051"/>
                    </a:lnTo>
                    <a:lnTo>
                      <a:pt x="3097" y="1968"/>
                    </a:lnTo>
                    <a:lnTo>
                      <a:pt x="3056" y="1821"/>
                    </a:lnTo>
                    <a:lnTo>
                      <a:pt x="3014" y="1654"/>
                    </a:lnTo>
                    <a:lnTo>
                      <a:pt x="3056" y="1612"/>
                    </a:lnTo>
                    <a:lnTo>
                      <a:pt x="3139" y="1465"/>
                    </a:lnTo>
                    <a:lnTo>
                      <a:pt x="3056" y="1361"/>
                    </a:lnTo>
                    <a:lnTo>
                      <a:pt x="3014" y="1235"/>
                    </a:lnTo>
                    <a:lnTo>
                      <a:pt x="3056" y="1152"/>
                    </a:lnTo>
                    <a:lnTo>
                      <a:pt x="3202" y="1131"/>
                    </a:lnTo>
                    <a:lnTo>
                      <a:pt x="3307" y="1026"/>
                    </a:lnTo>
                    <a:lnTo>
                      <a:pt x="3432" y="1026"/>
                    </a:lnTo>
                    <a:lnTo>
                      <a:pt x="3516" y="942"/>
                    </a:lnTo>
                    <a:lnTo>
                      <a:pt x="3579" y="901"/>
                    </a:lnTo>
                    <a:lnTo>
                      <a:pt x="3725" y="921"/>
                    </a:lnTo>
                    <a:lnTo>
                      <a:pt x="3683" y="712"/>
                    </a:lnTo>
                    <a:lnTo>
                      <a:pt x="3725" y="691"/>
                    </a:lnTo>
                    <a:lnTo>
                      <a:pt x="3662" y="587"/>
                    </a:lnTo>
                    <a:lnTo>
                      <a:pt x="3788" y="398"/>
                    </a:lnTo>
                    <a:lnTo>
                      <a:pt x="3725" y="315"/>
                    </a:lnTo>
                    <a:lnTo>
                      <a:pt x="3537" y="356"/>
                    </a:lnTo>
                    <a:lnTo>
                      <a:pt x="3202" y="273"/>
                    </a:lnTo>
                    <a:lnTo>
                      <a:pt x="2909" y="105"/>
                    </a:lnTo>
                    <a:lnTo>
                      <a:pt x="2930" y="1"/>
                    </a:lnTo>
                    <a:lnTo>
                      <a:pt x="2721" y="43"/>
                    </a:lnTo>
                    <a:lnTo>
                      <a:pt x="2595" y="1"/>
                    </a:lnTo>
                    <a:close/>
                    <a:moveTo>
                      <a:pt x="4960" y="6236"/>
                    </a:moveTo>
                    <a:lnTo>
                      <a:pt x="4813" y="6362"/>
                    </a:lnTo>
                    <a:lnTo>
                      <a:pt x="4750" y="6362"/>
                    </a:lnTo>
                    <a:lnTo>
                      <a:pt x="4625" y="6278"/>
                    </a:lnTo>
                    <a:lnTo>
                      <a:pt x="4499" y="6403"/>
                    </a:lnTo>
                    <a:lnTo>
                      <a:pt x="4227" y="6382"/>
                    </a:lnTo>
                    <a:lnTo>
                      <a:pt x="4018" y="6445"/>
                    </a:lnTo>
                    <a:lnTo>
                      <a:pt x="3872" y="6403"/>
                    </a:lnTo>
                    <a:lnTo>
                      <a:pt x="3767" y="6341"/>
                    </a:lnTo>
                    <a:lnTo>
                      <a:pt x="3641" y="6341"/>
                    </a:lnTo>
                    <a:lnTo>
                      <a:pt x="3558" y="6382"/>
                    </a:lnTo>
                    <a:lnTo>
                      <a:pt x="3495" y="6341"/>
                    </a:lnTo>
                    <a:lnTo>
                      <a:pt x="3369" y="6382"/>
                    </a:lnTo>
                    <a:lnTo>
                      <a:pt x="3348" y="6571"/>
                    </a:lnTo>
                    <a:lnTo>
                      <a:pt x="3474" y="6675"/>
                    </a:lnTo>
                    <a:lnTo>
                      <a:pt x="3600" y="6655"/>
                    </a:lnTo>
                    <a:lnTo>
                      <a:pt x="3809" y="6801"/>
                    </a:lnTo>
                    <a:lnTo>
                      <a:pt x="3955" y="6822"/>
                    </a:lnTo>
                    <a:lnTo>
                      <a:pt x="4060" y="6927"/>
                    </a:lnTo>
                    <a:lnTo>
                      <a:pt x="4311" y="7031"/>
                    </a:lnTo>
                    <a:lnTo>
                      <a:pt x="4374" y="7010"/>
                    </a:lnTo>
                    <a:lnTo>
                      <a:pt x="4478" y="7094"/>
                    </a:lnTo>
                    <a:lnTo>
                      <a:pt x="4499" y="7199"/>
                    </a:lnTo>
                    <a:lnTo>
                      <a:pt x="4750" y="7303"/>
                    </a:lnTo>
                    <a:lnTo>
                      <a:pt x="4855" y="7282"/>
                    </a:lnTo>
                    <a:lnTo>
                      <a:pt x="4855" y="7136"/>
                    </a:lnTo>
                    <a:lnTo>
                      <a:pt x="4918" y="7073"/>
                    </a:lnTo>
                    <a:lnTo>
                      <a:pt x="4918" y="6927"/>
                    </a:lnTo>
                    <a:lnTo>
                      <a:pt x="4813" y="6801"/>
                    </a:lnTo>
                    <a:lnTo>
                      <a:pt x="4918" y="6508"/>
                    </a:lnTo>
                    <a:lnTo>
                      <a:pt x="5022" y="6403"/>
                    </a:lnTo>
                    <a:lnTo>
                      <a:pt x="5022" y="6362"/>
                    </a:lnTo>
                    <a:lnTo>
                      <a:pt x="5043" y="6362"/>
                    </a:lnTo>
                    <a:lnTo>
                      <a:pt x="5043" y="6341"/>
                    </a:lnTo>
                    <a:lnTo>
                      <a:pt x="4960" y="6236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833" name="Google Shape;2551;p78"/>
            <p:cNvGrpSpPr/>
            <p:nvPr/>
          </p:nvGrpSpPr>
          <p:grpSpPr>
            <a:xfrm>
              <a:off x="3775674" y="2798496"/>
              <a:ext cx="40545" cy="23564"/>
              <a:chOff x="3750475" y="2481850"/>
              <a:chExt cx="85125" cy="51800"/>
            </a:xfrm>
          </p:grpSpPr>
          <p:sp>
            <p:nvSpPr>
              <p:cNvPr id="1066" name="Google Shape;2552;p78"/>
              <p:cNvSpPr/>
              <p:nvPr/>
            </p:nvSpPr>
            <p:spPr>
              <a:xfrm>
                <a:off x="3762125" y="2492625"/>
                <a:ext cx="64900" cy="36650"/>
              </a:xfrm>
              <a:custGeom>
                <a:avLst/>
                <a:gdLst/>
                <a:ahLst/>
                <a:cxnLst/>
                <a:rect l="l" t="t" r="r" b="b"/>
                <a:pathLst>
                  <a:path w="2596" h="1466" extrusionOk="0">
                    <a:moveTo>
                      <a:pt x="1507" y="1"/>
                    </a:moveTo>
                    <a:lnTo>
                      <a:pt x="1361" y="64"/>
                    </a:lnTo>
                    <a:lnTo>
                      <a:pt x="1402" y="105"/>
                    </a:lnTo>
                    <a:lnTo>
                      <a:pt x="1340" y="189"/>
                    </a:lnTo>
                    <a:lnTo>
                      <a:pt x="1214" y="126"/>
                    </a:lnTo>
                    <a:lnTo>
                      <a:pt x="1109" y="189"/>
                    </a:lnTo>
                    <a:lnTo>
                      <a:pt x="1005" y="168"/>
                    </a:lnTo>
                    <a:lnTo>
                      <a:pt x="817" y="210"/>
                    </a:lnTo>
                    <a:lnTo>
                      <a:pt x="712" y="210"/>
                    </a:lnTo>
                    <a:lnTo>
                      <a:pt x="691" y="126"/>
                    </a:lnTo>
                    <a:lnTo>
                      <a:pt x="565" y="126"/>
                    </a:lnTo>
                    <a:lnTo>
                      <a:pt x="482" y="231"/>
                    </a:lnTo>
                    <a:lnTo>
                      <a:pt x="607" y="294"/>
                    </a:lnTo>
                    <a:lnTo>
                      <a:pt x="607" y="398"/>
                    </a:lnTo>
                    <a:lnTo>
                      <a:pt x="503" y="440"/>
                    </a:lnTo>
                    <a:lnTo>
                      <a:pt x="398" y="608"/>
                    </a:lnTo>
                    <a:lnTo>
                      <a:pt x="314" y="628"/>
                    </a:lnTo>
                    <a:lnTo>
                      <a:pt x="168" y="859"/>
                    </a:lnTo>
                    <a:lnTo>
                      <a:pt x="147" y="1047"/>
                    </a:lnTo>
                    <a:lnTo>
                      <a:pt x="147" y="1152"/>
                    </a:lnTo>
                    <a:lnTo>
                      <a:pt x="84" y="1152"/>
                    </a:lnTo>
                    <a:lnTo>
                      <a:pt x="0" y="1173"/>
                    </a:lnTo>
                    <a:lnTo>
                      <a:pt x="42" y="1277"/>
                    </a:lnTo>
                    <a:lnTo>
                      <a:pt x="147" y="1277"/>
                    </a:lnTo>
                    <a:lnTo>
                      <a:pt x="293" y="1235"/>
                    </a:lnTo>
                    <a:lnTo>
                      <a:pt x="252" y="1068"/>
                    </a:lnTo>
                    <a:lnTo>
                      <a:pt x="314" y="1026"/>
                    </a:lnTo>
                    <a:lnTo>
                      <a:pt x="482" y="1026"/>
                    </a:lnTo>
                    <a:lnTo>
                      <a:pt x="524" y="1131"/>
                    </a:lnTo>
                    <a:lnTo>
                      <a:pt x="586" y="1277"/>
                    </a:lnTo>
                    <a:lnTo>
                      <a:pt x="670" y="1340"/>
                    </a:lnTo>
                    <a:lnTo>
                      <a:pt x="670" y="1424"/>
                    </a:lnTo>
                    <a:lnTo>
                      <a:pt x="796" y="1465"/>
                    </a:lnTo>
                    <a:lnTo>
                      <a:pt x="1026" y="1319"/>
                    </a:lnTo>
                    <a:lnTo>
                      <a:pt x="1151" y="1361"/>
                    </a:lnTo>
                    <a:lnTo>
                      <a:pt x="1361" y="1026"/>
                    </a:lnTo>
                    <a:lnTo>
                      <a:pt x="1507" y="1110"/>
                    </a:lnTo>
                    <a:lnTo>
                      <a:pt x="1507" y="1235"/>
                    </a:lnTo>
                    <a:lnTo>
                      <a:pt x="1674" y="1319"/>
                    </a:lnTo>
                    <a:lnTo>
                      <a:pt x="1737" y="1445"/>
                    </a:lnTo>
                    <a:lnTo>
                      <a:pt x="1842" y="1235"/>
                    </a:lnTo>
                    <a:lnTo>
                      <a:pt x="1842" y="1068"/>
                    </a:lnTo>
                    <a:lnTo>
                      <a:pt x="2093" y="1131"/>
                    </a:lnTo>
                    <a:lnTo>
                      <a:pt x="2197" y="1131"/>
                    </a:lnTo>
                    <a:lnTo>
                      <a:pt x="2302" y="1214"/>
                    </a:lnTo>
                    <a:lnTo>
                      <a:pt x="2302" y="1005"/>
                    </a:lnTo>
                    <a:lnTo>
                      <a:pt x="2553" y="942"/>
                    </a:lnTo>
                    <a:lnTo>
                      <a:pt x="2490" y="754"/>
                    </a:lnTo>
                    <a:lnTo>
                      <a:pt x="2595" y="628"/>
                    </a:lnTo>
                    <a:lnTo>
                      <a:pt x="2553" y="524"/>
                    </a:lnTo>
                    <a:lnTo>
                      <a:pt x="2469" y="524"/>
                    </a:lnTo>
                    <a:lnTo>
                      <a:pt x="2365" y="628"/>
                    </a:lnTo>
                    <a:lnTo>
                      <a:pt x="2260" y="503"/>
                    </a:lnTo>
                    <a:lnTo>
                      <a:pt x="2177" y="524"/>
                    </a:lnTo>
                    <a:lnTo>
                      <a:pt x="2030" y="524"/>
                    </a:lnTo>
                    <a:lnTo>
                      <a:pt x="1988" y="440"/>
                    </a:lnTo>
                    <a:lnTo>
                      <a:pt x="2030" y="398"/>
                    </a:lnTo>
                    <a:lnTo>
                      <a:pt x="2030" y="294"/>
                    </a:lnTo>
                    <a:lnTo>
                      <a:pt x="1884" y="210"/>
                    </a:lnTo>
                    <a:lnTo>
                      <a:pt x="1737" y="84"/>
                    </a:lnTo>
                    <a:lnTo>
                      <a:pt x="1653" y="84"/>
                    </a:lnTo>
                    <a:lnTo>
                      <a:pt x="1612" y="126"/>
                    </a:lnTo>
                    <a:lnTo>
                      <a:pt x="1528" y="105"/>
                    </a:lnTo>
                    <a:lnTo>
                      <a:pt x="1507" y="1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7" name="Google Shape;2553;p78"/>
              <p:cNvSpPr/>
              <p:nvPr/>
            </p:nvSpPr>
            <p:spPr>
              <a:xfrm>
                <a:off x="3750475" y="2481850"/>
                <a:ext cx="85125" cy="51800"/>
              </a:xfrm>
              <a:custGeom>
                <a:avLst/>
                <a:gdLst/>
                <a:ahLst/>
                <a:cxnLst/>
                <a:rect l="l" t="t" r="r" b="b"/>
                <a:pathLst>
                  <a:path w="3405" h="2072" extrusionOk="0">
                    <a:moveTo>
                      <a:pt x="1095" y="286"/>
                    </a:moveTo>
                    <a:lnTo>
                      <a:pt x="0" y="1667"/>
                    </a:lnTo>
                    <a:lnTo>
                      <a:pt x="547" y="2072"/>
                    </a:lnTo>
                    <a:lnTo>
                      <a:pt x="1214" y="1858"/>
                    </a:lnTo>
                    <a:lnTo>
                      <a:pt x="1881" y="1262"/>
                    </a:lnTo>
                    <a:lnTo>
                      <a:pt x="2976" y="1286"/>
                    </a:lnTo>
                    <a:lnTo>
                      <a:pt x="3405" y="786"/>
                    </a:lnTo>
                    <a:lnTo>
                      <a:pt x="2167" y="0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</p:sp>
        </p:grpSp>
        <p:grpSp>
          <p:nvGrpSpPr>
            <p:cNvPr id="834" name="Google Shape;2554;p78"/>
            <p:cNvGrpSpPr/>
            <p:nvPr/>
          </p:nvGrpSpPr>
          <p:grpSpPr>
            <a:xfrm>
              <a:off x="3716946" y="2776024"/>
              <a:ext cx="81971" cy="76912"/>
              <a:chOff x="3627175" y="2432450"/>
              <a:chExt cx="172100" cy="169075"/>
            </a:xfrm>
          </p:grpSpPr>
          <p:sp>
            <p:nvSpPr>
              <p:cNvPr id="1063" name="Google Shape;2555;p78"/>
              <p:cNvSpPr/>
              <p:nvPr/>
            </p:nvSpPr>
            <p:spPr>
              <a:xfrm>
                <a:off x="3627175" y="2433000"/>
                <a:ext cx="164800" cy="156950"/>
              </a:xfrm>
              <a:custGeom>
                <a:avLst/>
                <a:gdLst/>
                <a:ahLst/>
                <a:cxnLst/>
                <a:rect l="l" t="t" r="r" b="b"/>
                <a:pathLst>
                  <a:path w="6592" h="6278" extrusionOk="0">
                    <a:moveTo>
                      <a:pt x="3829" y="0"/>
                    </a:moveTo>
                    <a:lnTo>
                      <a:pt x="3808" y="42"/>
                    </a:lnTo>
                    <a:lnTo>
                      <a:pt x="3599" y="105"/>
                    </a:lnTo>
                    <a:lnTo>
                      <a:pt x="3578" y="63"/>
                    </a:lnTo>
                    <a:lnTo>
                      <a:pt x="3390" y="168"/>
                    </a:lnTo>
                    <a:lnTo>
                      <a:pt x="3369" y="272"/>
                    </a:lnTo>
                    <a:lnTo>
                      <a:pt x="3390" y="398"/>
                    </a:lnTo>
                    <a:lnTo>
                      <a:pt x="3348" y="607"/>
                    </a:lnTo>
                    <a:lnTo>
                      <a:pt x="3181" y="796"/>
                    </a:lnTo>
                    <a:lnTo>
                      <a:pt x="3181" y="837"/>
                    </a:lnTo>
                    <a:lnTo>
                      <a:pt x="2992" y="900"/>
                    </a:lnTo>
                    <a:lnTo>
                      <a:pt x="2888" y="900"/>
                    </a:lnTo>
                    <a:lnTo>
                      <a:pt x="2783" y="879"/>
                    </a:lnTo>
                    <a:lnTo>
                      <a:pt x="2574" y="1005"/>
                    </a:lnTo>
                    <a:lnTo>
                      <a:pt x="2532" y="1089"/>
                    </a:lnTo>
                    <a:lnTo>
                      <a:pt x="2574" y="1151"/>
                    </a:lnTo>
                    <a:lnTo>
                      <a:pt x="2658" y="1193"/>
                    </a:lnTo>
                    <a:lnTo>
                      <a:pt x="2532" y="1298"/>
                    </a:lnTo>
                    <a:lnTo>
                      <a:pt x="2365" y="1319"/>
                    </a:lnTo>
                    <a:lnTo>
                      <a:pt x="2134" y="1298"/>
                    </a:lnTo>
                    <a:lnTo>
                      <a:pt x="2030" y="1235"/>
                    </a:lnTo>
                    <a:lnTo>
                      <a:pt x="1946" y="1298"/>
                    </a:lnTo>
                    <a:lnTo>
                      <a:pt x="1925" y="1214"/>
                    </a:lnTo>
                    <a:lnTo>
                      <a:pt x="1841" y="1151"/>
                    </a:lnTo>
                    <a:lnTo>
                      <a:pt x="1883" y="1047"/>
                    </a:lnTo>
                    <a:lnTo>
                      <a:pt x="1800" y="1026"/>
                    </a:lnTo>
                    <a:lnTo>
                      <a:pt x="1695" y="1047"/>
                    </a:lnTo>
                    <a:lnTo>
                      <a:pt x="1569" y="1047"/>
                    </a:lnTo>
                    <a:lnTo>
                      <a:pt x="1507" y="1026"/>
                    </a:lnTo>
                    <a:lnTo>
                      <a:pt x="1528" y="1151"/>
                    </a:lnTo>
                    <a:lnTo>
                      <a:pt x="1507" y="1214"/>
                    </a:lnTo>
                    <a:lnTo>
                      <a:pt x="1716" y="1402"/>
                    </a:lnTo>
                    <a:lnTo>
                      <a:pt x="1674" y="1444"/>
                    </a:lnTo>
                    <a:lnTo>
                      <a:pt x="1695" y="1528"/>
                    </a:lnTo>
                    <a:lnTo>
                      <a:pt x="1695" y="1633"/>
                    </a:lnTo>
                    <a:lnTo>
                      <a:pt x="1737" y="1716"/>
                    </a:lnTo>
                    <a:lnTo>
                      <a:pt x="1737" y="1821"/>
                    </a:lnTo>
                    <a:lnTo>
                      <a:pt x="1569" y="1779"/>
                    </a:lnTo>
                    <a:lnTo>
                      <a:pt x="1465" y="1821"/>
                    </a:lnTo>
                    <a:lnTo>
                      <a:pt x="1381" y="1779"/>
                    </a:lnTo>
                    <a:lnTo>
                      <a:pt x="1277" y="1821"/>
                    </a:lnTo>
                    <a:lnTo>
                      <a:pt x="1256" y="1758"/>
                    </a:lnTo>
                    <a:lnTo>
                      <a:pt x="1109" y="1863"/>
                    </a:lnTo>
                    <a:lnTo>
                      <a:pt x="963" y="1653"/>
                    </a:lnTo>
                    <a:lnTo>
                      <a:pt x="858" y="1633"/>
                    </a:lnTo>
                    <a:lnTo>
                      <a:pt x="733" y="1653"/>
                    </a:lnTo>
                    <a:lnTo>
                      <a:pt x="628" y="1758"/>
                    </a:lnTo>
                    <a:lnTo>
                      <a:pt x="565" y="1737"/>
                    </a:lnTo>
                    <a:lnTo>
                      <a:pt x="481" y="1779"/>
                    </a:lnTo>
                    <a:lnTo>
                      <a:pt x="440" y="1758"/>
                    </a:lnTo>
                    <a:lnTo>
                      <a:pt x="335" y="1758"/>
                    </a:lnTo>
                    <a:lnTo>
                      <a:pt x="251" y="1842"/>
                    </a:lnTo>
                    <a:lnTo>
                      <a:pt x="63" y="1863"/>
                    </a:lnTo>
                    <a:lnTo>
                      <a:pt x="0" y="1946"/>
                    </a:lnTo>
                    <a:lnTo>
                      <a:pt x="42" y="2030"/>
                    </a:lnTo>
                    <a:lnTo>
                      <a:pt x="147" y="1988"/>
                    </a:lnTo>
                    <a:lnTo>
                      <a:pt x="251" y="2030"/>
                    </a:lnTo>
                    <a:lnTo>
                      <a:pt x="272" y="2051"/>
                    </a:lnTo>
                    <a:lnTo>
                      <a:pt x="272" y="2051"/>
                    </a:lnTo>
                    <a:lnTo>
                      <a:pt x="147" y="2030"/>
                    </a:lnTo>
                    <a:lnTo>
                      <a:pt x="105" y="2051"/>
                    </a:lnTo>
                    <a:lnTo>
                      <a:pt x="126" y="2156"/>
                    </a:lnTo>
                    <a:lnTo>
                      <a:pt x="168" y="2072"/>
                    </a:lnTo>
                    <a:lnTo>
                      <a:pt x="230" y="2093"/>
                    </a:lnTo>
                    <a:lnTo>
                      <a:pt x="251" y="2177"/>
                    </a:lnTo>
                    <a:lnTo>
                      <a:pt x="209" y="2197"/>
                    </a:lnTo>
                    <a:lnTo>
                      <a:pt x="105" y="2239"/>
                    </a:lnTo>
                    <a:lnTo>
                      <a:pt x="105" y="2260"/>
                    </a:lnTo>
                    <a:lnTo>
                      <a:pt x="209" y="2260"/>
                    </a:lnTo>
                    <a:lnTo>
                      <a:pt x="230" y="2386"/>
                    </a:lnTo>
                    <a:lnTo>
                      <a:pt x="230" y="2469"/>
                    </a:lnTo>
                    <a:lnTo>
                      <a:pt x="335" y="2386"/>
                    </a:lnTo>
                    <a:lnTo>
                      <a:pt x="481" y="2386"/>
                    </a:lnTo>
                    <a:lnTo>
                      <a:pt x="670" y="2469"/>
                    </a:lnTo>
                    <a:lnTo>
                      <a:pt x="733" y="2511"/>
                    </a:lnTo>
                    <a:lnTo>
                      <a:pt x="774" y="2511"/>
                    </a:lnTo>
                    <a:lnTo>
                      <a:pt x="900" y="2595"/>
                    </a:lnTo>
                    <a:lnTo>
                      <a:pt x="1005" y="2511"/>
                    </a:lnTo>
                    <a:lnTo>
                      <a:pt x="1067" y="2553"/>
                    </a:lnTo>
                    <a:lnTo>
                      <a:pt x="1046" y="2595"/>
                    </a:lnTo>
                    <a:lnTo>
                      <a:pt x="1067" y="2658"/>
                    </a:lnTo>
                    <a:lnTo>
                      <a:pt x="1172" y="2595"/>
                    </a:lnTo>
                    <a:lnTo>
                      <a:pt x="1214" y="2658"/>
                    </a:lnTo>
                    <a:lnTo>
                      <a:pt x="1172" y="2762"/>
                    </a:lnTo>
                    <a:lnTo>
                      <a:pt x="1214" y="2825"/>
                    </a:lnTo>
                    <a:lnTo>
                      <a:pt x="1297" y="2825"/>
                    </a:lnTo>
                    <a:lnTo>
                      <a:pt x="1402" y="2783"/>
                    </a:lnTo>
                    <a:lnTo>
                      <a:pt x="1528" y="2783"/>
                    </a:lnTo>
                    <a:lnTo>
                      <a:pt x="1611" y="2888"/>
                    </a:lnTo>
                    <a:lnTo>
                      <a:pt x="1507" y="2825"/>
                    </a:lnTo>
                    <a:lnTo>
                      <a:pt x="1402" y="2825"/>
                    </a:lnTo>
                    <a:lnTo>
                      <a:pt x="1360" y="2930"/>
                    </a:lnTo>
                    <a:lnTo>
                      <a:pt x="1402" y="2972"/>
                    </a:lnTo>
                    <a:lnTo>
                      <a:pt x="1423" y="3076"/>
                    </a:lnTo>
                    <a:lnTo>
                      <a:pt x="1381" y="3181"/>
                    </a:lnTo>
                    <a:lnTo>
                      <a:pt x="1402" y="3244"/>
                    </a:lnTo>
                    <a:lnTo>
                      <a:pt x="1486" y="3244"/>
                    </a:lnTo>
                    <a:lnTo>
                      <a:pt x="1632" y="3432"/>
                    </a:lnTo>
                    <a:lnTo>
                      <a:pt x="1779" y="3453"/>
                    </a:lnTo>
                    <a:lnTo>
                      <a:pt x="1904" y="3537"/>
                    </a:lnTo>
                    <a:lnTo>
                      <a:pt x="1904" y="3641"/>
                    </a:lnTo>
                    <a:lnTo>
                      <a:pt x="1946" y="3725"/>
                    </a:lnTo>
                    <a:lnTo>
                      <a:pt x="1904" y="3830"/>
                    </a:lnTo>
                    <a:lnTo>
                      <a:pt x="1883" y="3850"/>
                    </a:lnTo>
                    <a:lnTo>
                      <a:pt x="1841" y="3934"/>
                    </a:lnTo>
                    <a:lnTo>
                      <a:pt x="1946" y="3955"/>
                    </a:lnTo>
                    <a:lnTo>
                      <a:pt x="2134" y="4081"/>
                    </a:lnTo>
                    <a:lnTo>
                      <a:pt x="2260" y="4436"/>
                    </a:lnTo>
                    <a:lnTo>
                      <a:pt x="2260" y="4436"/>
                    </a:lnTo>
                    <a:lnTo>
                      <a:pt x="2113" y="4269"/>
                    </a:lnTo>
                    <a:lnTo>
                      <a:pt x="2093" y="4143"/>
                    </a:lnTo>
                    <a:lnTo>
                      <a:pt x="1946" y="4081"/>
                    </a:lnTo>
                    <a:lnTo>
                      <a:pt x="1904" y="4122"/>
                    </a:lnTo>
                    <a:lnTo>
                      <a:pt x="1841" y="4394"/>
                    </a:lnTo>
                    <a:lnTo>
                      <a:pt x="1841" y="4604"/>
                    </a:lnTo>
                    <a:lnTo>
                      <a:pt x="1946" y="4687"/>
                    </a:lnTo>
                    <a:lnTo>
                      <a:pt x="1883" y="4750"/>
                    </a:lnTo>
                    <a:lnTo>
                      <a:pt x="1841" y="5127"/>
                    </a:lnTo>
                    <a:lnTo>
                      <a:pt x="1737" y="5482"/>
                    </a:lnTo>
                    <a:lnTo>
                      <a:pt x="1590" y="5545"/>
                    </a:lnTo>
                    <a:lnTo>
                      <a:pt x="1695" y="5608"/>
                    </a:lnTo>
                    <a:lnTo>
                      <a:pt x="1716" y="5629"/>
                    </a:lnTo>
                    <a:lnTo>
                      <a:pt x="1779" y="5629"/>
                    </a:lnTo>
                    <a:lnTo>
                      <a:pt x="1800" y="5754"/>
                    </a:lnTo>
                    <a:lnTo>
                      <a:pt x="1800" y="5859"/>
                    </a:lnTo>
                    <a:lnTo>
                      <a:pt x="1946" y="5838"/>
                    </a:lnTo>
                    <a:lnTo>
                      <a:pt x="2197" y="5922"/>
                    </a:lnTo>
                    <a:lnTo>
                      <a:pt x="2302" y="6047"/>
                    </a:lnTo>
                    <a:lnTo>
                      <a:pt x="2406" y="6006"/>
                    </a:lnTo>
                    <a:lnTo>
                      <a:pt x="2532" y="6131"/>
                    </a:lnTo>
                    <a:lnTo>
                      <a:pt x="2678" y="6131"/>
                    </a:lnTo>
                    <a:lnTo>
                      <a:pt x="2762" y="6152"/>
                    </a:lnTo>
                    <a:lnTo>
                      <a:pt x="2867" y="6047"/>
                    </a:lnTo>
                    <a:lnTo>
                      <a:pt x="3139" y="6047"/>
                    </a:lnTo>
                    <a:lnTo>
                      <a:pt x="3243" y="6110"/>
                    </a:lnTo>
                    <a:lnTo>
                      <a:pt x="3390" y="6068"/>
                    </a:lnTo>
                    <a:lnTo>
                      <a:pt x="3557" y="6173"/>
                    </a:lnTo>
                    <a:lnTo>
                      <a:pt x="3829" y="6152"/>
                    </a:lnTo>
                    <a:lnTo>
                      <a:pt x="4018" y="6257"/>
                    </a:lnTo>
                    <a:lnTo>
                      <a:pt x="4101" y="6278"/>
                    </a:lnTo>
                    <a:lnTo>
                      <a:pt x="4101" y="6236"/>
                    </a:lnTo>
                    <a:lnTo>
                      <a:pt x="4038" y="6068"/>
                    </a:lnTo>
                    <a:lnTo>
                      <a:pt x="4101" y="5859"/>
                    </a:lnTo>
                    <a:lnTo>
                      <a:pt x="4101" y="5796"/>
                    </a:lnTo>
                    <a:lnTo>
                      <a:pt x="4227" y="5650"/>
                    </a:lnTo>
                    <a:lnTo>
                      <a:pt x="4436" y="5441"/>
                    </a:lnTo>
                    <a:lnTo>
                      <a:pt x="4499" y="5441"/>
                    </a:lnTo>
                    <a:lnTo>
                      <a:pt x="4562" y="5503"/>
                    </a:lnTo>
                    <a:lnTo>
                      <a:pt x="4708" y="5503"/>
                    </a:lnTo>
                    <a:lnTo>
                      <a:pt x="4834" y="5587"/>
                    </a:lnTo>
                    <a:lnTo>
                      <a:pt x="4938" y="5587"/>
                    </a:lnTo>
                    <a:lnTo>
                      <a:pt x="5022" y="5524"/>
                    </a:lnTo>
                    <a:lnTo>
                      <a:pt x="5085" y="5503"/>
                    </a:lnTo>
                    <a:lnTo>
                      <a:pt x="5461" y="5734"/>
                    </a:lnTo>
                    <a:lnTo>
                      <a:pt x="5545" y="5817"/>
                    </a:lnTo>
                    <a:lnTo>
                      <a:pt x="5796" y="5817"/>
                    </a:lnTo>
                    <a:lnTo>
                      <a:pt x="5901" y="5734"/>
                    </a:lnTo>
                    <a:lnTo>
                      <a:pt x="5880" y="5692"/>
                    </a:lnTo>
                    <a:lnTo>
                      <a:pt x="5984" y="5545"/>
                    </a:lnTo>
                    <a:lnTo>
                      <a:pt x="6340" y="5294"/>
                    </a:lnTo>
                    <a:lnTo>
                      <a:pt x="6382" y="5273"/>
                    </a:lnTo>
                    <a:lnTo>
                      <a:pt x="6319" y="5169"/>
                    </a:lnTo>
                    <a:lnTo>
                      <a:pt x="6403" y="4980"/>
                    </a:lnTo>
                    <a:lnTo>
                      <a:pt x="6235" y="4980"/>
                    </a:lnTo>
                    <a:lnTo>
                      <a:pt x="6068" y="4855"/>
                    </a:lnTo>
                    <a:lnTo>
                      <a:pt x="6026" y="4562"/>
                    </a:lnTo>
                    <a:lnTo>
                      <a:pt x="5880" y="4394"/>
                    </a:lnTo>
                    <a:lnTo>
                      <a:pt x="5963" y="4332"/>
                    </a:lnTo>
                    <a:lnTo>
                      <a:pt x="6089" y="4290"/>
                    </a:lnTo>
                    <a:lnTo>
                      <a:pt x="6131" y="4122"/>
                    </a:lnTo>
                    <a:lnTo>
                      <a:pt x="6026" y="4018"/>
                    </a:lnTo>
                    <a:lnTo>
                      <a:pt x="6005" y="3850"/>
                    </a:lnTo>
                    <a:lnTo>
                      <a:pt x="6068" y="3809"/>
                    </a:lnTo>
                    <a:lnTo>
                      <a:pt x="6068" y="3725"/>
                    </a:lnTo>
                    <a:lnTo>
                      <a:pt x="5984" y="3662"/>
                    </a:lnTo>
                    <a:lnTo>
                      <a:pt x="5922" y="3516"/>
                    </a:lnTo>
                    <a:lnTo>
                      <a:pt x="5880" y="3411"/>
                    </a:lnTo>
                    <a:lnTo>
                      <a:pt x="5712" y="3411"/>
                    </a:lnTo>
                    <a:lnTo>
                      <a:pt x="5650" y="3453"/>
                    </a:lnTo>
                    <a:lnTo>
                      <a:pt x="5691" y="3620"/>
                    </a:lnTo>
                    <a:lnTo>
                      <a:pt x="5545" y="3662"/>
                    </a:lnTo>
                    <a:lnTo>
                      <a:pt x="5440" y="3662"/>
                    </a:lnTo>
                    <a:lnTo>
                      <a:pt x="5398" y="3558"/>
                    </a:lnTo>
                    <a:lnTo>
                      <a:pt x="5482" y="3537"/>
                    </a:lnTo>
                    <a:lnTo>
                      <a:pt x="5545" y="3537"/>
                    </a:lnTo>
                    <a:lnTo>
                      <a:pt x="5545" y="3432"/>
                    </a:lnTo>
                    <a:lnTo>
                      <a:pt x="5566" y="3244"/>
                    </a:lnTo>
                    <a:lnTo>
                      <a:pt x="5712" y="3013"/>
                    </a:lnTo>
                    <a:lnTo>
                      <a:pt x="5796" y="2993"/>
                    </a:lnTo>
                    <a:lnTo>
                      <a:pt x="5901" y="2825"/>
                    </a:lnTo>
                    <a:lnTo>
                      <a:pt x="6005" y="2783"/>
                    </a:lnTo>
                    <a:lnTo>
                      <a:pt x="6005" y="2679"/>
                    </a:lnTo>
                    <a:lnTo>
                      <a:pt x="5880" y="2616"/>
                    </a:lnTo>
                    <a:lnTo>
                      <a:pt x="5963" y="2511"/>
                    </a:lnTo>
                    <a:lnTo>
                      <a:pt x="6089" y="2511"/>
                    </a:lnTo>
                    <a:lnTo>
                      <a:pt x="6110" y="2595"/>
                    </a:lnTo>
                    <a:lnTo>
                      <a:pt x="6215" y="2595"/>
                    </a:lnTo>
                    <a:lnTo>
                      <a:pt x="6403" y="2553"/>
                    </a:lnTo>
                    <a:lnTo>
                      <a:pt x="6340" y="2449"/>
                    </a:lnTo>
                    <a:lnTo>
                      <a:pt x="6235" y="2365"/>
                    </a:lnTo>
                    <a:lnTo>
                      <a:pt x="6235" y="2197"/>
                    </a:lnTo>
                    <a:lnTo>
                      <a:pt x="6298" y="2030"/>
                    </a:lnTo>
                    <a:lnTo>
                      <a:pt x="6382" y="1946"/>
                    </a:lnTo>
                    <a:lnTo>
                      <a:pt x="6382" y="1842"/>
                    </a:lnTo>
                    <a:lnTo>
                      <a:pt x="6445" y="1674"/>
                    </a:lnTo>
                    <a:lnTo>
                      <a:pt x="6591" y="1549"/>
                    </a:lnTo>
                    <a:lnTo>
                      <a:pt x="6445" y="1465"/>
                    </a:lnTo>
                    <a:lnTo>
                      <a:pt x="6340" y="1465"/>
                    </a:lnTo>
                    <a:lnTo>
                      <a:pt x="6215" y="1402"/>
                    </a:lnTo>
                    <a:lnTo>
                      <a:pt x="6110" y="1444"/>
                    </a:lnTo>
                    <a:lnTo>
                      <a:pt x="6026" y="1402"/>
                    </a:lnTo>
                    <a:lnTo>
                      <a:pt x="5922" y="1402"/>
                    </a:lnTo>
                    <a:lnTo>
                      <a:pt x="5859" y="1444"/>
                    </a:lnTo>
                    <a:lnTo>
                      <a:pt x="5754" y="1361"/>
                    </a:lnTo>
                    <a:lnTo>
                      <a:pt x="5754" y="1298"/>
                    </a:lnTo>
                    <a:lnTo>
                      <a:pt x="5650" y="1214"/>
                    </a:lnTo>
                    <a:lnTo>
                      <a:pt x="5566" y="1235"/>
                    </a:lnTo>
                    <a:lnTo>
                      <a:pt x="5398" y="1193"/>
                    </a:lnTo>
                    <a:lnTo>
                      <a:pt x="5357" y="1089"/>
                    </a:lnTo>
                    <a:lnTo>
                      <a:pt x="5252" y="1089"/>
                    </a:lnTo>
                    <a:lnTo>
                      <a:pt x="5189" y="1130"/>
                    </a:lnTo>
                    <a:lnTo>
                      <a:pt x="5085" y="1047"/>
                    </a:lnTo>
                    <a:lnTo>
                      <a:pt x="4980" y="1026"/>
                    </a:lnTo>
                    <a:lnTo>
                      <a:pt x="4854" y="879"/>
                    </a:lnTo>
                    <a:lnTo>
                      <a:pt x="4771" y="837"/>
                    </a:lnTo>
                    <a:lnTo>
                      <a:pt x="4729" y="796"/>
                    </a:lnTo>
                    <a:lnTo>
                      <a:pt x="4645" y="796"/>
                    </a:lnTo>
                    <a:lnTo>
                      <a:pt x="4603" y="837"/>
                    </a:lnTo>
                    <a:lnTo>
                      <a:pt x="4457" y="775"/>
                    </a:lnTo>
                    <a:lnTo>
                      <a:pt x="4457" y="607"/>
                    </a:lnTo>
                    <a:lnTo>
                      <a:pt x="4394" y="586"/>
                    </a:lnTo>
                    <a:lnTo>
                      <a:pt x="4310" y="524"/>
                    </a:lnTo>
                    <a:lnTo>
                      <a:pt x="4227" y="524"/>
                    </a:lnTo>
                    <a:lnTo>
                      <a:pt x="4080" y="398"/>
                    </a:lnTo>
                    <a:lnTo>
                      <a:pt x="4038" y="293"/>
                    </a:lnTo>
                    <a:lnTo>
                      <a:pt x="3913" y="252"/>
                    </a:lnTo>
                    <a:lnTo>
                      <a:pt x="3892" y="63"/>
                    </a:lnTo>
                    <a:lnTo>
                      <a:pt x="3829" y="0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4" name="Google Shape;2556;p78"/>
              <p:cNvSpPr/>
              <p:nvPr/>
            </p:nvSpPr>
            <p:spPr>
              <a:xfrm>
                <a:off x="3658200" y="2557475"/>
                <a:ext cx="70850" cy="44050"/>
              </a:xfrm>
              <a:custGeom>
                <a:avLst/>
                <a:gdLst/>
                <a:ahLst/>
                <a:cxnLst/>
                <a:rect l="l" t="t" r="r" b="b"/>
                <a:pathLst>
                  <a:path w="2834" h="1762" extrusionOk="0">
                    <a:moveTo>
                      <a:pt x="571" y="595"/>
                    </a:moveTo>
                    <a:lnTo>
                      <a:pt x="0" y="1119"/>
                    </a:lnTo>
                    <a:lnTo>
                      <a:pt x="1833" y="1762"/>
                    </a:lnTo>
                    <a:lnTo>
                      <a:pt x="2714" y="1476"/>
                    </a:lnTo>
                    <a:lnTo>
                      <a:pt x="2834" y="1071"/>
                    </a:lnTo>
                    <a:lnTo>
                      <a:pt x="1833" y="0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</p:sp>
          <p:sp>
            <p:nvSpPr>
              <p:cNvPr id="1065" name="Google Shape;2557;p78"/>
              <p:cNvSpPr/>
              <p:nvPr/>
            </p:nvSpPr>
            <p:spPr>
              <a:xfrm>
                <a:off x="3719525" y="2432450"/>
                <a:ext cx="79750" cy="89900"/>
              </a:xfrm>
              <a:custGeom>
                <a:avLst/>
                <a:gdLst/>
                <a:ahLst/>
                <a:cxnLst/>
                <a:rect l="l" t="t" r="r" b="b"/>
                <a:pathLst>
                  <a:path w="3190" h="3596" extrusionOk="0">
                    <a:moveTo>
                      <a:pt x="0" y="167"/>
                    </a:moveTo>
                    <a:lnTo>
                      <a:pt x="261" y="0"/>
                    </a:lnTo>
                    <a:lnTo>
                      <a:pt x="1619" y="1095"/>
                    </a:lnTo>
                    <a:lnTo>
                      <a:pt x="2381" y="1286"/>
                    </a:lnTo>
                    <a:lnTo>
                      <a:pt x="3190" y="1429"/>
                    </a:lnTo>
                    <a:lnTo>
                      <a:pt x="2809" y="2595"/>
                    </a:lnTo>
                    <a:lnTo>
                      <a:pt x="2071" y="2429"/>
                    </a:lnTo>
                    <a:lnTo>
                      <a:pt x="1524" y="3596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</p:sp>
        </p:grpSp>
        <p:grpSp>
          <p:nvGrpSpPr>
            <p:cNvPr id="835" name="Google Shape;2558;p78"/>
            <p:cNvGrpSpPr/>
            <p:nvPr/>
          </p:nvGrpSpPr>
          <p:grpSpPr>
            <a:xfrm>
              <a:off x="3685682" y="2845624"/>
              <a:ext cx="29311" cy="45055"/>
              <a:chOff x="3561536" y="2585450"/>
              <a:chExt cx="61539" cy="99045"/>
            </a:xfrm>
          </p:grpSpPr>
          <p:sp>
            <p:nvSpPr>
              <p:cNvPr id="1061" name="Google Shape;2559;p78"/>
              <p:cNvSpPr/>
              <p:nvPr/>
            </p:nvSpPr>
            <p:spPr>
              <a:xfrm rot="192277">
                <a:off x="3564002" y="2593849"/>
                <a:ext cx="44498" cy="89472"/>
              </a:xfrm>
              <a:custGeom>
                <a:avLst/>
                <a:gdLst/>
                <a:ahLst/>
                <a:cxnLst/>
                <a:rect l="l" t="t" r="r" b="b"/>
                <a:pathLst>
                  <a:path w="1780" h="3579" extrusionOk="0">
                    <a:moveTo>
                      <a:pt x="628" y="1"/>
                    </a:moveTo>
                    <a:lnTo>
                      <a:pt x="356" y="22"/>
                    </a:lnTo>
                    <a:lnTo>
                      <a:pt x="377" y="147"/>
                    </a:lnTo>
                    <a:lnTo>
                      <a:pt x="461" y="357"/>
                    </a:lnTo>
                    <a:lnTo>
                      <a:pt x="440" y="712"/>
                    </a:lnTo>
                    <a:lnTo>
                      <a:pt x="440" y="775"/>
                    </a:lnTo>
                    <a:lnTo>
                      <a:pt x="419" y="943"/>
                    </a:lnTo>
                    <a:lnTo>
                      <a:pt x="482" y="1026"/>
                    </a:lnTo>
                    <a:lnTo>
                      <a:pt x="440" y="1131"/>
                    </a:lnTo>
                    <a:lnTo>
                      <a:pt x="356" y="1256"/>
                    </a:lnTo>
                    <a:lnTo>
                      <a:pt x="356" y="1445"/>
                    </a:lnTo>
                    <a:lnTo>
                      <a:pt x="231" y="1654"/>
                    </a:lnTo>
                    <a:lnTo>
                      <a:pt x="231" y="1759"/>
                    </a:lnTo>
                    <a:lnTo>
                      <a:pt x="64" y="1968"/>
                    </a:lnTo>
                    <a:lnTo>
                      <a:pt x="1" y="2303"/>
                    </a:lnTo>
                    <a:lnTo>
                      <a:pt x="1" y="2386"/>
                    </a:lnTo>
                    <a:lnTo>
                      <a:pt x="105" y="2386"/>
                    </a:lnTo>
                    <a:lnTo>
                      <a:pt x="168" y="2303"/>
                    </a:lnTo>
                    <a:lnTo>
                      <a:pt x="273" y="2219"/>
                    </a:lnTo>
                    <a:lnTo>
                      <a:pt x="252" y="2303"/>
                    </a:lnTo>
                    <a:lnTo>
                      <a:pt x="315" y="2344"/>
                    </a:lnTo>
                    <a:lnTo>
                      <a:pt x="126" y="2428"/>
                    </a:lnTo>
                    <a:lnTo>
                      <a:pt x="126" y="2554"/>
                    </a:lnTo>
                    <a:lnTo>
                      <a:pt x="168" y="2616"/>
                    </a:lnTo>
                    <a:lnTo>
                      <a:pt x="252" y="2533"/>
                    </a:lnTo>
                    <a:lnTo>
                      <a:pt x="419" y="2533"/>
                    </a:lnTo>
                    <a:lnTo>
                      <a:pt x="336" y="2616"/>
                    </a:lnTo>
                    <a:lnTo>
                      <a:pt x="377" y="2763"/>
                    </a:lnTo>
                    <a:lnTo>
                      <a:pt x="336" y="2909"/>
                    </a:lnTo>
                    <a:lnTo>
                      <a:pt x="336" y="3223"/>
                    </a:lnTo>
                    <a:lnTo>
                      <a:pt x="273" y="3432"/>
                    </a:lnTo>
                    <a:lnTo>
                      <a:pt x="231" y="3495"/>
                    </a:lnTo>
                    <a:lnTo>
                      <a:pt x="273" y="3537"/>
                    </a:lnTo>
                    <a:lnTo>
                      <a:pt x="440" y="3432"/>
                    </a:lnTo>
                    <a:lnTo>
                      <a:pt x="691" y="3495"/>
                    </a:lnTo>
                    <a:lnTo>
                      <a:pt x="796" y="3579"/>
                    </a:lnTo>
                    <a:lnTo>
                      <a:pt x="963" y="3474"/>
                    </a:lnTo>
                    <a:lnTo>
                      <a:pt x="1110" y="3474"/>
                    </a:lnTo>
                    <a:lnTo>
                      <a:pt x="1152" y="3432"/>
                    </a:lnTo>
                    <a:lnTo>
                      <a:pt x="1152" y="3286"/>
                    </a:lnTo>
                    <a:lnTo>
                      <a:pt x="1068" y="3160"/>
                    </a:lnTo>
                    <a:lnTo>
                      <a:pt x="1193" y="2909"/>
                    </a:lnTo>
                    <a:lnTo>
                      <a:pt x="1319" y="2805"/>
                    </a:lnTo>
                    <a:lnTo>
                      <a:pt x="1361" y="2658"/>
                    </a:lnTo>
                    <a:lnTo>
                      <a:pt x="1214" y="2658"/>
                    </a:lnTo>
                    <a:lnTo>
                      <a:pt x="1152" y="2512"/>
                    </a:lnTo>
                    <a:lnTo>
                      <a:pt x="1319" y="2323"/>
                    </a:lnTo>
                    <a:lnTo>
                      <a:pt x="1319" y="2093"/>
                    </a:lnTo>
                    <a:lnTo>
                      <a:pt x="1193" y="2010"/>
                    </a:lnTo>
                    <a:lnTo>
                      <a:pt x="1047" y="1717"/>
                    </a:lnTo>
                    <a:lnTo>
                      <a:pt x="1172" y="1696"/>
                    </a:lnTo>
                    <a:lnTo>
                      <a:pt x="1277" y="1696"/>
                    </a:lnTo>
                    <a:lnTo>
                      <a:pt x="1424" y="1487"/>
                    </a:lnTo>
                    <a:lnTo>
                      <a:pt x="1319" y="1382"/>
                    </a:lnTo>
                    <a:lnTo>
                      <a:pt x="1465" y="1277"/>
                    </a:lnTo>
                    <a:lnTo>
                      <a:pt x="1465" y="922"/>
                    </a:lnTo>
                    <a:lnTo>
                      <a:pt x="1424" y="754"/>
                    </a:lnTo>
                    <a:lnTo>
                      <a:pt x="1675" y="545"/>
                    </a:lnTo>
                    <a:lnTo>
                      <a:pt x="1737" y="545"/>
                    </a:lnTo>
                    <a:lnTo>
                      <a:pt x="1779" y="440"/>
                    </a:lnTo>
                    <a:lnTo>
                      <a:pt x="1675" y="252"/>
                    </a:lnTo>
                    <a:lnTo>
                      <a:pt x="1633" y="127"/>
                    </a:lnTo>
                    <a:lnTo>
                      <a:pt x="1382" y="85"/>
                    </a:lnTo>
                    <a:lnTo>
                      <a:pt x="1277" y="210"/>
                    </a:lnTo>
                    <a:lnTo>
                      <a:pt x="942" y="127"/>
                    </a:lnTo>
                    <a:lnTo>
                      <a:pt x="754" y="231"/>
                    </a:lnTo>
                    <a:lnTo>
                      <a:pt x="691" y="147"/>
                    </a:lnTo>
                    <a:lnTo>
                      <a:pt x="733" y="22"/>
                    </a:lnTo>
                    <a:lnTo>
                      <a:pt x="628" y="1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2" name="Google Shape;2560;p78"/>
              <p:cNvSpPr/>
              <p:nvPr/>
            </p:nvSpPr>
            <p:spPr>
              <a:xfrm>
                <a:off x="3580800" y="2585450"/>
                <a:ext cx="42275" cy="93450"/>
              </a:xfrm>
              <a:custGeom>
                <a:avLst/>
                <a:gdLst/>
                <a:ahLst/>
                <a:cxnLst/>
                <a:rect l="l" t="t" r="r" b="b"/>
                <a:pathLst>
                  <a:path w="1691" h="3738" extrusionOk="0">
                    <a:moveTo>
                      <a:pt x="453" y="0"/>
                    </a:moveTo>
                    <a:lnTo>
                      <a:pt x="0" y="547"/>
                    </a:lnTo>
                    <a:lnTo>
                      <a:pt x="0" y="3429"/>
                    </a:lnTo>
                    <a:lnTo>
                      <a:pt x="429" y="3738"/>
                    </a:lnTo>
                    <a:lnTo>
                      <a:pt x="1691" y="2714"/>
                    </a:lnTo>
                    <a:lnTo>
                      <a:pt x="1691" y="500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</p:sp>
        </p:grpSp>
        <p:grpSp>
          <p:nvGrpSpPr>
            <p:cNvPr id="836" name="Google Shape;2561;p78"/>
            <p:cNvGrpSpPr/>
            <p:nvPr/>
          </p:nvGrpSpPr>
          <p:grpSpPr>
            <a:xfrm>
              <a:off x="3849905" y="2572252"/>
              <a:ext cx="74339" cy="119559"/>
              <a:chOff x="3906325" y="1984500"/>
              <a:chExt cx="156075" cy="262825"/>
            </a:xfrm>
          </p:grpSpPr>
          <p:sp>
            <p:nvSpPr>
              <p:cNvPr id="1059" name="Google Shape;2562;p78"/>
              <p:cNvSpPr/>
              <p:nvPr/>
            </p:nvSpPr>
            <p:spPr>
              <a:xfrm>
                <a:off x="3906325" y="1984500"/>
                <a:ext cx="100825" cy="124200"/>
              </a:xfrm>
              <a:custGeom>
                <a:avLst/>
                <a:gdLst/>
                <a:ahLst/>
                <a:cxnLst/>
                <a:rect l="l" t="t" r="r" b="b"/>
                <a:pathLst>
                  <a:path w="4033" h="4968" extrusionOk="0">
                    <a:moveTo>
                      <a:pt x="2901" y="4968"/>
                    </a:moveTo>
                    <a:lnTo>
                      <a:pt x="1524" y="4673"/>
                    </a:lnTo>
                    <a:lnTo>
                      <a:pt x="0" y="1771"/>
                    </a:lnTo>
                    <a:lnTo>
                      <a:pt x="737" y="886"/>
                    </a:lnTo>
                    <a:lnTo>
                      <a:pt x="2508" y="1181"/>
                    </a:lnTo>
                    <a:lnTo>
                      <a:pt x="2655" y="345"/>
                    </a:lnTo>
                    <a:lnTo>
                      <a:pt x="3442" y="0"/>
                    </a:lnTo>
                    <a:lnTo>
                      <a:pt x="4033" y="443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</p:sp>
          <p:sp>
            <p:nvSpPr>
              <p:cNvPr id="1060" name="Google Shape;2563;p78"/>
              <p:cNvSpPr/>
              <p:nvPr/>
            </p:nvSpPr>
            <p:spPr>
              <a:xfrm>
                <a:off x="3919575" y="1989950"/>
                <a:ext cx="142825" cy="257375"/>
              </a:xfrm>
              <a:custGeom>
                <a:avLst/>
                <a:gdLst/>
                <a:ahLst/>
                <a:cxnLst/>
                <a:rect l="l" t="t" r="r" b="b"/>
                <a:pathLst>
                  <a:path w="5713" h="10295" extrusionOk="0">
                    <a:moveTo>
                      <a:pt x="2867" y="0"/>
                    </a:moveTo>
                    <a:lnTo>
                      <a:pt x="2762" y="105"/>
                    </a:lnTo>
                    <a:lnTo>
                      <a:pt x="2762" y="147"/>
                    </a:lnTo>
                    <a:lnTo>
                      <a:pt x="2679" y="189"/>
                    </a:lnTo>
                    <a:lnTo>
                      <a:pt x="2532" y="147"/>
                    </a:lnTo>
                    <a:lnTo>
                      <a:pt x="2386" y="209"/>
                    </a:lnTo>
                    <a:lnTo>
                      <a:pt x="2386" y="293"/>
                    </a:lnTo>
                    <a:lnTo>
                      <a:pt x="2323" y="419"/>
                    </a:lnTo>
                    <a:lnTo>
                      <a:pt x="2239" y="461"/>
                    </a:lnTo>
                    <a:lnTo>
                      <a:pt x="2281" y="544"/>
                    </a:lnTo>
                    <a:lnTo>
                      <a:pt x="2260" y="628"/>
                    </a:lnTo>
                    <a:lnTo>
                      <a:pt x="2239" y="921"/>
                    </a:lnTo>
                    <a:lnTo>
                      <a:pt x="2281" y="1088"/>
                    </a:lnTo>
                    <a:lnTo>
                      <a:pt x="2344" y="1193"/>
                    </a:lnTo>
                    <a:lnTo>
                      <a:pt x="2281" y="1277"/>
                    </a:lnTo>
                    <a:lnTo>
                      <a:pt x="2177" y="1360"/>
                    </a:lnTo>
                    <a:lnTo>
                      <a:pt x="2072" y="1360"/>
                    </a:lnTo>
                    <a:lnTo>
                      <a:pt x="1967" y="1444"/>
                    </a:lnTo>
                    <a:lnTo>
                      <a:pt x="1905" y="1486"/>
                    </a:lnTo>
                    <a:lnTo>
                      <a:pt x="1821" y="1611"/>
                    </a:lnTo>
                    <a:lnTo>
                      <a:pt x="1674" y="1590"/>
                    </a:lnTo>
                    <a:lnTo>
                      <a:pt x="1507" y="1465"/>
                    </a:lnTo>
                    <a:lnTo>
                      <a:pt x="1381" y="1465"/>
                    </a:lnTo>
                    <a:lnTo>
                      <a:pt x="1298" y="1549"/>
                    </a:lnTo>
                    <a:lnTo>
                      <a:pt x="1151" y="1674"/>
                    </a:lnTo>
                    <a:lnTo>
                      <a:pt x="900" y="1674"/>
                    </a:lnTo>
                    <a:lnTo>
                      <a:pt x="733" y="1590"/>
                    </a:lnTo>
                    <a:lnTo>
                      <a:pt x="670" y="1465"/>
                    </a:lnTo>
                    <a:lnTo>
                      <a:pt x="607" y="1339"/>
                    </a:lnTo>
                    <a:lnTo>
                      <a:pt x="377" y="1130"/>
                    </a:lnTo>
                    <a:lnTo>
                      <a:pt x="293" y="984"/>
                    </a:lnTo>
                    <a:lnTo>
                      <a:pt x="189" y="963"/>
                    </a:lnTo>
                    <a:lnTo>
                      <a:pt x="105" y="1046"/>
                    </a:lnTo>
                    <a:lnTo>
                      <a:pt x="84" y="1151"/>
                    </a:lnTo>
                    <a:lnTo>
                      <a:pt x="105" y="1214"/>
                    </a:lnTo>
                    <a:lnTo>
                      <a:pt x="84" y="1256"/>
                    </a:lnTo>
                    <a:lnTo>
                      <a:pt x="42" y="1214"/>
                    </a:lnTo>
                    <a:lnTo>
                      <a:pt x="1" y="1256"/>
                    </a:lnTo>
                    <a:lnTo>
                      <a:pt x="105" y="1360"/>
                    </a:lnTo>
                    <a:lnTo>
                      <a:pt x="273" y="1423"/>
                    </a:lnTo>
                    <a:lnTo>
                      <a:pt x="482" y="1674"/>
                    </a:lnTo>
                    <a:lnTo>
                      <a:pt x="628" y="1779"/>
                    </a:lnTo>
                    <a:lnTo>
                      <a:pt x="879" y="1800"/>
                    </a:lnTo>
                    <a:lnTo>
                      <a:pt x="942" y="1841"/>
                    </a:lnTo>
                    <a:lnTo>
                      <a:pt x="1026" y="1883"/>
                    </a:lnTo>
                    <a:lnTo>
                      <a:pt x="1130" y="2009"/>
                    </a:lnTo>
                    <a:lnTo>
                      <a:pt x="1193" y="2113"/>
                    </a:lnTo>
                    <a:lnTo>
                      <a:pt x="1298" y="2113"/>
                    </a:lnTo>
                    <a:lnTo>
                      <a:pt x="1402" y="2239"/>
                    </a:lnTo>
                    <a:lnTo>
                      <a:pt x="1465" y="2239"/>
                    </a:lnTo>
                    <a:lnTo>
                      <a:pt x="1528" y="2323"/>
                    </a:lnTo>
                    <a:lnTo>
                      <a:pt x="1465" y="2427"/>
                    </a:lnTo>
                    <a:lnTo>
                      <a:pt x="1507" y="2574"/>
                    </a:lnTo>
                    <a:lnTo>
                      <a:pt x="1444" y="2720"/>
                    </a:lnTo>
                    <a:lnTo>
                      <a:pt x="1444" y="2825"/>
                    </a:lnTo>
                    <a:lnTo>
                      <a:pt x="1612" y="2825"/>
                    </a:lnTo>
                    <a:lnTo>
                      <a:pt x="1633" y="2950"/>
                    </a:lnTo>
                    <a:lnTo>
                      <a:pt x="1591" y="3034"/>
                    </a:lnTo>
                    <a:lnTo>
                      <a:pt x="1612" y="3181"/>
                    </a:lnTo>
                    <a:lnTo>
                      <a:pt x="1653" y="3285"/>
                    </a:lnTo>
                    <a:lnTo>
                      <a:pt x="1695" y="3494"/>
                    </a:lnTo>
                    <a:lnTo>
                      <a:pt x="1653" y="3599"/>
                    </a:lnTo>
                    <a:lnTo>
                      <a:pt x="1695" y="3683"/>
                    </a:lnTo>
                    <a:lnTo>
                      <a:pt x="1695" y="3913"/>
                    </a:lnTo>
                    <a:lnTo>
                      <a:pt x="1653" y="3997"/>
                    </a:lnTo>
                    <a:lnTo>
                      <a:pt x="1716" y="4143"/>
                    </a:lnTo>
                    <a:lnTo>
                      <a:pt x="1821" y="4185"/>
                    </a:lnTo>
                    <a:lnTo>
                      <a:pt x="1925" y="4394"/>
                    </a:lnTo>
                    <a:lnTo>
                      <a:pt x="1967" y="4478"/>
                    </a:lnTo>
                    <a:lnTo>
                      <a:pt x="1967" y="4603"/>
                    </a:lnTo>
                    <a:lnTo>
                      <a:pt x="1988" y="4645"/>
                    </a:lnTo>
                    <a:lnTo>
                      <a:pt x="2093" y="4645"/>
                    </a:lnTo>
                    <a:lnTo>
                      <a:pt x="2197" y="4750"/>
                    </a:lnTo>
                    <a:lnTo>
                      <a:pt x="2407" y="4750"/>
                    </a:lnTo>
                    <a:lnTo>
                      <a:pt x="2574" y="4875"/>
                    </a:lnTo>
                    <a:lnTo>
                      <a:pt x="2490" y="4938"/>
                    </a:lnTo>
                    <a:lnTo>
                      <a:pt x="2553" y="5022"/>
                    </a:lnTo>
                    <a:lnTo>
                      <a:pt x="2553" y="5189"/>
                    </a:lnTo>
                    <a:lnTo>
                      <a:pt x="2490" y="5231"/>
                    </a:lnTo>
                    <a:lnTo>
                      <a:pt x="2679" y="5378"/>
                    </a:lnTo>
                    <a:lnTo>
                      <a:pt x="2553" y="5357"/>
                    </a:lnTo>
                    <a:lnTo>
                      <a:pt x="2490" y="5378"/>
                    </a:lnTo>
                    <a:lnTo>
                      <a:pt x="2658" y="5524"/>
                    </a:lnTo>
                    <a:lnTo>
                      <a:pt x="2658" y="5587"/>
                    </a:lnTo>
                    <a:lnTo>
                      <a:pt x="2469" y="5482"/>
                    </a:lnTo>
                    <a:lnTo>
                      <a:pt x="2302" y="5482"/>
                    </a:lnTo>
                    <a:lnTo>
                      <a:pt x="2156" y="5587"/>
                    </a:lnTo>
                    <a:lnTo>
                      <a:pt x="2156" y="5691"/>
                    </a:lnTo>
                    <a:lnTo>
                      <a:pt x="2051" y="5796"/>
                    </a:lnTo>
                    <a:lnTo>
                      <a:pt x="2051" y="5880"/>
                    </a:lnTo>
                    <a:lnTo>
                      <a:pt x="1988" y="5901"/>
                    </a:lnTo>
                    <a:lnTo>
                      <a:pt x="1821" y="6089"/>
                    </a:lnTo>
                    <a:lnTo>
                      <a:pt x="1779" y="6277"/>
                    </a:lnTo>
                    <a:lnTo>
                      <a:pt x="1737" y="6298"/>
                    </a:lnTo>
                    <a:lnTo>
                      <a:pt x="1716" y="6256"/>
                    </a:lnTo>
                    <a:lnTo>
                      <a:pt x="1653" y="6256"/>
                    </a:lnTo>
                    <a:lnTo>
                      <a:pt x="1716" y="6361"/>
                    </a:lnTo>
                    <a:lnTo>
                      <a:pt x="1674" y="6445"/>
                    </a:lnTo>
                    <a:lnTo>
                      <a:pt x="1549" y="6445"/>
                    </a:lnTo>
                    <a:lnTo>
                      <a:pt x="1465" y="6549"/>
                    </a:lnTo>
                    <a:lnTo>
                      <a:pt x="1507" y="6717"/>
                    </a:lnTo>
                    <a:lnTo>
                      <a:pt x="1570" y="6759"/>
                    </a:lnTo>
                    <a:lnTo>
                      <a:pt x="1444" y="6717"/>
                    </a:lnTo>
                    <a:lnTo>
                      <a:pt x="1402" y="6654"/>
                    </a:lnTo>
                    <a:lnTo>
                      <a:pt x="1319" y="6696"/>
                    </a:lnTo>
                    <a:lnTo>
                      <a:pt x="1256" y="6821"/>
                    </a:lnTo>
                    <a:lnTo>
                      <a:pt x="1298" y="6884"/>
                    </a:lnTo>
                    <a:lnTo>
                      <a:pt x="1214" y="6842"/>
                    </a:lnTo>
                    <a:lnTo>
                      <a:pt x="1193" y="6905"/>
                    </a:lnTo>
                    <a:lnTo>
                      <a:pt x="1256" y="6968"/>
                    </a:lnTo>
                    <a:lnTo>
                      <a:pt x="1256" y="7031"/>
                    </a:lnTo>
                    <a:lnTo>
                      <a:pt x="1193" y="7114"/>
                    </a:lnTo>
                    <a:lnTo>
                      <a:pt x="1151" y="7156"/>
                    </a:lnTo>
                    <a:lnTo>
                      <a:pt x="1047" y="7219"/>
                    </a:lnTo>
                    <a:lnTo>
                      <a:pt x="1005" y="7177"/>
                    </a:lnTo>
                    <a:lnTo>
                      <a:pt x="984" y="7135"/>
                    </a:lnTo>
                    <a:lnTo>
                      <a:pt x="900" y="7114"/>
                    </a:lnTo>
                    <a:lnTo>
                      <a:pt x="817" y="7135"/>
                    </a:lnTo>
                    <a:lnTo>
                      <a:pt x="837" y="7240"/>
                    </a:lnTo>
                    <a:lnTo>
                      <a:pt x="796" y="7282"/>
                    </a:lnTo>
                    <a:lnTo>
                      <a:pt x="837" y="7386"/>
                    </a:lnTo>
                    <a:lnTo>
                      <a:pt x="796" y="7491"/>
                    </a:lnTo>
                    <a:lnTo>
                      <a:pt x="733" y="7533"/>
                    </a:lnTo>
                    <a:lnTo>
                      <a:pt x="691" y="7637"/>
                    </a:lnTo>
                    <a:lnTo>
                      <a:pt x="733" y="7742"/>
                    </a:lnTo>
                    <a:lnTo>
                      <a:pt x="775" y="7763"/>
                    </a:lnTo>
                    <a:lnTo>
                      <a:pt x="733" y="7867"/>
                    </a:lnTo>
                    <a:lnTo>
                      <a:pt x="775" y="7951"/>
                    </a:lnTo>
                    <a:lnTo>
                      <a:pt x="858" y="7909"/>
                    </a:lnTo>
                    <a:lnTo>
                      <a:pt x="900" y="7972"/>
                    </a:lnTo>
                    <a:lnTo>
                      <a:pt x="879" y="8098"/>
                    </a:lnTo>
                    <a:lnTo>
                      <a:pt x="837" y="8160"/>
                    </a:lnTo>
                    <a:lnTo>
                      <a:pt x="879" y="8265"/>
                    </a:lnTo>
                    <a:lnTo>
                      <a:pt x="837" y="8307"/>
                    </a:lnTo>
                    <a:lnTo>
                      <a:pt x="942" y="8495"/>
                    </a:lnTo>
                    <a:lnTo>
                      <a:pt x="1005" y="8537"/>
                    </a:lnTo>
                    <a:lnTo>
                      <a:pt x="942" y="8621"/>
                    </a:lnTo>
                    <a:lnTo>
                      <a:pt x="1026" y="8746"/>
                    </a:lnTo>
                    <a:lnTo>
                      <a:pt x="942" y="8788"/>
                    </a:lnTo>
                    <a:lnTo>
                      <a:pt x="984" y="8955"/>
                    </a:lnTo>
                    <a:lnTo>
                      <a:pt x="942" y="9039"/>
                    </a:lnTo>
                    <a:lnTo>
                      <a:pt x="942" y="9269"/>
                    </a:lnTo>
                    <a:lnTo>
                      <a:pt x="1005" y="9353"/>
                    </a:lnTo>
                    <a:lnTo>
                      <a:pt x="942" y="9479"/>
                    </a:lnTo>
                    <a:lnTo>
                      <a:pt x="942" y="9562"/>
                    </a:lnTo>
                    <a:lnTo>
                      <a:pt x="1005" y="9625"/>
                    </a:lnTo>
                    <a:lnTo>
                      <a:pt x="1151" y="9541"/>
                    </a:lnTo>
                    <a:lnTo>
                      <a:pt x="1214" y="9583"/>
                    </a:lnTo>
                    <a:lnTo>
                      <a:pt x="1235" y="9520"/>
                    </a:lnTo>
                    <a:lnTo>
                      <a:pt x="1361" y="9646"/>
                    </a:lnTo>
                    <a:lnTo>
                      <a:pt x="1444" y="9625"/>
                    </a:lnTo>
                    <a:lnTo>
                      <a:pt x="1528" y="9688"/>
                    </a:lnTo>
                    <a:lnTo>
                      <a:pt x="1674" y="9667"/>
                    </a:lnTo>
                    <a:lnTo>
                      <a:pt x="1737" y="9688"/>
                    </a:lnTo>
                    <a:lnTo>
                      <a:pt x="1674" y="9772"/>
                    </a:lnTo>
                    <a:lnTo>
                      <a:pt x="1737" y="9772"/>
                    </a:lnTo>
                    <a:lnTo>
                      <a:pt x="1863" y="9667"/>
                    </a:lnTo>
                    <a:lnTo>
                      <a:pt x="1863" y="9751"/>
                    </a:lnTo>
                    <a:lnTo>
                      <a:pt x="1779" y="9855"/>
                    </a:lnTo>
                    <a:lnTo>
                      <a:pt x="1946" y="10064"/>
                    </a:lnTo>
                    <a:lnTo>
                      <a:pt x="1967" y="10148"/>
                    </a:lnTo>
                    <a:lnTo>
                      <a:pt x="1946" y="10274"/>
                    </a:lnTo>
                    <a:lnTo>
                      <a:pt x="1967" y="10295"/>
                    </a:lnTo>
                    <a:lnTo>
                      <a:pt x="2030" y="10148"/>
                    </a:lnTo>
                    <a:lnTo>
                      <a:pt x="2114" y="10106"/>
                    </a:lnTo>
                    <a:lnTo>
                      <a:pt x="2135" y="10190"/>
                    </a:lnTo>
                    <a:lnTo>
                      <a:pt x="2239" y="10148"/>
                    </a:lnTo>
                    <a:lnTo>
                      <a:pt x="2323" y="10148"/>
                    </a:lnTo>
                    <a:lnTo>
                      <a:pt x="2490" y="10002"/>
                    </a:lnTo>
                    <a:lnTo>
                      <a:pt x="2595" y="10002"/>
                    </a:lnTo>
                    <a:lnTo>
                      <a:pt x="2825" y="9855"/>
                    </a:lnTo>
                    <a:lnTo>
                      <a:pt x="2867" y="9792"/>
                    </a:lnTo>
                    <a:lnTo>
                      <a:pt x="3014" y="9855"/>
                    </a:lnTo>
                    <a:lnTo>
                      <a:pt x="3118" y="9834"/>
                    </a:lnTo>
                    <a:lnTo>
                      <a:pt x="3223" y="9688"/>
                    </a:lnTo>
                    <a:lnTo>
                      <a:pt x="3244" y="9751"/>
                    </a:lnTo>
                    <a:lnTo>
                      <a:pt x="3202" y="9855"/>
                    </a:lnTo>
                    <a:lnTo>
                      <a:pt x="3244" y="9876"/>
                    </a:lnTo>
                    <a:lnTo>
                      <a:pt x="3306" y="9751"/>
                    </a:lnTo>
                    <a:lnTo>
                      <a:pt x="3348" y="9772"/>
                    </a:lnTo>
                    <a:lnTo>
                      <a:pt x="3306" y="9646"/>
                    </a:lnTo>
                    <a:lnTo>
                      <a:pt x="3348" y="9583"/>
                    </a:lnTo>
                    <a:lnTo>
                      <a:pt x="3411" y="9688"/>
                    </a:lnTo>
                    <a:lnTo>
                      <a:pt x="3453" y="9688"/>
                    </a:lnTo>
                    <a:lnTo>
                      <a:pt x="3495" y="9625"/>
                    </a:lnTo>
                    <a:lnTo>
                      <a:pt x="3537" y="9751"/>
                    </a:lnTo>
                    <a:lnTo>
                      <a:pt x="3620" y="9730"/>
                    </a:lnTo>
                    <a:lnTo>
                      <a:pt x="3620" y="9646"/>
                    </a:lnTo>
                    <a:lnTo>
                      <a:pt x="3662" y="9667"/>
                    </a:lnTo>
                    <a:lnTo>
                      <a:pt x="3704" y="9730"/>
                    </a:lnTo>
                    <a:lnTo>
                      <a:pt x="3767" y="9646"/>
                    </a:lnTo>
                    <a:lnTo>
                      <a:pt x="3934" y="9625"/>
                    </a:lnTo>
                    <a:lnTo>
                      <a:pt x="4018" y="9688"/>
                    </a:lnTo>
                    <a:lnTo>
                      <a:pt x="4206" y="9667"/>
                    </a:lnTo>
                    <a:lnTo>
                      <a:pt x="4206" y="9625"/>
                    </a:lnTo>
                    <a:lnTo>
                      <a:pt x="4143" y="9562"/>
                    </a:lnTo>
                    <a:lnTo>
                      <a:pt x="4206" y="9541"/>
                    </a:lnTo>
                    <a:lnTo>
                      <a:pt x="4269" y="9562"/>
                    </a:lnTo>
                    <a:lnTo>
                      <a:pt x="4311" y="9646"/>
                    </a:lnTo>
                    <a:lnTo>
                      <a:pt x="4415" y="9667"/>
                    </a:lnTo>
                    <a:lnTo>
                      <a:pt x="4457" y="9562"/>
                    </a:lnTo>
                    <a:lnTo>
                      <a:pt x="4436" y="9416"/>
                    </a:lnTo>
                    <a:lnTo>
                      <a:pt x="4687" y="9144"/>
                    </a:lnTo>
                    <a:lnTo>
                      <a:pt x="4876" y="9123"/>
                    </a:lnTo>
                    <a:lnTo>
                      <a:pt x="5043" y="8872"/>
                    </a:lnTo>
                    <a:lnTo>
                      <a:pt x="5190" y="8621"/>
                    </a:lnTo>
                    <a:lnTo>
                      <a:pt x="5315" y="8349"/>
                    </a:lnTo>
                    <a:lnTo>
                      <a:pt x="5566" y="7951"/>
                    </a:lnTo>
                    <a:lnTo>
                      <a:pt x="5713" y="7533"/>
                    </a:lnTo>
                    <a:lnTo>
                      <a:pt x="5692" y="7344"/>
                    </a:lnTo>
                    <a:lnTo>
                      <a:pt x="5420" y="7051"/>
                    </a:lnTo>
                    <a:lnTo>
                      <a:pt x="5273" y="7010"/>
                    </a:lnTo>
                    <a:lnTo>
                      <a:pt x="5001" y="6633"/>
                    </a:lnTo>
                    <a:lnTo>
                      <a:pt x="5064" y="6466"/>
                    </a:lnTo>
                    <a:lnTo>
                      <a:pt x="5169" y="6298"/>
                    </a:lnTo>
                    <a:lnTo>
                      <a:pt x="5169" y="6110"/>
                    </a:lnTo>
                    <a:lnTo>
                      <a:pt x="4980" y="5984"/>
                    </a:lnTo>
                    <a:lnTo>
                      <a:pt x="4938" y="5859"/>
                    </a:lnTo>
                    <a:lnTo>
                      <a:pt x="4938" y="5650"/>
                    </a:lnTo>
                    <a:lnTo>
                      <a:pt x="4980" y="5587"/>
                    </a:lnTo>
                    <a:lnTo>
                      <a:pt x="4938" y="5482"/>
                    </a:lnTo>
                    <a:lnTo>
                      <a:pt x="4792" y="5461"/>
                    </a:lnTo>
                    <a:lnTo>
                      <a:pt x="4729" y="5357"/>
                    </a:lnTo>
                    <a:lnTo>
                      <a:pt x="4729" y="5168"/>
                    </a:lnTo>
                    <a:lnTo>
                      <a:pt x="4792" y="5064"/>
                    </a:lnTo>
                    <a:lnTo>
                      <a:pt x="4687" y="5043"/>
                    </a:lnTo>
                    <a:lnTo>
                      <a:pt x="4687" y="4938"/>
                    </a:lnTo>
                    <a:lnTo>
                      <a:pt x="4729" y="4582"/>
                    </a:lnTo>
                    <a:lnTo>
                      <a:pt x="4834" y="4541"/>
                    </a:lnTo>
                    <a:lnTo>
                      <a:pt x="4562" y="3955"/>
                    </a:lnTo>
                    <a:lnTo>
                      <a:pt x="4332" y="3494"/>
                    </a:lnTo>
                    <a:lnTo>
                      <a:pt x="4269" y="3348"/>
                    </a:lnTo>
                    <a:lnTo>
                      <a:pt x="4143" y="3181"/>
                    </a:lnTo>
                    <a:lnTo>
                      <a:pt x="4248" y="2929"/>
                    </a:lnTo>
                    <a:lnTo>
                      <a:pt x="4353" y="2741"/>
                    </a:lnTo>
                    <a:lnTo>
                      <a:pt x="4415" y="2553"/>
                    </a:lnTo>
                    <a:lnTo>
                      <a:pt x="4332" y="2490"/>
                    </a:lnTo>
                    <a:lnTo>
                      <a:pt x="4060" y="2323"/>
                    </a:lnTo>
                    <a:lnTo>
                      <a:pt x="4018" y="2218"/>
                    </a:lnTo>
                    <a:lnTo>
                      <a:pt x="3934" y="2093"/>
                    </a:lnTo>
                    <a:lnTo>
                      <a:pt x="3767" y="2009"/>
                    </a:lnTo>
                    <a:lnTo>
                      <a:pt x="3704" y="2009"/>
                    </a:lnTo>
                    <a:lnTo>
                      <a:pt x="3599" y="1758"/>
                    </a:lnTo>
                    <a:lnTo>
                      <a:pt x="3516" y="1653"/>
                    </a:lnTo>
                    <a:lnTo>
                      <a:pt x="3558" y="1465"/>
                    </a:lnTo>
                    <a:lnTo>
                      <a:pt x="3599" y="1297"/>
                    </a:lnTo>
                    <a:lnTo>
                      <a:pt x="3495" y="1277"/>
                    </a:lnTo>
                    <a:lnTo>
                      <a:pt x="3599" y="1235"/>
                    </a:lnTo>
                    <a:lnTo>
                      <a:pt x="3746" y="1172"/>
                    </a:lnTo>
                    <a:lnTo>
                      <a:pt x="3725" y="942"/>
                    </a:lnTo>
                    <a:lnTo>
                      <a:pt x="3830" y="774"/>
                    </a:lnTo>
                    <a:lnTo>
                      <a:pt x="3850" y="649"/>
                    </a:lnTo>
                    <a:lnTo>
                      <a:pt x="3746" y="523"/>
                    </a:lnTo>
                    <a:lnTo>
                      <a:pt x="3725" y="419"/>
                    </a:lnTo>
                    <a:lnTo>
                      <a:pt x="3537" y="398"/>
                    </a:lnTo>
                    <a:lnTo>
                      <a:pt x="3411" y="335"/>
                    </a:lnTo>
                    <a:lnTo>
                      <a:pt x="3327" y="251"/>
                    </a:lnTo>
                    <a:lnTo>
                      <a:pt x="3202" y="84"/>
                    </a:lnTo>
                    <a:lnTo>
                      <a:pt x="3097" y="0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837" name="Google Shape;2564;p78"/>
            <p:cNvGrpSpPr/>
            <p:nvPr/>
          </p:nvGrpSpPr>
          <p:grpSpPr>
            <a:xfrm>
              <a:off x="2654821" y="2414345"/>
              <a:ext cx="667570" cy="558731"/>
              <a:chOff x="1397225" y="1637375"/>
              <a:chExt cx="1401575" cy="1228250"/>
            </a:xfrm>
          </p:grpSpPr>
          <p:sp>
            <p:nvSpPr>
              <p:cNvPr id="1055" name="Google Shape;2565;p78"/>
              <p:cNvSpPr/>
              <p:nvPr/>
            </p:nvSpPr>
            <p:spPr>
              <a:xfrm>
                <a:off x="2050925" y="2362200"/>
                <a:ext cx="747875" cy="497225"/>
              </a:xfrm>
              <a:custGeom>
                <a:avLst/>
                <a:gdLst/>
                <a:ahLst/>
                <a:cxnLst/>
                <a:rect l="l" t="t" r="r" b="b"/>
                <a:pathLst>
                  <a:path w="29915" h="19889" extrusionOk="0">
                    <a:moveTo>
                      <a:pt x="107" y="1186"/>
                    </a:moveTo>
                    <a:lnTo>
                      <a:pt x="0" y="0"/>
                    </a:lnTo>
                    <a:lnTo>
                      <a:pt x="15577" y="1563"/>
                    </a:lnTo>
                    <a:lnTo>
                      <a:pt x="26519" y="5336"/>
                    </a:lnTo>
                    <a:lnTo>
                      <a:pt x="27435" y="5444"/>
                    </a:lnTo>
                    <a:lnTo>
                      <a:pt x="28783" y="4420"/>
                    </a:lnTo>
                    <a:lnTo>
                      <a:pt x="29753" y="4527"/>
                    </a:lnTo>
                    <a:lnTo>
                      <a:pt x="29915" y="6198"/>
                    </a:lnTo>
                    <a:lnTo>
                      <a:pt x="26465" y="6899"/>
                    </a:lnTo>
                    <a:lnTo>
                      <a:pt x="11157" y="16062"/>
                    </a:lnTo>
                    <a:lnTo>
                      <a:pt x="10295" y="18649"/>
                    </a:lnTo>
                    <a:lnTo>
                      <a:pt x="10295" y="19889"/>
                    </a:lnTo>
                    <a:lnTo>
                      <a:pt x="2803" y="15846"/>
                    </a:lnTo>
                    <a:lnTo>
                      <a:pt x="1347" y="14876"/>
                    </a:lnTo>
                    <a:lnTo>
                      <a:pt x="0" y="14607"/>
                    </a:lnTo>
                    <a:lnTo>
                      <a:pt x="916" y="11642"/>
                    </a:lnTo>
                    <a:lnTo>
                      <a:pt x="1725" y="3881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</p:sp>
          <p:grpSp>
            <p:nvGrpSpPr>
              <p:cNvPr id="1056" name="Google Shape;2566;p78"/>
              <p:cNvGrpSpPr/>
              <p:nvPr/>
            </p:nvGrpSpPr>
            <p:grpSpPr>
              <a:xfrm>
                <a:off x="1397225" y="1637375"/>
                <a:ext cx="1398775" cy="1228250"/>
                <a:chOff x="1397225" y="1637375"/>
                <a:chExt cx="1398775" cy="1228250"/>
              </a:xfrm>
            </p:grpSpPr>
            <p:sp>
              <p:nvSpPr>
                <p:cNvPr id="1057" name="Google Shape;2567;p78"/>
                <p:cNvSpPr/>
                <p:nvPr/>
              </p:nvSpPr>
              <p:spPr>
                <a:xfrm>
                  <a:off x="1397225" y="1637375"/>
                  <a:ext cx="692600" cy="594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704" h="23770" extrusionOk="0">
                      <a:moveTo>
                        <a:pt x="14864" y="15547"/>
                      </a:moveTo>
                      <a:lnTo>
                        <a:pt x="14836" y="15589"/>
                      </a:lnTo>
                      <a:lnTo>
                        <a:pt x="14836" y="15568"/>
                      </a:lnTo>
                      <a:lnTo>
                        <a:pt x="14864" y="15547"/>
                      </a:lnTo>
                      <a:close/>
                      <a:moveTo>
                        <a:pt x="19460" y="16760"/>
                      </a:moveTo>
                      <a:lnTo>
                        <a:pt x="19523" y="16823"/>
                      </a:lnTo>
                      <a:lnTo>
                        <a:pt x="19460" y="16844"/>
                      </a:lnTo>
                      <a:lnTo>
                        <a:pt x="19460" y="16760"/>
                      </a:lnTo>
                      <a:close/>
                      <a:moveTo>
                        <a:pt x="23686" y="18497"/>
                      </a:moveTo>
                      <a:lnTo>
                        <a:pt x="23624" y="18644"/>
                      </a:lnTo>
                      <a:lnTo>
                        <a:pt x="23561" y="18853"/>
                      </a:lnTo>
                      <a:lnTo>
                        <a:pt x="23582" y="19020"/>
                      </a:lnTo>
                      <a:lnTo>
                        <a:pt x="23477" y="19229"/>
                      </a:lnTo>
                      <a:lnTo>
                        <a:pt x="23477" y="19355"/>
                      </a:lnTo>
                      <a:lnTo>
                        <a:pt x="23519" y="19439"/>
                      </a:lnTo>
                      <a:lnTo>
                        <a:pt x="23393" y="19355"/>
                      </a:lnTo>
                      <a:lnTo>
                        <a:pt x="23393" y="19543"/>
                      </a:lnTo>
                      <a:lnTo>
                        <a:pt x="23393" y="19564"/>
                      </a:lnTo>
                      <a:cubicBezTo>
                        <a:pt x="23352" y="19648"/>
                        <a:pt x="23310" y="19753"/>
                        <a:pt x="23310" y="19836"/>
                      </a:cubicBezTo>
                      <a:lnTo>
                        <a:pt x="23310" y="19962"/>
                      </a:lnTo>
                      <a:lnTo>
                        <a:pt x="23289" y="19941"/>
                      </a:lnTo>
                      <a:lnTo>
                        <a:pt x="23289" y="19836"/>
                      </a:lnTo>
                      <a:lnTo>
                        <a:pt x="23258" y="19791"/>
                      </a:lnTo>
                      <a:lnTo>
                        <a:pt x="23268" y="19773"/>
                      </a:lnTo>
                      <a:lnTo>
                        <a:pt x="23268" y="19627"/>
                      </a:lnTo>
                      <a:lnTo>
                        <a:pt x="23331" y="19543"/>
                      </a:lnTo>
                      <a:lnTo>
                        <a:pt x="23352" y="19250"/>
                      </a:lnTo>
                      <a:lnTo>
                        <a:pt x="23435" y="19020"/>
                      </a:lnTo>
                      <a:lnTo>
                        <a:pt x="23435" y="18790"/>
                      </a:lnTo>
                      <a:lnTo>
                        <a:pt x="23414" y="18623"/>
                      </a:lnTo>
                      <a:lnTo>
                        <a:pt x="23352" y="18539"/>
                      </a:lnTo>
                      <a:lnTo>
                        <a:pt x="23352" y="18518"/>
                      </a:lnTo>
                      <a:lnTo>
                        <a:pt x="23414" y="18539"/>
                      </a:lnTo>
                      <a:lnTo>
                        <a:pt x="23456" y="18685"/>
                      </a:lnTo>
                      <a:lnTo>
                        <a:pt x="23519" y="18706"/>
                      </a:lnTo>
                      <a:lnTo>
                        <a:pt x="23561" y="18581"/>
                      </a:lnTo>
                      <a:lnTo>
                        <a:pt x="23686" y="18497"/>
                      </a:lnTo>
                      <a:close/>
                      <a:moveTo>
                        <a:pt x="23204" y="19889"/>
                      </a:moveTo>
                      <a:lnTo>
                        <a:pt x="23184" y="19941"/>
                      </a:lnTo>
                      <a:lnTo>
                        <a:pt x="23142" y="20297"/>
                      </a:lnTo>
                      <a:lnTo>
                        <a:pt x="23038" y="20464"/>
                      </a:lnTo>
                      <a:lnTo>
                        <a:pt x="23017" y="20631"/>
                      </a:lnTo>
                      <a:lnTo>
                        <a:pt x="23121" y="20694"/>
                      </a:lnTo>
                      <a:lnTo>
                        <a:pt x="23080" y="20778"/>
                      </a:lnTo>
                      <a:lnTo>
                        <a:pt x="23121" y="20841"/>
                      </a:lnTo>
                      <a:lnTo>
                        <a:pt x="22996" y="20841"/>
                      </a:lnTo>
                      <a:lnTo>
                        <a:pt x="22912" y="20924"/>
                      </a:lnTo>
                      <a:lnTo>
                        <a:pt x="22912" y="21050"/>
                      </a:lnTo>
                      <a:cubicBezTo>
                        <a:pt x="22891" y="21050"/>
                        <a:pt x="22870" y="21092"/>
                        <a:pt x="22870" y="21134"/>
                      </a:cubicBezTo>
                      <a:lnTo>
                        <a:pt x="22870" y="21154"/>
                      </a:lnTo>
                      <a:lnTo>
                        <a:pt x="22847" y="21178"/>
                      </a:lnTo>
                      <a:lnTo>
                        <a:pt x="22847" y="21178"/>
                      </a:lnTo>
                      <a:lnTo>
                        <a:pt x="22849" y="21154"/>
                      </a:lnTo>
                      <a:lnTo>
                        <a:pt x="22849" y="20945"/>
                      </a:lnTo>
                      <a:lnTo>
                        <a:pt x="22828" y="20882"/>
                      </a:lnTo>
                      <a:cubicBezTo>
                        <a:pt x="22828" y="20820"/>
                        <a:pt x="22849" y="20778"/>
                        <a:pt x="22849" y="20736"/>
                      </a:cubicBezTo>
                      <a:lnTo>
                        <a:pt x="22891" y="20778"/>
                      </a:lnTo>
                      <a:lnTo>
                        <a:pt x="22954" y="20778"/>
                      </a:lnTo>
                      <a:lnTo>
                        <a:pt x="22954" y="20610"/>
                      </a:lnTo>
                      <a:lnTo>
                        <a:pt x="23017" y="20569"/>
                      </a:lnTo>
                      <a:lnTo>
                        <a:pt x="22954" y="20485"/>
                      </a:lnTo>
                      <a:lnTo>
                        <a:pt x="22828" y="20464"/>
                      </a:lnTo>
                      <a:lnTo>
                        <a:pt x="22828" y="20380"/>
                      </a:lnTo>
                      <a:lnTo>
                        <a:pt x="22703" y="20150"/>
                      </a:lnTo>
                      <a:lnTo>
                        <a:pt x="22703" y="20108"/>
                      </a:lnTo>
                      <a:lnTo>
                        <a:pt x="22828" y="20255"/>
                      </a:lnTo>
                      <a:lnTo>
                        <a:pt x="22912" y="20380"/>
                      </a:lnTo>
                      <a:lnTo>
                        <a:pt x="22996" y="20401"/>
                      </a:lnTo>
                      <a:lnTo>
                        <a:pt x="23038" y="20359"/>
                      </a:lnTo>
                      <a:lnTo>
                        <a:pt x="23017" y="20276"/>
                      </a:lnTo>
                      <a:lnTo>
                        <a:pt x="23121" y="20255"/>
                      </a:lnTo>
                      <a:lnTo>
                        <a:pt x="23121" y="20171"/>
                      </a:lnTo>
                      <a:lnTo>
                        <a:pt x="23059" y="20108"/>
                      </a:lnTo>
                      <a:cubicBezTo>
                        <a:pt x="23101" y="20066"/>
                        <a:pt x="23121" y="19983"/>
                        <a:pt x="23142" y="19941"/>
                      </a:cubicBezTo>
                      <a:lnTo>
                        <a:pt x="23163" y="19962"/>
                      </a:lnTo>
                      <a:lnTo>
                        <a:pt x="23204" y="19889"/>
                      </a:lnTo>
                      <a:close/>
                      <a:moveTo>
                        <a:pt x="23519" y="19836"/>
                      </a:moveTo>
                      <a:lnTo>
                        <a:pt x="23540" y="19962"/>
                      </a:lnTo>
                      <a:lnTo>
                        <a:pt x="23582" y="19962"/>
                      </a:lnTo>
                      <a:lnTo>
                        <a:pt x="23582" y="20087"/>
                      </a:lnTo>
                      <a:lnTo>
                        <a:pt x="23665" y="20171"/>
                      </a:lnTo>
                      <a:lnTo>
                        <a:pt x="23728" y="20108"/>
                      </a:lnTo>
                      <a:lnTo>
                        <a:pt x="23770" y="20150"/>
                      </a:lnTo>
                      <a:lnTo>
                        <a:pt x="23875" y="20087"/>
                      </a:lnTo>
                      <a:lnTo>
                        <a:pt x="24021" y="20087"/>
                      </a:lnTo>
                      <a:lnTo>
                        <a:pt x="24021" y="20108"/>
                      </a:lnTo>
                      <a:lnTo>
                        <a:pt x="23854" y="20213"/>
                      </a:lnTo>
                      <a:lnTo>
                        <a:pt x="23812" y="20255"/>
                      </a:lnTo>
                      <a:lnTo>
                        <a:pt x="23812" y="20297"/>
                      </a:lnTo>
                      <a:lnTo>
                        <a:pt x="23875" y="20359"/>
                      </a:lnTo>
                      <a:lnTo>
                        <a:pt x="23854" y="20401"/>
                      </a:lnTo>
                      <a:lnTo>
                        <a:pt x="23770" y="20401"/>
                      </a:lnTo>
                      <a:lnTo>
                        <a:pt x="23770" y="20464"/>
                      </a:lnTo>
                      <a:lnTo>
                        <a:pt x="23854" y="20590"/>
                      </a:lnTo>
                      <a:lnTo>
                        <a:pt x="23854" y="20694"/>
                      </a:lnTo>
                      <a:lnTo>
                        <a:pt x="23812" y="20715"/>
                      </a:lnTo>
                      <a:lnTo>
                        <a:pt x="23728" y="20631"/>
                      </a:lnTo>
                      <a:lnTo>
                        <a:pt x="23665" y="20548"/>
                      </a:lnTo>
                      <a:lnTo>
                        <a:pt x="23645" y="20610"/>
                      </a:lnTo>
                      <a:lnTo>
                        <a:pt x="23665" y="20694"/>
                      </a:lnTo>
                      <a:lnTo>
                        <a:pt x="23624" y="20757"/>
                      </a:lnTo>
                      <a:lnTo>
                        <a:pt x="23624" y="20903"/>
                      </a:lnTo>
                      <a:lnTo>
                        <a:pt x="23645" y="20924"/>
                      </a:lnTo>
                      <a:cubicBezTo>
                        <a:pt x="23629" y="20919"/>
                        <a:pt x="23614" y="20916"/>
                        <a:pt x="23601" y="20916"/>
                      </a:cubicBezTo>
                      <a:cubicBezTo>
                        <a:pt x="23562" y="20916"/>
                        <a:pt x="23535" y="20940"/>
                        <a:pt x="23519" y="20987"/>
                      </a:cubicBezTo>
                      <a:cubicBezTo>
                        <a:pt x="23456" y="21071"/>
                        <a:pt x="23414" y="21154"/>
                        <a:pt x="23373" y="21259"/>
                      </a:cubicBezTo>
                      <a:lnTo>
                        <a:pt x="23268" y="21154"/>
                      </a:lnTo>
                      <a:lnTo>
                        <a:pt x="23121" y="21154"/>
                      </a:lnTo>
                      <a:lnTo>
                        <a:pt x="23121" y="21238"/>
                      </a:lnTo>
                      <a:lnTo>
                        <a:pt x="23163" y="21322"/>
                      </a:lnTo>
                      <a:lnTo>
                        <a:pt x="23142" y="21426"/>
                      </a:lnTo>
                      <a:lnTo>
                        <a:pt x="23247" y="21468"/>
                      </a:lnTo>
                      <a:lnTo>
                        <a:pt x="23205" y="21552"/>
                      </a:lnTo>
                      <a:lnTo>
                        <a:pt x="23121" y="21552"/>
                      </a:lnTo>
                      <a:lnTo>
                        <a:pt x="23101" y="21531"/>
                      </a:lnTo>
                      <a:lnTo>
                        <a:pt x="23038" y="21615"/>
                      </a:lnTo>
                      <a:lnTo>
                        <a:pt x="23038" y="21531"/>
                      </a:lnTo>
                      <a:lnTo>
                        <a:pt x="23101" y="21447"/>
                      </a:lnTo>
                      <a:lnTo>
                        <a:pt x="22996" y="21322"/>
                      </a:lnTo>
                      <a:cubicBezTo>
                        <a:pt x="22996" y="21259"/>
                        <a:pt x="22996" y="21196"/>
                        <a:pt x="23017" y="21134"/>
                      </a:cubicBezTo>
                      <a:lnTo>
                        <a:pt x="23163" y="21050"/>
                      </a:lnTo>
                      <a:lnTo>
                        <a:pt x="23205" y="20882"/>
                      </a:lnTo>
                      <a:lnTo>
                        <a:pt x="23268" y="20903"/>
                      </a:lnTo>
                      <a:lnTo>
                        <a:pt x="23331" y="20841"/>
                      </a:lnTo>
                      <a:lnTo>
                        <a:pt x="23331" y="20736"/>
                      </a:lnTo>
                      <a:lnTo>
                        <a:pt x="23352" y="20673"/>
                      </a:lnTo>
                      <a:lnTo>
                        <a:pt x="23352" y="20276"/>
                      </a:lnTo>
                      <a:lnTo>
                        <a:pt x="23373" y="20171"/>
                      </a:lnTo>
                      <a:lnTo>
                        <a:pt x="23435" y="20401"/>
                      </a:lnTo>
                      <a:lnTo>
                        <a:pt x="23414" y="20673"/>
                      </a:lnTo>
                      <a:lnTo>
                        <a:pt x="23456" y="20694"/>
                      </a:lnTo>
                      <a:lnTo>
                        <a:pt x="23540" y="20527"/>
                      </a:lnTo>
                      <a:lnTo>
                        <a:pt x="23519" y="20108"/>
                      </a:lnTo>
                      <a:lnTo>
                        <a:pt x="23435" y="20004"/>
                      </a:lnTo>
                      <a:cubicBezTo>
                        <a:pt x="23456" y="19983"/>
                        <a:pt x="23456" y="19941"/>
                        <a:pt x="23498" y="19899"/>
                      </a:cubicBezTo>
                      <a:cubicBezTo>
                        <a:pt x="23519" y="19878"/>
                        <a:pt x="23519" y="19857"/>
                        <a:pt x="23519" y="19836"/>
                      </a:cubicBezTo>
                      <a:close/>
                      <a:moveTo>
                        <a:pt x="22808" y="1"/>
                      </a:moveTo>
                      <a:lnTo>
                        <a:pt x="22598" y="105"/>
                      </a:lnTo>
                      <a:lnTo>
                        <a:pt x="22556" y="168"/>
                      </a:lnTo>
                      <a:lnTo>
                        <a:pt x="22389" y="168"/>
                      </a:lnTo>
                      <a:lnTo>
                        <a:pt x="22264" y="231"/>
                      </a:lnTo>
                      <a:lnTo>
                        <a:pt x="22033" y="440"/>
                      </a:lnTo>
                      <a:lnTo>
                        <a:pt x="21866" y="503"/>
                      </a:lnTo>
                      <a:lnTo>
                        <a:pt x="21615" y="503"/>
                      </a:lnTo>
                      <a:lnTo>
                        <a:pt x="21448" y="398"/>
                      </a:lnTo>
                      <a:lnTo>
                        <a:pt x="21406" y="335"/>
                      </a:lnTo>
                      <a:lnTo>
                        <a:pt x="21406" y="398"/>
                      </a:lnTo>
                      <a:lnTo>
                        <a:pt x="21322" y="398"/>
                      </a:lnTo>
                      <a:lnTo>
                        <a:pt x="21217" y="294"/>
                      </a:lnTo>
                      <a:lnTo>
                        <a:pt x="21113" y="335"/>
                      </a:lnTo>
                      <a:lnTo>
                        <a:pt x="21092" y="419"/>
                      </a:lnTo>
                      <a:lnTo>
                        <a:pt x="21029" y="419"/>
                      </a:lnTo>
                      <a:lnTo>
                        <a:pt x="21008" y="335"/>
                      </a:lnTo>
                      <a:lnTo>
                        <a:pt x="21029" y="273"/>
                      </a:lnTo>
                      <a:lnTo>
                        <a:pt x="21134" y="210"/>
                      </a:lnTo>
                      <a:lnTo>
                        <a:pt x="21092" y="168"/>
                      </a:lnTo>
                      <a:lnTo>
                        <a:pt x="20945" y="210"/>
                      </a:lnTo>
                      <a:lnTo>
                        <a:pt x="20736" y="315"/>
                      </a:lnTo>
                      <a:lnTo>
                        <a:pt x="20590" y="398"/>
                      </a:lnTo>
                      <a:lnTo>
                        <a:pt x="20527" y="524"/>
                      </a:lnTo>
                      <a:lnTo>
                        <a:pt x="20569" y="628"/>
                      </a:lnTo>
                      <a:lnTo>
                        <a:pt x="20694" y="649"/>
                      </a:lnTo>
                      <a:lnTo>
                        <a:pt x="20611" y="733"/>
                      </a:lnTo>
                      <a:lnTo>
                        <a:pt x="20255" y="733"/>
                      </a:lnTo>
                      <a:lnTo>
                        <a:pt x="20088" y="859"/>
                      </a:lnTo>
                      <a:lnTo>
                        <a:pt x="19983" y="1131"/>
                      </a:lnTo>
                      <a:lnTo>
                        <a:pt x="19941" y="1319"/>
                      </a:lnTo>
                      <a:lnTo>
                        <a:pt x="19878" y="1319"/>
                      </a:lnTo>
                      <a:lnTo>
                        <a:pt x="19857" y="1256"/>
                      </a:lnTo>
                      <a:lnTo>
                        <a:pt x="19878" y="1068"/>
                      </a:lnTo>
                      <a:lnTo>
                        <a:pt x="20025" y="817"/>
                      </a:lnTo>
                      <a:lnTo>
                        <a:pt x="20025" y="733"/>
                      </a:lnTo>
                      <a:lnTo>
                        <a:pt x="19983" y="733"/>
                      </a:lnTo>
                      <a:lnTo>
                        <a:pt x="19732" y="1047"/>
                      </a:lnTo>
                      <a:lnTo>
                        <a:pt x="19585" y="1047"/>
                      </a:lnTo>
                      <a:lnTo>
                        <a:pt x="19523" y="1026"/>
                      </a:lnTo>
                      <a:lnTo>
                        <a:pt x="19439" y="921"/>
                      </a:lnTo>
                      <a:lnTo>
                        <a:pt x="19313" y="900"/>
                      </a:lnTo>
                      <a:lnTo>
                        <a:pt x="19230" y="900"/>
                      </a:lnTo>
                      <a:lnTo>
                        <a:pt x="19230" y="942"/>
                      </a:lnTo>
                      <a:lnTo>
                        <a:pt x="19418" y="1026"/>
                      </a:lnTo>
                      <a:lnTo>
                        <a:pt x="19460" y="1110"/>
                      </a:lnTo>
                      <a:lnTo>
                        <a:pt x="19418" y="1131"/>
                      </a:lnTo>
                      <a:lnTo>
                        <a:pt x="19251" y="1068"/>
                      </a:lnTo>
                      <a:lnTo>
                        <a:pt x="19062" y="1047"/>
                      </a:lnTo>
                      <a:lnTo>
                        <a:pt x="18832" y="1151"/>
                      </a:lnTo>
                      <a:lnTo>
                        <a:pt x="18539" y="1423"/>
                      </a:lnTo>
                      <a:lnTo>
                        <a:pt x="18204" y="1570"/>
                      </a:lnTo>
                      <a:lnTo>
                        <a:pt x="17974" y="1758"/>
                      </a:lnTo>
                      <a:lnTo>
                        <a:pt x="17744" y="1967"/>
                      </a:lnTo>
                      <a:lnTo>
                        <a:pt x="17451" y="2219"/>
                      </a:lnTo>
                      <a:lnTo>
                        <a:pt x="17263" y="2302"/>
                      </a:lnTo>
                      <a:lnTo>
                        <a:pt x="17158" y="2323"/>
                      </a:lnTo>
                      <a:lnTo>
                        <a:pt x="17012" y="2428"/>
                      </a:lnTo>
                      <a:lnTo>
                        <a:pt x="16865" y="2428"/>
                      </a:lnTo>
                      <a:lnTo>
                        <a:pt x="16698" y="2574"/>
                      </a:lnTo>
                      <a:lnTo>
                        <a:pt x="16510" y="2574"/>
                      </a:lnTo>
                      <a:lnTo>
                        <a:pt x="16426" y="2491"/>
                      </a:lnTo>
                      <a:lnTo>
                        <a:pt x="16238" y="2470"/>
                      </a:lnTo>
                      <a:lnTo>
                        <a:pt x="16091" y="2365"/>
                      </a:lnTo>
                      <a:lnTo>
                        <a:pt x="15986" y="2302"/>
                      </a:lnTo>
                      <a:lnTo>
                        <a:pt x="15798" y="2219"/>
                      </a:lnTo>
                      <a:lnTo>
                        <a:pt x="15714" y="2260"/>
                      </a:lnTo>
                      <a:lnTo>
                        <a:pt x="15589" y="2386"/>
                      </a:lnTo>
                      <a:lnTo>
                        <a:pt x="15380" y="2595"/>
                      </a:lnTo>
                      <a:lnTo>
                        <a:pt x="15338" y="2721"/>
                      </a:lnTo>
                      <a:lnTo>
                        <a:pt x="15233" y="2825"/>
                      </a:lnTo>
                      <a:lnTo>
                        <a:pt x="15170" y="2951"/>
                      </a:lnTo>
                      <a:lnTo>
                        <a:pt x="15087" y="2951"/>
                      </a:lnTo>
                      <a:lnTo>
                        <a:pt x="15024" y="2909"/>
                      </a:lnTo>
                      <a:lnTo>
                        <a:pt x="14940" y="2951"/>
                      </a:lnTo>
                      <a:lnTo>
                        <a:pt x="15045" y="3202"/>
                      </a:lnTo>
                      <a:lnTo>
                        <a:pt x="15170" y="3683"/>
                      </a:lnTo>
                      <a:lnTo>
                        <a:pt x="15296" y="4081"/>
                      </a:lnTo>
                      <a:lnTo>
                        <a:pt x="15359" y="4416"/>
                      </a:lnTo>
                      <a:lnTo>
                        <a:pt x="15338" y="4729"/>
                      </a:lnTo>
                      <a:lnTo>
                        <a:pt x="15191" y="4980"/>
                      </a:lnTo>
                      <a:lnTo>
                        <a:pt x="15087" y="5127"/>
                      </a:lnTo>
                      <a:lnTo>
                        <a:pt x="15087" y="5190"/>
                      </a:lnTo>
                      <a:lnTo>
                        <a:pt x="15296" y="5441"/>
                      </a:lnTo>
                      <a:lnTo>
                        <a:pt x="15442" y="5504"/>
                      </a:lnTo>
                      <a:lnTo>
                        <a:pt x="15442" y="5357"/>
                      </a:lnTo>
                      <a:lnTo>
                        <a:pt x="15484" y="5420"/>
                      </a:lnTo>
                      <a:lnTo>
                        <a:pt x="15589" y="5357"/>
                      </a:lnTo>
                      <a:lnTo>
                        <a:pt x="15673" y="5357"/>
                      </a:lnTo>
                      <a:lnTo>
                        <a:pt x="15589" y="5441"/>
                      </a:lnTo>
                      <a:lnTo>
                        <a:pt x="15589" y="5525"/>
                      </a:lnTo>
                      <a:lnTo>
                        <a:pt x="15882" y="5755"/>
                      </a:lnTo>
                      <a:lnTo>
                        <a:pt x="15798" y="5817"/>
                      </a:lnTo>
                      <a:lnTo>
                        <a:pt x="15673" y="5776"/>
                      </a:lnTo>
                      <a:lnTo>
                        <a:pt x="15652" y="5859"/>
                      </a:lnTo>
                      <a:lnTo>
                        <a:pt x="15610" y="6152"/>
                      </a:lnTo>
                      <a:lnTo>
                        <a:pt x="15610" y="6278"/>
                      </a:lnTo>
                      <a:lnTo>
                        <a:pt x="15673" y="6341"/>
                      </a:lnTo>
                      <a:lnTo>
                        <a:pt x="15756" y="6257"/>
                      </a:lnTo>
                      <a:lnTo>
                        <a:pt x="15882" y="6236"/>
                      </a:lnTo>
                      <a:lnTo>
                        <a:pt x="15986" y="6278"/>
                      </a:lnTo>
                      <a:lnTo>
                        <a:pt x="16028" y="6361"/>
                      </a:lnTo>
                      <a:lnTo>
                        <a:pt x="16196" y="6299"/>
                      </a:lnTo>
                      <a:lnTo>
                        <a:pt x="16384" y="6361"/>
                      </a:lnTo>
                      <a:lnTo>
                        <a:pt x="16530" y="6445"/>
                      </a:lnTo>
                      <a:lnTo>
                        <a:pt x="16384" y="6508"/>
                      </a:lnTo>
                      <a:lnTo>
                        <a:pt x="16405" y="6654"/>
                      </a:lnTo>
                      <a:lnTo>
                        <a:pt x="16384" y="6759"/>
                      </a:lnTo>
                      <a:lnTo>
                        <a:pt x="16196" y="6780"/>
                      </a:lnTo>
                      <a:lnTo>
                        <a:pt x="16217" y="6696"/>
                      </a:lnTo>
                      <a:lnTo>
                        <a:pt x="16112" y="6613"/>
                      </a:lnTo>
                      <a:lnTo>
                        <a:pt x="16028" y="6675"/>
                      </a:lnTo>
                      <a:lnTo>
                        <a:pt x="15882" y="6654"/>
                      </a:lnTo>
                      <a:lnTo>
                        <a:pt x="15819" y="6592"/>
                      </a:lnTo>
                      <a:lnTo>
                        <a:pt x="15777" y="6445"/>
                      </a:lnTo>
                      <a:lnTo>
                        <a:pt x="15673" y="6403"/>
                      </a:lnTo>
                      <a:lnTo>
                        <a:pt x="15610" y="6403"/>
                      </a:lnTo>
                      <a:lnTo>
                        <a:pt x="15484" y="6299"/>
                      </a:lnTo>
                      <a:lnTo>
                        <a:pt x="15505" y="6131"/>
                      </a:lnTo>
                      <a:lnTo>
                        <a:pt x="15652" y="5776"/>
                      </a:lnTo>
                      <a:lnTo>
                        <a:pt x="15610" y="5671"/>
                      </a:lnTo>
                      <a:lnTo>
                        <a:pt x="15568" y="5671"/>
                      </a:lnTo>
                      <a:lnTo>
                        <a:pt x="15463" y="5776"/>
                      </a:lnTo>
                      <a:lnTo>
                        <a:pt x="15463" y="6131"/>
                      </a:lnTo>
                      <a:lnTo>
                        <a:pt x="15401" y="6341"/>
                      </a:lnTo>
                      <a:lnTo>
                        <a:pt x="15296" y="6445"/>
                      </a:lnTo>
                      <a:lnTo>
                        <a:pt x="15296" y="6508"/>
                      </a:lnTo>
                      <a:lnTo>
                        <a:pt x="15380" y="6382"/>
                      </a:lnTo>
                      <a:lnTo>
                        <a:pt x="15463" y="6382"/>
                      </a:lnTo>
                      <a:lnTo>
                        <a:pt x="15505" y="6445"/>
                      </a:lnTo>
                      <a:lnTo>
                        <a:pt x="15652" y="6445"/>
                      </a:lnTo>
                      <a:lnTo>
                        <a:pt x="15694" y="6571"/>
                      </a:lnTo>
                      <a:lnTo>
                        <a:pt x="15694" y="6780"/>
                      </a:lnTo>
                      <a:lnTo>
                        <a:pt x="15589" y="6905"/>
                      </a:lnTo>
                      <a:lnTo>
                        <a:pt x="15442" y="6968"/>
                      </a:lnTo>
                      <a:lnTo>
                        <a:pt x="15442" y="6968"/>
                      </a:lnTo>
                      <a:lnTo>
                        <a:pt x="15589" y="6780"/>
                      </a:lnTo>
                      <a:lnTo>
                        <a:pt x="15589" y="6696"/>
                      </a:lnTo>
                      <a:lnTo>
                        <a:pt x="15505" y="6675"/>
                      </a:lnTo>
                      <a:lnTo>
                        <a:pt x="15463" y="6613"/>
                      </a:lnTo>
                      <a:lnTo>
                        <a:pt x="15380" y="6675"/>
                      </a:lnTo>
                      <a:lnTo>
                        <a:pt x="15191" y="6801"/>
                      </a:lnTo>
                      <a:lnTo>
                        <a:pt x="15191" y="6905"/>
                      </a:lnTo>
                      <a:lnTo>
                        <a:pt x="15087" y="6926"/>
                      </a:lnTo>
                      <a:lnTo>
                        <a:pt x="14982" y="6989"/>
                      </a:lnTo>
                      <a:lnTo>
                        <a:pt x="14961" y="6885"/>
                      </a:lnTo>
                      <a:lnTo>
                        <a:pt x="14898" y="6864"/>
                      </a:lnTo>
                      <a:lnTo>
                        <a:pt x="14752" y="6864"/>
                      </a:lnTo>
                      <a:lnTo>
                        <a:pt x="14668" y="6822"/>
                      </a:lnTo>
                      <a:lnTo>
                        <a:pt x="14647" y="6696"/>
                      </a:lnTo>
                      <a:lnTo>
                        <a:pt x="14564" y="6675"/>
                      </a:lnTo>
                      <a:lnTo>
                        <a:pt x="14522" y="6696"/>
                      </a:lnTo>
                      <a:lnTo>
                        <a:pt x="14417" y="6696"/>
                      </a:lnTo>
                      <a:lnTo>
                        <a:pt x="14417" y="6613"/>
                      </a:lnTo>
                      <a:lnTo>
                        <a:pt x="14334" y="6571"/>
                      </a:lnTo>
                      <a:lnTo>
                        <a:pt x="14250" y="6613"/>
                      </a:lnTo>
                      <a:lnTo>
                        <a:pt x="14208" y="6613"/>
                      </a:lnTo>
                      <a:lnTo>
                        <a:pt x="14208" y="6487"/>
                      </a:lnTo>
                      <a:lnTo>
                        <a:pt x="14145" y="6403"/>
                      </a:lnTo>
                      <a:lnTo>
                        <a:pt x="14145" y="6341"/>
                      </a:lnTo>
                      <a:lnTo>
                        <a:pt x="14250" y="6299"/>
                      </a:lnTo>
                      <a:lnTo>
                        <a:pt x="14396" y="6131"/>
                      </a:lnTo>
                      <a:lnTo>
                        <a:pt x="14459" y="6131"/>
                      </a:lnTo>
                      <a:lnTo>
                        <a:pt x="14543" y="6048"/>
                      </a:lnTo>
                      <a:lnTo>
                        <a:pt x="14543" y="5964"/>
                      </a:lnTo>
                      <a:lnTo>
                        <a:pt x="14396" y="5817"/>
                      </a:lnTo>
                      <a:lnTo>
                        <a:pt x="14313" y="5755"/>
                      </a:lnTo>
                      <a:lnTo>
                        <a:pt x="14208" y="5755"/>
                      </a:lnTo>
                      <a:lnTo>
                        <a:pt x="14020" y="5859"/>
                      </a:lnTo>
                      <a:lnTo>
                        <a:pt x="13915" y="5859"/>
                      </a:lnTo>
                      <a:lnTo>
                        <a:pt x="13810" y="5776"/>
                      </a:lnTo>
                      <a:lnTo>
                        <a:pt x="13706" y="5776"/>
                      </a:lnTo>
                      <a:lnTo>
                        <a:pt x="13371" y="5922"/>
                      </a:lnTo>
                      <a:lnTo>
                        <a:pt x="13329" y="5964"/>
                      </a:lnTo>
                      <a:lnTo>
                        <a:pt x="13392" y="6027"/>
                      </a:lnTo>
                      <a:lnTo>
                        <a:pt x="13517" y="6131"/>
                      </a:lnTo>
                      <a:lnTo>
                        <a:pt x="13497" y="6152"/>
                      </a:lnTo>
                      <a:lnTo>
                        <a:pt x="13392" y="6131"/>
                      </a:lnTo>
                      <a:lnTo>
                        <a:pt x="13287" y="6131"/>
                      </a:lnTo>
                      <a:lnTo>
                        <a:pt x="13225" y="6069"/>
                      </a:lnTo>
                      <a:lnTo>
                        <a:pt x="13120" y="6048"/>
                      </a:lnTo>
                      <a:lnTo>
                        <a:pt x="12911" y="6027"/>
                      </a:lnTo>
                      <a:lnTo>
                        <a:pt x="12701" y="6048"/>
                      </a:lnTo>
                      <a:lnTo>
                        <a:pt x="12639" y="6089"/>
                      </a:lnTo>
                      <a:lnTo>
                        <a:pt x="12639" y="6152"/>
                      </a:lnTo>
                      <a:lnTo>
                        <a:pt x="12534" y="6152"/>
                      </a:lnTo>
                      <a:lnTo>
                        <a:pt x="12492" y="6131"/>
                      </a:lnTo>
                      <a:lnTo>
                        <a:pt x="12429" y="6131"/>
                      </a:lnTo>
                      <a:lnTo>
                        <a:pt x="12262" y="6236"/>
                      </a:lnTo>
                      <a:lnTo>
                        <a:pt x="12262" y="6278"/>
                      </a:lnTo>
                      <a:lnTo>
                        <a:pt x="12178" y="6299"/>
                      </a:lnTo>
                      <a:lnTo>
                        <a:pt x="12011" y="6382"/>
                      </a:lnTo>
                      <a:lnTo>
                        <a:pt x="11865" y="6466"/>
                      </a:lnTo>
                      <a:lnTo>
                        <a:pt x="11802" y="6466"/>
                      </a:lnTo>
                      <a:lnTo>
                        <a:pt x="11823" y="6403"/>
                      </a:lnTo>
                      <a:lnTo>
                        <a:pt x="11844" y="6341"/>
                      </a:lnTo>
                      <a:lnTo>
                        <a:pt x="11739" y="6382"/>
                      </a:lnTo>
                      <a:lnTo>
                        <a:pt x="11634" y="6508"/>
                      </a:lnTo>
                      <a:lnTo>
                        <a:pt x="11634" y="6571"/>
                      </a:lnTo>
                      <a:lnTo>
                        <a:pt x="11802" y="6759"/>
                      </a:lnTo>
                      <a:lnTo>
                        <a:pt x="11948" y="6989"/>
                      </a:lnTo>
                      <a:lnTo>
                        <a:pt x="12116" y="7031"/>
                      </a:lnTo>
                      <a:lnTo>
                        <a:pt x="12241" y="7198"/>
                      </a:lnTo>
                      <a:lnTo>
                        <a:pt x="12367" y="7282"/>
                      </a:lnTo>
                      <a:lnTo>
                        <a:pt x="12429" y="7408"/>
                      </a:lnTo>
                      <a:lnTo>
                        <a:pt x="12534" y="7429"/>
                      </a:lnTo>
                      <a:lnTo>
                        <a:pt x="12660" y="7512"/>
                      </a:lnTo>
                      <a:lnTo>
                        <a:pt x="12597" y="7533"/>
                      </a:lnTo>
                      <a:lnTo>
                        <a:pt x="12429" y="7533"/>
                      </a:lnTo>
                      <a:lnTo>
                        <a:pt x="12388" y="7429"/>
                      </a:lnTo>
                      <a:lnTo>
                        <a:pt x="12262" y="7324"/>
                      </a:lnTo>
                      <a:lnTo>
                        <a:pt x="12178" y="7282"/>
                      </a:lnTo>
                      <a:lnTo>
                        <a:pt x="12137" y="7282"/>
                      </a:lnTo>
                      <a:lnTo>
                        <a:pt x="12011" y="7408"/>
                      </a:lnTo>
                      <a:lnTo>
                        <a:pt x="11885" y="7408"/>
                      </a:lnTo>
                      <a:lnTo>
                        <a:pt x="11802" y="7303"/>
                      </a:lnTo>
                      <a:lnTo>
                        <a:pt x="11906" y="7198"/>
                      </a:lnTo>
                      <a:lnTo>
                        <a:pt x="11906" y="7136"/>
                      </a:lnTo>
                      <a:lnTo>
                        <a:pt x="11823" y="7136"/>
                      </a:lnTo>
                      <a:lnTo>
                        <a:pt x="11739" y="7282"/>
                      </a:lnTo>
                      <a:lnTo>
                        <a:pt x="11781" y="7512"/>
                      </a:lnTo>
                      <a:lnTo>
                        <a:pt x="11802" y="7554"/>
                      </a:lnTo>
                      <a:lnTo>
                        <a:pt x="11802" y="7638"/>
                      </a:lnTo>
                      <a:lnTo>
                        <a:pt x="11676" y="7742"/>
                      </a:lnTo>
                      <a:lnTo>
                        <a:pt x="11593" y="7910"/>
                      </a:lnTo>
                      <a:lnTo>
                        <a:pt x="11572" y="8056"/>
                      </a:lnTo>
                      <a:lnTo>
                        <a:pt x="11593" y="8224"/>
                      </a:lnTo>
                      <a:lnTo>
                        <a:pt x="11802" y="8454"/>
                      </a:lnTo>
                      <a:lnTo>
                        <a:pt x="11990" y="8538"/>
                      </a:lnTo>
                      <a:lnTo>
                        <a:pt x="12116" y="8663"/>
                      </a:lnTo>
                      <a:lnTo>
                        <a:pt x="12199" y="8663"/>
                      </a:lnTo>
                      <a:lnTo>
                        <a:pt x="12346" y="8558"/>
                      </a:lnTo>
                      <a:lnTo>
                        <a:pt x="12492" y="8496"/>
                      </a:lnTo>
                      <a:lnTo>
                        <a:pt x="12639" y="8579"/>
                      </a:lnTo>
                      <a:lnTo>
                        <a:pt x="12890" y="8600"/>
                      </a:lnTo>
                      <a:lnTo>
                        <a:pt x="12994" y="8684"/>
                      </a:lnTo>
                      <a:lnTo>
                        <a:pt x="13015" y="8810"/>
                      </a:lnTo>
                      <a:lnTo>
                        <a:pt x="13078" y="8851"/>
                      </a:lnTo>
                      <a:lnTo>
                        <a:pt x="13141" y="8789"/>
                      </a:lnTo>
                      <a:lnTo>
                        <a:pt x="13141" y="8642"/>
                      </a:lnTo>
                      <a:lnTo>
                        <a:pt x="13162" y="8579"/>
                      </a:lnTo>
                      <a:lnTo>
                        <a:pt x="13266" y="8642"/>
                      </a:lnTo>
                      <a:lnTo>
                        <a:pt x="13266" y="8705"/>
                      </a:lnTo>
                      <a:lnTo>
                        <a:pt x="13162" y="8851"/>
                      </a:lnTo>
                      <a:lnTo>
                        <a:pt x="13162" y="8956"/>
                      </a:lnTo>
                      <a:lnTo>
                        <a:pt x="13204" y="8956"/>
                      </a:lnTo>
                      <a:lnTo>
                        <a:pt x="13371" y="8810"/>
                      </a:lnTo>
                      <a:lnTo>
                        <a:pt x="13413" y="8747"/>
                      </a:lnTo>
                      <a:lnTo>
                        <a:pt x="13601" y="8684"/>
                      </a:lnTo>
                      <a:lnTo>
                        <a:pt x="13831" y="8538"/>
                      </a:lnTo>
                      <a:lnTo>
                        <a:pt x="13999" y="8496"/>
                      </a:lnTo>
                      <a:lnTo>
                        <a:pt x="14082" y="8391"/>
                      </a:lnTo>
                      <a:lnTo>
                        <a:pt x="14124" y="8391"/>
                      </a:lnTo>
                      <a:lnTo>
                        <a:pt x="14145" y="8475"/>
                      </a:lnTo>
                      <a:lnTo>
                        <a:pt x="14208" y="8496"/>
                      </a:lnTo>
                      <a:lnTo>
                        <a:pt x="14396" y="8370"/>
                      </a:lnTo>
                      <a:lnTo>
                        <a:pt x="14543" y="8370"/>
                      </a:lnTo>
                      <a:lnTo>
                        <a:pt x="14606" y="8328"/>
                      </a:lnTo>
                      <a:lnTo>
                        <a:pt x="14543" y="8391"/>
                      </a:lnTo>
                      <a:lnTo>
                        <a:pt x="14417" y="8475"/>
                      </a:lnTo>
                      <a:lnTo>
                        <a:pt x="14417" y="8538"/>
                      </a:lnTo>
                      <a:lnTo>
                        <a:pt x="14459" y="8558"/>
                      </a:lnTo>
                      <a:lnTo>
                        <a:pt x="14354" y="8747"/>
                      </a:lnTo>
                      <a:lnTo>
                        <a:pt x="14208" y="8768"/>
                      </a:lnTo>
                      <a:lnTo>
                        <a:pt x="14145" y="8705"/>
                      </a:lnTo>
                      <a:lnTo>
                        <a:pt x="14082" y="8705"/>
                      </a:lnTo>
                      <a:lnTo>
                        <a:pt x="13915" y="8851"/>
                      </a:lnTo>
                      <a:lnTo>
                        <a:pt x="13915" y="8872"/>
                      </a:lnTo>
                      <a:lnTo>
                        <a:pt x="14041" y="8893"/>
                      </a:lnTo>
                      <a:lnTo>
                        <a:pt x="14124" y="8977"/>
                      </a:lnTo>
                      <a:lnTo>
                        <a:pt x="14124" y="9123"/>
                      </a:lnTo>
                      <a:lnTo>
                        <a:pt x="13936" y="9333"/>
                      </a:lnTo>
                      <a:lnTo>
                        <a:pt x="13915" y="9479"/>
                      </a:lnTo>
                      <a:lnTo>
                        <a:pt x="13873" y="9542"/>
                      </a:lnTo>
                      <a:lnTo>
                        <a:pt x="13831" y="9626"/>
                      </a:lnTo>
                      <a:lnTo>
                        <a:pt x="13873" y="9688"/>
                      </a:lnTo>
                      <a:lnTo>
                        <a:pt x="13894" y="9751"/>
                      </a:lnTo>
                      <a:lnTo>
                        <a:pt x="13873" y="9856"/>
                      </a:lnTo>
                      <a:lnTo>
                        <a:pt x="13748" y="10002"/>
                      </a:lnTo>
                      <a:lnTo>
                        <a:pt x="13643" y="10065"/>
                      </a:lnTo>
                      <a:lnTo>
                        <a:pt x="13538" y="10065"/>
                      </a:lnTo>
                      <a:lnTo>
                        <a:pt x="13476" y="10128"/>
                      </a:lnTo>
                      <a:lnTo>
                        <a:pt x="13371" y="10232"/>
                      </a:lnTo>
                      <a:lnTo>
                        <a:pt x="13287" y="10253"/>
                      </a:lnTo>
                      <a:lnTo>
                        <a:pt x="13162" y="10232"/>
                      </a:lnTo>
                      <a:lnTo>
                        <a:pt x="12994" y="10128"/>
                      </a:lnTo>
                      <a:lnTo>
                        <a:pt x="12953" y="10149"/>
                      </a:lnTo>
                      <a:lnTo>
                        <a:pt x="12890" y="10107"/>
                      </a:lnTo>
                      <a:lnTo>
                        <a:pt x="12806" y="10002"/>
                      </a:lnTo>
                      <a:lnTo>
                        <a:pt x="12785" y="10023"/>
                      </a:lnTo>
                      <a:lnTo>
                        <a:pt x="12681" y="10170"/>
                      </a:lnTo>
                      <a:lnTo>
                        <a:pt x="12555" y="10253"/>
                      </a:lnTo>
                      <a:lnTo>
                        <a:pt x="12471" y="10358"/>
                      </a:lnTo>
                      <a:lnTo>
                        <a:pt x="12241" y="10442"/>
                      </a:lnTo>
                      <a:lnTo>
                        <a:pt x="12157" y="10483"/>
                      </a:lnTo>
                      <a:lnTo>
                        <a:pt x="12053" y="10483"/>
                      </a:lnTo>
                      <a:lnTo>
                        <a:pt x="11948" y="10462"/>
                      </a:lnTo>
                      <a:lnTo>
                        <a:pt x="11760" y="10462"/>
                      </a:lnTo>
                      <a:lnTo>
                        <a:pt x="11634" y="10567"/>
                      </a:lnTo>
                      <a:lnTo>
                        <a:pt x="11509" y="10567"/>
                      </a:lnTo>
                      <a:lnTo>
                        <a:pt x="11425" y="10630"/>
                      </a:lnTo>
                      <a:lnTo>
                        <a:pt x="11425" y="10755"/>
                      </a:lnTo>
                      <a:lnTo>
                        <a:pt x="11341" y="10965"/>
                      </a:lnTo>
                      <a:lnTo>
                        <a:pt x="11279" y="11048"/>
                      </a:lnTo>
                      <a:lnTo>
                        <a:pt x="11279" y="10965"/>
                      </a:lnTo>
                      <a:lnTo>
                        <a:pt x="11132" y="10839"/>
                      </a:lnTo>
                      <a:lnTo>
                        <a:pt x="10986" y="10839"/>
                      </a:lnTo>
                      <a:lnTo>
                        <a:pt x="10902" y="10860"/>
                      </a:lnTo>
                      <a:lnTo>
                        <a:pt x="10923" y="10944"/>
                      </a:lnTo>
                      <a:lnTo>
                        <a:pt x="11007" y="10986"/>
                      </a:lnTo>
                      <a:lnTo>
                        <a:pt x="10965" y="11090"/>
                      </a:lnTo>
                      <a:lnTo>
                        <a:pt x="10902" y="11090"/>
                      </a:lnTo>
                      <a:lnTo>
                        <a:pt x="10860" y="10986"/>
                      </a:lnTo>
                      <a:lnTo>
                        <a:pt x="10756" y="10881"/>
                      </a:lnTo>
                      <a:lnTo>
                        <a:pt x="10693" y="10881"/>
                      </a:lnTo>
                      <a:lnTo>
                        <a:pt x="10546" y="11048"/>
                      </a:lnTo>
                      <a:lnTo>
                        <a:pt x="10484" y="11174"/>
                      </a:lnTo>
                      <a:lnTo>
                        <a:pt x="10400" y="11195"/>
                      </a:lnTo>
                      <a:lnTo>
                        <a:pt x="10337" y="11195"/>
                      </a:lnTo>
                      <a:lnTo>
                        <a:pt x="10065" y="11425"/>
                      </a:lnTo>
                      <a:lnTo>
                        <a:pt x="10023" y="11613"/>
                      </a:lnTo>
                      <a:lnTo>
                        <a:pt x="9960" y="11634"/>
                      </a:lnTo>
                      <a:lnTo>
                        <a:pt x="9835" y="11676"/>
                      </a:lnTo>
                      <a:lnTo>
                        <a:pt x="9730" y="11613"/>
                      </a:lnTo>
                      <a:lnTo>
                        <a:pt x="9709" y="11634"/>
                      </a:lnTo>
                      <a:lnTo>
                        <a:pt x="9814" y="11781"/>
                      </a:lnTo>
                      <a:lnTo>
                        <a:pt x="9772" y="11843"/>
                      </a:lnTo>
                      <a:lnTo>
                        <a:pt x="9709" y="11843"/>
                      </a:lnTo>
                      <a:lnTo>
                        <a:pt x="9647" y="11739"/>
                      </a:lnTo>
                      <a:lnTo>
                        <a:pt x="9605" y="11739"/>
                      </a:lnTo>
                      <a:lnTo>
                        <a:pt x="9542" y="11843"/>
                      </a:lnTo>
                      <a:lnTo>
                        <a:pt x="9416" y="12011"/>
                      </a:lnTo>
                      <a:lnTo>
                        <a:pt x="9416" y="12095"/>
                      </a:lnTo>
                      <a:lnTo>
                        <a:pt x="9521" y="12241"/>
                      </a:lnTo>
                      <a:lnTo>
                        <a:pt x="9542" y="12367"/>
                      </a:lnTo>
                      <a:lnTo>
                        <a:pt x="9521" y="12471"/>
                      </a:lnTo>
                      <a:lnTo>
                        <a:pt x="9458" y="12576"/>
                      </a:lnTo>
                      <a:lnTo>
                        <a:pt x="9500" y="12680"/>
                      </a:lnTo>
                      <a:lnTo>
                        <a:pt x="9563" y="12659"/>
                      </a:lnTo>
                      <a:lnTo>
                        <a:pt x="9647" y="12576"/>
                      </a:lnTo>
                      <a:lnTo>
                        <a:pt x="9668" y="12639"/>
                      </a:lnTo>
                      <a:lnTo>
                        <a:pt x="9709" y="12785"/>
                      </a:lnTo>
                      <a:lnTo>
                        <a:pt x="9647" y="12827"/>
                      </a:lnTo>
                      <a:lnTo>
                        <a:pt x="9605" y="12869"/>
                      </a:lnTo>
                      <a:lnTo>
                        <a:pt x="9626" y="12931"/>
                      </a:lnTo>
                      <a:lnTo>
                        <a:pt x="9709" y="12931"/>
                      </a:lnTo>
                      <a:lnTo>
                        <a:pt x="9751" y="12869"/>
                      </a:lnTo>
                      <a:lnTo>
                        <a:pt x="9835" y="12869"/>
                      </a:lnTo>
                      <a:lnTo>
                        <a:pt x="9856" y="12931"/>
                      </a:lnTo>
                      <a:lnTo>
                        <a:pt x="9856" y="12973"/>
                      </a:lnTo>
                      <a:lnTo>
                        <a:pt x="9981" y="12994"/>
                      </a:lnTo>
                      <a:lnTo>
                        <a:pt x="10086" y="13057"/>
                      </a:lnTo>
                      <a:lnTo>
                        <a:pt x="10232" y="13057"/>
                      </a:lnTo>
                      <a:lnTo>
                        <a:pt x="10337" y="12973"/>
                      </a:lnTo>
                      <a:lnTo>
                        <a:pt x="10379" y="12764"/>
                      </a:lnTo>
                      <a:lnTo>
                        <a:pt x="10463" y="12680"/>
                      </a:lnTo>
                      <a:lnTo>
                        <a:pt x="10672" y="12680"/>
                      </a:lnTo>
                      <a:lnTo>
                        <a:pt x="10756" y="12639"/>
                      </a:lnTo>
                      <a:lnTo>
                        <a:pt x="10651" y="12764"/>
                      </a:lnTo>
                      <a:lnTo>
                        <a:pt x="10546" y="12764"/>
                      </a:lnTo>
                      <a:lnTo>
                        <a:pt x="10358" y="12952"/>
                      </a:lnTo>
                      <a:lnTo>
                        <a:pt x="10337" y="13057"/>
                      </a:lnTo>
                      <a:lnTo>
                        <a:pt x="10253" y="13141"/>
                      </a:lnTo>
                      <a:lnTo>
                        <a:pt x="10358" y="13266"/>
                      </a:lnTo>
                      <a:lnTo>
                        <a:pt x="10358" y="13350"/>
                      </a:lnTo>
                      <a:lnTo>
                        <a:pt x="10191" y="13392"/>
                      </a:lnTo>
                      <a:lnTo>
                        <a:pt x="10149" y="13350"/>
                      </a:lnTo>
                      <a:lnTo>
                        <a:pt x="10149" y="13266"/>
                      </a:lnTo>
                      <a:lnTo>
                        <a:pt x="10086" y="13203"/>
                      </a:lnTo>
                      <a:lnTo>
                        <a:pt x="9981" y="13203"/>
                      </a:lnTo>
                      <a:lnTo>
                        <a:pt x="9940" y="13099"/>
                      </a:lnTo>
                      <a:lnTo>
                        <a:pt x="9772" y="13078"/>
                      </a:lnTo>
                      <a:lnTo>
                        <a:pt x="9730" y="12994"/>
                      </a:lnTo>
                      <a:lnTo>
                        <a:pt x="9647" y="13078"/>
                      </a:lnTo>
                      <a:lnTo>
                        <a:pt x="9542" y="13099"/>
                      </a:lnTo>
                      <a:lnTo>
                        <a:pt x="9521" y="13203"/>
                      </a:lnTo>
                      <a:lnTo>
                        <a:pt x="9437" y="13266"/>
                      </a:lnTo>
                      <a:lnTo>
                        <a:pt x="9312" y="13245"/>
                      </a:lnTo>
                      <a:lnTo>
                        <a:pt x="9291" y="13308"/>
                      </a:lnTo>
                      <a:lnTo>
                        <a:pt x="9333" y="13413"/>
                      </a:lnTo>
                      <a:lnTo>
                        <a:pt x="9396" y="13413"/>
                      </a:lnTo>
                      <a:lnTo>
                        <a:pt x="9312" y="13496"/>
                      </a:lnTo>
                      <a:lnTo>
                        <a:pt x="9291" y="13664"/>
                      </a:lnTo>
                      <a:lnTo>
                        <a:pt x="9312" y="13768"/>
                      </a:lnTo>
                      <a:lnTo>
                        <a:pt x="9396" y="13768"/>
                      </a:lnTo>
                      <a:lnTo>
                        <a:pt x="9396" y="13936"/>
                      </a:lnTo>
                      <a:lnTo>
                        <a:pt x="9416" y="13999"/>
                      </a:lnTo>
                      <a:lnTo>
                        <a:pt x="9416" y="14082"/>
                      </a:lnTo>
                      <a:lnTo>
                        <a:pt x="9521" y="14187"/>
                      </a:lnTo>
                      <a:lnTo>
                        <a:pt x="9521" y="14229"/>
                      </a:lnTo>
                      <a:lnTo>
                        <a:pt x="9396" y="14250"/>
                      </a:lnTo>
                      <a:lnTo>
                        <a:pt x="9354" y="14312"/>
                      </a:lnTo>
                      <a:lnTo>
                        <a:pt x="9730" y="14501"/>
                      </a:lnTo>
                      <a:lnTo>
                        <a:pt x="9877" y="14501"/>
                      </a:lnTo>
                      <a:lnTo>
                        <a:pt x="10065" y="14417"/>
                      </a:lnTo>
                      <a:lnTo>
                        <a:pt x="10170" y="14396"/>
                      </a:lnTo>
                      <a:lnTo>
                        <a:pt x="10232" y="14438"/>
                      </a:lnTo>
                      <a:lnTo>
                        <a:pt x="10295" y="14438"/>
                      </a:lnTo>
                      <a:lnTo>
                        <a:pt x="10463" y="14229"/>
                      </a:lnTo>
                      <a:lnTo>
                        <a:pt x="10463" y="14124"/>
                      </a:lnTo>
                      <a:lnTo>
                        <a:pt x="10400" y="14040"/>
                      </a:lnTo>
                      <a:lnTo>
                        <a:pt x="10400" y="13999"/>
                      </a:lnTo>
                      <a:lnTo>
                        <a:pt x="10567" y="13915"/>
                      </a:lnTo>
                      <a:lnTo>
                        <a:pt x="10714" y="13789"/>
                      </a:lnTo>
                      <a:lnTo>
                        <a:pt x="10986" y="13622"/>
                      </a:lnTo>
                      <a:lnTo>
                        <a:pt x="11090" y="13664"/>
                      </a:lnTo>
                      <a:lnTo>
                        <a:pt x="10986" y="13664"/>
                      </a:lnTo>
                      <a:lnTo>
                        <a:pt x="10756" y="13894"/>
                      </a:lnTo>
                      <a:lnTo>
                        <a:pt x="10588" y="13978"/>
                      </a:lnTo>
                      <a:lnTo>
                        <a:pt x="10588" y="14019"/>
                      </a:lnTo>
                      <a:lnTo>
                        <a:pt x="10693" y="14103"/>
                      </a:lnTo>
                      <a:lnTo>
                        <a:pt x="10693" y="14187"/>
                      </a:lnTo>
                      <a:lnTo>
                        <a:pt x="10588" y="14333"/>
                      </a:lnTo>
                      <a:lnTo>
                        <a:pt x="10463" y="14417"/>
                      </a:lnTo>
                      <a:lnTo>
                        <a:pt x="10442" y="14543"/>
                      </a:lnTo>
                      <a:lnTo>
                        <a:pt x="10463" y="14710"/>
                      </a:lnTo>
                      <a:lnTo>
                        <a:pt x="10442" y="14815"/>
                      </a:lnTo>
                      <a:lnTo>
                        <a:pt x="10442" y="14856"/>
                      </a:lnTo>
                      <a:lnTo>
                        <a:pt x="10442" y="14961"/>
                      </a:lnTo>
                      <a:lnTo>
                        <a:pt x="10463" y="15087"/>
                      </a:lnTo>
                      <a:lnTo>
                        <a:pt x="10295" y="15149"/>
                      </a:lnTo>
                      <a:lnTo>
                        <a:pt x="10232" y="15191"/>
                      </a:lnTo>
                      <a:lnTo>
                        <a:pt x="10191" y="15275"/>
                      </a:lnTo>
                      <a:lnTo>
                        <a:pt x="10044" y="15442"/>
                      </a:lnTo>
                      <a:lnTo>
                        <a:pt x="10002" y="15463"/>
                      </a:lnTo>
                      <a:lnTo>
                        <a:pt x="10044" y="15568"/>
                      </a:lnTo>
                      <a:lnTo>
                        <a:pt x="10044" y="15672"/>
                      </a:lnTo>
                      <a:lnTo>
                        <a:pt x="10107" y="15693"/>
                      </a:lnTo>
                      <a:lnTo>
                        <a:pt x="10212" y="15672"/>
                      </a:lnTo>
                      <a:lnTo>
                        <a:pt x="10274" y="15672"/>
                      </a:lnTo>
                      <a:lnTo>
                        <a:pt x="10316" y="15714"/>
                      </a:lnTo>
                      <a:lnTo>
                        <a:pt x="10253" y="15798"/>
                      </a:lnTo>
                      <a:lnTo>
                        <a:pt x="10128" y="15798"/>
                      </a:lnTo>
                      <a:lnTo>
                        <a:pt x="10065" y="15840"/>
                      </a:lnTo>
                      <a:lnTo>
                        <a:pt x="10086" y="15903"/>
                      </a:lnTo>
                      <a:lnTo>
                        <a:pt x="10065" y="15944"/>
                      </a:lnTo>
                      <a:lnTo>
                        <a:pt x="10086" y="16028"/>
                      </a:lnTo>
                      <a:lnTo>
                        <a:pt x="10023" y="16091"/>
                      </a:lnTo>
                      <a:lnTo>
                        <a:pt x="9940" y="16112"/>
                      </a:lnTo>
                      <a:lnTo>
                        <a:pt x="9835" y="16154"/>
                      </a:lnTo>
                      <a:lnTo>
                        <a:pt x="9751" y="16133"/>
                      </a:lnTo>
                      <a:lnTo>
                        <a:pt x="9709" y="16154"/>
                      </a:lnTo>
                      <a:lnTo>
                        <a:pt x="9772" y="16216"/>
                      </a:lnTo>
                      <a:lnTo>
                        <a:pt x="9877" y="16237"/>
                      </a:lnTo>
                      <a:lnTo>
                        <a:pt x="9960" y="16300"/>
                      </a:lnTo>
                      <a:lnTo>
                        <a:pt x="10086" y="16154"/>
                      </a:lnTo>
                      <a:lnTo>
                        <a:pt x="10337" y="16007"/>
                      </a:lnTo>
                      <a:lnTo>
                        <a:pt x="10379" y="16007"/>
                      </a:lnTo>
                      <a:lnTo>
                        <a:pt x="10463" y="16028"/>
                      </a:lnTo>
                      <a:lnTo>
                        <a:pt x="10546" y="15944"/>
                      </a:lnTo>
                      <a:lnTo>
                        <a:pt x="10714" y="15882"/>
                      </a:lnTo>
                      <a:lnTo>
                        <a:pt x="10693" y="15944"/>
                      </a:lnTo>
                      <a:lnTo>
                        <a:pt x="10630" y="16007"/>
                      </a:lnTo>
                      <a:lnTo>
                        <a:pt x="10630" y="16049"/>
                      </a:lnTo>
                      <a:lnTo>
                        <a:pt x="10693" y="16091"/>
                      </a:lnTo>
                      <a:lnTo>
                        <a:pt x="10714" y="16196"/>
                      </a:lnTo>
                      <a:lnTo>
                        <a:pt x="10693" y="16237"/>
                      </a:lnTo>
                      <a:lnTo>
                        <a:pt x="10776" y="16300"/>
                      </a:lnTo>
                      <a:lnTo>
                        <a:pt x="10881" y="16216"/>
                      </a:lnTo>
                      <a:lnTo>
                        <a:pt x="10944" y="16133"/>
                      </a:lnTo>
                      <a:lnTo>
                        <a:pt x="10986" y="16196"/>
                      </a:lnTo>
                      <a:lnTo>
                        <a:pt x="10965" y="16237"/>
                      </a:lnTo>
                      <a:lnTo>
                        <a:pt x="11049" y="16363"/>
                      </a:lnTo>
                      <a:lnTo>
                        <a:pt x="11069" y="16551"/>
                      </a:lnTo>
                      <a:lnTo>
                        <a:pt x="11049" y="16656"/>
                      </a:lnTo>
                      <a:lnTo>
                        <a:pt x="11090" y="16823"/>
                      </a:lnTo>
                      <a:lnTo>
                        <a:pt x="11153" y="16823"/>
                      </a:lnTo>
                      <a:lnTo>
                        <a:pt x="11195" y="16677"/>
                      </a:lnTo>
                      <a:lnTo>
                        <a:pt x="11195" y="16572"/>
                      </a:lnTo>
                      <a:lnTo>
                        <a:pt x="11300" y="16426"/>
                      </a:lnTo>
                      <a:lnTo>
                        <a:pt x="11321" y="16321"/>
                      </a:lnTo>
                      <a:lnTo>
                        <a:pt x="11467" y="16216"/>
                      </a:lnTo>
                      <a:lnTo>
                        <a:pt x="11488" y="16216"/>
                      </a:lnTo>
                      <a:lnTo>
                        <a:pt x="11593" y="16133"/>
                      </a:lnTo>
                      <a:lnTo>
                        <a:pt x="11739" y="16133"/>
                      </a:lnTo>
                      <a:lnTo>
                        <a:pt x="11593" y="16216"/>
                      </a:lnTo>
                      <a:lnTo>
                        <a:pt x="11425" y="16405"/>
                      </a:lnTo>
                      <a:lnTo>
                        <a:pt x="11425" y="16447"/>
                      </a:lnTo>
                      <a:lnTo>
                        <a:pt x="11572" y="16614"/>
                      </a:lnTo>
                      <a:lnTo>
                        <a:pt x="11634" y="16635"/>
                      </a:lnTo>
                      <a:lnTo>
                        <a:pt x="11802" y="16551"/>
                      </a:lnTo>
                      <a:lnTo>
                        <a:pt x="12032" y="16530"/>
                      </a:lnTo>
                      <a:lnTo>
                        <a:pt x="12137" y="16447"/>
                      </a:lnTo>
                      <a:lnTo>
                        <a:pt x="12220" y="16447"/>
                      </a:lnTo>
                      <a:lnTo>
                        <a:pt x="12429" y="16342"/>
                      </a:lnTo>
                      <a:lnTo>
                        <a:pt x="12513" y="16342"/>
                      </a:lnTo>
                      <a:lnTo>
                        <a:pt x="12429" y="16363"/>
                      </a:lnTo>
                      <a:lnTo>
                        <a:pt x="12304" y="16530"/>
                      </a:lnTo>
                      <a:lnTo>
                        <a:pt x="12304" y="16572"/>
                      </a:lnTo>
                      <a:lnTo>
                        <a:pt x="12220" y="16656"/>
                      </a:lnTo>
                      <a:lnTo>
                        <a:pt x="11906" y="16844"/>
                      </a:lnTo>
                      <a:lnTo>
                        <a:pt x="11781" y="16970"/>
                      </a:lnTo>
                      <a:lnTo>
                        <a:pt x="11676" y="17158"/>
                      </a:lnTo>
                      <a:lnTo>
                        <a:pt x="11634" y="17263"/>
                      </a:lnTo>
                      <a:lnTo>
                        <a:pt x="11697" y="17367"/>
                      </a:lnTo>
                      <a:lnTo>
                        <a:pt x="11802" y="17451"/>
                      </a:lnTo>
                      <a:lnTo>
                        <a:pt x="11613" y="17409"/>
                      </a:lnTo>
                      <a:lnTo>
                        <a:pt x="11530" y="17451"/>
                      </a:lnTo>
                      <a:lnTo>
                        <a:pt x="11425" y="17577"/>
                      </a:lnTo>
                      <a:lnTo>
                        <a:pt x="11383" y="17702"/>
                      </a:lnTo>
                      <a:lnTo>
                        <a:pt x="11216" y="17869"/>
                      </a:lnTo>
                      <a:lnTo>
                        <a:pt x="11153" y="17974"/>
                      </a:lnTo>
                      <a:lnTo>
                        <a:pt x="11174" y="18016"/>
                      </a:lnTo>
                      <a:lnTo>
                        <a:pt x="11216" y="18079"/>
                      </a:lnTo>
                      <a:lnTo>
                        <a:pt x="11195" y="18141"/>
                      </a:lnTo>
                      <a:lnTo>
                        <a:pt x="11111" y="18121"/>
                      </a:lnTo>
                      <a:lnTo>
                        <a:pt x="11090" y="18037"/>
                      </a:lnTo>
                      <a:lnTo>
                        <a:pt x="11007" y="18016"/>
                      </a:lnTo>
                      <a:lnTo>
                        <a:pt x="10944" y="18121"/>
                      </a:lnTo>
                      <a:lnTo>
                        <a:pt x="10776" y="18204"/>
                      </a:lnTo>
                      <a:lnTo>
                        <a:pt x="10839" y="18288"/>
                      </a:lnTo>
                      <a:lnTo>
                        <a:pt x="10776" y="18351"/>
                      </a:lnTo>
                      <a:lnTo>
                        <a:pt x="10693" y="18330"/>
                      </a:lnTo>
                      <a:lnTo>
                        <a:pt x="10672" y="18288"/>
                      </a:lnTo>
                      <a:lnTo>
                        <a:pt x="10630" y="18330"/>
                      </a:lnTo>
                      <a:lnTo>
                        <a:pt x="10358" y="18539"/>
                      </a:lnTo>
                      <a:lnTo>
                        <a:pt x="10274" y="18644"/>
                      </a:lnTo>
                      <a:lnTo>
                        <a:pt x="10316" y="18727"/>
                      </a:lnTo>
                      <a:lnTo>
                        <a:pt x="10253" y="18769"/>
                      </a:lnTo>
                      <a:lnTo>
                        <a:pt x="10170" y="18748"/>
                      </a:lnTo>
                      <a:lnTo>
                        <a:pt x="10170" y="18644"/>
                      </a:lnTo>
                      <a:lnTo>
                        <a:pt x="10023" y="18727"/>
                      </a:lnTo>
                      <a:lnTo>
                        <a:pt x="9898" y="18811"/>
                      </a:lnTo>
                      <a:lnTo>
                        <a:pt x="9793" y="18853"/>
                      </a:lnTo>
                      <a:lnTo>
                        <a:pt x="9751" y="18937"/>
                      </a:lnTo>
                      <a:lnTo>
                        <a:pt x="9647" y="18978"/>
                      </a:lnTo>
                      <a:lnTo>
                        <a:pt x="9500" y="18978"/>
                      </a:lnTo>
                      <a:lnTo>
                        <a:pt x="9333" y="19146"/>
                      </a:lnTo>
                      <a:lnTo>
                        <a:pt x="9082" y="19250"/>
                      </a:lnTo>
                      <a:lnTo>
                        <a:pt x="8893" y="19397"/>
                      </a:lnTo>
                      <a:lnTo>
                        <a:pt x="8810" y="19564"/>
                      </a:lnTo>
                      <a:lnTo>
                        <a:pt x="8810" y="19606"/>
                      </a:lnTo>
                      <a:lnTo>
                        <a:pt x="8872" y="19711"/>
                      </a:lnTo>
                      <a:lnTo>
                        <a:pt x="8872" y="19794"/>
                      </a:lnTo>
                      <a:lnTo>
                        <a:pt x="8852" y="19815"/>
                      </a:lnTo>
                      <a:lnTo>
                        <a:pt x="8768" y="19711"/>
                      </a:lnTo>
                      <a:lnTo>
                        <a:pt x="8747" y="19711"/>
                      </a:lnTo>
                      <a:lnTo>
                        <a:pt x="8705" y="19773"/>
                      </a:lnTo>
                      <a:lnTo>
                        <a:pt x="8747" y="19857"/>
                      </a:lnTo>
                      <a:lnTo>
                        <a:pt x="8684" y="19878"/>
                      </a:lnTo>
                      <a:lnTo>
                        <a:pt x="8621" y="19794"/>
                      </a:lnTo>
                      <a:lnTo>
                        <a:pt x="8705" y="19711"/>
                      </a:lnTo>
                      <a:cubicBezTo>
                        <a:pt x="8761" y="19673"/>
                        <a:pt x="8717" y="19603"/>
                        <a:pt x="8677" y="19603"/>
                      </a:cubicBezTo>
                      <a:cubicBezTo>
                        <a:pt x="8673" y="19603"/>
                        <a:pt x="8668" y="19604"/>
                        <a:pt x="8663" y="19606"/>
                      </a:cubicBezTo>
                      <a:lnTo>
                        <a:pt x="8600" y="19585"/>
                      </a:lnTo>
                      <a:lnTo>
                        <a:pt x="8496" y="19585"/>
                      </a:lnTo>
                      <a:lnTo>
                        <a:pt x="8454" y="19564"/>
                      </a:lnTo>
                      <a:lnTo>
                        <a:pt x="8349" y="19585"/>
                      </a:lnTo>
                      <a:lnTo>
                        <a:pt x="8161" y="19606"/>
                      </a:lnTo>
                      <a:lnTo>
                        <a:pt x="8056" y="19669"/>
                      </a:lnTo>
                      <a:lnTo>
                        <a:pt x="7973" y="19773"/>
                      </a:lnTo>
                      <a:lnTo>
                        <a:pt x="7826" y="19815"/>
                      </a:lnTo>
                      <a:lnTo>
                        <a:pt x="7680" y="19899"/>
                      </a:lnTo>
                      <a:lnTo>
                        <a:pt x="7554" y="20066"/>
                      </a:lnTo>
                      <a:lnTo>
                        <a:pt x="7575" y="20108"/>
                      </a:lnTo>
                      <a:lnTo>
                        <a:pt x="7533" y="20171"/>
                      </a:lnTo>
                      <a:lnTo>
                        <a:pt x="7471" y="20171"/>
                      </a:lnTo>
                      <a:lnTo>
                        <a:pt x="7345" y="20213"/>
                      </a:lnTo>
                      <a:lnTo>
                        <a:pt x="7261" y="20276"/>
                      </a:lnTo>
                      <a:lnTo>
                        <a:pt x="7261" y="20338"/>
                      </a:lnTo>
                      <a:lnTo>
                        <a:pt x="7219" y="20338"/>
                      </a:lnTo>
                      <a:lnTo>
                        <a:pt x="7115" y="20318"/>
                      </a:lnTo>
                      <a:lnTo>
                        <a:pt x="7010" y="20338"/>
                      </a:lnTo>
                      <a:lnTo>
                        <a:pt x="6989" y="20422"/>
                      </a:lnTo>
                      <a:lnTo>
                        <a:pt x="6947" y="20548"/>
                      </a:lnTo>
                      <a:lnTo>
                        <a:pt x="6947" y="20590"/>
                      </a:lnTo>
                      <a:cubicBezTo>
                        <a:pt x="6927" y="20590"/>
                        <a:pt x="6906" y="20610"/>
                        <a:pt x="6885" y="20610"/>
                      </a:cubicBezTo>
                      <a:lnTo>
                        <a:pt x="6843" y="20590"/>
                      </a:lnTo>
                      <a:lnTo>
                        <a:pt x="6906" y="20485"/>
                      </a:lnTo>
                      <a:lnTo>
                        <a:pt x="6822" y="20380"/>
                      </a:lnTo>
                      <a:lnTo>
                        <a:pt x="6675" y="20380"/>
                      </a:lnTo>
                      <a:lnTo>
                        <a:pt x="6634" y="20422"/>
                      </a:lnTo>
                      <a:lnTo>
                        <a:pt x="6571" y="20485"/>
                      </a:lnTo>
                      <a:lnTo>
                        <a:pt x="6466" y="20485"/>
                      </a:lnTo>
                      <a:lnTo>
                        <a:pt x="6403" y="20527"/>
                      </a:lnTo>
                      <a:lnTo>
                        <a:pt x="6299" y="20422"/>
                      </a:lnTo>
                      <a:lnTo>
                        <a:pt x="6257" y="20422"/>
                      </a:lnTo>
                      <a:lnTo>
                        <a:pt x="6152" y="20610"/>
                      </a:lnTo>
                      <a:lnTo>
                        <a:pt x="6090" y="20631"/>
                      </a:lnTo>
                      <a:lnTo>
                        <a:pt x="5985" y="20715"/>
                      </a:lnTo>
                      <a:lnTo>
                        <a:pt x="5943" y="20694"/>
                      </a:lnTo>
                      <a:lnTo>
                        <a:pt x="5880" y="20736"/>
                      </a:lnTo>
                      <a:lnTo>
                        <a:pt x="5859" y="20841"/>
                      </a:lnTo>
                      <a:lnTo>
                        <a:pt x="5880" y="20945"/>
                      </a:lnTo>
                      <a:lnTo>
                        <a:pt x="5943" y="20966"/>
                      </a:lnTo>
                      <a:cubicBezTo>
                        <a:pt x="5776" y="21029"/>
                        <a:pt x="5629" y="21071"/>
                        <a:pt x="5462" y="21154"/>
                      </a:cubicBezTo>
                      <a:lnTo>
                        <a:pt x="5441" y="21071"/>
                      </a:lnTo>
                      <a:lnTo>
                        <a:pt x="5378" y="21050"/>
                      </a:lnTo>
                      <a:lnTo>
                        <a:pt x="5378" y="21154"/>
                      </a:lnTo>
                      <a:lnTo>
                        <a:pt x="5378" y="21217"/>
                      </a:lnTo>
                      <a:cubicBezTo>
                        <a:pt x="5357" y="21217"/>
                        <a:pt x="5336" y="21238"/>
                        <a:pt x="5274" y="21238"/>
                      </a:cubicBezTo>
                      <a:lnTo>
                        <a:pt x="5232" y="21217"/>
                      </a:lnTo>
                      <a:lnTo>
                        <a:pt x="5169" y="21134"/>
                      </a:lnTo>
                      <a:lnTo>
                        <a:pt x="5064" y="21154"/>
                      </a:lnTo>
                      <a:lnTo>
                        <a:pt x="5064" y="21238"/>
                      </a:lnTo>
                      <a:lnTo>
                        <a:pt x="5127" y="21280"/>
                      </a:lnTo>
                      <a:cubicBezTo>
                        <a:pt x="5106" y="21322"/>
                        <a:pt x="5043" y="21322"/>
                        <a:pt x="5022" y="21343"/>
                      </a:cubicBezTo>
                      <a:lnTo>
                        <a:pt x="4960" y="21280"/>
                      </a:lnTo>
                      <a:lnTo>
                        <a:pt x="4960" y="21364"/>
                      </a:lnTo>
                      <a:cubicBezTo>
                        <a:pt x="4939" y="21385"/>
                        <a:pt x="4918" y="21385"/>
                        <a:pt x="4897" y="21385"/>
                      </a:cubicBezTo>
                      <a:lnTo>
                        <a:pt x="4855" y="21343"/>
                      </a:lnTo>
                      <a:lnTo>
                        <a:pt x="4730" y="21322"/>
                      </a:lnTo>
                      <a:lnTo>
                        <a:pt x="4688" y="21238"/>
                      </a:lnTo>
                      <a:lnTo>
                        <a:pt x="4583" y="21238"/>
                      </a:lnTo>
                      <a:lnTo>
                        <a:pt x="4478" y="21343"/>
                      </a:lnTo>
                      <a:lnTo>
                        <a:pt x="4478" y="21426"/>
                      </a:lnTo>
                      <a:lnTo>
                        <a:pt x="4541" y="21489"/>
                      </a:lnTo>
                      <a:cubicBezTo>
                        <a:pt x="4520" y="21489"/>
                        <a:pt x="4499" y="21531"/>
                        <a:pt x="4499" y="21531"/>
                      </a:cubicBezTo>
                      <a:lnTo>
                        <a:pt x="4395" y="21468"/>
                      </a:lnTo>
                      <a:lnTo>
                        <a:pt x="4290" y="21552"/>
                      </a:lnTo>
                      <a:lnTo>
                        <a:pt x="4290" y="21594"/>
                      </a:lnTo>
                      <a:cubicBezTo>
                        <a:pt x="4081" y="21678"/>
                        <a:pt x="3893" y="21761"/>
                        <a:pt x="3683" y="21845"/>
                      </a:cubicBezTo>
                      <a:lnTo>
                        <a:pt x="3704" y="21782"/>
                      </a:lnTo>
                      <a:lnTo>
                        <a:pt x="3809" y="21740"/>
                      </a:lnTo>
                      <a:lnTo>
                        <a:pt x="3746" y="21698"/>
                      </a:lnTo>
                      <a:lnTo>
                        <a:pt x="3704" y="21573"/>
                      </a:lnTo>
                      <a:lnTo>
                        <a:pt x="3600" y="21636"/>
                      </a:lnTo>
                      <a:lnTo>
                        <a:pt x="3432" y="21636"/>
                      </a:lnTo>
                      <a:lnTo>
                        <a:pt x="3453" y="21698"/>
                      </a:lnTo>
                      <a:lnTo>
                        <a:pt x="3390" y="21803"/>
                      </a:lnTo>
                      <a:lnTo>
                        <a:pt x="3286" y="21845"/>
                      </a:lnTo>
                      <a:lnTo>
                        <a:pt x="3160" y="21970"/>
                      </a:lnTo>
                      <a:lnTo>
                        <a:pt x="3160" y="22012"/>
                      </a:lnTo>
                      <a:cubicBezTo>
                        <a:pt x="2951" y="22096"/>
                        <a:pt x="2742" y="22159"/>
                        <a:pt x="2533" y="22201"/>
                      </a:cubicBezTo>
                      <a:lnTo>
                        <a:pt x="2512" y="22180"/>
                      </a:lnTo>
                      <a:lnTo>
                        <a:pt x="2386" y="22222"/>
                      </a:lnTo>
                      <a:lnTo>
                        <a:pt x="2407" y="22263"/>
                      </a:lnTo>
                      <a:cubicBezTo>
                        <a:pt x="2344" y="22263"/>
                        <a:pt x="2302" y="22284"/>
                        <a:pt x="2240" y="22284"/>
                      </a:cubicBezTo>
                      <a:cubicBezTo>
                        <a:pt x="2177" y="22305"/>
                        <a:pt x="2093" y="22305"/>
                        <a:pt x="2009" y="22326"/>
                      </a:cubicBezTo>
                      <a:lnTo>
                        <a:pt x="1926" y="22263"/>
                      </a:lnTo>
                      <a:lnTo>
                        <a:pt x="1821" y="22368"/>
                      </a:lnTo>
                      <a:lnTo>
                        <a:pt x="1821" y="22389"/>
                      </a:lnTo>
                      <a:cubicBezTo>
                        <a:pt x="1758" y="22410"/>
                        <a:pt x="1654" y="22410"/>
                        <a:pt x="1570" y="22431"/>
                      </a:cubicBezTo>
                      <a:cubicBezTo>
                        <a:pt x="1264" y="22480"/>
                        <a:pt x="957" y="22500"/>
                        <a:pt x="651" y="22500"/>
                      </a:cubicBezTo>
                      <a:cubicBezTo>
                        <a:pt x="434" y="22500"/>
                        <a:pt x="218" y="22490"/>
                        <a:pt x="1" y="22473"/>
                      </a:cubicBezTo>
                      <a:lnTo>
                        <a:pt x="1" y="22473"/>
                      </a:lnTo>
                      <a:cubicBezTo>
                        <a:pt x="332" y="22512"/>
                        <a:pt x="664" y="22527"/>
                        <a:pt x="990" y="22527"/>
                      </a:cubicBezTo>
                      <a:cubicBezTo>
                        <a:pt x="1179" y="22527"/>
                        <a:pt x="1365" y="22522"/>
                        <a:pt x="1549" y="22514"/>
                      </a:cubicBezTo>
                      <a:lnTo>
                        <a:pt x="1549" y="22535"/>
                      </a:lnTo>
                      <a:lnTo>
                        <a:pt x="1654" y="22577"/>
                      </a:lnTo>
                      <a:lnTo>
                        <a:pt x="1612" y="22514"/>
                      </a:lnTo>
                      <a:cubicBezTo>
                        <a:pt x="2093" y="22473"/>
                        <a:pt x="2533" y="22389"/>
                        <a:pt x="2972" y="22263"/>
                      </a:cubicBezTo>
                      <a:lnTo>
                        <a:pt x="2972" y="22263"/>
                      </a:lnTo>
                      <a:lnTo>
                        <a:pt x="2867" y="22368"/>
                      </a:lnTo>
                      <a:lnTo>
                        <a:pt x="3077" y="22368"/>
                      </a:lnTo>
                      <a:lnTo>
                        <a:pt x="3223" y="22222"/>
                      </a:lnTo>
                      <a:lnTo>
                        <a:pt x="3370" y="22222"/>
                      </a:lnTo>
                      <a:lnTo>
                        <a:pt x="3453" y="22159"/>
                      </a:lnTo>
                      <a:cubicBezTo>
                        <a:pt x="3579" y="22096"/>
                        <a:pt x="3746" y="22075"/>
                        <a:pt x="3872" y="22012"/>
                      </a:cubicBezTo>
                      <a:lnTo>
                        <a:pt x="3893" y="22054"/>
                      </a:lnTo>
                      <a:lnTo>
                        <a:pt x="4081" y="22054"/>
                      </a:lnTo>
                      <a:lnTo>
                        <a:pt x="4227" y="21991"/>
                      </a:lnTo>
                      <a:lnTo>
                        <a:pt x="4290" y="21719"/>
                      </a:lnTo>
                      <a:lnTo>
                        <a:pt x="4311" y="21803"/>
                      </a:lnTo>
                      <a:lnTo>
                        <a:pt x="4374" y="21845"/>
                      </a:lnTo>
                      <a:lnTo>
                        <a:pt x="4416" y="21740"/>
                      </a:lnTo>
                      <a:lnTo>
                        <a:pt x="4458" y="21657"/>
                      </a:lnTo>
                      <a:lnTo>
                        <a:pt x="4520" y="21678"/>
                      </a:lnTo>
                      <a:lnTo>
                        <a:pt x="4562" y="21740"/>
                      </a:lnTo>
                      <a:lnTo>
                        <a:pt x="4604" y="21719"/>
                      </a:lnTo>
                      <a:lnTo>
                        <a:pt x="4688" y="21615"/>
                      </a:lnTo>
                      <a:lnTo>
                        <a:pt x="4834" y="21531"/>
                      </a:lnTo>
                      <a:lnTo>
                        <a:pt x="4834" y="21468"/>
                      </a:lnTo>
                      <a:cubicBezTo>
                        <a:pt x="5043" y="21406"/>
                        <a:pt x="5253" y="21301"/>
                        <a:pt x="5462" y="21217"/>
                      </a:cubicBezTo>
                      <a:lnTo>
                        <a:pt x="5462" y="21217"/>
                      </a:lnTo>
                      <a:lnTo>
                        <a:pt x="5420" y="21238"/>
                      </a:lnTo>
                      <a:lnTo>
                        <a:pt x="5546" y="21238"/>
                      </a:lnTo>
                      <a:lnTo>
                        <a:pt x="5504" y="21196"/>
                      </a:lnTo>
                      <a:cubicBezTo>
                        <a:pt x="5839" y="21050"/>
                        <a:pt x="6173" y="20903"/>
                        <a:pt x="6508" y="20778"/>
                      </a:cubicBezTo>
                      <a:lnTo>
                        <a:pt x="6571" y="20799"/>
                      </a:lnTo>
                      <a:lnTo>
                        <a:pt x="6759" y="20778"/>
                      </a:lnTo>
                      <a:lnTo>
                        <a:pt x="6822" y="20694"/>
                      </a:lnTo>
                      <a:lnTo>
                        <a:pt x="6989" y="20715"/>
                      </a:lnTo>
                      <a:lnTo>
                        <a:pt x="6989" y="20673"/>
                      </a:lnTo>
                      <a:lnTo>
                        <a:pt x="6927" y="20610"/>
                      </a:lnTo>
                      <a:cubicBezTo>
                        <a:pt x="7031" y="20569"/>
                        <a:pt x="7136" y="20527"/>
                        <a:pt x="7240" y="20485"/>
                      </a:cubicBezTo>
                      <a:lnTo>
                        <a:pt x="7282" y="20485"/>
                      </a:lnTo>
                      <a:cubicBezTo>
                        <a:pt x="7324" y="20464"/>
                        <a:pt x="7387" y="20422"/>
                        <a:pt x="7429" y="20422"/>
                      </a:cubicBezTo>
                      <a:lnTo>
                        <a:pt x="7450" y="20485"/>
                      </a:lnTo>
                      <a:lnTo>
                        <a:pt x="7554" y="20485"/>
                      </a:lnTo>
                      <a:lnTo>
                        <a:pt x="7617" y="20380"/>
                      </a:lnTo>
                      <a:lnTo>
                        <a:pt x="7638" y="20464"/>
                      </a:lnTo>
                      <a:lnTo>
                        <a:pt x="7659" y="20464"/>
                      </a:lnTo>
                      <a:lnTo>
                        <a:pt x="7701" y="20380"/>
                      </a:lnTo>
                      <a:lnTo>
                        <a:pt x="7763" y="20318"/>
                      </a:lnTo>
                      <a:lnTo>
                        <a:pt x="7868" y="20318"/>
                      </a:lnTo>
                      <a:lnTo>
                        <a:pt x="7973" y="20255"/>
                      </a:lnTo>
                      <a:lnTo>
                        <a:pt x="8015" y="20171"/>
                      </a:lnTo>
                      <a:cubicBezTo>
                        <a:pt x="8077" y="20150"/>
                        <a:pt x="8161" y="20087"/>
                        <a:pt x="8224" y="20066"/>
                      </a:cubicBezTo>
                      <a:lnTo>
                        <a:pt x="8224" y="20066"/>
                      </a:lnTo>
                      <a:lnTo>
                        <a:pt x="8182" y="20108"/>
                      </a:lnTo>
                      <a:lnTo>
                        <a:pt x="8182" y="20213"/>
                      </a:lnTo>
                      <a:lnTo>
                        <a:pt x="8224" y="20255"/>
                      </a:lnTo>
                      <a:lnTo>
                        <a:pt x="8370" y="20150"/>
                      </a:lnTo>
                      <a:lnTo>
                        <a:pt x="8391" y="20066"/>
                      </a:lnTo>
                      <a:lnTo>
                        <a:pt x="8475" y="20045"/>
                      </a:lnTo>
                      <a:lnTo>
                        <a:pt x="8496" y="20087"/>
                      </a:lnTo>
                      <a:lnTo>
                        <a:pt x="8538" y="20045"/>
                      </a:lnTo>
                      <a:lnTo>
                        <a:pt x="8580" y="20045"/>
                      </a:lnTo>
                      <a:lnTo>
                        <a:pt x="8600" y="20108"/>
                      </a:lnTo>
                      <a:lnTo>
                        <a:pt x="8580" y="20192"/>
                      </a:lnTo>
                      <a:lnTo>
                        <a:pt x="8642" y="20192"/>
                      </a:lnTo>
                      <a:lnTo>
                        <a:pt x="8705" y="20087"/>
                      </a:lnTo>
                      <a:lnTo>
                        <a:pt x="8789" y="20087"/>
                      </a:lnTo>
                      <a:lnTo>
                        <a:pt x="8872" y="20004"/>
                      </a:lnTo>
                      <a:lnTo>
                        <a:pt x="8977" y="20004"/>
                      </a:lnTo>
                      <a:lnTo>
                        <a:pt x="9082" y="19857"/>
                      </a:lnTo>
                      <a:lnTo>
                        <a:pt x="9186" y="19794"/>
                      </a:lnTo>
                      <a:lnTo>
                        <a:pt x="9270" y="19836"/>
                      </a:lnTo>
                      <a:lnTo>
                        <a:pt x="9270" y="19899"/>
                      </a:lnTo>
                      <a:lnTo>
                        <a:pt x="9186" y="20004"/>
                      </a:lnTo>
                      <a:lnTo>
                        <a:pt x="9103" y="20150"/>
                      </a:lnTo>
                      <a:lnTo>
                        <a:pt x="9103" y="20192"/>
                      </a:lnTo>
                      <a:lnTo>
                        <a:pt x="9165" y="20192"/>
                      </a:lnTo>
                      <a:lnTo>
                        <a:pt x="9312" y="20045"/>
                      </a:lnTo>
                      <a:lnTo>
                        <a:pt x="9312" y="19857"/>
                      </a:lnTo>
                      <a:lnTo>
                        <a:pt x="9333" y="19836"/>
                      </a:lnTo>
                      <a:lnTo>
                        <a:pt x="9396" y="19899"/>
                      </a:lnTo>
                      <a:lnTo>
                        <a:pt x="9479" y="19857"/>
                      </a:lnTo>
                      <a:lnTo>
                        <a:pt x="9542" y="19878"/>
                      </a:lnTo>
                      <a:lnTo>
                        <a:pt x="9647" y="19878"/>
                      </a:lnTo>
                      <a:lnTo>
                        <a:pt x="9751" y="19753"/>
                      </a:lnTo>
                      <a:lnTo>
                        <a:pt x="9793" y="19753"/>
                      </a:lnTo>
                      <a:lnTo>
                        <a:pt x="9814" y="19773"/>
                      </a:lnTo>
                      <a:lnTo>
                        <a:pt x="9856" y="19648"/>
                      </a:lnTo>
                      <a:lnTo>
                        <a:pt x="9919" y="19585"/>
                      </a:lnTo>
                      <a:lnTo>
                        <a:pt x="9940" y="19627"/>
                      </a:lnTo>
                      <a:lnTo>
                        <a:pt x="9919" y="19690"/>
                      </a:lnTo>
                      <a:lnTo>
                        <a:pt x="9919" y="19794"/>
                      </a:lnTo>
                      <a:lnTo>
                        <a:pt x="9960" y="19773"/>
                      </a:lnTo>
                      <a:lnTo>
                        <a:pt x="10044" y="19669"/>
                      </a:lnTo>
                      <a:lnTo>
                        <a:pt x="10002" y="19648"/>
                      </a:lnTo>
                      <a:lnTo>
                        <a:pt x="10065" y="19564"/>
                      </a:lnTo>
                      <a:lnTo>
                        <a:pt x="10065" y="19522"/>
                      </a:lnTo>
                      <a:lnTo>
                        <a:pt x="9898" y="19522"/>
                      </a:lnTo>
                      <a:lnTo>
                        <a:pt x="9856" y="19481"/>
                      </a:lnTo>
                      <a:lnTo>
                        <a:pt x="10023" y="19439"/>
                      </a:lnTo>
                      <a:lnTo>
                        <a:pt x="10212" y="19334"/>
                      </a:lnTo>
                      <a:lnTo>
                        <a:pt x="10442" y="19334"/>
                      </a:lnTo>
                      <a:lnTo>
                        <a:pt x="10484" y="19271"/>
                      </a:lnTo>
                      <a:lnTo>
                        <a:pt x="10484" y="19209"/>
                      </a:lnTo>
                      <a:lnTo>
                        <a:pt x="10442" y="19209"/>
                      </a:lnTo>
                      <a:lnTo>
                        <a:pt x="10484" y="19167"/>
                      </a:lnTo>
                      <a:lnTo>
                        <a:pt x="10567" y="19146"/>
                      </a:lnTo>
                      <a:lnTo>
                        <a:pt x="10651" y="19104"/>
                      </a:lnTo>
                      <a:lnTo>
                        <a:pt x="10693" y="19104"/>
                      </a:lnTo>
                      <a:lnTo>
                        <a:pt x="10735" y="19209"/>
                      </a:lnTo>
                      <a:lnTo>
                        <a:pt x="10839" y="19209"/>
                      </a:lnTo>
                      <a:lnTo>
                        <a:pt x="10881" y="19125"/>
                      </a:lnTo>
                      <a:lnTo>
                        <a:pt x="10860" y="19104"/>
                      </a:lnTo>
                      <a:lnTo>
                        <a:pt x="10944" y="19020"/>
                      </a:lnTo>
                      <a:lnTo>
                        <a:pt x="10944" y="18916"/>
                      </a:lnTo>
                      <a:lnTo>
                        <a:pt x="10986" y="18853"/>
                      </a:lnTo>
                      <a:lnTo>
                        <a:pt x="11049" y="18916"/>
                      </a:lnTo>
                      <a:lnTo>
                        <a:pt x="11049" y="18999"/>
                      </a:lnTo>
                      <a:lnTo>
                        <a:pt x="11090" y="19041"/>
                      </a:lnTo>
                      <a:lnTo>
                        <a:pt x="11216" y="18957"/>
                      </a:lnTo>
                      <a:lnTo>
                        <a:pt x="11279" y="18895"/>
                      </a:lnTo>
                      <a:lnTo>
                        <a:pt x="11362" y="18895"/>
                      </a:lnTo>
                      <a:lnTo>
                        <a:pt x="11404" y="18790"/>
                      </a:lnTo>
                      <a:lnTo>
                        <a:pt x="11425" y="18748"/>
                      </a:lnTo>
                      <a:lnTo>
                        <a:pt x="11488" y="18811"/>
                      </a:lnTo>
                      <a:lnTo>
                        <a:pt x="11593" y="18790"/>
                      </a:lnTo>
                      <a:lnTo>
                        <a:pt x="11718" y="18623"/>
                      </a:lnTo>
                      <a:lnTo>
                        <a:pt x="11718" y="18539"/>
                      </a:lnTo>
                      <a:lnTo>
                        <a:pt x="11613" y="18539"/>
                      </a:lnTo>
                      <a:lnTo>
                        <a:pt x="11593" y="18518"/>
                      </a:lnTo>
                      <a:lnTo>
                        <a:pt x="11739" y="18413"/>
                      </a:lnTo>
                      <a:lnTo>
                        <a:pt x="11844" y="18393"/>
                      </a:lnTo>
                      <a:lnTo>
                        <a:pt x="11927" y="18288"/>
                      </a:lnTo>
                      <a:lnTo>
                        <a:pt x="11990" y="18288"/>
                      </a:lnTo>
                      <a:lnTo>
                        <a:pt x="12011" y="18330"/>
                      </a:lnTo>
                      <a:lnTo>
                        <a:pt x="12137" y="18204"/>
                      </a:lnTo>
                      <a:lnTo>
                        <a:pt x="12241" y="18141"/>
                      </a:lnTo>
                      <a:lnTo>
                        <a:pt x="12262" y="18079"/>
                      </a:lnTo>
                      <a:lnTo>
                        <a:pt x="12346" y="18037"/>
                      </a:lnTo>
                      <a:lnTo>
                        <a:pt x="12367" y="17995"/>
                      </a:lnTo>
                      <a:lnTo>
                        <a:pt x="12450" y="17995"/>
                      </a:lnTo>
                      <a:lnTo>
                        <a:pt x="12471" y="18079"/>
                      </a:lnTo>
                      <a:lnTo>
                        <a:pt x="12534" y="18100"/>
                      </a:lnTo>
                      <a:lnTo>
                        <a:pt x="12555" y="18016"/>
                      </a:lnTo>
                      <a:lnTo>
                        <a:pt x="12660" y="18016"/>
                      </a:lnTo>
                      <a:lnTo>
                        <a:pt x="12722" y="17995"/>
                      </a:lnTo>
                      <a:lnTo>
                        <a:pt x="12722" y="17911"/>
                      </a:lnTo>
                      <a:lnTo>
                        <a:pt x="12827" y="17890"/>
                      </a:lnTo>
                      <a:lnTo>
                        <a:pt x="12848" y="17828"/>
                      </a:lnTo>
                      <a:lnTo>
                        <a:pt x="12869" y="17869"/>
                      </a:lnTo>
                      <a:lnTo>
                        <a:pt x="13036" y="17890"/>
                      </a:lnTo>
                      <a:lnTo>
                        <a:pt x="13057" y="17786"/>
                      </a:lnTo>
                      <a:lnTo>
                        <a:pt x="13099" y="17786"/>
                      </a:lnTo>
                      <a:lnTo>
                        <a:pt x="13099" y="17849"/>
                      </a:lnTo>
                      <a:lnTo>
                        <a:pt x="13162" y="17849"/>
                      </a:lnTo>
                      <a:lnTo>
                        <a:pt x="13204" y="17786"/>
                      </a:lnTo>
                      <a:lnTo>
                        <a:pt x="13266" y="17849"/>
                      </a:lnTo>
                      <a:lnTo>
                        <a:pt x="13308" y="17807"/>
                      </a:lnTo>
                      <a:lnTo>
                        <a:pt x="13371" y="17660"/>
                      </a:lnTo>
                      <a:lnTo>
                        <a:pt x="13308" y="17660"/>
                      </a:lnTo>
                      <a:lnTo>
                        <a:pt x="13266" y="17681"/>
                      </a:lnTo>
                      <a:lnTo>
                        <a:pt x="13287" y="17597"/>
                      </a:lnTo>
                      <a:lnTo>
                        <a:pt x="13350" y="17556"/>
                      </a:lnTo>
                      <a:cubicBezTo>
                        <a:pt x="13371" y="17618"/>
                        <a:pt x="13392" y="17702"/>
                        <a:pt x="13455" y="17765"/>
                      </a:cubicBezTo>
                      <a:cubicBezTo>
                        <a:pt x="13517" y="17849"/>
                        <a:pt x="13392" y="17995"/>
                        <a:pt x="13308" y="18079"/>
                      </a:cubicBezTo>
                      <a:lnTo>
                        <a:pt x="13245" y="18183"/>
                      </a:lnTo>
                      <a:lnTo>
                        <a:pt x="13266" y="18225"/>
                      </a:lnTo>
                      <a:lnTo>
                        <a:pt x="13371" y="18309"/>
                      </a:lnTo>
                      <a:lnTo>
                        <a:pt x="13350" y="18413"/>
                      </a:lnTo>
                      <a:lnTo>
                        <a:pt x="13266" y="18351"/>
                      </a:lnTo>
                      <a:lnTo>
                        <a:pt x="13245" y="18393"/>
                      </a:lnTo>
                      <a:lnTo>
                        <a:pt x="13266" y="18497"/>
                      </a:lnTo>
                      <a:lnTo>
                        <a:pt x="13162" y="18623"/>
                      </a:lnTo>
                      <a:lnTo>
                        <a:pt x="13099" y="18602"/>
                      </a:lnTo>
                      <a:lnTo>
                        <a:pt x="13099" y="18351"/>
                      </a:lnTo>
                      <a:lnTo>
                        <a:pt x="13057" y="18330"/>
                      </a:lnTo>
                      <a:lnTo>
                        <a:pt x="12890" y="18351"/>
                      </a:lnTo>
                      <a:lnTo>
                        <a:pt x="12639" y="18497"/>
                      </a:lnTo>
                      <a:lnTo>
                        <a:pt x="12471" y="18602"/>
                      </a:lnTo>
                      <a:lnTo>
                        <a:pt x="12450" y="18665"/>
                      </a:lnTo>
                      <a:lnTo>
                        <a:pt x="12471" y="18727"/>
                      </a:lnTo>
                      <a:lnTo>
                        <a:pt x="12471" y="18853"/>
                      </a:lnTo>
                      <a:lnTo>
                        <a:pt x="12450" y="18957"/>
                      </a:lnTo>
                      <a:lnTo>
                        <a:pt x="12409" y="19041"/>
                      </a:lnTo>
                      <a:lnTo>
                        <a:pt x="12409" y="19146"/>
                      </a:lnTo>
                      <a:lnTo>
                        <a:pt x="12471" y="19188"/>
                      </a:lnTo>
                      <a:lnTo>
                        <a:pt x="12555" y="19167"/>
                      </a:lnTo>
                      <a:lnTo>
                        <a:pt x="12576" y="19125"/>
                      </a:lnTo>
                      <a:lnTo>
                        <a:pt x="12555" y="19083"/>
                      </a:lnTo>
                      <a:lnTo>
                        <a:pt x="12513" y="19062"/>
                      </a:lnTo>
                      <a:lnTo>
                        <a:pt x="12555" y="19020"/>
                      </a:lnTo>
                      <a:lnTo>
                        <a:pt x="12681" y="19020"/>
                      </a:lnTo>
                      <a:lnTo>
                        <a:pt x="12660" y="19062"/>
                      </a:lnTo>
                      <a:lnTo>
                        <a:pt x="12722" y="19125"/>
                      </a:lnTo>
                      <a:lnTo>
                        <a:pt x="12785" y="19041"/>
                      </a:lnTo>
                      <a:lnTo>
                        <a:pt x="12848" y="19041"/>
                      </a:lnTo>
                      <a:lnTo>
                        <a:pt x="12764" y="19146"/>
                      </a:lnTo>
                      <a:lnTo>
                        <a:pt x="12764" y="19188"/>
                      </a:lnTo>
                      <a:lnTo>
                        <a:pt x="12555" y="19355"/>
                      </a:lnTo>
                      <a:lnTo>
                        <a:pt x="12534" y="19397"/>
                      </a:lnTo>
                      <a:lnTo>
                        <a:pt x="12639" y="19439"/>
                      </a:lnTo>
                      <a:lnTo>
                        <a:pt x="12681" y="19355"/>
                      </a:lnTo>
                      <a:lnTo>
                        <a:pt x="12764" y="19292"/>
                      </a:lnTo>
                      <a:lnTo>
                        <a:pt x="12764" y="19229"/>
                      </a:lnTo>
                      <a:lnTo>
                        <a:pt x="12890" y="19146"/>
                      </a:lnTo>
                      <a:lnTo>
                        <a:pt x="12869" y="19083"/>
                      </a:lnTo>
                      <a:lnTo>
                        <a:pt x="12932" y="19041"/>
                      </a:lnTo>
                      <a:lnTo>
                        <a:pt x="12973" y="19041"/>
                      </a:lnTo>
                      <a:lnTo>
                        <a:pt x="13036" y="18916"/>
                      </a:lnTo>
                      <a:lnTo>
                        <a:pt x="13078" y="18937"/>
                      </a:lnTo>
                      <a:lnTo>
                        <a:pt x="13183" y="18916"/>
                      </a:lnTo>
                      <a:lnTo>
                        <a:pt x="13287" y="18937"/>
                      </a:lnTo>
                      <a:lnTo>
                        <a:pt x="13455" y="18832"/>
                      </a:lnTo>
                      <a:lnTo>
                        <a:pt x="13413" y="18748"/>
                      </a:lnTo>
                      <a:lnTo>
                        <a:pt x="13287" y="18706"/>
                      </a:lnTo>
                      <a:lnTo>
                        <a:pt x="13371" y="18665"/>
                      </a:lnTo>
                      <a:lnTo>
                        <a:pt x="13497" y="18665"/>
                      </a:lnTo>
                      <a:lnTo>
                        <a:pt x="13580" y="18769"/>
                      </a:lnTo>
                      <a:lnTo>
                        <a:pt x="13664" y="18769"/>
                      </a:lnTo>
                      <a:lnTo>
                        <a:pt x="13727" y="18665"/>
                      </a:lnTo>
                      <a:lnTo>
                        <a:pt x="13685" y="18539"/>
                      </a:lnTo>
                      <a:lnTo>
                        <a:pt x="13580" y="18518"/>
                      </a:lnTo>
                      <a:lnTo>
                        <a:pt x="13622" y="18455"/>
                      </a:lnTo>
                      <a:lnTo>
                        <a:pt x="13706" y="18455"/>
                      </a:lnTo>
                      <a:lnTo>
                        <a:pt x="13789" y="18497"/>
                      </a:lnTo>
                      <a:lnTo>
                        <a:pt x="13852" y="18455"/>
                      </a:lnTo>
                      <a:lnTo>
                        <a:pt x="13894" y="18518"/>
                      </a:lnTo>
                      <a:lnTo>
                        <a:pt x="13957" y="18539"/>
                      </a:lnTo>
                      <a:lnTo>
                        <a:pt x="14041" y="18413"/>
                      </a:lnTo>
                      <a:lnTo>
                        <a:pt x="14020" y="18330"/>
                      </a:lnTo>
                      <a:lnTo>
                        <a:pt x="13957" y="18309"/>
                      </a:lnTo>
                      <a:lnTo>
                        <a:pt x="13957" y="18225"/>
                      </a:lnTo>
                      <a:lnTo>
                        <a:pt x="14062" y="18225"/>
                      </a:lnTo>
                      <a:lnTo>
                        <a:pt x="14166" y="18204"/>
                      </a:lnTo>
                      <a:lnTo>
                        <a:pt x="14124" y="18079"/>
                      </a:lnTo>
                      <a:lnTo>
                        <a:pt x="14041" y="18037"/>
                      </a:lnTo>
                      <a:lnTo>
                        <a:pt x="13957" y="18079"/>
                      </a:lnTo>
                      <a:lnTo>
                        <a:pt x="14041" y="17995"/>
                      </a:lnTo>
                      <a:cubicBezTo>
                        <a:pt x="14062" y="17974"/>
                        <a:pt x="14041" y="17932"/>
                        <a:pt x="14041" y="17932"/>
                      </a:cubicBezTo>
                      <a:lnTo>
                        <a:pt x="14145" y="17828"/>
                      </a:lnTo>
                      <a:lnTo>
                        <a:pt x="14166" y="17911"/>
                      </a:lnTo>
                      <a:lnTo>
                        <a:pt x="14229" y="17911"/>
                      </a:lnTo>
                      <a:lnTo>
                        <a:pt x="14313" y="17807"/>
                      </a:lnTo>
                      <a:lnTo>
                        <a:pt x="14354" y="17869"/>
                      </a:lnTo>
                      <a:lnTo>
                        <a:pt x="14438" y="17828"/>
                      </a:lnTo>
                      <a:lnTo>
                        <a:pt x="14417" y="17765"/>
                      </a:lnTo>
                      <a:lnTo>
                        <a:pt x="14334" y="17723"/>
                      </a:lnTo>
                      <a:lnTo>
                        <a:pt x="14396" y="17660"/>
                      </a:lnTo>
                      <a:lnTo>
                        <a:pt x="14438" y="17597"/>
                      </a:lnTo>
                      <a:lnTo>
                        <a:pt x="14396" y="17514"/>
                      </a:lnTo>
                      <a:lnTo>
                        <a:pt x="14313" y="17556"/>
                      </a:lnTo>
                      <a:lnTo>
                        <a:pt x="14292" y="17597"/>
                      </a:lnTo>
                      <a:lnTo>
                        <a:pt x="14229" y="17597"/>
                      </a:lnTo>
                      <a:lnTo>
                        <a:pt x="14250" y="17493"/>
                      </a:lnTo>
                      <a:lnTo>
                        <a:pt x="14208" y="17472"/>
                      </a:lnTo>
                      <a:lnTo>
                        <a:pt x="14103" y="17493"/>
                      </a:lnTo>
                      <a:lnTo>
                        <a:pt x="14041" y="17577"/>
                      </a:lnTo>
                      <a:lnTo>
                        <a:pt x="14103" y="17618"/>
                      </a:lnTo>
                      <a:lnTo>
                        <a:pt x="14041" y="17723"/>
                      </a:lnTo>
                      <a:lnTo>
                        <a:pt x="13999" y="17702"/>
                      </a:lnTo>
                      <a:lnTo>
                        <a:pt x="13978" y="17786"/>
                      </a:lnTo>
                      <a:lnTo>
                        <a:pt x="13894" y="17765"/>
                      </a:lnTo>
                      <a:lnTo>
                        <a:pt x="13831" y="17807"/>
                      </a:lnTo>
                      <a:lnTo>
                        <a:pt x="13873" y="17869"/>
                      </a:lnTo>
                      <a:lnTo>
                        <a:pt x="13999" y="17995"/>
                      </a:lnTo>
                      <a:lnTo>
                        <a:pt x="13831" y="18141"/>
                      </a:lnTo>
                      <a:lnTo>
                        <a:pt x="13831" y="18079"/>
                      </a:lnTo>
                      <a:lnTo>
                        <a:pt x="13727" y="17995"/>
                      </a:lnTo>
                      <a:lnTo>
                        <a:pt x="13685" y="18037"/>
                      </a:lnTo>
                      <a:lnTo>
                        <a:pt x="13706" y="18121"/>
                      </a:lnTo>
                      <a:lnTo>
                        <a:pt x="13685" y="18225"/>
                      </a:lnTo>
                      <a:lnTo>
                        <a:pt x="13622" y="18204"/>
                      </a:lnTo>
                      <a:lnTo>
                        <a:pt x="13580" y="18225"/>
                      </a:lnTo>
                      <a:lnTo>
                        <a:pt x="13517" y="18330"/>
                      </a:lnTo>
                      <a:lnTo>
                        <a:pt x="13434" y="18351"/>
                      </a:lnTo>
                      <a:lnTo>
                        <a:pt x="13434" y="18288"/>
                      </a:lnTo>
                      <a:lnTo>
                        <a:pt x="13497" y="18225"/>
                      </a:lnTo>
                      <a:lnTo>
                        <a:pt x="13497" y="18121"/>
                      </a:lnTo>
                      <a:lnTo>
                        <a:pt x="13413" y="18079"/>
                      </a:lnTo>
                      <a:lnTo>
                        <a:pt x="13371" y="18079"/>
                      </a:lnTo>
                      <a:cubicBezTo>
                        <a:pt x="13413" y="17995"/>
                        <a:pt x="13476" y="17911"/>
                        <a:pt x="13559" y="17849"/>
                      </a:cubicBezTo>
                      <a:lnTo>
                        <a:pt x="13559" y="17807"/>
                      </a:lnTo>
                      <a:cubicBezTo>
                        <a:pt x="13497" y="17702"/>
                        <a:pt x="13476" y="17597"/>
                        <a:pt x="13434" y="17493"/>
                      </a:cubicBezTo>
                      <a:lnTo>
                        <a:pt x="13476" y="17493"/>
                      </a:lnTo>
                      <a:lnTo>
                        <a:pt x="13517" y="17535"/>
                      </a:lnTo>
                      <a:lnTo>
                        <a:pt x="13538" y="17493"/>
                      </a:lnTo>
                      <a:lnTo>
                        <a:pt x="13497" y="17409"/>
                      </a:lnTo>
                      <a:lnTo>
                        <a:pt x="13413" y="17388"/>
                      </a:lnTo>
                      <a:lnTo>
                        <a:pt x="13476" y="17367"/>
                      </a:lnTo>
                      <a:lnTo>
                        <a:pt x="13580" y="17388"/>
                      </a:lnTo>
                      <a:lnTo>
                        <a:pt x="13706" y="17263"/>
                      </a:lnTo>
                      <a:lnTo>
                        <a:pt x="13831" y="17263"/>
                      </a:lnTo>
                      <a:lnTo>
                        <a:pt x="13936" y="17158"/>
                      </a:lnTo>
                      <a:lnTo>
                        <a:pt x="14020" y="17137"/>
                      </a:lnTo>
                      <a:lnTo>
                        <a:pt x="14145" y="16991"/>
                      </a:lnTo>
                      <a:lnTo>
                        <a:pt x="14145" y="16844"/>
                      </a:lnTo>
                      <a:lnTo>
                        <a:pt x="14103" y="16781"/>
                      </a:lnTo>
                      <a:lnTo>
                        <a:pt x="14082" y="16781"/>
                      </a:lnTo>
                      <a:lnTo>
                        <a:pt x="14020" y="16656"/>
                      </a:lnTo>
                      <a:lnTo>
                        <a:pt x="13957" y="16635"/>
                      </a:lnTo>
                      <a:lnTo>
                        <a:pt x="13810" y="16635"/>
                      </a:lnTo>
                      <a:lnTo>
                        <a:pt x="13831" y="16530"/>
                      </a:lnTo>
                      <a:lnTo>
                        <a:pt x="13831" y="16426"/>
                      </a:lnTo>
                      <a:lnTo>
                        <a:pt x="13999" y="16363"/>
                      </a:lnTo>
                      <a:lnTo>
                        <a:pt x="14020" y="16321"/>
                      </a:lnTo>
                      <a:lnTo>
                        <a:pt x="14103" y="16300"/>
                      </a:lnTo>
                      <a:lnTo>
                        <a:pt x="14124" y="16216"/>
                      </a:lnTo>
                      <a:lnTo>
                        <a:pt x="14103" y="16216"/>
                      </a:lnTo>
                      <a:lnTo>
                        <a:pt x="14145" y="16154"/>
                      </a:lnTo>
                      <a:lnTo>
                        <a:pt x="14250" y="16196"/>
                      </a:lnTo>
                      <a:lnTo>
                        <a:pt x="14417" y="16091"/>
                      </a:lnTo>
                      <a:lnTo>
                        <a:pt x="14522" y="16175"/>
                      </a:lnTo>
                      <a:lnTo>
                        <a:pt x="14647" y="16091"/>
                      </a:lnTo>
                      <a:lnTo>
                        <a:pt x="14626" y="16175"/>
                      </a:lnTo>
                      <a:lnTo>
                        <a:pt x="14647" y="16216"/>
                      </a:lnTo>
                      <a:lnTo>
                        <a:pt x="14731" y="16216"/>
                      </a:lnTo>
                      <a:lnTo>
                        <a:pt x="14857" y="16091"/>
                      </a:lnTo>
                      <a:lnTo>
                        <a:pt x="14836" y="16028"/>
                      </a:lnTo>
                      <a:lnTo>
                        <a:pt x="14773" y="16007"/>
                      </a:lnTo>
                      <a:lnTo>
                        <a:pt x="14752" y="15965"/>
                      </a:lnTo>
                      <a:lnTo>
                        <a:pt x="14794" y="15924"/>
                      </a:lnTo>
                      <a:lnTo>
                        <a:pt x="14919" y="15986"/>
                      </a:lnTo>
                      <a:lnTo>
                        <a:pt x="15129" y="15924"/>
                      </a:lnTo>
                      <a:lnTo>
                        <a:pt x="15170" y="15777"/>
                      </a:lnTo>
                      <a:lnTo>
                        <a:pt x="15129" y="15631"/>
                      </a:lnTo>
                      <a:lnTo>
                        <a:pt x="14961" y="15526"/>
                      </a:lnTo>
                      <a:lnTo>
                        <a:pt x="14891" y="15526"/>
                      </a:lnTo>
                      <a:lnTo>
                        <a:pt x="14919" y="15505"/>
                      </a:lnTo>
                      <a:lnTo>
                        <a:pt x="15066" y="15505"/>
                      </a:lnTo>
                      <a:lnTo>
                        <a:pt x="15150" y="15589"/>
                      </a:lnTo>
                      <a:lnTo>
                        <a:pt x="15296" y="15589"/>
                      </a:lnTo>
                      <a:lnTo>
                        <a:pt x="15401" y="15484"/>
                      </a:lnTo>
                      <a:lnTo>
                        <a:pt x="15401" y="15400"/>
                      </a:lnTo>
                      <a:lnTo>
                        <a:pt x="15673" y="15275"/>
                      </a:lnTo>
                      <a:lnTo>
                        <a:pt x="15798" y="15149"/>
                      </a:lnTo>
                      <a:lnTo>
                        <a:pt x="15924" y="15149"/>
                      </a:lnTo>
                      <a:lnTo>
                        <a:pt x="15986" y="15087"/>
                      </a:lnTo>
                      <a:lnTo>
                        <a:pt x="15986" y="15003"/>
                      </a:lnTo>
                      <a:lnTo>
                        <a:pt x="16217" y="14836"/>
                      </a:lnTo>
                      <a:lnTo>
                        <a:pt x="16426" y="14794"/>
                      </a:lnTo>
                      <a:lnTo>
                        <a:pt x="16656" y="14584"/>
                      </a:lnTo>
                      <a:lnTo>
                        <a:pt x="16844" y="14564"/>
                      </a:lnTo>
                      <a:lnTo>
                        <a:pt x="17033" y="14333"/>
                      </a:lnTo>
                      <a:lnTo>
                        <a:pt x="16949" y="14480"/>
                      </a:lnTo>
                      <a:lnTo>
                        <a:pt x="16949" y="14626"/>
                      </a:lnTo>
                      <a:lnTo>
                        <a:pt x="17012" y="14647"/>
                      </a:lnTo>
                      <a:lnTo>
                        <a:pt x="17075" y="14668"/>
                      </a:lnTo>
                      <a:lnTo>
                        <a:pt x="17116" y="14731"/>
                      </a:lnTo>
                      <a:lnTo>
                        <a:pt x="17263" y="14564"/>
                      </a:lnTo>
                      <a:lnTo>
                        <a:pt x="17367" y="14522"/>
                      </a:lnTo>
                      <a:lnTo>
                        <a:pt x="17598" y="14438"/>
                      </a:lnTo>
                      <a:lnTo>
                        <a:pt x="17681" y="14354"/>
                      </a:lnTo>
                      <a:lnTo>
                        <a:pt x="17681" y="14354"/>
                      </a:lnTo>
                      <a:lnTo>
                        <a:pt x="17639" y="14480"/>
                      </a:lnTo>
                      <a:lnTo>
                        <a:pt x="17451" y="14584"/>
                      </a:lnTo>
                      <a:lnTo>
                        <a:pt x="17326" y="14584"/>
                      </a:lnTo>
                      <a:lnTo>
                        <a:pt x="17054" y="14856"/>
                      </a:lnTo>
                      <a:lnTo>
                        <a:pt x="17033" y="14961"/>
                      </a:lnTo>
                      <a:lnTo>
                        <a:pt x="17158" y="15149"/>
                      </a:lnTo>
                      <a:lnTo>
                        <a:pt x="17179" y="15275"/>
                      </a:lnTo>
                      <a:lnTo>
                        <a:pt x="17054" y="15191"/>
                      </a:lnTo>
                      <a:lnTo>
                        <a:pt x="16949" y="15191"/>
                      </a:lnTo>
                      <a:lnTo>
                        <a:pt x="16886" y="15212"/>
                      </a:lnTo>
                      <a:lnTo>
                        <a:pt x="16823" y="15212"/>
                      </a:lnTo>
                      <a:lnTo>
                        <a:pt x="16719" y="15149"/>
                      </a:lnTo>
                      <a:lnTo>
                        <a:pt x="16698" y="14982"/>
                      </a:lnTo>
                      <a:lnTo>
                        <a:pt x="16510" y="15066"/>
                      </a:lnTo>
                      <a:lnTo>
                        <a:pt x="16405" y="15066"/>
                      </a:lnTo>
                      <a:lnTo>
                        <a:pt x="16238" y="15170"/>
                      </a:lnTo>
                      <a:lnTo>
                        <a:pt x="16091" y="15170"/>
                      </a:lnTo>
                      <a:lnTo>
                        <a:pt x="15986" y="15275"/>
                      </a:lnTo>
                      <a:lnTo>
                        <a:pt x="15986" y="15380"/>
                      </a:lnTo>
                      <a:lnTo>
                        <a:pt x="16007" y="15421"/>
                      </a:lnTo>
                      <a:lnTo>
                        <a:pt x="15903" y="15610"/>
                      </a:lnTo>
                      <a:lnTo>
                        <a:pt x="15777" y="15693"/>
                      </a:lnTo>
                      <a:lnTo>
                        <a:pt x="15714" y="15840"/>
                      </a:lnTo>
                      <a:lnTo>
                        <a:pt x="15380" y="16133"/>
                      </a:lnTo>
                      <a:lnTo>
                        <a:pt x="15296" y="16237"/>
                      </a:lnTo>
                      <a:lnTo>
                        <a:pt x="15296" y="16321"/>
                      </a:lnTo>
                      <a:lnTo>
                        <a:pt x="15401" y="16468"/>
                      </a:lnTo>
                      <a:lnTo>
                        <a:pt x="15463" y="16405"/>
                      </a:lnTo>
                      <a:lnTo>
                        <a:pt x="15505" y="16405"/>
                      </a:lnTo>
                      <a:lnTo>
                        <a:pt x="15610" y="16321"/>
                      </a:lnTo>
                      <a:lnTo>
                        <a:pt x="15694" y="16342"/>
                      </a:lnTo>
                      <a:lnTo>
                        <a:pt x="15694" y="16405"/>
                      </a:lnTo>
                      <a:lnTo>
                        <a:pt x="15484" y="16551"/>
                      </a:lnTo>
                      <a:lnTo>
                        <a:pt x="15401" y="16551"/>
                      </a:lnTo>
                      <a:lnTo>
                        <a:pt x="15359" y="16656"/>
                      </a:lnTo>
                      <a:lnTo>
                        <a:pt x="15254" y="16614"/>
                      </a:lnTo>
                      <a:lnTo>
                        <a:pt x="15170" y="16614"/>
                      </a:lnTo>
                      <a:lnTo>
                        <a:pt x="15087" y="16635"/>
                      </a:lnTo>
                      <a:lnTo>
                        <a:pt x="15087" y="16740"/>
                      </a:lnTo>
                      <a:lnTo>
                        <a:pt x="15024" y="16719"/>
                      </a:lnTo>
                      <a:lnTo>
                        <a:pt x="14919" y="16740"/>
                      </a:lnTo>
                      <a:lnTo>
                        <a:pt x="14919" y="16865"/>
                      </a:lnTo>
                      <a:lnTo>
                        <a:pt x="15066" y="17053"/>
                      </a:lnTo>
                      <a:lnTo>
                        <a:pt x="15129" y="17032"/>
                      </a:lnTo>
                      <a:lnTo>
                        <a:pt x="15170" y="16949"/>
                      </a:lnTo>
                      <a:lnTo>
                        <a:pt x="15233" y="17032"/>
                      </a:lnTo>
                      <a:lnTo>
                        <a:pt x="15275" y="16886"/>
                      </a:lnTo>
                      <a:lnTo>
                        <a:pt x="15359" y="16886"/>
                      </a:lnTo>
                      <a:lnTo>
                        <a:pt x="15359" y="16991"/>
                      </a:lnTo>
                      <a:lnTo>
                        <a:pt x="15442" y="16949"/>
                      </a:lnTo>
                      <a:lnTo>
                        <a:pt x="15463" y="16865"/>
                      </a:lnTo>
                      <a:lnTo>
                        <a:pt x="15526" y="16823"/>
                      </a:lnTo>
                      <a:lnTo>
                        <a:pt x="15652" y="16740"/>
                      </a:lnTo>
                      <a:lnTo>
                        <a:pt x="15652" y="16614"/>
                      </a:lnTo>
                      <a:lnTo>
                        <a:pt x="15714" y="16530"/>
                      </a:lnTo>
                      <a:lnTo>
                        <a:pt x="15714" y="16572"/>
                      </a:lnTo>
                      <a:lnTo>
                        <a:pt x="15673" y="16635"/>
                      </a:lnTo>
                      <a:lnTo>
                        <a:pt x="15714" y="16719"/>
                      </a:lnTo>
                      <a:lnTo>
                        <a:pt x="15840" y="16719"/>
                      </a:lnTo>
                      <a:lnTo>
                        <a:pt x="16028" y="16572"/>
                      </a:lnTo>
                      <a:lnTo>
                        <a:pt x="16175" y="16572"/>
                      </a:lnTo>
                      <a:lnTo>
                        <a:pt x="16196" y="16656"/>
                      </a:lnTo>
                      <a:lnTo>
                        <a:pt x="16258" y="16614"/>
                      </a:lnTo>
                      <a:lnTo>
                        <a:pt x="16321" y="16405"/>
                      </a:lnTo>
                      <a:lnTo>
                        <a:pt x="16447" y="16321"/>
                      </a:lnTo>
                      <a:lnTo>
                        <a:pt x="16510" y="16321"/>
                      </a:lnTo>
                      <a:lnTo>
                        <a:pt x="16363" y="16468"/>
                      </a:lnTo>
                      <a:lnTo>
                        <a:pt x="16363" y="16551"/>
                      </a:lnTo>
                      <a:lnTo>
                        <a:pt x="16447" y="16509"/>
                      </a:lnTo>
                      <a:lnTo>
                        <a:pt x="16572" y="16342"/>
                      </a:lnTo>
                      <a:lnTo>
                        <a:pt x="16656" y="16154"/>
                      </a:lnTo>
                      <a:lnTo>
                        <a:pt x="16740" y="16112"/>
                      </a:lnTo>
                      <a:lnTo>
                        <a:pt x="16740" y="16196"/>
                      </a:lnTo>
                      <a:lnTo>
                        <a:pt x="16656" y="16321"/>
                      </a:lnTo>
                      <a:lnTo>
                        <a:pt x="16656" y="16363"/>
                      </a:lnTo>
                      <a:lnTo>
                        <a:pt x="16782" y="16237"/>
                      </a:lnTo>
                      <a:lnTo>
                        <a:pt x="16844" y="16321"/>
                      </a:lnTo>
                      <a:lnTo>
                        <a:pt x="16844" y="16405"/>
                      </a:lnTo>
                      <a:lnTo>
                        <a:pt x="16970" y="16426"/>
                      </a:lnTo>
                      <a:lnTo>
                        <a:pt x="17033" y="16468"/>
                      </a:lnTo>
                      <a:lnTo>
                        <a:pt x="17095" y="16405"/>
                      </a:lnTo>
                      <a:lnTo>
                        <a:pt x="17158" y="16258"/>
                      </a:lnTo>
                      <a:lnTo>
                        <a:pt x="17305" y="16237"/>
                      </a:lnTo>
                      <a:lnTo>
                        <a:pt x="17409" y="16154"/>
                      </a:lnTo>
                      <a:lnTo>
                        <a:pt x="17347" y="16133"/>
                      </a:lnTo>
                      <a:lnTo>
                        <a:pt x="17367" y="16007"/>
                      </a:lnTo>
                      <a:lnTo>
                        <a:pt x="17577" y="15924"/>
                      </a:lnTo>
                      <a:lnTo>
                        <a:pt x="17598" y="15840"/>
                      </a:lnTo>
                      <a:lnTo>
                        <a:pt x="17598" y="15735"/>
                      </a:lnTo>
                      <a:lnTo>
                        <a:pt x="17493" y="15777"/>
                      </a:lnTo>
                      <a:lnTo>
                        <a:pt x="17409" y="15714"/>
                      </a:lnTo>
                      <a:lnTo>
                        <a:pt x="17284" y="15693"/>
                      </a:lnTo>
                      <a:lnTo>
                        <a:pt x="17347" y="15610"/>
                      </a:lnTo>
                      <a:lnTo>
                        <a:pt x="17451" y="15610"/>
                      </a:lnTo>
                      <a:lnTo>
                        <a:pt x="17514" y="15631"/>
                      </a:lnTo>
                      <a:lnTo>
                        <a:pt x="17577" y="15568"/>
                      </a:lnTo>
                      <a:lnTo>
                        <a:pt x="17577" y="15463"/>
                      </a:lnTo>
                      <a:lnTo>
                        <a:pt x="17472" y="15505"/>
                      </a:lnTo>
                      <a:lnTo>
                        <a:pt x="17367" y="15400"/>
                      </a:lnTo>
                      <a:lnTo>
                        <a:pt x="17367" y="15317"/>
                      </a:lnTo>
                      <a:lnTo>
                        <a:pt x="17514" y="15296"/>
                      </a:lnTo>
                      <a:lnTo>
                        <a:pt x="17598" y="15275"/>
                      </a:lnTo>
                      <a:lnTo>
                        <a:pt x="17660" y="15296"/>
                      </a:lnTo>
                      <a:lnTo>
                        <a:pt x="17681" y="15254"/>
                      </a:lnTo>
                      <a:lnTo>
                        <a:pt x="17619" y="15108"/>
                      </a:lnTo>
                      <a:lnTo>
                        <a:pt x="17807" y="15045"/>
                      </a:lnTo>
                      <a:lnTo>
                        <a:pt x="17911" y="15108"/>
                      </a:lnTo>
                      <a:lnTo>
                        <a:pt x="17995" y="15087"/>
                      </a:lnTo>
                      <a:lnTo>
                        <a:pt x="18121" y="15087"/>
                      </a:lnTo>
                      <a:lnTo>
                        <a:pt x="17911" y="15254"/>
                      </a:lnTo>
                      <a:lnTo>
                        <a:pt x="17911" y="15359"/>
                      </a:lnTo>
                      <a:lnTo>
                        <a:pt x="17932" y="15526"/>
                      </a:lnTo>
                      <a:lnTo>
                        <a:pt x="17995" y="15526"/>
                      </a:lnTo>
                      <a:lnTo>
                        <a:pt x="18079" y="15317"/>
                      </a:lnTo>
                      <a:lnTo>
                        <a:pt x="18142" y="15275"/>
                      </a:lnTo>
                      <a:lnTo>
                        <a:pt x="18204" y="15275"/>
                      </a:lnTo>
                      <a:lnTo>
                        <a:pt x="18183" y="15359"/>
                      </a:lnTo>
                      <a:lnTo>
                        <a:pt x="18121" y="15421"/>
                      </a:lnTo>
                      <a:lnTo>
                        <a:pt x="18142" y="15505"/>
                      </a:lnTo>
                      <a:lnTo>
                        <a:pt x="18288" y="15400"/>
                      </a:lnTo>
                      <a:lnTo>
                        <a:pt x="18309" y="15317"/>
                      </a:lnTo>
                      <a:lnTo>
                        <a:pt x="18393" y="15400"/>
                      </a:lnTo>
                      <a:lnTo>
                        <a:pt x="18497" y="15317"/>
                      </a:lnTo>
                      <a:lnTo>
                        <a:pt x="18539" y="15317"/>
                      </a:lnTo>
                      <a:lnTo>
                        <a:pt x="18644" y="15254"/>
                      </a:lnTo>
                      <a:lnTo>
                        <a:pt x="18769" y="15212"/>
                      </a:lnTo>
                      <a:lnTo>
                        <a:pt x="18874" y="15254"/>
                      </a:lnTo>
                      <a:lnTo>
                        <a:pt x="18853" y="15296"/>
                      </a:lnTo>
                      <a:lnTo>
                        <a:pt x="18727" y="15296"/>
                      </a:lnTo>
                      <a:lnTo>
                        <a:pt x="18602" y="15421"/>
                      </a:lnTo>
                      <a:lnTo>
                        <a:pt x="18686" y="15421"/>
                      </a:lnTo>
                      <a:lnTo>
                        <a:pt x="18623" y="15505"/>
                      </a:lnTo>
                      <a:lnTo>
                        <a:pt x="18686" y="15568"/>
                      </a:lnTo>
                      <a:lnTo>
                        <a:pt x="18895" y="15610"/>
                      </a:lnTo>
                      <a:lnTo>
                        <a:pt x="18958" y="15693"/>
                      </a:lnTo>
                      <a:lnTo>
                        <a:pt x="18958" y="15735"/>
                      </a:lnTo>
                      <a:lnTo>
                        <a:pt x="18832" y="15631"/>
                      </a:lnTo>
                      <a:lnTo>
                        <a:pt x="18686" y="15610"/>
                      </a:lnTo>
                      <a:lnTo>
                        <a:pt x="18581" y="15672"/>
                      </a:lnTo>
                      <a:lnTo>
                        <a:pt x="18581" y="15777"/>
                      </a:lnTo>
                      <a:lnTo>
                        <a:pt x="18644" y="15798"/>
                      </a:lnTo>
                      <a:lnTo>
                        <a:pt x="18748" y="15735"/>
                      </a:lnTo>
                      <a:lnTo>
                        <a:pt x="18832" y="15819"/>
                      </a:lnTo>
                      <a:lnTo>
                        <a:pt x="18790" y="15840"/>
                      </a:lnTo>
                      <a:lnTo>
                        <a:pt x="18644" y="15840"/>
                      </a:lnTo>
                      <a:lnTo>
                        <a:pt x="18644" y="15924"/>
                      </a:lnTo>
                      <a:lnTo>
                        <a:pt x="18811" y="15986"/>
                      </a:lnTo>
                      <a:lnTo>
                        <a:pt x="18853" y="16049"/>
                      </a:lnTo>
                      <a:lnTo>
                        <a:pt x="18790" y="16091"/>
                      </a:lnTo>
                      <a:lnTo>
                        <a:pt x="18707" y="16112"/>
                      </a:lnTo>
                      <a:lnTo>
                        <a:pt x="18707" y="16154"/>
                      </a:lnTo>
                      <a:lnTo>
                        <a:pt x="18811" y="16154"/>
                      </a:lnTo>
                      <a:lnTo>
                        <a:pt x="18916" y="16112"/>
                      </a:lnTo>
                      <a:lnTo>
                        <a:pt x="19020" y="16196"/>
                      </a:lnTo>
                      <a:lnTo>
                        <a:pt x="19125" y="16237"/>
                      </a:lnTo>
                      <a:lnTo>
                        <a:pt x="19271" y="16196"/>
                      </a:lnTo>
                      <a:lnTo>
                        <a:pt x="19334" y="16258"/>
                      </a:lnTo>
                      <a:lnTo>
                        <a:pt x="19334" y="16321"/>
                      </a:lnTo>
                      <a:lnTo>
                        <a:pt x="19251" y="16363"/>
                      </a:lnTo>
                      <a:lnTo>
                        <a:pt x="19271" y="16447"/>
                      </a:lnTo>
                      <a:lnTo>
                        <a:pt x="19334" y="16468"/>
                      </a:lnTo>
                      <a:lnTo>
                        <a:pt x="19355" y="16551"/>
                      </a:lnTo>
                      <a:lnTo>
                        <a:pt x="19439" y="16572"/>
                      </a:lnTo>
                      <a:lnTo>
                        <a:pt x="19523" y="16488"/>
                      </a:lnTo>
                      <a:lnTo>
                        <a:pt x="19481" y="16426"/>
                      </a:lnTo>
                      <a:lnTo>
                        <a:pt x="19523" y="16384"/>
                      </a:lnTo>
                      <a:lnTo>
                        <a:pt x="19648" y="16384"/>
                      </a:lnTo>
                      <a:lnTo>
                        <a:pt x="19564" y="16488"/>
                      </a:lnTo>
                      <a:lnTo>
                        <a:pt x="19564" y="16551"/>
                      </a:lnTo>
                      <a:lnTo>
                        <a:pt x="19418" y="16719"/>
                      </a:lnTo>
                      <a:lnTo>
                        <a:pt x="19443" y="16744"/>
                      </a:lnTo>
                      <a:lnTo>
                        <a:pt x="19376" y="16760"/>
                      </a:lnTo>
                      <a:lnTo>
                        <a:pt x="19418" y="16844"/>
                      </a:lnTo>
                      <a:lnTo>
                        <a:pt x="19690" y="16907"/>
                      </a:lnTo>
                      <a:lnTo>
                        <a:pt x="19774" y="16865"/>
                      </a:lnTo>
                      <a:lnTo>
                        <a:pt x="19857" y="16907"/>
                      </a:lnTo>
                      <a:lnTo>
                        <a:pt x="20108" y="16907"/>
                      </a:lnTo>
                      <a:lnTo>
                        <a:pt x="20234" y="16865"/>
                      </a:lnTo>
                      <a:lnTo>
                        <a:pt x="20297" y="16907"/>
                      </a:lnTo>
                      <a:lnTo>
                        <a:pt x="20297" y="16970"/>
                      </a:lnTo>
                      <a:lnTo>
                        <a:pt x="20380" y="16970"/>
                      </a:lnTo>
                      <a:lnTo>
                        <a:pt x="20443" y="17053"/>
                      </a:lnTo>
                      <a:lnTo>
                        <a:pt x="20527" y="17116"/>
                      </a:lnTo>
                      <a:lnTo>
                        <a:pt x="20548" y="17179"/>
                      </a:lnTo>
                      <a:lnTo>
                        <a:pt x="20652" y="17179"/>
                      </a:lnTo>
                      <a:lnTo>
                        <a:pt x="20820" y="17116"/>
                      </a:lnTo>
                      <a:lnTo>
                        <a:pt x="20841" y="17074"/>
                      </a:lnTo>
                      <a:lnTo>
                        <a:pt x="20904" y="17116"/>
                      </a:lnTo>
                      <a:lnTo>
                        <a:pt x="20904" y="17179"/>
                      </a:lnTo>
                      <a:lnTo>
                        <a:pt x="20820" y="17263"/>
                      </a:lnTo>
                      <a:lnTo>
                        <a:pt x="20715" y="17284"/>
                      </a:lnTo>
                      <a:lnTo>
                        <a:pt x="20736" y="17346"/>
                      </a:lnTo>
                      <a:lnTo>
                        <a:pt x="20904" y="17388"/>
                      </a:lnTo>
                      <a:lnTo>
                        <a:pt x="20924" y="17493"/>
                      </a:lnTo>
                      <a:lnTo>
                        <a:pt x="21008" y="17577"/>
                      </a:lnTo>
                      <a:lnTo>
                        <a:pt x="21176" y="17639"/>
                      </a:lnTo>
                      <a:lnTo>
                        <a:pt x="21385" y="17577"/>
                      </a:lnTo>
                      <a:lnTo>
                        <a:pt x="21468" y="17556"/>
                      </a:lnTo>
                      <a:lnTo>
                        <a:pt x="21489" y="17597"/>
                      </a:lnTo>
                      <a:lnTo>
                        <a:pt x="21573" y="17535"/>
                      </a:lnTo>
                      <a:lnTo>
                        <a:pt x="21740" y="17430"/>
                      </a:lnTo>
                      <a:lnTo>
                        <a:pt x="21782" y="17430"/>
                      </a:lnTo>
                      <a:lnTo>
                        <a:pt x="21740" y="17493"/>
                      </a:lnTo>
                      <a:lnTo>
                        <a:pt x="21636" y="17577"/>
                      </a:lnTo>
                      <a:lnTo>
                        <a:pt x="21594" y="17786"/>
                      </a:lnTo>
                      <a:lnTo>
                        <a:pt x="21552" y="17911"/>
                      </a:lnTo>
                      <a:lnTo>
                        <a:pt x="21468" y="17911"/>
                      </a:lnTo>
                      <a:lnTo>
                        <a:pt x="21343" y="17849"/>
                      </a:lnTo>
                      <a:lnTo>
                        <a:pt x="21280" y="17869"/>
                      </a:lnTo>
                      <a:lnTo>
                        <a:pt x="21364" y="17995"/>
                      </a:lnTo>
                      <a:lnTo>
                        <a:pt x="21385" y="18100"/>
                      </a:lnTo>
                      <a:lnTo>
                        <a:pt x="21468" y="18162"/>
                      </a:lnTo>
                      <a:lnTo>
                        <a:pt x="21573" y="18121"/>
                      </a:lnTo>
                      <a:lnTo>
                        <a:pt x="21657" y="18162"/>
                      </a:lnTo>
                      <a:lnTo>
                        <a:pt x="21636" y="18225"/>
                      </a:lnTo>
                      <a:lnTo>
                        <a:pt x="21552" y="18225"/>
                      </a:lnTo>
                      <a:lnTo>
                        <a:pt x="21552" y="18288"/>
                      </a:lnTo>
                      <a:lnTo>
                        <a:pt x="21720" y="18434"/>
                      </a:lnTo>
                      <a:lnTo>
                        <a:pt x="21761" y="18413"/>
                      </a:lnTo>
                      <a:lnTo>
                        <a:pt x="21887" y="18434"/>
                      </a:lnTo>
                      <a:lnTo>
                        <a:pt x="21950" y="18330"/>
                      </a:lnTo>
                      <a:lnTo>
                        <a:pt x="22075" y="18100"/>
                      </a:lnTo>
                      <a:lnTo>
                        <a:pt x="22033" y="18288"/>
                      </a:lnTo>
                      <a:lnTo>
                        <a:pt x="22033" y="18413"/>
                      </a:lnTo>
                      <a:lnTo>
                        <a:pt x="21992" y="18497"/>
                      </a:lnTo>
                      <a:lnTo>
                        <a:pt x="21950" y="18518"/>
                      </a:lnTo>
                      <a:lnTo>
                        <a:pt x="21866" y="18623"/>
                      </a:lnTo>
                      <a:lnTo>
                        <a:pt x="21887" y="18706"/>
                      </a:lnTo>
                      <a:lnTo>
                        <a:pt x="21971" y="18748"/>
                      </a:lnTo>
                      <a:lnTo>
                        <a:pt x="21929" y="18811"/>
                      </a:lnTo>
                      <a:lnTo>
                        <a:pt x="21929" y="19062"/>
                      </a:lnTo>
                      <a:lnTo>
                        <a:pt x="21971" y="19125"/>
                      </a:lnTo>
                      <a:lnTo>
                        <a:pt x="22054" y="19125"/>
                      </a:lnTo>
                      <a:lnTo>
                        <a:pt x="22033" y="19229"/>
                      </a:lnTo>
                      <a:lnTo>
                        <a:pt x="22054" y="19334"/>
                      </a:lnTo>
                      <a:lnTo>
                        <a:pt x="22243" y="19522"/>
                      </a:lnTo>
                      <a:lnTo>
                        <a:pt x="22284" y="19543"/>
                      </a:lnTo>
                      <a:lnTo>
                        <a:pt x="22284" y="19585"/>
                      </a:lnTo>
                      <a:lnTo>
                        <a:pt x="22347" y="19543"/>
                      </a:lnTo>
                      <a:lnTo>
                        <a:pt x="22389" y="19627"/>
                      </a:lnTo>
                      <a:lnTo>
                        <a:pt x="22473" y="19585"/>
                      </a:lnTo>
                      <a:lnTo>
                        <a:pt x="22452" y="19543"/>
                      </a:lnTo>
                      <a:lnTo>
                        <a:pt x="22473" y="19481"/>
                      </a:lnTo>
                      <a:lnTo>
                        <a:pt x="22515" y="19543"/>
                      </a:lnTo>
                      <a:lnTo>
                        <a:pt x="22598" y="19564"/>
                      </a:lnTo>
                      <a:lnTo>
                        <a:pt x="22661" y="19481"/>
                      </a:lnTo>
                      <a:lnTo>
                        <a:pt x="22577" y="19334"/>
                      </a:lnTo>
                      <a:lnTo>
                        <a:pt x="22515" y="19334"/>
                      </a:lnTo>
                      <a:lnTo>
                        <a:pt x="22473" y="19355"/>
                      </a:lnTo>
                      <a:lnTo>
                        <a:pt x="22452" y="19334"/>
                      </a:lnTo>
                      <a:lnTo>
                        <a:pt x="22515" y="19229"/>
                      </a:lnTo>
                      <a:lnTo>
                        <a:pt x="22515" y="19146"/>
                      </a:lnTo>
                      <a:lnTo>
                        <a:pt x="22494" y="19062"/>
                      </a:lnTo>
                      <a:lnTo>
                        <a:pt x="22410" y="19041"/>
                      </a:lnTo>
                      <a:lnTo>
                        <a:pt x="22410" y="18999"/>
                      </a:lnTo>
                      <a:lnTo>
                        <a:pt x="22473" y="18937"/>
                      </a:lnTo>
                      <a:lnTo>
                        <a:pt x="22494" y="18811"/>
                      </a:lnTo>
                      <a:lnTo>
                        <a:pt x="22577" y="18811"/>
                      </a:lnTo>
                      <a:lnTo>
                        <a:pt x="22577" y="18916"/>
                      </a:lnTo>
                      <a:lnTo>
                        <a:pt x="22598" y="18999"/>
                      </a:lnTo>
                      <a:lnTo>
                        <a:pt x="22682" y="18895"/>
                      </a:lnTo>
                      <a:lnTo>
                        <a:pt x="22703" y="18957"/>
                      </a:lnTo>
                      <a:lnTo>
                        <a:pt x="22766" y="19041"/>
                      </a:lnTo>
                      <a:lnTo>
                        <a:pt x="22703" y="19146"/>
                      </a:lnTo>
                      <a:lnTo>
                        <a:pt x="22724" y="19229"/>
                      </a:lnTo>
                      <a:lnTo>
                        <a:pt x="22787" y="19250"/>
                      </a:lnTo>
                      <a:lnTo>
                        <a:pt x="22891" y="19146"/>
                      </a:lnTo>
                      <a:lnTo>
                        <a:pt x="22933" y="19146"/>
                      </a:lnTo>
                      <a:lnTo>
                        <a:pt x="22912" y="19229"/>
                      </a:lnTo>
                      <a:lnTo>
                        <a:pt x="22828" y="19313"/>
                      </a:lnTo>
                      <a:lnTo>
                        <a:pt x="22828" y="19376"/>
                      </a:lnTo>
                      <a:lnTo>
                        <a:pt x="22870" y="19481"/>
                      </a:lnTo>
                      <a:lnTo>
                        <a:pt x="22808" y="19627"/>
                      </a:lnTo>
                      <a:lnTo>
                        <a:pt x="22828" y="19669"/>
                      </a:lnTo>
                      <a:lnTo>
                        <a:pt x="22891" y="19669"/>
                      </a:lnTo>
                      <a:lnTo>
                        <a:pt x="22891" y="19857"/>
                      </a:lnTo>
                      <a:cubicBezTo>
                        <a:pt x="22891" y="19899"/>
                        <a:pt x="22870" y="19983"/>
                        <a:pt x="22870" y="20045"/>
                      </a:cubicBezTo>
                      <a:lnTo>
                        <a:pt x="22828" y="20087"/>
                      </a:lnTo>
                      <a:lnTo>
                        <a:pt x="22808" y="20004"/>
                      </a:lnTo>
                      <a:lnTo>
                        <a:pt x="22870" y="19941"/>
                      </a:lnTo>
                      <a:lnTo>
                        <a:pt x="22870" y="19857"/>
                      </a:lnTo>
                      <a:lnTo>
                        <a:pt x="22766" y="19794"/>
                      </a:lnTo>
                      <a:lnTo>
                        <a:pt x="22598" y="19836"/>
                      </a:lnTo>
                      <a:lnTo>
                        <a:pt x="22577" y="19878"/>
                      </a:lnTo>
                      <a:lnTo>
                        <a:pt x="22515" y="19899"/>
                      </a:lnTo>
                      <a:lnTo>
                        <a:pt x="22473" y="19794"/>
                      </a:lnTo>
                      <a:lnTo>
                        <a:pt x="22410" y="19941"/>
                      </a:lnTo>
                      <a:lnTo>
                        <a:pt x="22452" y="20066"/>
                      </a:lnTo>
                      <a:lnTo>
                        <a:pt x="22515" y="20108"/>
                      </a:lnTo>
                      <a:lnTo>
                        <a:pt x="22473" y="20192"/>
                      </a:lnTo>
                      <a:lnTo>
                        <a:pt x="22410" y="20150"/>
                      </a:lnTo>
                      <a:lnTo>
                        <a:pt x="22368" y="20255"/>
                      </a:lnTo>
                      <a:lnTo>
                        <a:pt x="22452" y="20401"/>
                      </a:lnTo>
                      <a:lnTo>
                        <a:pt x="22410" y="20506"/>
                      </a:lnTo>
                      <a:lnTo>
                        <a:pt x="22494" y="20569"/>
                      </a:lnTo>
                      <a:lnTo>
                        <a:pt x="22410" y="20631"/>
                      </a:lnTo>
                      <a:lnTo>
                        <a:pt x="22515" y="20778"/>
                      </a:lnTo>
                      <a:lnTo>
                        <a:pt x="22619" y="20778"/>
                      </a:lnTo>
                      <a:lnTo>
                        <a:pt x="22703" y="20694"/>
                      </a:lnTo>
                      <a:lnTo>
                        <a:pt x="22703" y="20569"/>
                      </a:lnTo>
                      <a:lnTo>
                        <a:pt x="22619" y="20401"/>
                      </a:lnTo>
                      <a:lnTo>
                        <a:pt x="22661" y="20297"/>
                      </a:lnTo>
                      <a:lnTo>
                        <a:pt x="22787" y="20527"/>
                      </a:lnTo>
                      <a:lnTo>
                        <a:pt x="22787" y="20631"/>
                      </a:lnTo>
                      <a:lnTo>
                        <a:pt x="22787" y="20694"/>
                      </a:lnTo>
                      <a:cubicBezTo>
                        <a:pt x="22766" y="20694"/>
                        <a:pt x="22724" y="20694"/>
                        <a:pt x="22724" y="20715"/>
                      </a:cubicBezTo>
                      <a:lnTo>
                        <a:pt x="22724" y="20736"/>
                      </a:lnTo>
                      <a:lnTo>
                        <a:pt x="22682" y="20799"/>
                      </a:lnTo>
                      <a:lnTo>
                        <a:pt x="22577" y="20841"/>
                      </a:lnTo>
                      <a:lnTo>
                        <a:pt x="22598" y="20924"/>
                      </a:lnTo>
                      <a:lnTo>
                        <a:pt x="22682" y="21008"/>
                      </a:lnTo>
                      <a:lnTo>
                        <a:pt x="22598" y="21092"/>
                      </a:lnTo>
                      <a:lnTo>
                        <a:pt x="22598" y="21196"/>
                      </a:lnTo>
                      <a:lnTo>
                        <a:pt x="22536" y="21259"/>
                      </a:lnTo>
                      <a:lnTo>
                        <a:pt x="22431" y="21301"/>
                      </a:lnTo>
                      <a:lnTo>
                        <a:pt x="22431" y="21343"/>
                      </a:lnTo>
                      <a:lnTo>
                        <a:pt x="22577" y="21364"/>
                      </a:lnTo>
                      <a:lnTo>
                        <a:pt x="22536" y="21426"/>
                      </a:lnTo>
                      <a:lnTo>
                        <a:pt x="22494" y="21447"/>
                      </a:lnTo>
                      <a:lnTo>
                        <a:pt x="22494" y="21531"/>
                      </a:lnTo>
                      <a:lnTo>
                        <a:pt x="22536" y="21531"/>
                      </a:lnTo>
                      <a:lnTo>
                        <a:pt x="22619" y="21510"/>
                      </a:lnTo>
                      <a:lnTo>
                        <a:pt x="22640" y="21552"/>
                      </a:lnTo>
                      <a:lnTo>
                        <a:pt x="22598" y="21615"/>
                      </a:lnTo>
                      <a:lnTo>
                        <a:pt x="22515" y="21636"/>
                      </a:lnTo>
                      <a:lnTo>
                        <a:pt x="22473" y="21719"/>
                      </a:lnTo>
                      <a:lnTo>
                        <a:pt x="22494" y="21866"/>
                      </a:lnTo>
                      <a:lnTo>
                        <a:pt x="22536" y="21929"/>
                      </a:lnTo>
                      <a:lnTo>
                        <a:pt x="22515" y="21991"/>
                      </a:lnTo>
                      <a:lnTo>
                        <a:pt x="22536" y="22075"/>
                      </a:lnTo>
                      <a:lnTo>
                        <a:pt x="22598" y="22054"/>
                      </a:lnTo>
                      <a:lnTo>
                        <a:pt x="22619" y="21970"/>
                      </a:lnTo>
                      <a:lnTo>
                        <a:pt x="22640" y="21845"/>
                      </a:lnTo>
                      <a:lnTo>
                        <a:pt x="22703" y="21678"/>
                      </a:lnTo>
                      <a:lnTo>
                        <a:pt x="22745" y="21615"/>
                      </a:lnTo>
                      <a:lnTo>
                        <a:pt x="22787" y="21406"/>
                      </a:lnTo>
                      <a:lnTo>
                        <a:pt x="22828" y="21343"/>
                      </a:lnTo>
                      <a:lnTo>
                        <a:pt x="22844" y="21204"/>
                      </a:lnTo>
                      <a:lnTo>
                        <a:pt x="22870" y="21217"/>
                      </a:lnTo>
                      <a:cubicBezTo>
                        <a:pt x="22870" y="21301"/>
                        <a:pt x="22870" y="21364"/>
                        <a:pt x="22891" y="21447"/>
                      </a:cubicBezTo>
                      <a:lnTo>
                        <a:pt x="22870" y="21426"/>
                      </a:lnTo>
                      <a:lnTo>
                        <a:pt x="22808" y="21510"/>
                      </a:lnTo>
                      <a:lnTo>
                        <a:pt x="22808" y="21636"/>
                      </a:lnTo>
                      <a:lnTo>
                        <a:pt x="22870" y="21678"/>
                      </a:lnTo>
                      <a:lnTo>
                        <a:pt x="22787" y="21782"/>
                      </a:lnTo>
                      <a:lnTo>
                        <a:pt x="22891" y="21845"/>
                      </a:lnTo>
                      <a:lnTo>
                        <a:pt x="22891" y="21929"/>
                      </a:lnTo>
                      <a:lnTo>
                        <a:pt x="22828" y="21970"/>
                      </a:lnTo>
                      <a:lnTo>
                        <a:pt x="22766" y="21929"/>
                      </a:lnTo>
                      <a:lnTo>
                        <a:pt x="22703" y="21991"/>
                      </a:lnTo>
                      <a:lnTo>
                        <a:pt x="22703" y="22054"/>
                      </a:lnTo>
                      <a:lnTo>
                        <a:pt x="22661" y="22138"/>
                      </a:lnTo>
                      <a:lnTo>
                        <a:pt x="22619" y="22201"/>
                      </a:lnTo>
                      <a:lnTo>
                        <a:pt x="22682" y="22263"/>
                      </a:lnTo>
                      <a:lnTo>
                        <a:pt x="22766" y="22054"/>
                      </a:lnTo>
                      <a:lnTo>
                        <a:pt x="22787" y="22096"/>
                      </a:lnTo>
                      <a:lnTo>
                        <a:pt x="22724" y="22201"/>
                      </a:lnTo>
                      <a:lnTo>
                        <a:pt x="22828" y="22180"/>
                      </a:lnTo>
                      <a:lnTo>
                        <a:pt x="22891" y="22096"/>
                      </a:lnTo>
                      <a:lnTo>
                        <a:pt x="22891" y="21991"/>
                      </a:lnTo>
                      <a:lnTo>
                        <a:pt x="23017" y="21845"/>
                      </a:lnTo>
                      <a:cubicBezTo>
                        <a:pt x="23017" y="21929"/>
                        <a:pt x="23017" y="21991"/>
                        <a:pt x="23038" y="22075"/>
                      </a:cubicBezTo>
                      <a:lnTo>
                        <a:pt x="23017" y="22096"/>
                      </a:lnTo>
                      <a:lnTo>
                        <a:pt x="23080" y="22159"/>
                      </a:lnTo>
                      <a:cubicBezTo>
                        <a:pt x="23101" y="22201"/>
                        <a:pt x="23101" y="22284"/>
                        <a:pt x="23121" y="22326"/>
                      </a:cubicBezTo>
                      <a:lnTo>
                        <a:pt x="23080" y="22473"/>
                      </a:lnTo>
                      <a:lnTo>
                        <a:pt x="23080" y="22556"/>
                      </a:lnTo>
                      <a:lnTo>
                        <a:pt x="23038" y="22640"/>
                      </a:lnTo>
                      <a:lnTo>
                        <a:pt x="22933" y="22682"/>
                      </a:lnTo>
                      <a:lnTo>
                        <a:pt x="22912" y="22724"/>
                      </a:lnTo>
                      <a:lnTo>
                        <a:pt x="22933" y="22786"/>
                      </a:lnTo>
                      <a:lnTo>
                        <a:pt x="23017" y="22745"/>
                      </a:lnTo>
                      <a:lnTo>
                        <a:pt x="23101" y="22786"/>
                      </a:lnTo>
                      <a:lnTo>
                        <a:pt x="23101" y="22828"/>
                      </a:lnTo>
                      <a:lnTo>
                        <a:pt x="22996" y="22912"/>
                      </a:lnTo>
                      <a:lnTo>
                        <a:pt x="22996" y="22954"/>
                      </a:lnTo>
                      <a:lnTo>
                        <a:pt x="22975" y="23038"/>
                      </a:lnTo>
                      <a:lnTo>
                        <a:pt x="22912" y="23038"/>
                      </a:lnTo>
                      <a:lnTo>
                        <a:pt x="22870" y="23100"/>
                      </a:lnTo>
                      <a:lnTo>
                        <a:pt x="22891" y="23142"/>
                      </a:lnTo>
                      <a:lnTo>
                        <a:pt x="22975" y="23142"/>
                      </a:lnTo>
                      <a:lnTo>
                        <a:pt x="23017" y="23205"/>
                      </a:lnTo>
                      <a:lnTo>
                        <a:pt x="23038" y="23142"/>
                      </a:lnTo>
                      <a:lnTo>
                        <a:pt x="23121" y="23121"/>
                      </a:lnTo>
                      <a:lnTo>
                        <a:pt x="23184" y="23163"/>
                      </a:lnTo>
                      <a:lnTo>
                        <a:pt x="23101" y="23226"/>
                      </a:lnTo>
                      <a:lnTo>
                        <a:pt x="23080" y="23268"/>
                      </a:lnTo>
                      <a:lnTo>
                        <a:pt x="23121" y="23351"/>
                      </a:lnTo>
                      <a:lnTo>
                        <a:pt x="23038" y="23435"/>
                      </a:lnTo>
                      <a:lnTo>
                        <a:pt x="23017" y="23519"/>
                      </a:lnTo>
                      <a:lnTo>
                        <a:pt x="23121" y="23582"/>
                      </a:lnTo>
                      <a:lnTo>
                        <a:pt x="23101" y="23686"/>
                      </a:lnTo>
                      <a:lnTo>
                        <a:pt x="23142" y="23749"/>
                      </a:lnTo>
                      <a:lnTo>
                        <a:pt x="23247" y="23749"/>
                      </a:lnTo>
                      <a:lnTo>
                        <a:pt x="23310" y="23686"/>
                      </a:lnTo>
                      <a:lnTo>
                        <a:pt x="23247" y="23623"/>
                      </a:lnTo>
                      <a:lnTo>
                        <a:pt x="23310" y="23561"/>
                      </a:lnTo>
                      <a:lnTo>
                        <a:pt x="23247" y="23519"/>
                      </a:lnTo>
                      <a:lnTo>
                        <a:pt x="23205" y="23519"/>
                      </a:lnTo>
                      <a:lnTo>
                        <a:pt x="23247" y="23435"/>
                      </a:lnTo>
                      <a:lnTo>
                        <a:pt x="23331" y="23414"/>
                      </a:lnTo>
                      <a:lnTo>
                        <a:pt x="23435" y="23331"/>
                      </a:lnTo>
                      <a:lnTo>
                        <a:pt x="23435" y="23247"/>
                      </a:lnTo>
                      <a:lnTo>
                        <a:pt x="23393" y="23226"/>
                      </a:lnTo>
                      <a:lnTo>
                        <a:pt x="23310" y="23226"/>
                      </a:lnTo>
                      <a:lnTo>
                        <a:pt x="23310" y="23205"/>
                      </a:lnTo>
                      <a:lnTo>
                        <a:pt x="23414" y="23121"/>
                      </a:lnTo>
                      <a:lnTo>
                        <a:pt x="23393" y="23017"/>
                      </a:lnTo>
                      <a:lnTo>
                        <a:pt x="23247" y="22912"/>
                      </a:lnTo>
                      <a:lnTo>
                        <a:pt x="23310" y="22807"/>
                      </a:lnTo>
                      <a:lnTo>
                        <a:pt x="23331" y="22828"/>
                      </a:lnTo>
                      <a:lnTo>
                        <a:pt x="23414" y="22828"/>
                      </a:lnTo>
                      <a:lnTo>
                        <a:pt x="23414" y="22766"/>
                      </a:lnTo>
                      <a:lnTo>
                        <a:pt x="23310" y="22661"/>
                      </a:lnTo>
                      <a:lnTo>
                        <a:pt x="23373" y="22661"/>
                      </a:lnTo>
                      <a:lnTo>
                        <a:pt x="23373" y="22473"/>
                      </a:lnTo>
                      <a:lnTo>
                        <a:pt x="23247" y="22389"/>
                      </a:lnTo>
                      <a:lnTo>
                        <a:pt x="23226" y="22410"/>
                      </a:lnTo>
                      <a:lnTo>
                        <a:pt x="23142" y="22347"/>
                      </a:lnTo>
                      <a:lnTo>
                        <a:pt x="23163" y="22305"/>
                      </a:lnTo>
                      <a:lnTo>
                        <a:pt x="23163" y="22284"/>
                      </a:lnTo>
                      <a:lnTo>
                        <a:pt x="23247" y="22180"/>
                      </a:lnTo>
                      <a:lnTo>
                        <a:pt x="23205" y="22096"/>
                      </a:lnTo>
                      <a:cubicBezTo>
                        <a:pt x="23205" y="22054"/>
                        <a:pt x="23226" y="21991"/>
                        <a:pt x="23226" y="21950"/>
                      </a:cubicBezTo>
                      <a:lnTo>
                        <a:pt x="23226" y="21887"/>
                      </a:lnTo>
                      <a:lnTo>
                        <a:pt x="23268" y="21929"/>
                      </a:lnTo>
                      <a:lnTo>
                        <a:pt x="23352" y="21866"/>
                      </a:lnTo>
                      <a:lnTo>
                        <a:pt x="23310" y="21761"/>
                      </a:lnTo>
                      <a:lnTo>
                        <a:pt x="23352" y="21719"/>
                      </a:lnTo>
                      <a:lnTo>
                        <a:pt x="23352" y="21573"/>
                      </a:lnTo>
                      <a:lnTo>
                        <a:pt x="23414" y="21552"/>
                      </a:lnTo>
                      <a:lnTo>
                        <a:pt x="23435" y="21719"/>
                      </a:lnTo>
                      <a:lnTo>
                        <a:pt x="23477" y="21678"/>
                      </a:lnTo>
                      <a:lnTo>
                        <a:pt x="23519" y="21657"/>
                      </a:lnTo>
                      <a:lnTo>
                        <a:pt x="23519" y="21678"/>
                      </a:lnTo>
                      <a:lnTo>
                        <a:pt x="23519" y="21719"/>
                      </a:lnTo>
                      <a:lnTo>
                        <a:pt x="23477" y="21761"/>
                      </a:lnTo>
                      <a:lnTo>
                        <a:pt x="23477" y="21845"/>
                      </a:lnTo>
                      <a:lnTo>
                        <a:pt x="23540" y="21887"/>
                      </a:lnTo>
                      <a:lnTo>
                        <a:pt x="23665" y="21866"/>
                      </a:lnTo>
                      <a:lnTo>
                        <a:pt x="23749" y="21761"/>
                      </a:lnTo>
                      <a:lnTo>
                        <a:pt x="23728" y="21719"/>
                      </a:lnTo>
                      <a:cubicBezTo>
                        <a:pt x="23749" y="21657"/>
                        <a:pt x="23770" y="21573"/>
                        <a:pt x="23791" y="21510"/>
                      </a:cubicBezTo>
                      <a:lnTo>
                        <a:pt x="23833" y="21531"/>
                      </a:lnTo>
                      <a:lnTo>
                        <a:pt x="23854" y="21636"/>
                      </a:lnTo>
                      <a:lnTo>
                        <a:pt x="23958" y="21719"/>
                      </a:lnTo>
                      <a:lnTo>
                        <a:pt x="24000" y="21719"/>
                      </a:lnTo>
                      <a:lnTo>
                        <a:pt x="23937" y="21740"/>
                      </a:lnTo>
                      <a:lnTo>
                        <a:pt x="23854" y="21740"/>
                      </a:lnTo>
                      <a:lnTo>
                        <a:pt x="23833" y="21782"/>
                      </a:lnTo>
                      <a:cubicBezTo>
                        <a:pt x="23749" y="21824"/>
                        <a:pt x="23665" y="21866"/>
                        <a:pt x="23665" y="21970"/>
                      </a:cubicBezTo>
                      <a:cubicBezTo>
                        <a:pt x="23665" y="22054"/>
                        <a:pt x="23665" y="22096"/>
                        <a:pt x="23686" y="22180"/>
                      </a:cubicBezTo>
                      <a:lnTo>
                        <a:pt x="23665" y="22159"/>
                      </a:lnTo>
                      <a:lnTo>
                        <a:pt x="23665" y="22138"/>
                      </a:lnTo>
                      <a:lnTo>
                        <a:pt x="23645" y="22159"/>
                      </a:lnTo>
                      <a:cubicBezTo>
                        <a:pt x="23624" y="22159"/>
                        <a:pt x="23603" y="22138"/>
                        <a:pt x="23561" y="22138"/>
                      </a:cubicBezTo>
                      <a:lnTo>
                        <a:pt x="23624" y="22075"/>
                      </a:lnTo>
                      <a:lnTo>
                        <a:pt x="23645" y="21991"/>
                      </a:lnTo>
                      <a:lnTo>
                        <a:pt x="23456" y="21970"/>
                      </a:lnTo>
                      <a:lnTo>
                        <a:pt x="23352" y="22075"/>
                      </a:lnTo>
                      <a:lnTo>
                        <a:pt x="23414" y="22180"/>
                      </a:lnTo>
                      <a:lnTo>
                        <a:pt x="23435" y="22180"/>
                      </a:lnTo>
                      <a:cubicBezTo>
                        <a:pt x="23414" y="22201"/>
                        <a:pt x="23414" y="22222"/>
                        <a:pt x="23414" y="22263"/>
                      </a:cubicBezTo>
                      <a:cubicBezTo>
                        <a:pt x="23435" y="22284"/>
                        <a:pt x="23435" y="22326"/>
                        <a:pt x="23456" y="22368"/>
                      </a:cubicBezTo>
                      <a:cubicBezTo>
                        <a:pt x="23498" y="22389"/>
                        <a:pt x="23519" y="22431"/>
                        <a:pt x="23540" y="22494"/>
                      </a:cubicBezTo>
                      <a:lnTo>
                        <a:pt x="23561" y="22494"/>
                      </a:lnTo>
                      <a:cubicBezTo>
                        <a:pt x="23561" y="22494"/>
                        <a:pt x="23561" y="22514"/>
                        <a:pt x="23582" y="22514"/>
                      </a:cubicBezTo>
                      <a:cubicBezTo>
                        <a:pt x="23624" y="22577"/>
                        <a:pt x="23665" y="22577"/>
                        <a:pt x="23686" y="22598"/>
                      </a:cubicBezTo>
                      <a:lnTo>
                        <a:pt x="23665" y="22619"/>
                      </a:lnTo>
                      <a:lnTo>
                        <a:pt x="23540" y="22724"/>
                      </a:lnTo>
                      <a:lnTo>
                        <a:pt x="23540" y="22828"/>
                      </a:lnTo>
                      <a:lnTo>
                        <a:pt x="23603" y="22933"/>
                      </a:lnTo>
                      <a:lnTo>
                        <a:pt x="23728" y="22828"/>
                      </a:lnTo>
                      <a:lnTo>
                        <a:pt x="23812" y="22682"/>
                      </a:lnTo>
                      <a:lnTo>
                        <a:pt x="23812" y="22619"/>
                      </a:lnTo>
                      <a:lnTo>
                        <a:pt x="23875" y="22598"/>
                      </a:lnTo>
                      <a:lnTo>
                        <a:pt x="24021" y="22473"/>
                      </a:lnTo>
                      <a:lnTo>
                        <a:pt x="24042" y="22514"/>
                      </a:lnTo>
                      <a:lnTo>
                        <a:pt x="24251" y="22514"/>
                      </a:lnTo>
                      <a:lnTo>
                        <a:pt x="24168" y="22619"/>
                      </a:lnTo>
                      <a:lnTo>
                        <a:pt x="24189" y="22640"/>
                      </a:lnTo>
                      <a:lnTo>
                        <a:pt x="24314" y="22640"/>
                      </a:lnTo>
                      <a:lnTo>
                        <a:pt x="24314" y="22703"/>
                      </a:lnTo>
                      <a:lnTo>
                        <a:pt x="24209" y="22807"/>
                      </a:lnTo>
                      <a:cubicBezTo>
                        <a:pt x="24189" y="22807"/>
                        <a:pt x="24168" y="22828"/>
                        <a:pt x="24147" y="22828"/>
                      </a:cubicBezTo>
                      <a:lnTo>
                        <a:pt x="24168" y="22724"/>
                      </a:lnTo>
                      <a:lnTo>
                        <a:pt x="24105" y="22598"/>
                      </a:lnTo>
                      <a:lnTo>
                        <a:pt x="23979" y="22598"/>
                      </a:lnTo>
                      <a:lnTo>
                        <a:pt x="23979" y="22640"/>
                      </a:lnTo>
                      <a:lnTo>
                        <a:pt x="23875" y="22703"/>
                      </a:lnTo>
                      <a:lnTo>
                        <a:pt x="23833" y="22849"/>
                      </a:lnTo>
                      <a:lnTo>
                        <a:pt x="23833" y="22912"/>
                      </a:lnTo>
                      <a:lnTo>
                        <a:pt x="23728" y="23017"/>
                      </a:lnTo>
                      <a:lnTo>
                        <a:pt x="23749" y="23100"/>
                      </a:lnTo>
                      <a:lnTo>
                        <a:pt x="23937" y="23017"/>
                      </a:lnTo>
                      <a:cubicBezTo>
                        <a:pt x="23937" y="23038"/>
                        <a:pt x="23958" y="23038"/>
                        <a:pt x="23958" y="23038"/>
                      </a:cubicBezTo>
                      <a:lnTo>
                        <a:pt x="23854" y="23121"/>
                      </a:lnTo>
                      <a:lnTo>
                        <a:pt x="23770" y="23247"/>
                      </a:lnTo>
                      <a:lnTo>
                        <a:pt x="23833" y="23310"/>
                      </a:lnTo>
                      <a:lnTo>
                        <a:pt x="24000" y="23163"/>
                      </a:lnTo>
                      <a:lnTo>
                        <a:pt x="24063" y="23100"/>
                      </a:lnTo>
                      <a:cubicBezTo>
                        <a:pt x="24084" y="23121"/>
                        <a:pt x="24105" y="23121"/>
                        <a:pt x="24147" y="23142"/>
                      </a:cubicBezTo>
                      <a:lnTo>
                        <a:pt x="24147" y="23163"/>
                      </a:lnTo>
                      <a:lnTo>
                        <a:pt x="24168" y="23226"/>
                      </a:lnTo>
                      <a:lnTo>
                        <a:pt x="24189" y="23268"/>
                      </a:lnTo>
                      <a:lnTo>
                        <a:pt x="24000" y="23268"/>
                      </a:lnTo>
                      <a:lnTo>
                        <a:pt x="23937" y="23351"/>
                      </a:lnTo>
                      <a:lnTo>
                        <a:pt x="23937" y="23414"/>
                      </a:lnTo>
                      <a:lnTo>
                        <a:pt x="24000" y="23414"/>
                      </a:lnTo>
                      <a:lnTo>
                        <a:pt x="24063" y="23372"/>
                      </a:lnTo>
                      <a:lnTo>
                        <a:pt x="24168" y="23372"/>
                      </a:lnTo>
                      <a:lnTo>
                        <a:pt x="24168" y="23414"/>
                      </a:lnTo>
                      <a:lnTo>
                        <a:pt x="24063" y="23477"/>
                      </a:lnTo>
                      <a:lnTo>
                        <a:pt x="23937" y="23477"/>
                      </a:lnTo>
                      <a:lnTo>
                        <a:pt x="23875" y="23540"/>
                      </a:lnTo>
                      <a:lnTo>
                        <a:pt x="23854" y="23665"/>
                      </a:lnTo>
                      <a:lnTo>
                        <a:pt x="23896" y="23770"/>
                      </a:lnTo>
                      <a:lnTo>
                        <a:pt x="23979" y="23728"/>
                      </a:lnTo>
                      <a:lnTo>
                        <a:pt x="24000" y="23644"/>
                      </a:lnTo>
                      <a:lnTo>
                        <a:pt x="24084" y="23644"/>
                      </a:lnTo>
                      <a:lnTo>
                        <a:pt x="24189" y="23582"/>
                      </a:lnTo>
                      <a:lnTo>
                        <a:pt x="24314" y="23435"/>
                      </a:lnTo>
                      <a:lnTo>
                        <a:pt x="24461" y="23247"/>
                      </a:lnTo>
                      <a:lnTo>
                        <a:pt x="24502" y="23017"/>
                      </a:lnTo>
                      <a:lnTo>
                        <a:pt x="24628" y="22745"/>
                      </a:lnTo>
                      <a:lnTo>
                        <a:pt x="24691" y="22724"/>
                      </a:lnTo>
                      <a:lnTo>
                        <a:pt x="24691" y="22703"/>
                      </a:lnTo>
                      <a:lnTo>
                        <a:pt x="24691" y="22661"/>
                      </a:lnTo>
                      <a:lnTo>
                        <a:pt x="24670" y="22661"/>
                      </a:lnTo>
                      <a:lnTo>
                        <a:pt x="24712" y="22619"/>
                      </a:lnTo>
                      <a:lnTo>
                        <a:pt x="24712" y="22577"/>
                      </a:lnTo>
                      <a:lnTo>
                        <a:pt x="24753" y="22514"/>
                      </a:lnTo>
                      <a:lnTo>
                        <a:pt x="24712" y="22473"/>
                      </a:lnTo>
                      <a:lnTo>
                        <a:pt x="24670" y="22452"/>
                      </a:lnTo>
                      <a:lnTo>
                        <a:pt x="24670" y="22347"/>
                      </a:lnTo>
                      <a:lnTo>
                        <a:pt x="24607" y="22242"/>
                      </a:lnTo>
                      <a:lnTo>
                        <a:pt x="24481" y="22159"/>
                      </a:lnTo>
                      <a:lnTo>
                        <a:pt x="24398" y="22096"/>
                      </a:lnTo>
                      <a:lnTo>
                        <a:pt x="24377" y="22033"/>
                      </a:lnTo>
                      <a:lnTo>
                        <a:pt x="24272" y="21866"/>
                      </a:lnTo>
                      <a:lnTo>
                        <a:pt x="24189" y="21845"/>
                      </a:lnTo>
                      <a:lnTo>
                        <a:pt x="24084" y="21845"/>
                      </a:lnTo>
                      <a:lnTo>
                        <a:pt x="24084" y="21782"/>
                      </a:lnTo>
                      <a:lnTo>
                        <a:pt x="24126" y="21740"/>
                      </a:lnTo>
                      <a:lnTo>
                        <a:pt x="24084" y="21657"/>
                      </a:lnTo>
                      <a:lnTo>
                        <a:pt x="24042" y="21615"/>
                      </a:lnTo>
                      <a:lnTo>
                        <a:pt x="24021" y="21531"/>
                      </a:lnTo>
                      <a:lnTo>
                        <a:pt x="24063" y="21468"/>
                      </a:lnTo>
                      <a:lnTo>
                        <a:pt x="24126" y="21447"/>
                      </a:lnTo>
                      <a:lnTo>
                        <a:pt x="24084" y="21406"/>
                      </a:lnTo>
                      <a:lnTo>
                        <a:pt x="24021" y="21343"/>
                      </a:lnTo>
                      <a:lnTo>
                        <a:pt x="23958" y="21343"/>
                      </a:lnTo>
                      <a:lnTo>
                        <a:pt x="23958" y="21259"/>
                      </a:lnTo>
                      <a:lnTo>
                        <a:pt x="24063" y="21217"/>
                      </a:lnTo>
                      <a:lnTo>
                        <a:pt x="24042" y="20799"/>
                      </a:lnTo>
                      <a:lnTo>
                        <a:pt x="24042" y="20380"/>
                      </a:lnTo>
                      <a:lnTo>
                        <a:pt x="24084" y="20025"/>
                      </a:lnTo>
                      <a:lnTo>
                        <a:pt x="24063" y="19941"/>
                      </a:lnTo>
                      <a:lnTo>
                        <a:pt x="24063" y="19836"/>
                      </a:lnTo>
                      <a:lnTo>
                        <a:pt x="24126" y="19732"/>
                      </a:lnTo>
                      <a:lnTo>
                        <a:pt x="24084" y="19627"/>
                      </a:lnTo>
                      <a:lnTo>
                        <a:pt x="24042" y="19543"/>
                      </a:lnTo>
                      <a:lnTo>
                        <a:pt x="24021" y="19334"/>
                      </a:lnTo>
                      <a:lnTo>
                        <a:pt x="23875" y="19167"/>
                      </a:lnTo>
                      <a:lnTo>
                        <a:pt x="23833" y="18957"/>
                      </a:lnTo>
                      <a:lnTo>
                        <a:pt x="23854" y="18853"/>
                      </a:lnTo>
                      <a:lnTo>
                        <a:pt x="23728" y="18518"/>
                      </a:lnTo>
                      <a:lnTo>
                        <a:pt x="23749" y="18434"/>
                      </a:lnTo>
                      <a:lnTo>
                        <a:pt x="23833" y="18288"/>
                      </a:lnTo>
                      <a:lnTo>
                        <a:pt x="23812" y="18204"/>
                      </a:lnTo>
                      <a:lnTo>
                        <a:pt x="23812" y="18100"/>
                      </a:lnTo>
                      <a:lnTo>
                        <a:pt x="23665" y="17995"/>
                      </a:lnTo>
                      <a:lnTo>
                        <a:pt x="23498" y="17995"/>
                      </a:lnTo>
                      <a:lnTo>
                        <a:pt x="23289" y="18058"/>
                      </a:lnTo>
                      <a:lnTo>
                        <a:pt x="23226" y="18079"/>
                      </a:lnTo>
                      <a:lnTo>
                        <a:pt x="23017" y="18162"/>
                      </a:lnTo>
                      <a:lnTo>
                        <a:pt x="22891" y="18288"/>
                      </a:lnTo>
                      <a:lnTo>
                        <a:pt x="22724" y="18518"/>
                      </a:lnTo>
                      <a:lnTo>
                        <a:pt x="22598" y="18602"/>
                      </a:lnTo>
                      <a:lnTo>
                        <a:pt x="22410" y="18623"/>
                      </a:lnTo>
                      <a:lnTo>
                        <a:pt x="22201" y="18644"/>
                      </a:lnTo>
                      <a:lnTo>
                        <a:pt x="22159" y="18644"/>
                      </a:lnTo>
                      <a:lnTo>
                        <a:pt x="22159" y="18581"/>
                      </a:lnTo>
                      <a:lnTo>
                        <a:pt x="22264" y="18413"/>
                      </a:lnTo>
                      <a:lnTo>
                        <a:pt x="22201" y="18267"/>
                      </a:lnTo>
                      <a:lnTo>
                        <a:pt x="22054" y="17597"/>
                      </a:lnTo>
                      <a:lnTo>
                        <a:pt x="21950" y="17325"/>
                      </a:lnTo>
                      <a:lnTo>
                        <a:pt x="21887" y="17179"/>
                      </a:lnTo>
                      <a:lnTo>
                        <a:pt x="22033" y="16928"/>
                      </a:lnTo>
                      <a:lnTo>
                        <a:pt x="21740" y="16886"/>
                      </a:lnTo>
                      <a:lnTo>
                        <a:pt x="21531" y="17032"/>
                      </a:lnTo>
                      <a:lnTo>
                        <a:pt x="21406" y="16970"/>
                      </a:lnTo>
                      <a:lnTo>
                        <a:pt x="21029" y="16970"/>
                      </a:lnTo>
                      <a:lnTo>
                        <a:pt x="27704" y="4792"/>
                      </a:lnTo>
                      <a:lnTo>
                        <a:pt x="27683" y="4729"/>
                      </a:lnTo>
                      <a:lnTo>
                        <a:pt x="27536" y="4708"/>
                      </a:lnTo>
                      <a:lnTo>
                        <a:pt x="27474" y="4729"/>
                      </a:lnTo>
                      <a:lnTo>
                        <a:pt x="27411" y="4667"/>
                      </a:lnTo>
                      <a:lnTo>
                        <a:pt x="27369" y="4416"/>
                      </a:lnTo>
                      <a:lnTo>
                        <a:pt x="27306" y="4290"/>
                      </a:lnTo>
                      <a:lnTo>
                        <a:pt x="27222" y="4248"/>
                      </a:lnTo>
                      <a:lnTo>
                        <a:pt x="27202" y="4102"/>
                      </a:lnTo>
                      <a:lnTo>
                        <a:pt x="27118" y="3955"/>
                      </a:lnTo>
                      <a:lnTo>
                        <a:pt x="27076" y="3892"/>
                      </a:lnTo>
                      <a:lnTo>
                        <a:pt x="26867" y="3892"/>
                      </a:lnTo>
                      <a:lnTo>
                        <a:pt x="26846" y="3934"/>
                      </a:lnTo>
                      <a:lnTo>
                        <a:pt x="26678" y="3892"/>
                      </a:lnTo>
                      <a:lnTo>
                        <a:pt x="26532" y="3934"/>
                      </a:lnTo>
                      <a:lnTo>
                        <a:pt x="26448" y="3872"/>
                      </a:lnTo>
                      <a:lnTo>
                        <a:pt x="26386" y="3892"/>
                      </a:lnTo>
                      <a:lnTo>
                        <a:pt x="26344" y="3872"/>
                      </a:lnTo>
                      <a:lnTo>
                        <a:pt x="26323" y="3892"/>
                      </a:lnTo>
                      <a:lnTo>
                        <a:pt x="26239" y="3892"/>
                      </a:lnTo>
                      <a:lnTo>
                        <a:pt x="26239" y="3872"/>
                      </a:lnTo>
                      <a:lnTo>
                        <a:pt x="26281" y="3872"/>
                      </a:lnTo>
                      <a:lnTo>
                        <a:pt x="26281" y="3830"/>
                      </a:lnTo>
                      <a:lnTo>
                        <a:pt x="26176" y="3746"/>
                      </a:lnTo>
                      <a:lnTo>
                        <a:pt x="26114" y="3767"/>
                      </a:lnTo>
                      <a:lnTo>
                        <a:pt x="26030" y="3746"/>
                      </a:lnTo>
                      <a:lnTo>
                        <a:pt x="26051" y="3725"/>
                      </a:lnTo>
                      <a:lnTo>
                        <a:pt x="26114" y="3683"/>
                      </a:lnTo>
                      <a:lnTo>
                        <a:pt x="26051" y="3641"/>
                      </a:lnTo>
                      <a:lnTo>
                        <a:pt x="25967" y="3641"/>
                      </a:lnTo>
                      <a:lnTo>
                        <a:pt x="25904" y="3620"/>
                      </a:lnTo>
                      <a:lnTo>
                        <a:pt x="25904" y="3558"/>
                      </a:lnTo>
                      <a:lnTo>
                        <a:pt x="25821" y="3474"/>
                      </a:lnTo>
                      <a:lnTo>
                        <a:pt x="25737" y="3411"/>
                      </a:lnTo>
                      <a:lnTo>
                        <a:pt x="25716" y="3411"/>
                      </a:lnTo>
                      <a:lnTo>
                        <a:pt x="25653" y="3369"/>
                      </a:lnTo>
                      <a:lnTo>
                        <a:pt x="25611" y="3369"/>
                      </a:lnTo>
                      <a:lnTo>
                        <a:pt x="25549" y="3432"/>
                      </a:lnTo>
                      <a:lnTo>
                        <a:pt x="25549" y="3369"/>
                      </a:lnTo>
                      <a:lnTo>
                        <a:pt x="25528" y="3328"/>
                      </a:lnTo>
                      <a:lnTo>
                        <a:pt x="25444" y="3265"/>
                      </a:lnTo>
                      <a:lnTo>
                        <a:pt x="25381" y="3369"/>
                      </a:lnTo>
                      <a:lnTo>
                        <a:pt x="25318" y="3328"/>
                      </a:lnTo>
                      <a:lnTo>
                        <a:pt x="25318" y="3244"/>
                      </a:lnTo>
                      <a:lnTo>
                        <a:pt x="25381" y="3223"/>
                      </a:lnTo>
                      <a:lnTo>
                        <a:pt x="25339" y="3160"/>
                      </a:lnTo>
                      <a:lnTo>
                        <a:pt x="25277" y="3139"/>
                      </a:lnTo>
                      <a:lnTo>
                        <a:pt x="25193" y="3160"/>
                      </a:lnTo>
                      <a:lnTo>
                        <a:pt x="25193" y="3160"/>
                      </a:lnTo>
                      <a:lnTo>
                        <a:pt x="25214" y="3118"/>
                      </a:lnTo>
                      <a:lnTo>
                        <a:pt x="25214" y="3056"/>
                      </a:lnTo>
                      <a:lnTo>
                        <a:pt x="25109" y="3014"/>
                      </a:lnTo>
                      <a:lnTo>
                        <a:pt x="25025" y="2909"/>
                      </a:lnTo>
                      <a:lnTo>
                        <a:pt x="25067" y="2888"/>
                      </a:lnTo>
                      <a:lnTo>
                        <a:pt x="25025" y="2825"/>
                      </a:lnTo>
                      <a:lnTo>
                        <a:pt x="24963" y="2804"/>
                      </a:lnTo>
                      <a:lnTo>
                        <a:pt x="24900" y="2846"/>
                      </a:lnTo>
                      <a:lnTo>
                        <a:pt x="24691" y="3056"/>
                      </a:lnTo>
                      <a:lnTo>
                        <a:pt x="24461" y="3202"/>
                      </a:lnTo>
                      <a:lnTo>
                        <a:pt x="24670" y="3035"/>
                      </a:lnTo>
                      <a:lnTo>
                        <a:pt x="24795" y="2846"/>
                      </a:lnTo>
                      <a:lnTo>
                        <a:pt x="24921" y="2721"/>
                      </a:lnTo>
                      <a:lnTo>
                        <a:pt x="24963" y="2595"/>
                      </a:lnTo>
                      <a:lnTo>
                        <a:pt x="24879" y="2532"/>
                      </a:lnTo>
                      <a:lnTo>
                        <a:pt x="24712" y="2428"/>
                      </a:lnTo>
                      <a:lnTo>
                        <a:pt x="24586" y="2428"/>
                      </a:lnTo>
                      <a:lnTo>
                        <a:pt x="24440" y="2491"/>
                      </a:lnTo>
                      <a:lnTo>
                        <a:pt x="24356" y="2491"/>
                      </a:lnTo>
                      <a:lnTo>
                        <a:pt x="24293" y="2512"/>
                      </a:lnTo>
                      <a:lnTo>
                        <a:pt x="24147" y="2532"/>
                      </a:lnTo>
                      <a:lnTo>
                        <a:pt x="23979" y="2721"/>
                      </a:lnTo>
                      <a:lnTo>
                        <a:pt x="23854" y="2825"/>
                      </a:lnTo>
                      <a:lnTo>
                        <a:pt x="23854" y="2825"/>
                      </a:lnTo>
                      <a:lnTo>
                        <a:pt x="23958" y="2700"/>
                      </a:lnTo>
                      <a:lnTo>
                        <a:pt x="23937" y="2532"/>
                      </a:lnTo>
                      <a:lnTo>
                        <a:pt x="23958" y="2407"/>
                      </a:lnTo>
                      <a:lnTo>
                        <a:pt x="23958" y="2302"/>
                      </a:lnTo>
                      <a:lnTo>
                        <a:pt x="23770" y="2198"/>
                      </a:lnTo>
                      <a:lnTo>
                        <a:pt x="23770" y="2156"/>
                      </a:lnTo>
                      <a:lnTo>
                        <a:pt x="23875" y="2093"/>
                      </a:lnTo>
                      <a:lnTo>
                        <a:pt x="23979" y="2093"/>
                      </a:lnTo>
                      <a:lnTo>
                        <a:pt x="23979" y="2051"/>
                      </a:lnTo>
                      <a:lnTo>
                        <a:pt x="23707" y="1884"/>
                      </a:lnTo>
                      <a:lnTo>
                        <a:pt x="23665" y="1800"/>
                      </a:lnTo>
                      <a:lnTo>
                        <a:pt x="23728" y="1737"/>
                      </a:lnTo>
                      <a:lnTo>
                        <a:pt x="23875" y="1654"/>
                      </a:lnTo>
                      <a:lnTo>
                        <a:pt x="23958" y="1570"/>
                      </a:lnTo>
                      <a:lnTo>
                        <a:pt x="23917" y="1486"/>
                      </a:lnTo>
                      <a:lnTo>
                        <a:pt x="23854" y="1361"/>
                      </a:lnTo>
                      <a:lnTo>
                        <a:pt x="23812" y="1361"/>
                      </a:lnTo>
                      <a:lnTo>
                        <a:pt x="23749" y="1382"/>
                      </a:lnTo>
                      <a:lnTo>
                        <a:pt x="23707" y="1319"/>
                      </a:lnTo>
                      <a:lnTo>
                        <a:pt x="23624" y="1256"/>
                      </a:lnTo>
                      <a:lnTo>
                        <a:pt x="23519" y="1256"/>
                      </a:lnTo>
                      <a:lnTo>
                        <a:pt x="23393" y="1214"/>
                      </a:lnTo>
                      <a:lnTo>
                        <a:pt x="23331" y="1172"/>
                      </a:lnTo>
                      <a:lnTo>
                        <a:pt x="23247" y="1214"/>
                      </a:lnTo>
                      <a:lnTo>
                        <a:pt x="23121" y="1214"/>
                      </a:lnTo>
                      <a:lnTo>
                        <a:pt x="23080" y="1319"/>
                      </a:lnTo>
                      <a:lnTo>
                        <a:pt x="23080" y="1361"/>
                      </a:lnTo>
                      <a:lnTo>
                        <a:pt x="22996" y="1256"/>
                      </a:lnTo>
                      <a:lnTo>
                        <a:pt x="23038" y="1151"/>
                      </a:lnTo>
                      <a:lnTo>
                        <a:pt x="23101" y="1131"/>
                      </a:lnTo>
                      <a:lnTo>
                        <a:pt x="23101" y="1026"/>
                      </a:lnTo>
                      <a:lnTo>
                        <a:pt x="23142" y="942"/>
                      </a:lnTo>
                      <a:lnTo>
                        <a:pt x="23205" y="921"/>
                      </a:lnTo>
                      <a:lnTo>
                        <a:pt x="23205" y="817"/>
                      </a:lnTo>
                      <a:lnTo>
                        <a:pt x="23226" y="712"/>
                      </a:lnTo>
                      <a:lnTo>
                        <a:pt x="23205" y="649"/>
                      </a:lnTo>
                      <a:lnTo>
                        <a:pt x="23184" y="649"/>
                      </a:lnTo>
                      <a:lnTo>
                        <a:pt x="23038" y="796"/>
                      </a:lnTo>
                      <a:lnTo>
                        <a:pt x="23017" y="900"/>
                      </a:lnTo>
                      <a:lnTo>
                        <a:pt x="22996" y="900"/>
                      </a:lnTo>
                      <a:lnTo>
                        <a:pt x="22912" y="838"/>
                      </a:lnTo>
                      <a:lnTo>
                        <a:pt x="22808" y="900"/>
                      </a:lnTo>
                      <a:lnTo>
                        <a:pt x="22787" y="942"/>
                      </a:lnTo>
                      <a:lnTo>
                        <a:pt x="22808" y="1047"/>
                      </a:lnTo>
                      <a:lnTo>
                        <a:pt x="22724" y="1131"/>
                      </a:lnTo>
                      <a:lnTo>
                        <a:pt x="22682" y="1131"/>
                      </a:lnTo>
                      <a:lnTo>
                        <a:pt x="22661" y="1068"/>
                      </a:lnTo>
                      <a:lnTo>
                        <a:pt x="22598" y="1214"/>
                      </a:lnTo>
                      <a:lnTo>
                        <a:pt x="22598" y="1319"/>
                      </a:lnTo>
                      <a:lnTo>
                        <a:pt x="22556" y="1172"/>
                      </a:lnTo>
                      <a:lnTo>
                        <a:pt x="22556" y="1047"/>
                      </a:lnTo>
                      <a:lnTo>
                        <a:pt x="22598" y="942"/>
                      </a:lnTo>
                      <a:lnTo>
                        <a:pt x="22556" y="921"/>
                      </a:lnTo>
                      <a:lnTo>
                        <a:pt x="22473" y="1005"/>
                      </a:lnTo>
                      <a:lnTo>
                        <a:pt x="22452" y="1068"/>
                      </a:lnTo>
                      <a:lnTo>
                        <a:pt x="22368" y="1110"/>
                      </a:lnTo>
                      <a:lnTo>
                        <a:pt x="22410" y="921"/>
                      </a:lnTo>
                      <a:lnTo>
                        <a:pt x="22368" y="817"/>
                      </a:lnTo>
                      <a:lnTo>
                        <a:pt x="22264" y="817"/>
                      </a:lnTo>
                      <a:lnTo>
                        <a:pt x="22284" y="733"/>
                      </a:lnTo>
                      <a:lnTo>
                        <a:pt x="22410" y="628"/>
                      </a:lnTo>
                      <a:lnTo>
                        <a:pt x="22515" y="607"/>
                      </a:lnTo>
                      <a:lnTo>
                        <a:pt x="22661" y="712"/>
                      </a:lnTo>
                      <a:lnTo>
                        <a:pt x="22808" y="628"/>
                      </a:lnTo>
                      <a:lnTo>
                        <a:pt x="22912" y="607"/>
                      </a:lnTo>
                      <a:lnTo>
                        <a:pt x="23017" y="503"/>
                      </a:lnTo>
                      <a:lnTo>
                        <a:pt x="23017" y="440"/>
                      </a:lnTo>
                      <a:lnTo>
                        <a:pt x="23038" y="398"/>
                      </a:lnTo>
                      <a:lnTo>
                        <a:pt x="23017" y="335"/>
                      </a:lnTo>
                      <a:lnTo>
                        <a:pt x="22891" y="294"/>
                      </a:lnTo>
                      <a:lnTo>
                        <a:pt x="22828" y="294"/>
                      </a:lnTo>
                      <a:lnTo>
                        <a:pt x="22828" y="189"/>
                      </a:lnTo>
                      <a:lnTo>
                        <a:pt x="22787" y="126"/>
                      </a:lnTo>
                      <a:lnTo>
                        <a:pt x="22766" y="105"/>
                      </a:lnTo>
                      <a:lnTo>
                        <a:pt x="22787" y="84"/>
                      </a:lnTo>
                      <a:lnTo>
                        <a:pt x="22828" y="63"/>
                      </a:lnTo>
                      <a:lnTo>
                        <a:pt x="22870" y="1"/>
                      </a:lnTo>
                      <a:close/>
                    </a:path>
                  </a:pathLst>
                </a:custGeom>
                <a:solidFill>
                  <a:srgbClr val="5F7D9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58" name="Google Shape;2568;p78"/>
                <p:cNvSpPr/>
                <p:nvPr/>
              </p:nvSpPr>
              <p:spPr>
                <a:xfrm>
                  <a:off x="1979950" y="2384350"/>
                  <a:ext cx="816050" cy="481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642" h="19251" extrusionOk="0">
                      <a:moveTo>
                        <a:pt x="2846" y="1"/>
                      </a:moveTo>
                      <a:lnTo>
                        <a:pt x="2909" y="210"/>
                      </a:lnTo>
                      <a:lnTo>
                        <a:pt x="3035" y="273"/>
                      </a:lnTo>
                      <a:lnTo>
                        <a:pt x="2993" y="356"/>
                      </a:lnTo>
                      <a:lnTo>
                        <a:pt x="2909" y="440"/>
                      </a:lnTo>
                      <a:lnTo>
                        <a:pt x="2930" y="545"/>
                      </a:lnTo>
                      <a:lnTo>
                        <a:pt x="2993" y="586"/>
                      </a:lnTo>
                      <a:lnTo>
                        <a:pt x="2972" y="649"/>
                      </a:lnTo>
                      <a:lnTo>
                        <a:pt x="2909" y="733"/>
                      </a:lnTo>
                      <a:lnTo>
                        <a:pt x="2951" y="775"/>
                      </a:lnTo>
                      <a:lnTo>
                        <a:pt x="2951" y="858"/>
                      </a:lnTo>
                      <a:lnTo>
                        <a:pt x="2993" y="900"/>
                      </a:lnTo>
                      <a:lnTo>
                        <a:pt x="2909" y="1047"/>
                      </a:lnTo>
                      <a:lnTo>
                        <a:pt x="2825" y="1089"/>
                      </a:lnTo>
                      <a:lnTo>
                        <a:pt x="2763" y="1256"/>
                      </a:lnTo>
                      <a:lnTo>
                        <a:pt x="2721" y="1298"/>
                      </a:lnTo>
                      <a:lnTo>
                        <a:pt x="2721" y="1423"/>
                      </a:lnTo>
                      <a:lnTo>
                        <a:pt x="2637" y="1486"/>
                      </a:lnTo>
                      <a:lnTo>
                        <a:pt x="2616" y="1591"/>
                      </a:lnTo>
                      <a:lnTo>
                        <a:pt x="2470" y="1674"/>
                      </a:lnTo>
                      <a:lnTo>
                        <a:pt x="2386" y="1633"/>
                      </a:lnTo>
                      <a:lnTo>
                        <a:pt x="2344" y="1570"/>
                      </a:lnTo>
                      <a:lnTo>
                        <a:pt x="2428" y="1465"/>
                      </a:lnTo>
                      <a:lnTo>
                        <a:pt x="2449" y="1507"/>
                      </a:lnTo>
                      <a:lnTo>
                        <a:pt x="2532" y="1465"/>
                      </a:lnTo>
                      <a:lnTo>
                        <a:pt x="2553" y="1528"/>
                      </a:lnTo>
                      <a:lnTo>
                        <a:pt x="2595" y="1486"/>
                      </a:lnTo>
                      <a:lnTo>
                        <a:pt x="2595" y="1361"/>
                      </a:lnTo>
                      <a:lnTo>
                        <a:pt x="2658" y="1214"/>
                      </a:lnTo>
                      <a:lnTo>
                        <a:pt x="2742" y="1151"/>
                      </a:lnTo>
                      <a:lnTo>
                        <a:pt x="2742" y="1047"/>
                      </a:lnTo>
                      <a:lnTo>
                        <a:pt x="2700" y="1068"/>
                      </a:lnTo>
                      <a:lnTo>
                        <a:pt x="2553" y="1172"/>
                      </a:lnTo>
                      <a:lnTo>
                        <a:pt x="2512" y="1214"/>
                      </a:lnTo>
                      <a:lnTo>
                        <a:pt x="2428" y="1214"/>
                      </a:lnTo>
                      <a:lnTo>
                        <a:pt x="2428" y="1172"/>
                      </a:lnTo>
                      <a:lnTo>
                        <a:pt x="2532" y="1068"/>
                      </a:lnTo>
                      <a:lnTo>
                        <a:pt x="2658" y="1005"/>
                      </a:lnTo>
                      <a:lnTo>
                        <a:pt x="2700" y="963"/>
                      </a:lnTo>
                      <a:lnTo>
                        <a:pt x="2658" y="879"/>
                      </a:lnTo>
                      <a:lnTo>
                        <a:pt x="2616" y="879"/>
                      </a:lnTo>
                      <a:lnTo>
                        <a:pt x="2532" y="900"/>
                      </a:lnTo>
                      <a:lnTo>
                        <a:pt x="2470" y="796"/>
                      </a:lnTo>
                      <a:lnTo>
                        <a:pt x="2407" y="754"/>
                      </a:lnTo>
                      <a:lnTo>
                        <a:pt x="2135" y="754"/>
                      </a:lnTo>
                      <a:lnTo>
                        <a:pt x="2009" y="649"/>
                      </a:lnTo>
                      <a:lnTo>
                        <a:pt x="1716" y="419"/>
                      </a:lnTo>
                      <a:lnTo>
                        <a:pt x="1696" y="440"/>
                      </a:lnTo>
                      <a:lnTo>
                        <a:pt x="1675" y="545"/>
                      </a:lnTo>
                      <a:lnTo>
                        <a:pt x="1591" y="754"/>
                      </a:lnTo>
                      <a:lnTo>
                        <a:pt x="1591" y="858"/>
                      </a:lnTo>
                      <a:lnTo>
                        <a:pt x="1654" y="1068"/>
                      </a:lnTo>
                      <a:lnTo>
                        <a:pt x="1591" y="1382"/>
                      </a:lnTo>
                      <a:lnTo>
                        <a:pt x="1612" y="1507"/>
                      </a:lnTo>
                      <a:lnTo>
                        <a:pt x="1591" y="1674"/>
                      </a:lnTo>
                      <a:lnTo>
                        <a:pt x="1612" y="1737"/>
                      </a:lnTo>
                      <a:lnTo>
                        <a:pt x="1675" y="1737"/>
                      </a:lnTo>
                      <a:lnTo>
                        <a:pt x="1696" y="1800"/>
                      </a:lnTo>
                      <a:lnTo>
                        <a:pt x="1654" y="1884"/>
                      </a:lnTo>
                      <a:lnTo>
                        <a:pt x="1591" y="1884"/>
                      </a:lnTo>
                      <a:lnTo>
                        <a:pt x="1570" y="1946"/>
                      </a:lnTo>
                      <a:lnTo>
                        <a:pt x="1591" y="2009"/>
                      </a:lnTo>
                      <a:lnTo>
                        <a:pt x="1696" y="2030"/>
                      </a:lnTo>
                      <a:lnTo>
                        <a:pt x="1654" y="2135"/>
                      </a:lnTo>
                      <a:lnTo>
                        <a:pt x="1654" y="2239"/>
                      </a:lnTo>
                      <a:lnTo>
                        <a:pt x="1591" y="2323"/>
                      </a:lnTo>
                      <a:lnTo>
                        <a:pt x="1549" y="2302"/>
                      </a:lnTo>
                      <a:lnTo>
                        <a:pt x="1507" y="2344"/>
                      </a:lnTo>
                      <a:lnTo>
                        <a:pt x="1507" y="2428"/>
                      </a:lnTo>
                      <a:lnTo>
                        <a:pt x="1675" y="2449"/>
                      </a:lnTo>
                      <a:lnTo>
                        <a:pt x="1821" y="2470"/>
                      </a:lnTo>
                      <a:lnTo>
                        <a:pt x="1926" y="2553"/>
                      </a:lnTo>
                      <a:lnTo>
                        <a:pt x="2072" y="2553"/>
                      </a:lnTo>
                      <a:lnTo>
                        <a:pt x="2114" y="2637"/>
                      </a:lnTo>
                      <a:lnTo>
                        <a:pt x="2135" y="2783"/>
                      </a:lnTo>
                      <a:lnTo>
                        <a:pt x="2093" y="2658"/>
                      </a:lnTo>
                      <a:lnTo>
                        <a:pt x="1988" y="2574"/>
                      </a:lnTo>
                      <a:lnTo>
                        <a:pt x="1905" y="2616"/>
                      </a:lnTo>
                      <a:lnTo>
                        <a:pt x="1821" y="2553"/>
                      </a:lnTo>
                      <a:lnTo>
                        <a:pt x="1612" y="2532"/>
                      </a:lnTo>
                      <a:lnTo>
                        <a:pt x="1570" y="2470"/>
                      </a:lnTo>
                      <a:lnTo>
                        <a:pt x="1507" y="2511"/>
                      </a:lnTo>
                      <a:lnTo>
                        <a:pt x="1507" y="2616"/>
                      </a:lnTo>
                      <a:lnTo>
                        <a:pt x="1403" y="2763"/>
                      </a:lnTo>
                      <a:lnTo>
                        <a:pt x="1403" y="2846"/>
                      </a:lnTo>
                      <a:lnTo>
                        <a:pt x="1403" y="2930"/>
                      </a:lnTo>
                      <a:lnTo>
                        <a:pt x="1340" y="3076"/>
                      </a:lnTo>
                      <a:lnTo>
                        <a:pt x="1277" y="3202"/>
                      </a:lnTo>
                      <a:lnTo>
                        <a:pt x="1131" y="3558"/>
                      </a:lnTo>
                      <a:lnTo>
                        <a:pt x="1089" y="3809"/>
                      </a:lnTo>
                      <a:lnTo>
                        <a:pt x="942" y="4102"/>
                      </a:lnTo>
                      <a:lnTo>
                        <a:pt x="921" y="4415"/>
                      </a:lnTo>
                      <a:lnTo>
                        <a:pt x="838" y="4541"/>
                      </a:lnTo>
                      <a:lnTo>
                        <a:pt x="733" y="4667"/>
                      </a:lnTo>
                      <a:lnTo>
                        <a:pt x="649" y="4855"/>
                      </a:lnTo>
                      <a:lnTo>
                        <a:pt x="608" y="4939"/>
                      </a:lnTo>
                      <a:lnTo>
                        <a:pt x="566" y="5043"/>
                      </a:lnTo>
                      <a:lnTo>
                        <a:pt x="419" y="5231"/>
                      </a:lnTo>
                      <a:lnTo>
                        <a:pt x="356" y="5336"/>
                      </a:lnTo>
                      <a:lnTo>
                        <a:pt x="398" y="5566"/>
                      </a:lnTo>
                      <a:lnTo>
                        <a:pt x="336" y="5776"/>
                      </a:lnTo>
                      <a:lnTo>
                        <a:pt x="336" y="5922"/>
                      </a:lnTo>
                      <a:lnTo>
                        <a:pt x="419" y="6027"/>
                      </a:lnTo>
                      <a:lnTo>
                        <a:pt x="356" y="6110"/>
                      </a:lnTo>
                      <a:lnTo>
                        <a:pt x="336" y="6194"/>
                      </a:lnTo>
                      <a:lnTo>
                        <a:pt x="398" y="6340"/>
                      </a:lnTo>
                      <a:lnTo>
                        <a:pt x="356" y="6592"/>
                      </a:lnTo>
                      <a:lnTo>
                        <a:pt x="315" y="6717"/>
                      </a:lnTo>
                      <a:lnTo>
                        <a:pt x="231" y="6759"/>
                      </a:lnTo>
                      <a:lnTo>
                        <a:pt x="252" y="6843"/>
                      </a:lnTo>
                      <a:lnTo>
                        <a:pt x="294" y="6864"/>
                      </a:lnTo>
                      <a:lnTo>
                        <a:pt x="231" y="7031"/>
                      </a:lnTo>
                      <a:lnTo>
                        <a:pt x="84" y="7136"/>
                      </a:lnTo>
                      <a:lnTo>
                        <a:pt x="1" y="7261"/>
                      </a:lnTo>
                      <a:lnTo>
                        <a:pt x="1" y="7387"/>
                      </a:lnTo>
                      <a:lnTo>
                        <a:pt x="105" y="7554"/>
                      </a:lnTo>
                      <a:lnTo>
                        <a:pt x="210" y="7763"/>
                      </a:lnTo>
                      <a:lnTo>
                        <a:pt x="210" y="7993"/>
                      </a:lnTo>
                      <a:lnTo>
                        <a:pt x="189" y="8119"/>
                      </a:lnTo>
                      <a:lnTo>
                        <a:pt x="126" y="8203"/>
                      </a:lnTo>
                      <a:lnTo>
                        <a:pt x="126" y="8286"/>
                      </a:lnTo>
                      <a:lnTo>
                        <a:pt x="147" y="8370"/>
                      </a:lnTo>
                      <a:lnTo>
                        <a:pt x="189" y="8496"/>
                      </a:lnTo>
                      <a:lnTo>
                        <a:pt x="126" y="8579"/>
                      </a:lnTo>
                      <a:lnTo>
                        <a:pt x="105" y="8642"/>
                      </a:lnTo>
                      <a:lnTo>
                        <a:pt x="126" y="8726"/>
                      </a:lnTo>
                      <a:lnTo>
                        <a:pt x="356" y="9102"/>
                      </a:lnTo>
                      <a:lnTo>
                        <a:pt x="398" y="9207"/>
                      </a:lnTo>
                      <a:lnTo>
                        <a:pt x="356" y="9270"/>
                      </a:lnTo>
                      <a:lnTo>
                        <a:pt x="398" y="9353"/>
                      </a:lnTo>
                      <a:lnTo>
                        <a:pt x="524" y="9479"/>
                      </a:lnTo>
                      <a:lnTo>
                        <a:pt x="545" y="9542"/>
                      </a:lnTo>
                      <a:lnTo>
                        <a:pt x="628" y="9542"/>
                      </a:lnTo>
                      <a:lnTo>
                        <a:pt x="628" y="9437"/>
                      </a:lnTo>
                      <a:lnTo>
                        <a:pt x="628" y="9312"/>
                      </a:lnTo>
                      <a:lnTo>
                        <a:pt x="712" y="9333"/>
                      </a:lnTo>
                      <a:lnTo>
                        <a:pt x="733" y="9312"/>
                      </a:lnTo>
                      <a:lnTo>
                        <a:pt x="733" y="9353"/>
                      </a:lnTo>
                      <a:lnTo>
                        <a:pt x="838" y="9353"/>
                      </a:lnTo>
                      <a:lnTo>
                        <a:pt x="859" y="9416"/>
                      </a:lnTo>
                      <a:lnTo>
                        <a:pt x="984" y="9437"/>
                      </a:lnTo>
                      <a:lnTo>
                        <a:pt x="880" y="9437"/>
                      </a:lnTo>
                      <a:lnTo>
                        <a:pt x="817" y="9479"/>
                      </a:lnTo>
                      <a:lnTo>
                        <a:pt x="754" y="9437"/>
                      </a:lnTo>
                      <a:lnTo>
                        <a:pt x="712" y="9437"/>
                      </a:lnTo>
                      <a:lnTo>
                        <a:pt x="712" y="9521"/>
                      </a:lnTo>
                      <a:lnTo>
                        <a:pt x="754" y="9542"/>
                      </a:lnTo>
                      <a:lnTo>
                        <a:pt x="754" y="9688"/>
                      </a:lnTo>
                      <a:lnTo>
                        <a:pt x="817" y="9793"/>
                      </a:lnTo>
                      <a:lnTo>
                        <a:pt x="838" y="9835"/>
                      </a:lnTo>
                      <a:lnTo>
                        <a:pt x="733" y="9793"/>
                      </a:lnTo>
                      <a:lnTo>
                        <a:pt x="670" y="9688"/>
                      </a:lnTo>
                      <a:lnTo>
                        <a:pt x="649" y="9646"/>
                      </a:lnTo>
                      <a:lnTo>
                        <a:pt x="608" y="9688"/>
                      </a:lnTo>
                      <a:lnTo>
                        <a:pt x="608" y="9772"/>
                      </a:lnTo>
                      <a:lnTo>
                        <a:pt x="545" y="9835"/>
                      </a:lnTo>
                      <a:lnTo>
                        <a:pt x="566" y="9877"/>
                      </a:lnTo>
                      <a:lnTo>
                        <a:pt x="545" y="9981"/>
                      </a:lnTo>
                      <a:lnTo>
                        <a:pt x="545" y="10086"/>
                      </a:lnTo>
                      <a:lnTo>
                        <a:pt x="608" y="10107"/>
                      </a:lnTo>
                      <a:lnTo>
                        <a:pt x="628" y="10211"/>
                      </a:lnTo>
                      <a:lnTo>
                        <a:pt x="733" y="10274"/>
                      </a:lnTo>
                      <a:lnTo>
                        <a:pt x="775" y="10358"/>
                      </a:lnTo>
                      <a:lnTo>
                        <a:pt x="775" y="10421"/>
                      </a:lnTo>
                      <a:lnTo>
                        <a:pt x="712" y="10504"/>
                      </a:lnTo>
                      <a:lnTo>
                        <a:pt x="649" y="10504"/>
                      </a:lnTo>
                      <a:lnTo>
                        <a:pt x="649" y="10567"/>
                      </a:lnTo>
                      <a:lnTo>
                        <a:pt x="670" y="10672"/>
                      </a:lnTo>
                      <a:lnTo>
                        <a:pt x="670" y="10797"/>
                      </a:lnTo>
                      <a:lnTo>
                        <a:pt x="712" y="10839"/>
                      </a:lnTo>
                      <a:lnTo>
                        <a:pt x="775" y="10923"/>
                      </a:lnTo>
                      <a:lnTo>
                        <a:pt x="817" y="11111"/>
                      </a:lnTo>
                      <a:lnTo>
                        <a:pt x="942" y="11362"/>
                      </a:lnTo>
                      <a:lnTo>
                        <a:pt x="1026" y="11509"/>
                      </a:lnTo>
                      <a:lnTo>
                        <a:pt x="1068" y="11530"/>
                      </a:lnTo>
                      <a:lnTo>
                        <a:pt x="1047" y="11571"/>
                      </a:lnTo>
                      <a:lnTo>
                        <a:pt x="1047" y="11613"/>
                      </a:lnTo>
                      <a:lnTo>
                        <a:pt x="1152" y="11718"/>
                      </a:lnTo>
                      <a:lnTo>
                        <a:pt x="1172" y="11843"/>
                      </a:lnTo>
                      <a:lnTo>
                        <a:pt x="1152" y="11990"/>
                      </a:lnTo>
                      <a:lnTo>
                        <a:pt x="1131" y="12094"/>
                      </a:lnTo>
                      <a:lnTo>
                        <a:pt x="1089" y="12136"/>
                      </a:lnTo>
                      <a:lnTo>
                        <a:pt x="1131" y="12199"/>
                      </a:lnTo>
                      <a:lnTo>
                        <a:pt x="1172" y="12262"/>
                      </a:lnTo>
                      <a:lnTo>
                        <a:pt x="1382" y="12262"/>
                      </a:lnTo>
                      <a:lnTo>
                        <a:pt x="1486" y="12283"/>
                      </a:lnTo>
                      <a:lnTo>
                        <a:pt x="1591" y="12346"/>
                      </a:lnTo>
                      <a:lnTo>
                        <a:pt x="1675" y="12366"/>
                      </a:lnTo>
                      <a:lnTo>
                        <a:pt x="1821" y="12366"/>
                      </a:lnTo>
                      <a:lnTo>
                        <a:pt x="1884" y="12450"/>
                      </a:lnTo>
                      <a:lnTo>
                        <a:pt x="1884" y="12555"/>
                      </a:lnTo>
                      <a:lnTo>
                        <a:pt x="2030" y="12618"/>
                      </a:lnTo>
                      <a:lnTo>
                        <a:pt x="2135" y="12618"/>
                      </a:lnTo>
                      <a:lnTo>
                        <a:pt x="2281" y="12680"/>
                      </a:lnTo>
                      <a:lnTo>
                        <a:pt x="2302" y="12722"/>
                      </a:lnTo>
                      <a:lnTo>
                        <a:pt x="2302" y="12827"/>
                      </a:lnTo>
                      <a:lnTo>
                        <a:pt x="2344" y="12869"/>
                      </a:lnTo>
                      <a:lnTo>
                        <a:pt x="2407" y="12827"/>
                      </a:lnTo>
                      <a:lnTo>
                        <a:pt x="2470" y="12827"/>
                      </a:lnTo>
                      <a:lnTo>
                        <a:pt x="2616" y="12973"/>
                      </a:lnTo>
                      <a:lnTo>
                        <a:pt x="2805" y="13245"/>
                      </a:lnTo>
                      <a:lnTo>
                        <a:pt x="2825" y="13434"/>
                      </a:lnTo>
                      <a:lnTo>
                        <a:pt x="2805" y="13559"/>
                      </a:lnTo>
                      <a:lnTo>
                        <a:pt x="2805" y="13664"/>
                      </a:lnTo>
                      <a:lnTo>
                        <a:pt x="4185" y="13643"/>
                      </a:lnTo>
                      <a:lnTo>
                        <a:pt x="4206" y="13706"/>
                      </a:lnTo>
                      <a:lnTo>
                        <a:pt x="4206" y="13747"/>
                      </a:lnTo>
                      <a:lnTo>
                        <a:pt x="6131" y="14647"/>
                      </a:lnTo>
                      <a:lnTo>
                        <a:pt x="7784" y="14689"/>
                      </a:lnTo>
                      <a:lnTo>
                        <a:pt x="7826" y="14480"/>
                      </a:lnTo>
                      <a:lnTo>
                        <a:pt x="8747" y="14501"/>
                      </a:lnTo>
                      <a:lnTo>
                        <a:pt x="8872" y="14584"/>
                      </a:lnTo>
                      <a:lnTo>
                        <a:pt x="8935" y="14710"/>
                      </a:lnTo>
                      <a:lnTo>
                        <a:pt x="8998" y="14773"/>
                      </a:lnTo>
                      <a:lnTo>
                        <a:pt x="9019" y="14815"/>
                      </a:lnTo>
                      <a:lnTo>
                        <a:pt x="9082" y="14815"/>
                      </a:lnTo>
                      <a:lnTo>
                        <a:pt x="9123" y="14898"/>
                      </a:lnTo>
                      <a:lnTo>
                        <a:pt x="9103" y="14961"/>
                      </a:lnTo>
                      <a:lnTo>
                        <a:pt x="9207" y="14982"/>
                      </a:lnTo>
                      <a:lnTo>
                        <a:pt x="9270" y="15066"/>
                      </a:lnTo>
                      <a:lnTo>
                        <a:pt x="9270" y="15107"/>
                      </a:lnTo>
                      <a:lnTo>
                        <a:pt x="9228" y="15170"/>
                      </a:lnTo>
                      <a:lnTo>
                        <a:pt x="9312" y="15191"/>
                      </a:lnTo>
                      <a:lnTo>
                        <a:pt x="9395" y="15233"/>
                      </a:lnTo>
                      <a:lnTo>
                        <a:pt x="9437" y="15317"/>
                      </a:lnTo>
                      <a:lnTo>
                        <a:pt x="9458" y="15442"/>
                      </a:lnTo>
                      <a:lnTo>
                        <a:pt x="9500" y="15484"/>
                      </a:lnTo>
                      <a:lnTo>
                        <a:pt x="9521" y="15505"/>
                      </a:lnTo>
                      <a:lnTo>
                        <a:pt x="9542" y="15526"/>
                      </a:lnTo>
                      <a:lnTo>
                        <a:pt x="9626" y="15610"/>
                      </a:lnTo>
                      <a:lnTo>
                        <a:pt x="9626" y="15693"/>
                      </a:lnTo>
                      <a:lnTo>
                        <a:pt x="9605" y="15714"/>
                      </a:lnTo>
                      <a:lnTo>
                        <a:pt x="9521" y="15735"/>
                      </a:lnTo>
                      <a:lnTo>
                        <a:pt x="9521" y="15756"/>
                      </a:lnTo>
                      <a:lnTo>
                        <a:pt x="9626" y="15903"/>
                      </a:lnTo>
                      <a:lnTo>
                        <a:pt x="9709" y="15965"/>
                      </a:lnTo>
                      <a:lnTo>
                        <a:pt x="9730" y="16070"/>
                      </a:lnTo>
                      <a:lnTo>
                        <a:pt x="9730" y="16112"/>
                      </a:lnTo>
                      <a:lnTo>
                        <a:pt x="9751" y="16112"/>
                      </a:lnTo>
                      <a:lnTo>
                        <a:pt x="9793" y="16133"/>
                      </a:lnTo>
                      <a:lnTo>
                        <a:pt x="9835" y="16133"/>
                      </a:lnTo>
                      <a:lnTo>
                        <a:pt x="9877" y="16154"/>
                      </a:lnTo>
                      <a:lnTo>
                        <a:pt x="9919" y="16216"/>
                      </a:lnTo>
                      <a:lnTo>
                        <a:pt x="9919" y="16237"/>
                      </a:lnTo>
                      <a:lnTo>
                        <a:pt x="9960" y="16279"/>
                      </a:lnTo>
                      <a:lnTo>
                        <a:pt x="10023" y="16279"/>
                      </a:lnTo>
                      <a:lnTo>
                        <a:pt x="10149" y="16342"/>
                      </a:lnTo>
                      <a:lnTo>
                        <a:pt x="10170" y="16384"/>
                      </a:lnTo>
                      <a:lnTo>
                        <a:pt x="10253" y="16426"/>
                      </a:lnTo>
                      <a:lnTo>
                        <a:pt x="10379" y="16467"/>
                      </a:lnTo>
                      <a:lnTo>
                        <a:pt x="10400" y="16530"/>
                      </a:lnTo>
                      <a:lnTo>
                        <a:pt x="10463" y="16530"/>
                      </a:lnTo>
                      <a:lnTo>
                        <a:pt x="10504" y="16488"/>
                      </a:lnTo>
                      <a:lnTo>
                        <a:pt x="10504" y="16467"/>
                      </a:lnTo>
                      <a:lnTo>
                        <a:pt x="10609" y="16384"/>
                      </a:lnTo>
                      <a:lnTo>
                        <a:pt x="10672" y="16384"/>
                      </a:lnTo>
                      <a:lnTo>
                        <a:pt x="10672" y="16342"/>
                      </a:lnTo>
                      <a:lnTo>
                        <a:pt x="10672" y="16321"/>
                      </a:lnTo>
                      <a:lnTo>
                        <a:pt x="10714" y="16237"/>
                      </a:lnTo>
                      <a:lnTo>
                        <a:pt x="10797" y="16070"/>
                      </a:lnTo>
                      <a:lnTo>
                        <a:pt x="10839" y="16028"/>
                      </a:lnTo>
                      <a:lnTo>
                        <a:pt x="10923" y="16007"/>
                      </a:lnTo>
                      <a:lnTo>
                        <a:pt x="10965" y="16007"/>
                      </a:lnTo>
                      <a:lnTo>
                        <a:pt x="10986" y="16028"/>
                      </a:lnTo>
                      <a:lnTo>
                        <a:pt x="11027" y="16028"/>
                      </a:lnTo>
                      <a:lnTo>
                        <a:pt x="11069" y="15944"/>
                      </a:lnTo>
                      <a:lnTo>
                        <a:pt x="11174" y="15944"/>
                      </a:lnTo>
                      <a:lnTo>
                        <a:pt x="11279" y="15965"/>
                      </a:lnTo>
                      <a:lnTo>
                        <a:pt x="11383" y="15944"/>
                      </a:lnTo>
                      <a:lnTo>
                        <a:pt x="11404" y="15965"/>
                      </a:lnTo>
                      <a:lnTo>
                        <a:pt x="11425" y="16007"/>
                      </a:lnTo>
                      <a:lnTo>
                        <a:pt x="11509" y="16007"/>
                      </a:lnTo>
                      <a:lnTo>
                        <a:pt x="11592" y="16028"/>
                      </a:lnTo>
                      <a:lnTo>
                        <a:pt x="11634" y="16133"/>
                      </a:lnTo>
                      <a:lnTo>
                        <a:pt x="11739" y="16216"/>
                      </a:lnTo>
                      <a:lnTo>
                        <a:pt x="11844" y="16363"/>
                      </a:lnTo>
                      <a:lnTo>
                        <a:pt x="11864" y="16467"/>
                      </a:lnTo>
                      <a:lnTo>
                        <a:pt x="11927" y="16530"/>
                      </a:lnTo>
                      <a:lnTo>
                        <a:pt x="11927" y="16593"/>
                      </a:lnTo>
                      <a:lnTo>
                        <a:pt x="11927" y="16760"/>
                      </a:lnTo>
                      <a:lnTo>
                        <a:pt x="12011" y="16781"/>
                      </a:lnTo>
                      <a:lnTo>
                        <a:pt x="12032" y="16865"/>
                      </a:lnTo>
                      <a:lnTo>
                        <a:pt x="12116" y="17074"/>
                      </a:lnTo>
                      <a:lnTo>
                        <a:pt x="12157" y="17095"/>
                      </a:lnTo>
                      <a:lnTo>
                        <a:pt x="12178" y="17179"/>
                      </a:lnTo>
                      <a:lnTo>
                        <a:pt x="12262" y="17221"/>
                      </a:lnTo>
                      <a:lnTo>
                        <a:pt x="12283" y="17325"/>
                      </a:lnTo>
                      <a:lnTo>
                        <a:pt x="12346" y="17430"/>
                      </a:lnTo>
                      <a:lnTo>
                        <a:pt x="12450" y="17514"/>
                      </a:lnTo>
                      <a:lnTo>
                        <a:pt x="12429" y="17618"/>
                      </a:lnTo>
                      <a:lnTo>
                        <a:pt x="12429" y="17723"/>
                      </a:lnTo>
                      <a:lnTo>
                        <a:pt x="12429" y="17786"/>
                      </a:lnTo>
                      <a:lnTo>
                        <a:pt x="12429" y="17807"/>
                      </a:lnTo>
                      <a:lnTo>
                        <a:pt x="12555" y="18141"/>
                      </a:lnTo>
                      <a:lnTo>
                        <a:pt x="12534" y="18309"/>
                      </a:lnTo>
                      <a:lnTo>
                        <a:pt x="12576" y="18351"/>
                      </a:lnTo>
                      <a:lnTo>
                        <a:pt x="12597" y="18351"/>
                      </a:lnTo>
                      <a:lnTo>
                        <a:pt x="12660" y="18372"/>
                      </a:lnTo>
                      <a:lnTo>
                        <a:pt x="12743" y="18372"/>
                      </a:lnTo>
                      <a:lnTo>
                        <a:pt x="12806" y="18413"/>
                      </a:lnTo>
                      <a:lnTo>
                        <a:pt x="12911" y="18518"/>
                      </a:lnTo>
                      <a:lnTo>
                        <a:pt x="13099" y="18560"/>
                      </a:lnTo>
                      <a:lnTo>
                        <a:pt x="13204" y="18644"/>
                      </a:lnTo>
                      <a:lnTo>
                        <a:pt x="13308" y="18644"/>
                      </a:lnTo>
                      <a:lnTo>
                        <a:pt x="13329" y="18727"/>
                      </a:lnTo>
                      <a:lnTo>
                        <a:pt x="13392" y="18748"/>
                      </a:lnTo>
                      <a:lnTo>
                        <a:pt x="13476" y="18581"/>
                      </a:lnTo>
                      <a:lnTo>
                        <a:pt x="13496" y="18455"/>
                      </a:lnTo>
                      <a:lnTo>
                        <a:pt x="13476" y="18372"/>
                      </a:lnTo>
                      <a:lnTo>
                        <a:pt x="13476" y="18120"/>
                      </a:lnTo>
                      <a:lnTo>
                        <a:pt x="13413" y="18037"/>
                      </a:lnTo>
                      <a:lnTo>
                        <a:pt x="13496" y="17911"/>
                      </a:lnTo>
                      <a:lnTo>
                        <a:pt x="13538" y="17723"/>
                      </a:lnTo>
                      <a:lnTo>
                        <a:pt x="13622" y="17618"/>
                      </a:lnTo>
                      <a:lnTo>
                        <a:pt x="13580" y="17409"/>
                      </a:lnTo>
                      <a:lnTo>
                        <a:pt x="13685" y="17367"/>
                      </a:lnTo>
                      <a:lnTo>
                        <a:pt x="13789" y="17284"/>
                      </a:lnTo>
                      <a:lnTo>
                        <a:pt x="13727" y="17200"/>
                      </a:lnTo>
                      <a:lnTo>
                        <a:pt x="13831" y="17074"/>
                      </a:lnTo>
                      <a:lnTo>
                        <a:pt x="13894" y="17095"/>
                      </a:lnTo>
                      <a:lnTo>
                        <a:pt x="13999" y="17053"/>
                      </a:lnTo>
                      <a:lnTo>
                        <a:pt x="13957" y="16907"/>
                      </a:lnTo>
                      <a:lnTo>
                        <a:pt x="13957" y="16907"/>
                      </a:lnTo>
                      <a:lnTo>
                        <a:pt x="14040" y="16970"/>
                      </a:lnTo>
                      <a:lnTo>
                        <a:pt x="14145" y="16907"/>
                      </a:lnTo>
                      <a:lnTo>
                        <a:pt x="14103" y="16865"/>
                      </a:lnTo>
                      <a:lnTo>
                        <a:pt x="14208" y="16781"/>
                      </a:lnTo>
                      <a:lnTo>
                        <a:pt x="14250" y="16802"/>
                      </a:lnTo>
                      <a:lnTo>
                        <a:pt x="14312" y="16781"/>
                      </a:lnTo>
                      <a:lnTo>
                        <a:pt x="14375" y="16865"/>
                      </a:lnTo>
                      <a:lnTo>
                        <a:pt x="14271" y="16949"/>
                      </a:lnTo>
                      <a:lnTo>
                        <a:pt x="14354" y="16949"/>
                      </a:lnTo>
                      <a:lnTo>
                        <a:pt x="14459" y="16844"/>
                      </a:lnTo>
                      <a:lnTo>
                        <a:pt x="14543" y="16844"/>
                      </a:lnTo>
                      <a:lnTo>
                        <a:pt x="14794" y="16739"/>
                      </a:lnTo>
                      <a:lnTo>
                        <a:pt x="14982" y="16551"/>
                      </a:lnTo>
                      <a:lnTo>
                        <a:pt x="15066" y="16551"/>
                      </a:lnTo>
                      <a:lnTo>
                        <a:pt x="15108" y="16488"/>
                      </a:lnTo>
                      <a:lnTo>
                        <a:pt x="15087" y="16384"/>
                      </a:lnTo>
                      <a:lnTo>
                        <a:pt x="15108" y="16258"/>
                      </a:lnTo>
                      <a:lnTo>
                        <a:pt x="15045" y="16112"/>
                      </a:lnTo>
                      <a:lnTo>
                        <a:pt x="15087" y="16175"/>
                      </a:lnTo>
                      <a:lnTo>
                        <a:pt x="15170" y="16175"/>
                      </a:lnTo>
                      <a:lnTo>
                        <a:pt x="15275" y="16070"/>
                      </a:lnTo>
                      <a:lnTo>
                        <a:pt x="15275" y="16028"/>
                      </a:lnTo>
                      <a:lnTo>
                        <a:pt x="15317" y="16133"/>
                      </a:lnTo>
                      <a:lnTo>
                        <a:pt x="15254" y="16237"/>
                      </a:lnTo>
                      <a:lnTo>
                        <a:pt x="15275" y="16321"/>
                      </a:lnTo>
                      <a:lnTo>
                        <a:pt x="15275" y="16426"/>
                      </a:lnTo>
                      <a:lnTo>
                        <a:pt x="15401" y="16384"/>
                      </a:lnTo>
                      <a:lnTo>
                        <a:pt x="15484" y="16258"/>
                      </a:lnTo>
                      <a:lnTo>
                        <a:pt x="15568" y="16258"/>
                      </a:lnTo>
                      <a:lnTo>
                        <a:pt x="15631" y="16216"/>
                      </a:lnTo>
                      <a:lnTo>
                        <a:pt x="15840" y="16154"/>
                      </a:lnTo>
                      <a:lnTo>
                        <a:pt x="16007" y="16154"/>
                      </a:lnTo>
                      <a:lnTo>
                        <a:pt x="16258" y="16237"/>
                      </a:lnTo>
                      <a:lnTo>
                        <a:pt x="16321" y="16279"/>
                      </a:lnTo>
                      <a:lnTo>
                        <a:pt x="16635" y="16321"/>
                      </a:lnTo>
                      <a:lnTo>
                        <a:pt x="16740" y="16279"/>
                      </a:lnTo>
                      <a:lnTo>
                        <a:pt x="16740" y="16237"/>
                      </a:lnTo>
                      <a:lnTo>
                        <a:pt x="16740" y="16154"/>
                      </a:lnTo>
                      <a:lnTo>
                        <a:pt x="16844" y="16133"/>
                      </a:lnTo>
                      <a:lnTo>
                        <a:pt x="16928" y="16154"/>
                      </a:lnTo>
                      <a:lnTo>
                        <a:pt x="16865" y="16216"/>
                      </a:lnTo>
                      <a:lnTo>
                        <a:pt x="16928" y="16237"/>
                      </a:lnTo>
                      <a:lnTo>
                        <a:pt x="16991" y="16216"/>
                      </a:lnTo>
                      <a:lnTo>
                        <a:pt x="17053" y="16258"/>
                      </a:lnTo>
                      <a:lnTo>
                        <a:pt x="17053" y="16342"/>
                      </a:lnTo>
                      <a:lnTo>
                        <a:pt x="17074" y="16384"/>
                      </a:lnTo>
                      <a:lnTo>
                        <a:pt x="17200" y="16363"/>
                      </a:lnTo>
                      <a:lnTo>
                        <a:pt x="17242" y="16426"/>
                      </a:lnTo>
                      <a:lnTo>
                        <a:pt x="17158" y="16488"/>
                      </a:lnTo>
                      <a:lnTo>
                        <a:pt x="17095" y="16551"/>
                      </a:lnTo>
                      <a:lnTo>
                        <a:pt x="17179" y="16572"/>
                      </a:lnTo>
                      <a:lnTo>
                        <a:pt x="17263" y="16551"/>
                      </a:lnTo>
                      <a:lnTo>
                        <a:pt x="17346" y="16593"/>
                      </a:lnTo>
                      <a:lnTo>
                        <a:pt x="17493" y="16656"/>
                      </a:lnTo>
                      <a:lnTo>
                        <a:pt x="17556" y="16572"/>
                      </a:lnTo>
                      <a:lnTo>
                        <a:pt x="17618" y="16530"/>
                      </a:lnTo>
                      <a:lnTo>
                        <a:pt x="17723" y="16593"/>
                      </a:lnTo>
                      <a:lnTo>
                        <a:pt x="17786" y="16656"/>
                      </a:lnTo>
                      <a:lnTo>
                        <a:pt x="17870" y="16635"/>
                      </a:lnTo>
                      <a:lnTo>
                        <a:pt x="17870" y="16467"/>
                      </a:lnTo>
                      <a:lnTo>
                        <a:pt x="17807" y="16363"/>
                      </a:lnTo>
                      <a:lnTo>
                        <a:pt x="17911" y="16363"/>
                      </a:lnTo>
                      <a:lnTo>
                        <a:pt x="18016" y="16488"/>
                      </a:lnTo>
                      <a:lnTo>
                        <a:pt x="18100" y="16530"/>
                      </a:lnTo>
                      <a:lnTo>
                        <a:pt x="18142" y="16593"/>
                      </a:lnTo>
                      <a:lnTo>
                        <a:pt x="18204" y="16593"/>
                      </a:lnTo>
                      <a:lnTo>
                        <a:pt x="18288" y="16635"/>
                      </a:lnTo>
                      <a:lnTo>
                        <a:pt x="18288" y="16760"/>
                      </a:lnTo>
                      <a:lnTo>
                        <a:pt x="18309" y="16677"/>
                      </a:lnTo>
                      <a:lnTo>
                        <a:pt x="18414" y="16656"/>
                      </a:lnTo>
                      <a:lnTo>
                        <a:pt x="18414" y="16635"/>
                      </a:lnTo>
                      <a:lnTo>
                        <a:pt x="18288" y="16530"/>
                      </a:lnTo>
                      <a:lnTo>
                        <a:pt x="18100" y="16447"/>
                      </a:lnTo>
                      <a:lnTo>
                        <a:pt x="18037" y="16363"/>
                      </a:lnTo>
                      <a:lnTo>
                        <a:pt x="18037" y="16258"/>
                      </a:lnTo>
                      <a:lnTo>
                        <a:pt x="18225" y="16175"/>
                      </a:lnTo>
                      <a:lnTo>
                        <a:pt x="18288" y="16154"/>
                      </a:lnTo>
                      <a:lnTo>
                        <a:pt x="18183" y="16112"/>
                      </a:lnTo>
                      <a:lnTo>
                        <a:pt x="18121" y="16049"/>
                      </a:lnTo>
                      <a:lnTo>
                        <a:pt x="18100" y="16049"/>
                      </a:lnTo>
                      <a:lnTo>
                        <a:pt x="18016" y="16112"/>
                      </a:lnTo>
                      <a:lnTo>
                        <a:pt x="17932" y="16154"/>
                      </a:lnTo>
                      <a:lnTo>
                        <a:pt x="17932" y="16070"/>
                      </a:lnTo>
                      <a:lnTo>
                        <a:pt x="18037" y="15944"/>
                      </a:lnTo>
                      <a:lnTo>
                        <a:pt x="18246" y="15861"/>
                      </a:lnTo>
                      <a:lnTo>
                        <a:pt x="18330" y="15798"/>
                      </a:lnTo>
                      <a:lnTo>
                        <a:pt x="18665" y="15735"/>
                      </a:lnTo>
                      <a:lnTo>
                        <a:pt x="18811" y="15756"/>
                      </a:lnTo>
                      <a:lnTo>
                        <a:pt x="18874" y="15735"/>
                      </a:lnTo>
                      <a:lnTo>
                        <a:pt x="18958" y="15735"/>
                      </a:lnTo>
                      <a:lnTo>
                        <a:pt x="19020" y="15651"/>
                      </a:lnTo>
                      <a:lnTo>
                        <a:pt x="19062" y="15547"/>
                      </a:lnTo>
                      <a:lnTo>
                        <a:pt x="19146" y="15547"/>
                      </a:lnTo>
                      <a:lnTo>
                        <a:pt x="19125" y="15631"/>
                      </a:lnTo>
                      <a:lnTo>
                        <a:pt x="19125" y="15714"/>
                      </a:lnTo>
                      <a:lnTo>
                        <a:pt x="19250" y="15819"/>
                      </a:lnTo>
                      <a:lnTo>
                        <a:pt x="19334" y="15756"/>
                      </a:lnTo>
                      <a:lnTo>
                        <a:pt x="19481" y="15756"/>
                      </a:lnTo>
                      <a:lnTo>
                        <a:pt x="19585" y="15735"/>
                      </a:lnTo>
                      <a:lnTo>
                        <a:pt x="19648" y="15798"/>
                      </a:lnTo>
                      <a:lnTo>
                        <a:pt x="19815" y="15756"/>
                      </a:lnTo>
                      <a:lnTo>
                        <a:pt x="19878" y="15798"/>
                      </a:lnTo>
                      <a:lnTo>
                        <a:pt x="20004" y="15714"/>
                      </a:lnTo>
                      <a:lnTo>
                        <a:pt x="20108" y="15714"/>
                      </a:lnTo>
                      <a:lnTo>
                        <a:pt x="20129" y="15735"/>
                      </a:lnTo>
                      <a:lnTo>
                        <a:pt x="20087" y="15756"/>
                      </a:lnTo>
                      <a:lnTo>
                        <a:pt x="19962" y="15756"/>
                      </a:lnTo>
                      <a:lnTo>
                        <a:pt x="19920" y="15798"/>
                      </a:lnTo>
                      <a:lnTo>
                        <a:pt x="20087" y="15819"/>
                      </a:lnTo>
                      <a:lnTo>
                        <a:pt x="20213" y="15819"/>
                      </a:lnTo>
                      <a:lnTo>
                        <a:pt x="20318" y="15903"/>
                      </a:lnTo>
                      <a:lnTo>
                        <a:pt x="20401" y="15944"/>
                      </a:lnTo>
                      <a:lnTo>
                        <a:pt x="20338" y="15861"/>
                      </a:lnTo>
                      <a:lnTo>
                        <a:pt x="20338" y="15819"/>
                      </a:lnTo>
                      <a:lnTo>
                        <a:pt x="20401" y="15819"/>
                      </a:lnTo>
                      <a:lnTo>
                        <a:pt x="20422" y="15861"/>
                      </a:lnTo>
                      <a:lnTo>
                        <a:pt x="20527" y="15944"/>
                      </a:lnTo>
                      <a:lnTo>
                        <a:pt x="20506" y="16007"/>
                      </a:lnTo>
                      <a:lnTo>
                        <a:pt x="20443" y="15944"/>
                      </a:lnTo>
                      <a:lnTo>
                        <a:pt x="20422" y="15965"/>
                      </a:lnTo>
                      <a:lnTo>
                        <a:pt x="20548" y="16049"/>
                      </a:lnTo>
                      <a:lnTo>
                        <a:pt x="20610" y="16133"/>
                      </a:lnTo>
                      <a:lnTo>
                        <a:pt x="20652" y="16175"/>
                      </a:lnTo>
                      <a:lnTo>
                        <a:pt x="20631" y="16216"/>
                      </a:lnTo>
                      <a:lnTo>
                        <a:pt x="20610" y="16154"/>
                      </a:lnTo>
                      <a:lnTo>
                        <a:pt x="20590" y="16216"/>
                      </a:lnTo>
                      <a:lnTo>
                        <a:pt x="20610" y="16258"/>
                      </a:lnTo>
                      <a:lnTo>
                        <a:pt x="20799" y="16237"/>
                      </a:lnTo>
                      <a:lnTo>
                        <a:pt x="20903" y="16216"/>
                      </a:lnTo>
                      <a:lnTo>
                        <a:pt x="21029" y="16070"/>
                      </a:lnTo>
                      <a:lnTo>
                        <a:pt x="21113" y="16070"/>
                      </a:lnTo>
                      <a:lnTo>
                        <a:pt x="21113" y="16049"/>
                      </a:lnTo>
                      <a:lnTo>
                        <a:pt x="21175" y="15965"/>
                      </a:lnTo>
                      <a:lnTo>
                        <a:pt x="21280" y="15965"/>
                      </a:lnTo>
                      <a:lnTo>
                        <a:pt x="21364" y="16007"/>
                      </a:lnTo>
                      <a:lnTo>
                        <a:pt x="21489" y="16049"/>
                      </a:lnTo>
                      <a:lnTo>
                        <a:pt x="21552" y="16258"/>
                      </a:lnTo>
                      <a:lnTo>
                        <a:pt x="21636" y="16321"/>
                      </a:lnTo>
                      <a:lnTo>
                        <a:pt x="21657" y="16321"/>
                      </a:lnTo>
                      <a:lnTo>
                        <a:pt x="21678" y="16447"/>
                      </a:lnTo>
                      <a:lnTo>
                        <a:pt x="21761" y="16488"/>
                      </a:lnTo>
                      <a:lnTo>
                        <a:pt x="21803" y="16488"/>
                      </a:lnTo>
                      <a:lnTo>
                        <a:pt x="21803" y="16551"/>
                      </a:lnTo>
                      <a:lnTo>
                        <a:pt x="21866" y="16635"/>
                      </a:lnTo>
                      <a:lnTo>
                        <a:pt x="21950" y="16656"/>
                      </a:lnTo>
                      <a:lnTo>
                        <a:pt x="22012" y="16781"/>
                      </a:lnTo>
                      <a:lnTo>
                        <a:pt x="21991" y="16907"/>
                      </a:lnTo>
                      <a:lnTo>
                        <a:pt x="21908" y="17179"/>
                      </a:lnTo>
                      <a:lnTo>
                        <a:pt x="21803" y="17409"/>
                      </a:lnTo>
                      <a:lnTo>
                        <a:pt x="21803" y="17493"/>
                      </a:lnTo>
                      <a:lnTo>
                        <a:pt x="21887" y="17597"/>
                      </a:lnTo>
                      <a:lnTo>
                        <a:pt x="21908" y="17576"/>
                      </a:lnTo>
                      <a:lnTo>
                        <a:pt x="21971" y="17493"/>
                      </a:lnTo>
                      <a:lnTo>
                        <a:pt x="21971" y="17430"/>
                      </a:lnTo>
                      <a:lnTo>
                        <a:pt x="21991" y="17388"/>
                      </a:lnTo>
                      <a:lnTo>
                        <a:pt x="22075" y="17430"/>
                      </a:lnTo>
                      <a:lnTo>
                        <a:pt x="22096" y="17535"/>
                      </a:lnTo>
                      <a:lnTo>
                        <a:pt x="21950" y="17744"/>
                      </a:lnTo>
                      <a:lnTo>
                        <a:pt x="21971" y="17807"/>
                      </a:lnTo>
                      <a:lnTo>
                        <a:pt x="21991" y="17911"/>
                      </a:lnTo>
                      <a:lnTo>
                        <a:pt x="22054" y="18016"/>
                      </a:lnTo>
                      <a:lnTo>
                        <a:pt x="22075" y="18058"/>
                      </a:lnTo>
                      <a:lnTo>
                        <a:pt x="22117" y="18037"/>
                      </a:lnTo>
                      <a:lnTo>
                        <a:pt x="22159" y="18141"/>
                      </a:lnTo>
                      <a:lnTo>
                        <a:pt x="22201" y="18100"/>
                      </a:lnTo>
                      <a:lnTo>
                        <a:pt x="22201" y="18058"/>
                      </a:lnTo>
                      <a:lnTo>
                        <a:pt x="22222" y="18100"/>
                      </a:lnTo>
                      <a:lnTo>
                        <a:pt x="22368" y="18058"/>
                      </a:lnTo>
                      <a:lnTo>
                        <a:pt x="22368" y="18058"/>
                      </a:lnTo>
                      <a:lnTo>
                        <a:pt x="22263" y="18141"/>
                      </a:lnTo>
                      <a:lnTo>
                        <a:pt x="22222" y="18246"/>
                      </a:lnTo>
                      <a:lnTo>
                        <a:pt x="22201" y="18309"/>
                      </a:lnTo>
                      <a:lnTo>
                        <a:pt x="22201" y="18351"/>
                      </a:lnTo>
                      <a:lnTo>
                        <a:pt x="22368" y="18455"/>
                      </a:lnTo>
                      <a:lnTo>
                        <a:pt x="22368" y="18581"/>
                      </a:lnTo>
                      <a:lnTo>
                        <a:pt x="22368" y="18748"/>
                      </a:lnTo>
                      <a:lnTo>
                        <a:pt x="22410" y="18769"/>
                      </a:lnTo>
                      <a:lnTo>
                        <a:pt x="22494" y="18769"/>
                      </a:lnTo>
                      <a:lnTo>
                        <a:pt x="22535" y="18853"/>
                      </a:lnTo>
                      <a:lnTo>
                        <a:pt x="22515" y="18957"/>
                      </a:lnTo>
                      <a:lnTo>
                        <a:pt x="22682" y="19062"/>
                      </a:lnTo>
                      <a:lnTo>
                        <a:pt x="22598" y="19083"/>
                      </a:lnTo>
                      <a:lnTo>
                        <a:pt x="22724" y="19146"/>
                      </a:lnTo>
                      <a:lnTo>
                        <a:pt x="22787" y="19188"/>
                      </a:lnTo>
                      <a:lnTo>
                        <a:pt x="22891" y="19250"/>
                      </a:lnTo>
                      <a:lnTo>
                        <a:pt x="22996" y="19188"/>
                      </a:lnTo>
                      <a:lnTo>
                        <a:pt x="23100" y="19167"/>
                      </a:lnTo>
                      <a:lnTo>
                        <a:pt x="23100" y="18999"/>
                      </a:lnTo>
                      <a:lnTo>
                        <a:pt x="23163" y="18895"/>
                      </a:lnTo>
                      <a:lnTo>
                        <a:pt x="23226" y="18769"/>
                      </a:lnTo>
                      <a:lnTo>
                        <a:pt x="23331" y="18560"/>
                      </a:lnTo>
                      <a:lnTo>
                        <a:pt x="23310" y="18455"/>
                      </a:lnTo>
                      <a:lnTo>
                        <a:pt x="23351" y="18413"/>
                      </a:lnTo>
                      <a:lnTo>
                        <a:pt x="23351" y="18225"/>
                      </a:lnTo>
                      <a:lnTo>
                        <a:pt x="23331" y="18162"/>
                      </a:lnTo>
                      <a:lnTo>
                        <a:pt x="23414" y="18120"/>
                      </a:lnTo>
                      <a:lnTo>
                        <a:pt x="23351" y="17932"/>
                      </a:lnTo>
                      <a:lnTo>
                        <a:pt x="23247" y="17848"/>
                      </a:lnTo>
                      <a:lnTo>
                        <a:pt x="23205" y="17493"/>
                      </a:lnTo>
                      <a:lnTo>
                        <a:pt x="23142" y="17430"/>
                      </a:lnTo>
                      <a:lnTo>
                        <a:pt x="23163" y="17263"/>
                      </a:lnTo>
                      <a:lnTo>
                        <a:pt x="23205" y="17116"/>
                      </a:lnTo>
                      <a:lnTo>
                        <a:pt x="23163" y="17011"/>
                      </a:lnTo>
                      <a:lnTo>
                        <a:pt x="23100" y="16907"/>
                      </a:lnTo>
                      <a:lnTo>
                        <a:pt x="23038" y="16656"/>
                      </a:lnTo>
                      <a:lnTo>
                        <a:pt x="22996" y="16551"/>
                      </a:lnTo>
                      <a:lnTo>
                        <a:pt x="22954" y="16279"/>
                      </a:lnTo>
                      <a:lnTo>
                        <a:pt x="22912" y="16133"/>
                      </a:lnTo>
                      <a:lnTo>
                        <a:pt x="22933" y="15903"/>
                      </a:lnTo>
                      <a:lnTo>
                        <a:pt x="22912" y="15714"/>
                      </a:lnTo>
                      <a:lnTo>
                        <a:pt x="22933" y="15379"/>
                      </a:lnTo>
                      <a:lnTo>
                        <a:pt x="22933" y="15170"/>
                      </a:lnTo>
                      <a:lnTo>
                        <a:pt x="23038" y="15003"/>
                      </a:lnTo>
                      <a:lnTo>
                        <a:pt x="23121" y="14856"/>
                      </a:lnTo>
                      <a:lnTo>
                        <a:pt x="23226" y="14815"/>
                      </a:lnTo>
                      <a:lnTo>
                        <a:pt x="23268" y="14752"/>
                      </a:lnTo>
                      <a:lnTo>
                        <a:pt x="23331" y="14752"/>
                      </a:lnTo>
                      <a:lnTo>
                        <a:pt x="23414" y="14605"/>
                      </a:lnTo>
                      <a:lnTo>
                        <a:pt x="23414" y="14543"/>
                      </a:lnTo>
                      <a:lnTo>
                        <a:pt x="23372" y="14501"/>
                      </a:lnTo>
                      <a:lnTo>
                        <a:pt x="23414" y="14480"/>
                      </a:lnTo>
                      <a:lnTo>
                        <a:pt x="23540" y="14480"/>
                      </a:lnTo>
                      <a:lnTo>
                        <a:pt x="23561" y="14396"/>
                      </a:lnTo>
                      <a:lnTo>
                        <a:pt x="23665" y="14396"/>
                      </a:lnTo>
                      <a:lnTo>
                        <a:pt x="23686" y="14354"/>
                      </a:lnTo>
                      <a:lnTo>
                        <a:pt x="23875" y="14333"/>
                      </a:lnTo>
                      <a:lnTo>
                        <a:pt x="23937" y="14250"/>
                      </a:lnTo>
                      <a:lnTo>
                        <a:pt x="24063" y="14250"/>
                      </a:lnTo>
                      <a:lnTo>
                        <a:pt x="24084" y="14187"/>
                      </a:lnTo>
                      <a:lnTo>
                        <a:pt x="24168" y="14187"/>
                      </a:lnTo>
                      <a:lnTo>
                        <a:pt x="24209" y="14229"/>
                      </a:lnTo>
                      <a:lnTo>
                        <a:pt x="24314" y="14082"/>
                      </a:lnTo>
                      <a:lnTo>
                        <a:pt x="24314" y="14040"/>
                      </a:lnTo>
                      <a:lnTo>
                        <a:pt x="24377" y="14040"/>
                      </a:lnTo>
                      <a:lnTo>
                        <a:pt x="24481" y="13957"/>
                      </a:lnTo>
                      <a:lnTo>
                        <a:pt x="24481" y="13873"/>
                      </a:lnTo>
                      <a:lnTo>
                        <a:pt x="24691" y="13601"/>
                      </a:lnTo>
                      <a:lnTo>
                        <a:pt x="24795" y="13496"/>
                      </a:lnTo>
                      <a:lnTo>
                        <a:pt x="24984" y="13496"/>
                      </a:lnTo>
                      <a:lnTo>
                        <a:pt x="25025" y="13517"/>
                      </a:lnTo>
                      <a:lnTo>
                        <a:pt x="25088" y="13517"/>
                      </a:lnTo>
                      <a:lnTo>
                        <a:pt x="25193" y="13329"/>
                      </a:lnTo>
                      <a:lnTo>
                        <a:pt x="25465" y="13099"/>
                      </a:lnTo>
                      <a:lnTo>
                        <a:pt x="25737" y="12931"/>
                      </a:lnTo>
                      <a:lnTo>
                        <a:pt x="25862" y="12910"/>
                      </a:lnTo>
                      <a:lnTo>
                        <a:pt x="25925" y="12890"/>
                      </a:lnTo>
                      <a:lnTo>
                        <a:pt x="25988" y="12890"/>
                      </a:lnTo>
                      <a:lnTo>
                        <a:pt x="25988" y="12910"/>
                      </a:lnTo>
                      <a:lnTo>
                        <a:pt x="26092" y="12910"/>
                      </a:lnTo>
                      <a:lnTo>
                        <a:pt x="26197" y="12785"/>
                      </a:lnTo>
                      <a:lnTo>
                        <a:pt x="26155" y="12785"/>
                      </a:lnTo>
                      <a:lnTo>
                        <a:pt x="26134" y="12722"/>
                      </a:lnTo>
                      <a:lnTo>
                        <a:pt x="26030" y="12827"/>
                      </a:lnTo>
                      <a:lnTo>
                        <a:pt x="25883" y="12806"/>
                      </a:lnTo>
                      <a:lnTo>
                        <a:pt x="25820" y="12722"/>
                      </a:lnTo>
                      <a:lnTo>
                        <a:pt x="25925" y="12785"/>
                      </a:lnTo>
                      <a:lnTo>
                        <a:pt x="26051" y="12701"/>
                      </a:lnTo>
                      <a:lnTo>
                        <a:pt x="26030" y="12680"/>
                      </a:lnTo>
                      <a:lnTo>
                        <a:pt x="26092" y="12618"/>
                      </a:lnTo>
                      <a:lnTo>
                        <a:pt x="26051" y="12555"/>
                      </a:lnTo>
                      <a:lnTo>
                        <a:pt x="25925" y="12513"/>
                      </a:lnTo>
                      <a:lnTo>
                        <a:pt x="25862" y="12471"/>
                      </a:lnTo>
                      <a:lnTo>
                        <a:pt x="25946" y="12471"/>
                      </a:lnTo>
                      <a:lnTo>
                        <a:pt x="26030" y="12492"/>
                      </a:lnTo>
                      <a:lnTo>
                        <a:pt x="26092" y="12471"/>
                      </a:lnTo>
                      <a:lnTo>
                        <a:pt x="26092" y="12387"/>
                      </a:lnTo>
                      <a:lnTo>
                        <a:pt x="26155" y="12513"/>
                      </a:lnTo>
                      <a:lnTo>
                        <a:pt x="26239" y="12492"/>
                      </a:lnTo>
                      <a:lnTo>
                        <a:pt x="26302" y="12555"/>
                      </a:lnTo>
                      <a:lnTo>
                        <a:pt x="26364" y="12513"/>
                      </a:lnTo>
                      <a:lnTo>
                        <a:pt x="26385" y="12408"/>
                      </a:lnTo>
                      <a:lnTo>
                        <a:pt x="26511" y="12304"/>
                      </a:lnTo>
                      <a:lnTo>
                        <a:pt x="26553" y="12304"/>
                      </a:lnTo>
                      <a:lnTo>
                        <a:pt x="26574" y="12199"/>
                      </a:lnTo>
                      <a:lnTo>
                        <a:pt x="26553" y="12094"/>
                      </a:lnTo>
                      <a:lnTo>
                        <a:pt x="26511" y="12094"/>
                      </a:lnTo>
                      <a:lnTo>
                        <a:pt x="26448" y="12241"/>
                      </a:lnTo>
                      <a:lnTo>
                        <a:pt x="26448" y="12283"/>
                      </a:lnTo>
                      <a:lnTo>
                        <a:pt x="26385" y="12262"/>
                      </a:lnTo>
                      <a:lnTo>
                        <a:pt x="26364" y="12094"/>
                      </a:lnTo>
                      <a:lnTo>
                        <a:pt x="26344" y="12074"/>
                      </a:lnTo>
                      <a:lnTo>
                        <a:pt x="26092" y="12094"/>
                      </a:lnTo>
                      <a:lnTo>
                        <a:pt x="25967" y="12157"/>
                      </a:lnTo>
                      <a:lnTo>
                        <a:pt x="25988" y="12074"/>
                      </a:lnTo>
                      <a:lnTo>
                        <a:pt x="25988" y="11927"/>
                      </a:lnTo>
                      <a:lnTo>
                        <a:pt x="26051" y="11885"/>
                      </a:lnTo>
                      <a:lnTo>
                        <a:pt x="26092" y="11990"/>
                      </a:lnTo>
                      <a:lnTo>
                        <a:pt x="26176" y="12032"/>
                      </a:lnTo>
                      <a:lnTo>
                        <a:pt x="26239" y="11969"/>
                      </a:lnTo>
                      <a:lnTo>
                        <a:pt x="26385" y="11948"/>
                      </a:lnTo>
                      <a:lnTo>
                        <a:pt x="26406" y="11885"/>
                      </a:lnTo>
                      <a:lnTo>
                        <a:pt x="26490" y="11885"/>
                      </a:lnTo>
                      <a:lnTo>
                        <a:pt x="26511" y="11843"/>
                      </a:lnTo>
                      <a:lnTo>
                        <a:pt x="26490" y="11718"/>
                      </a:lnTo>
                      <a:lnTo>
                        <a:pt x="26448" y="11655"/>
                      </a:lnTo>
                      <a:lnTo>
                        <a:pt x="26469" y="11613"/>
                      </a:lnTo>
                      <a:lnTo>
                        <a:pt x="26511" y="11634"/>
                      </a:lnTo>
                      <a:lnTo>
                        <a:pt x="26574" y="11530"/>
                      </a:lnTo>
                      <a:lnTo>
                        <a:pt x="26511" y="11425"/>
                      </a:lnTo>
                      <a:lnTo>
                        <a:pt x="26469" y="11362"/>
                      </a:lnTo>
                      <a:lnTo>
                        <a:pt x="26385" y="11404"/>
                      </a:lnTo>
                      <a:lnTo>
                        <a:pt x="26302" y="11362"/>
                      </a:lnTo>
                      <a:lnTo>
                        <a:pt x="26260" y="11237"/>
                      </a:lnTo>
                      <a:lnTo>
                        <a:pt x="26176" y="11237"/>
                      </a:lnTo>
                      <a:lnTo>
                        <a:pt x="26092" y="11195"/>
                      </a:lnTo>
                      <a:lnTo>
                        <a:pt x="26030" y="11111"/>
                      </a:lnTo>
                      <a:lnTo>
                        <a:pt x="26030" y="11111"/>
                      </a:lnTo>
                      <a:lnTo>
                        <a:pt x="26092" y="11153"/>
                      </a:lnTo>
                      <a:lnTo>
                        <a:pt x="26260" y="11153"/>
                      </a:lnTo>
                      <a:lnTo>
                        <a:pt x="26302" y="11257"/>
                      </a:lnTo>
                      <a:lnTo>
                        <a:pt x="26385" y="11299"/>
                      </a:lnTo>
                      <a:lnTo>
                        <a:pt x="26406" y="11216"/>
                      </a:lnTo>
                      <a:lnTo>
                        <a:pt x="26281" y="11090"/>
                      </a:lnTo>
                      <a:lnTo>
                        <a:pt x="26385" y="11111"/>
                      </a:lnTo>
                      <a:lnTo>
                        <a:pt x="26406" y="11048"/>
                      </a:lnTo>
                      <a:lnTo>
                        <a:pt x="26448" y="11027"/>
                      </a:lnTo>
                      <a:lnTo>
                        <a:pt x="26406" y="10944"/>
                      </a:lnTo>
                      <a:lnTo>
                        <a:pt x="26281" y="10881"/>
                      </a:lnTo>
                      <a:lnTo>
                        <a:pt x="26239" y="10713"/>
                      </a:lnTo>
                      <a:lnTo>
                        <a:pt x="26281" y="10734"/>
                      </a:lnTo>
                      <a:lnTo>
                        <a:pt x="26344" y="10839"/>
                      </a:lnTo>
                      <a:lnTo>
                        <a:pt x="26406" y="10839"/>
                      </a:lnTo>
                      <a:lnTo>
                        <a:pt x="26448" y="10734"/>
                      </a:lnTo>
                      <a:lnTo>
                        <a:pt x="26448" y="10630"/>
                      </a:lnTo>
                      <a:lnTo>
                        <a:pt x="26344" y="10588"/>
                      </a:lnTo>
                      <a:lnTo>
                        <a:pt x="26197" y="10421"/>
                      </a:lnTo>
                      <a:lnTo>
                        <a:pt x="26092" y="10379"/>
                      </a:lnTo>
                      <a:lnTo>
                        <a:pt x="26030" y="10274"/>
                      </a:lnTo>
                      <a:lnTo>
                        <a:pt x="25946" y="10253"/>
                      </a:lnTo>
                      <a:lnTo>
                        <a:pt x="25946" y="10149"/>
                      </a:lnTo>
                      <a:lnTo>
                        <a:pt x="26030" y="10044"/>
                      </a:lnTo>
                      <a:lnTo>
                        <a:pt x="25967" y="10149"/>
                      </a:lnTo>
                      <a:lnTo>
                        <a:pt x="25988" y="10190"/>
                      </a:lnTo>
                      <a:lnTo>
                        <a:pt x="26051" y="10211"/>
                      </a:lnTo>
                      <a:lnTo>
                        <a:pt x="26134" y="10316"/>
                      </a:lnTo>
                      <a:lnTo>
                        <a:pt x="26239" y="10358"/>
                      </a:lnTo>
                      <a:lnTo>
                        <a:pt x="26364" y="10504"/>
                      </a:lnTo>
                      <a:lnTo>
                        <a:pt x="26385" y="10504"/>
                      </a:lnTo>
                      <a:lnTo>
                        <a:pt x="26406" y="10274"/>
                      </a:lnTo>
                      <a:lnTo>
                        <a:pt x="26406" y="10169"/>
                      </a:lnTo>
                      <a:lnTo>
                        <a:pt x="26406" y="10086"/>
                      </a:lnTo>
                      <a:lnTo>
                        <a:pt x="26385" y="10044"/>
                      </a:lnTo>
                      <a:lnTo>
                        <a:pt x="26406" y="9856"/>
                      </a:lnTo>
                      <a:lnTo>
                        <a:pt x="26448" y="9793"/>
                      </a:lnTo>
                      <a:lnTo>
                        <a:pt x="26409" y="9728"/>
                      </a:lnTo>
                      <a:lnTo>
                        <a:pt x="26409" y="9728"/>
                      </a:lnTo>
                      <a:lnTo>
                        <a:pt x="26490" y="9667"/>
                      </a:lnTo>
                      <a:lnTo>
                        <a:pt x="26616" y="9563"/>
                      </a:lnTo>
                      <a:lnTo>
                        <a:pt x="26657" y="9458"/>
                      </a:lnTo>
                      <a:lnTo>
                        <a:pt x="26657" y="9437"/>
                      </a:lnTo>
                      <a:lnTo>
                        <a:pt x="26678" y="9458"/>
                      </a:lnTo>
                      <a:lnTo>
                        <a:pt x="26657" y="9584"/>
                      </a:lnTo>
                      <a:lnTo>
                        <a:pt x="26678" y="9625"/>
                      </a:lnTo>
                      <a:lnTo>
                        <a:pt x="26574" y="9667"/>
                      </a:lnTo>
                      <a:lnTo>
                        <a:pt x="26511" y="9793"/>
                      </a:lnTo>
                      <a:lnTo>
                        <a:pt x="26595" y="9960"/>
                      </a:lnTo>
                      <a:lnTo>
                        <a:pt x="26574" y="10107"/>
                      </a:lnTo>
                      <a:lnTo>
                        <a:pt x="26490" y="10253"/>
                      </a:lnTo>
                      <a:lnTo>
                        <a:pt x="26490" y="10358"/>
                      </a:lnTo>
                      <a:lnTo>
                        <a:pt x="26595" y="10462"/>
                      </a:lnTo>
                      <a:lnTo>
                        <a:pt x="26616" y="10400"/>
                      </a:lnTo>
                      <a:lnTo>
                        <a:pt x="26657" y="10462"/>
                      </a:lnTo>
                      <a:lnTo>
                        <a:pt x="26699" y="10462"/>
                      </a:lnTo>
                      <a:lnTo>
                        <a:pt x="26699" y="10483"/>
                      </a:lnTo>
                      <a:lnTo>
                        <a:pt x="26678" y="10525"/>
                      </a:lnTo>
                      <a:lnTo>
                        <a:pt x="26699" y="10609"/>
                      </a:lnTo>
                      <a:lnTo>
                        <a:pt x="26825" y="10609"/>
                      </a:lnTo>
                      <a:lnTo>
                        <a:pt x="26762" y="10672"/>
                      </a:lnTo>
                      <a:lnTo>
                        <a:pt x="26762" y="10693"/>
                      </a:lnTo>
                      <a:lnTo>
                        <a:pt x="26699" y="10797"/>
                      </a:lnTo>
                      <a:lnTo>
                        <a:pt x="26699" y="10881"/>
                      </a:lnTo>
                      <a:lnTo>
                        <a:pt x="26657" y="10985"/>
                      </a:lnTo>
                      <a:lnTo>
                        <a:pt x="26616" y="11111"/>
                      </a:lnTo>
                      <a:lnTo>
                        <a:pt x="26616" y="11216"/>
                      </a:lnTo>
                      <a:lnTo>
                        <a:pt x="26657" y="11153"/>
                      </a:lnTo>
                      <a:lnTo>
                        <a:pt x="26678" y="11111"/>
                      </a:lnTo>
                      <a:lnTo>
                        <a:pt x="26783" y="10902"/>
                      </a:lnTo>
                      <a:lnTo>
                        <a:pt x="26804" y="10944"/>
                      </a:lnTo>
                      <a:lnTo>
                        <a:pt x="26804" y="11006"/>
                      </a:lnTo>
                      <a:lnTo>
                        <a:pt x="26825" y="10944"/>
                      </a:lnTo>
                      <a:lnTo>
                        <a:pt x="26825" y="10881"/>
                      </a:lnTo>
                      <a:lnTo>
                        <a:pt x="26909" y="10776"/>
                      </a:lnTo>
                      <a:lnTo>
                        <a:pt x="26992" y="10525"/>
                      </a:lnTo>
                      <a:lnTo>
                        <a:pt x="27118" y="10462"/>
                      </a:lnTo>
                      <a:lnTo>
                        <a:pt x="27222" y="10253"/>
                      </a:lnTo>
                      <a:lnTo>
                        <a:pt x="27222" y="10086"/>
                      </a:lnTo>
                      <a:lnTo>
                        <a:pt x="27139" y="9897"/>
                      </a:lnTo>
                      <a:lnTo>
                        <a:pt x="27097" y="9856"/>
                      </a:lnTo>
                      <a:lnTo>
                        <a:pt x="27076" y="9688"/>
                      </a:lnTo>
                      <a:lnTo>
                        <a:pt x="27013" y="9625"/>
                      </a:lnTo>
                      <a:lnTo>
                        <a:pt x="27013" y="9521"/>
                      </a:lnTo>
                      <a:lnTo>
                        <a:pt x="27076" y="9416"/>
                      </a:lnTo>
                      <a:lnTo>
                        <a:pt x="27181" y="9312"/>
                      </a:lnTo>
                      <a:lnTo>
                        <a:pt x="27306" y="9249"/>
                      </a:lnTo>
                      <a:lnTo>
                        <a:pt x="27118" y="9458"/>
                      </a:lnTo>
                      <a:lnTo>
                        <a:pt x="27076" y="9542"/>
                      </a:lnTo>
                      <a:lnTo>
                        <a:pt x="27118" y="9625"/>
                      </a:lnTo>
                      <a:lnTo>
                        <a:pt x="27243" y="9751"/>
                      </a:lnTo>
                      <a:lnTo>
                        <a:pt x="27327" y="9730"/>
                      </a:lnTo>
                      <a:lnTo>
                        <a:pt x="27390" y="9772"/>
                      </a:lnTo>
                      <a:lnTo>
                        <a:pt x="27327" y="9939"/>
                      </a:lnTo>
                      <a:lnTo>
                        <a:pt x="27327" y="9939"/>
                      </a:lnTo>
                      <a:lnTo>
                        <a:pt x="27411" y="9877"/>
                      </a:lnTo>
                      <a:lnTo>
                        <a:pt x="27432" y="9897"/>
                      </a:lnTo>
                      <a:lnTo>
                        <a:pt x="27515" y="9793"/>
                      </a:lnTo>
                      <a:lnTo>
                        <a:pt x="27515" y="9730"/>
                      </a:lnTo>
                      <a:lnTo>
                        <a:pt x="27557" y="9730"/>
                      </a:lnTo>
                      <a:lnTo>
                        <a:pt x="27620" y="9646"/>
                      </a:lnTo>
                      <a:lnTo>
                        <a:pt x="27704" y="9625"/>
                      </a:lnTo>
                      <a:lnTo>
                        <a:pt x="27745" y="9458"/>
                      </a:lnTo>
                      <a:lnTo>
                        <a:pt x="27808" y="9374"/>
                      </a:lnTo>
                      <a:lnTo>
                        <a:pt x="27850" y="9374"/>
                      </a:lnTo>
                      <a:lnTo>
                        <a:pt x="27913" y="9270"/>
                      </a:lnTo>
                      <a:lnTo>
                        <a:pt x="27934" y="9207"/>
                      </a:lnTo>
                      <a:lnTo>
                        <a:pt x="27934" y="9144"/>
                      </a:lnTo>
                      <a:lnTo>
                        <a:pt x="27976" y="9040"/>
                      </a:lnTo>
                      <a:lnTo>
                        <a:pt x="27976" y="8998"/>
                      </a:lnTo>
                      <a:lnTo>
                        <a:pt x="28038" y="8914"/>
                      </a:lnTo>
                      <a:lnTo>
                        <a:pt x="28017" y="8830"/>
                      </a:lnTo>
                      <a:lnTo>
                        <a:pt x="27955" y="8789"/>
                      </a:lnTo>
                      <a:lnTo>
                        <a:pt x="27913" y="8705"/>
                      </a:lnTo>
                      <a:lnTo>
                        <a:pt x="28059" y="8621"/>
                      </a:lnTo>
                      <a:lnTo>
                        <a:pt x="28059" y="8537"/>
                      </a:lnTo>
                      <a:lnTo>
                        <a:pt x="28164" y="8475"/>
                      </a:lnTo>
                      <a:lnTo>
                        <a:pt x="28248" y="8433"/>
                      </a:lnTo>
                      <a:lnTo>
                        <a:pt x="28436" y="8328"/>
                      </a:lnTo>
                      <a:lnTo>
                        <a:pt x="28561" y="8328"/>
                      </a:lnTo>
                      <a:lnTo>
                        <a:pt x="28750" y="8203"/>
                      </a:lnTo>
                      <a:lnTo>
                        <a:pt x="28813" y="8203"/>
                      </a:lnTo>
                      <a:lnTo>
                        <a:pt x="28854" y="8224"/>
                      </a:lnTo>
                      <a:lnTo>
                        <a:pt x="29085" y="8203"/>
                      </a:lnTo>
                      <a:lnTo>
                        <a:pt x="29189" y="8265"/>
                      </a:lnTo>
                      <a:lnTo>
                        <a:pt x="29336" y="8203"/>
                      </a:lnTo>
                      <a:lnTo>
                        <a:pt x="29587" y="8203"/>
                      </a:lnTo>
                      <a:lnTo>
                        <a:pt x="29629" y="8182"/>
                      </a:lnTo>
                      <a:lnTo>
                        <a:pt x="29608" y="8119"/>
                      </a:lnTo>
                      <a:lnTo>
                        <a:pt x="29608" y="7972"/>
                      </a:lnTo>
                      <a:lnTo>
                        <a:pt x="29608" y="7847"/>
                      </a:lnTo>
                      <a:lnTo>
                        <a:pt x="29733" y="7952"/>
                      </a:lnTo>
                      <a:lnTo>
                        <a:pt x="29733" y="8077"/>
                      </a:lnTo>
                      <a:lnTo>
                        <a:pt x="29712" y="8161"/>
                      </a:lnTo>
                      <a:lnTo>
                        <a:pt x="29796" y="8161"/>
                      </a:lnTo>
                      <a:lnTo>
                        <a:pt x="29901" y="8056"/>
                      </a:lnTo>
                      <a:lnTo>
                        <a:pt x="30005" y="7868"/>
                      </a:lnTo>
                      <a:lnTo>
                        <a:pt x="30047" y="7972"/>
                      </a:lnTo>
                      <a:lnTo>
                        <a:pt x="30047" y="8056"/>
                      </a:lnTo>
                      <a:lnTo>
                        <a:pt x="30131" y="8077"/>
                      </a:lnTo>
                      <a:lnTo>
                        <a:pt x="30382" y="7952"/>
                      </a:lnTo>
                      <a:lnTo>
                        <a:pt x="30466" y="7805"/>
                      </a:lnTo>
                      <a:lnTo>
                        <a:pt x="30424" y="7596"/>
                      </a:lnTo>
                      <a:lnTo>
                        <a:pt x="30361" y="7638"/>
                      </a:lnTo>
                      <a:lnTo>
                        <a:pt x="30361" y="7742"/>
                      </a:lnTo>
                      <a:lnTo>
                        <a:pt x="30319" y="7868"/>
                      </a:lnTo>
                      <a:lnTo>
                        <a:pt x="30152" y="7868"/>
                      </a:lnTo>
                      <a:lnTo>
                        <a:pt x="30131" y="7763"/>
                      </a:lnTo>
                      <a:lnTo>
                        <a:pt x="30068" y="7575"/>
                      </a:lnTo>
                      <a:lnTo>
                        <a:pt x="29922" y="7491"/>
                      </a:lnTo>
                      <a:lnTo>
                        <a:pt x="29922" y="7449"/>
                      </a:lnTo>
                      <a:lnTo>
                        <a:pt x="30131" y="7261"/>
                      </a:lnTo>
                      <a:lnTo>
                        <a:pt x="30131" y="7177"/>
                      </a:lnTo>
                      <a:lnTo>
                        <a:pt x="30047" y="7177"/>
                      </a:lnTo>
                      <a:lnTo>
                        <a:pt x="30047" y="7115"/>
                      </a:lnTo>
                      <a:lnTo>
                        <a:pt x="30131" y="7052"/>
                      </a:lnTo>
                      <a:lnTo>
                        <a:pt x="30152" y="6968"/>
                      </a:lnTo>
                      <a:lnTo>
                        <a:pt x="30214" y="6905"/>
                      </a:lnTo>
                      <a:lnTo>
                        <a:pt x="30277" y="6696"/>
                      </a:lnTo>
                      <a:lnTo>
                        <a:pt x="30486" y="6529"/>
                      </a:lnTo>
                      <a:lnTo>
                        <a:pt x="30570" y="6382"/>
                      </a:lnTo>
                      <a:lnTo>
                        <a:pt x="30633" y="6382"/>
                      </a:lnTo>
                      <a:lnTo>
                        <a:pt x="30696" y="6278"/>
                      </a:lnTo>
                      <a:lnTo>
                        <a:pt x="30696" y="6340"/>
                      </a:lnTo>
                      <a:lnTo>
                        <a:pt x="30779" y="6382"/>
                      </a:lnTo>
                      <a:lnTo>
                        <a:pt x="30842" y="6299"/>
                      </a:lnTo>
                      <a:lnTo>
                        <a:pt x="30905" y="6173"/>
                      </a:lnTo>
                      <a:lnTo>
                        <a:pt x="30905" y="6299"/>
                      </a:lnTo>
                      <a:lnTo>
                        <a:pt x="30989" y="6299"/>
                      </a:lnTo>
                      <a:lnTo>
                        <a:pt x="31051" y="6173"/>
                      </a:lnTo>
                      <a:lnTo>
                        <a:pt x="31093" y="6215"/>
                      </a:lnTo>
                      <a:lnTo>
                        <a:pt x="31156" y="6173"/>
                      </a:lnTo>
                      <a:lnTo>
                        <a:pt x="31261" y="6006"/>
                      </a:lnTo>
                      <a:lnTo>
                        <a:pt x="31407" y="5796"/>
                      </a:lnTo>
                      <a:lnTo>
                        <a:pt x="31386" y="5922"/>
                      </a:lnTo>
                      <a:lnTo>
                        <a:pt x="31407" y="6006"/>
                      </a:lnTo>
                      <a:lnTo>
                        <a:pt x="31512" y="6006"/>
                      </a:lnTo>
                      <a:lnTo>
                        <a:pt x="31616" y="5880"/>
                      </a:lnTo>
                      <a:lnTo>
                        <a:pt x="31742" y="5880"/>
                      </a:lnTo>
                      <a:lnTo>
                        <a:pt x="31784" y="6006"/>
                      </a:lnTo>
                      <a:lnTo>
                        <a:pt x="31846" y="6006"/>
                      </a:lnTo>
                      <a:lnTo>
                        <a:pt x="31951" y="5880"/>
                      </a:lnTo>
                      <a:lnTo>
                        <a:pt x="32035" y="5922"/>
                      </a:lnTo>
                      <a:lnTo>
                        <a:pt x="32098" y="5901"/>
                      </a:lnTo>
                      <a:lnTo>
                        <a:pt x="32202" y="5817"/>
                      </a:lnTo>
                      <a:lnTo>
                        <a:pt x="32307" y="5817"/>
                      </a:lnTo>
                      <a:lnTo>
                        <a:pt x="32432" y="5755"/>
                      </a:lnTo>
                      <a:lnTo>
                        <a:pt x="32474" y="5817"/>
                      </a:lnTo>
                      <a:lnTo>
                        <a:pt x="32558" y="5796"/>
                      </a:lnTo>
                      <a:lnTo>
                        <a:pt x="32642" y="5713"/>
                      </a:lnTo>
                      <a:lnTo>
                        <a:pt x="32537" y="5650"/>
                      </a:lnTo>
                      <a:lnTo>
                        <a:pt x="32474" y="5713"/>
                      </a:lnTo>
                      <a:lnTo>
                        <a:pt x="32411" y="5650"/>
                      </a:lnTo>
                      <a:lnTo>
                        <a:pt x="32453" y="5504"/>
                      </a:lnTo>
                      <a:lnTo>
                        <a:pt x="32223" y="5378"/>
                      </a:lnTo>
                      <a:lnTo>
                        <a:pt x="32202" y="5357"/>
                      </a:lnTo>
                      <a:lnTo>
                        <a:pt x="32223" y="5294"/>
                      </a:lnTo>
                      <a:lnTo>
                        <a:pt x="32223" y="5252"/>
                      </a:lnTo>
                      <a:lnTo>
                        <a:pt x="32223" y="5169"/>
                      </a:lnTo>
                      <a:lnTo>
                        <a:pt x="32244" y="5085"/>
                      </a:lnTo>
                      <a:lnTo>
                        <a:pt x="32202" y="5022"/>
                      </a:lnTo>
                      <a:lnTo>
                        <a:pt x="32139" y="4959"/>
                      </a:lnTo>
                      <a:lnTo>
                        <a:pt x="32098" y="4939"/>
                      </a:lnTo>
                      <a:lnTo>
                        <a:pt x="32118" y="4855"/>
                      </a:lnTo>
                      <a:lnTo>
                        <a:pt x="32244" y="4123"/>
                      </a:lnTo>
                      <a:lnTo>
                        <a:pt x="32244" y="3934"/>
                      </a:lnTo>
                      <a:lnTo>
                        <a:pt x="32014" y="3725"/>
                      </a:lnTo>
                      <a:lnTo>
                        <a:pt x="31951" y="3788"/>
                      </a:lnTo>
                      <a:lnTo>
                        <a:pt x="31805" y="3725"/>
                      </a:lnTo>
                      <a:lnTo>
                        <a:pt x="31700" y="3767"/>
                      </a:lnTo>
                      <a:lnTo>
                        <a:pt x="31616" y="3683"/>
                      </a:lnTo>
                      <a:lnTo>
                        <a:pt x="31533" y="3662"/>
                      </a:lnTo>
                      <a:lnTo>
                        <a:pt x="31512" y="3662"/>
                      </a:lnTo>
                      <a:lnTo>
                        <a:pt x="31407" y="3767"/>
                      </a:lnTo>
                      <a:lnTo>
                        <a:pt x="31365" y="3830"/>
                      </a:lnTo>
                      <a:lnTo>
                        <a:pt x="31156" y="4081"/>
                      </a:lnTo>
                      <a:lnTo>
                        <a:pt x="31072" y="4206"/>
                      </a:lnTo>
                      <a:lnTo>
                        <a:pt x="31072" y="4311"/>
                      </a:lnTo>
                      <a:lnTo>
                        <a:pt x="30905" y="4395"/>
                      </a:lnTo>
                      <a:lnTo>
                        <a:pt x="30905" y="4520"/>
                      </a:lnTo>
                      <a:lnTo>
                        <a:pt x="30863" y="4625"/>
                      </a:lnTo>
                      <a:lnTo>
                        <a:pt x="30696" y="4813"/>
                      </a:lnTo>
                      <a:lnTo>
                        <a:pt x="30633" y="4834"/>
                      </a:lnTo>
                      <a:lnTo>
                        <a:pt x="30445" y="5043"/>
                      </a:lnTo>
                      <a:lnTo>
                        <a:pt x="30424" y="5127"/>
                      </a:lnTo>
                      <a:lnTo>
                        <a:pt x="30340" y="5169"/>
                      </a:lnTo>
                      <a:lnTo>
                        <a:pt x="30235" y="5148"/>
                      </a:lnTo>
                      <a:lnTo>
                        <a:pt x="30173" y="5148"/>
                      </a:lnTo>
                      <a:lnTo>
                        <a:pt x="30131" y="5190"/>
                      </a:lnTo>
                      <a:lnTo>
                        <a:pt x="30068" y="5190"/>
                      </a:lnTo>
                      <a:lnTo>
                        <a:pt x="29942" y="5336"/>
                      </a:lnTo>
                      <a:lnTo>
                        <a:pt x="28269" y="5294"/>
                      </a:lnTo>
                      <a:lnTo>
                        <a:pt x="28059" y="5336"/>
                      </a:lnTo>
                      <a:lnTo>
                        <a:pt x="27955" y="5441"/>
                      </a:lnTo>
                      <a:lnTo>
                        <a:pt x="27829" y="5483"/>
                      </a:lnTo>
                      <a:lnTo>
                        <a:pt x="27704" y="5566"/>
                      </a:lnTo>
                      <a:lnTo>
                        <a:pt x="27453" y="5817"/>
                      </a:lnTo>
                      <a:lnTo>
                        <a:pt x="27285" y="5859"/>
                      </a:lnTo>
                      <a:lnTo>
                        <a:pt x="27181" y="5922"/>
                      </a:lnTo>
                      <a:lnTo>
                        <a:pt x="26699" y="6299"/>
                      </a:lnTo>
                      <a:lnTo>
                        <a:pt x="25611" y="6612"/>
                      </a:lnTo>
                      <a:lnTo>
                        <a:pt x="25569" y="6864"/>
                      </a:lnTo>
                      <a:lnTo>
                        <a:pt x="25318" y="6968"/>
                      </a:lnTo>
                      <a:lnTo>
                        <a:pt x="23331" y="7491"/>
                      </a:lnTo>
                      <a:lnTo>
                        <a:pt x="23247" y="7324"/>
                      </a:lnTo>
                      <a:lnTo>
                        <a:pt x="23351" y="7177"/>
                      </a:lnTo>
                      <a:lnTo>
                        <a:pt x="23561" y="7073"/>
                      </a:lnTo>
                      <a:lnTo>
                        <a:pt x="23665" y="6947"/>
                      </a:lnTo>
                      <a:lnTo>
                        <a:pt x="23728" y="6822"/>
                      </a:lnTo>
                      <a:lnTo>
                        <a:pt x="23770" y="6696"/>
                      </a:lnTo>
                      <a:lnTo>
                        <a:pt x="23833" y="5922"/>
                      </a:lnTo>
                      <a:lnTo>
                        <a:pt x="23456" y="4143"/>
                      </a:lnTo>
                      <a:lnTo>
                        <a:pt x="23100" y="3871"/>
                      </a:lnTo>
                      <a:lnTo>
                        <a:pt x="22954" y="3683"/>
                      </a:lnTo>
                      <a:lnTo>
                        <a:pt x="20652" y="2616"/>
                      </a:lnTo>
                      <a:lnTo>
                        <a:pt x="20548" y="2553"/>
                      </a:lnTo>
                      <a:lnTo>
                        <a:pt x="20422" y="2511"/>
                      </a:lnTo>
                      <a:lnTo>
                        <a:pt x="20380" y="2449"/>
                      </a:lnTo>
                      <a:lnTo>
                        <a:pt x="20087" y="2449"/>
                      </a:lnTo>
                      <a:lnTo>
                        <a:pt x="20066" y="2344"/>
                      </a:lnTo>
                      <a:lnTo>
                        <a:pt x="19983" y="2302"/>
                      </a:lnTo>
                      <a:lnTo>
                        <a:pt x="19899" y="2344"/>
                      </a:lnTo>
                      <a:lnTo>
                        <a:pt x="19711" y="2344"/>
                      </a:lnTo>
                      <a:lnTo>
                        <a:pt x="19606" y="2323"/>
                      </a:lnTo>
                      <a:lnTo>
                        <a:pt x="19543" y="2239"/>
                      </a:lnTo>
                      <a:lnTo>
                        <a:pt x="19439" y="2198"/>
                      </a:lnTo>
                      <a:lnTo>
                        <a:pt x="19230" y="2135"/>
                      </a:lnTo>
                      <a:lnTo>
                        <a:pt x="19167" y="2009"/>
                      </a:lnTo>
                      <a:lnTo>
                        <a:pt x="19083" y="2009"/>
                      </a:lnTo>
                      <a:lnTo>
                        <a:pt x="18958" y="1905"/>
                      </a:lnTo>
                      <a:lnTo>
                        <a:pt x="18853" y="1905"/>
                      </a:lnTo>
                      <a:lnTo>
                        <a:pt x="18769" y="1884"/>
                      </a:lnTo>
                      <a:lnTo>
                        <a:pt x="18644" y="1905"/>
                      </a:lnTo>
                      <a:lnTo>
                        <a:pt x="18623" y="1926"/>
                      </a:lnTo>
                      <a:lnTo>
                        <a:pt x="18560" y="1842"/>
                      </a:lnTo>
                      <a:lnTo>
                        <a:pt x="18434" y="1821"/>
                      </a:lnTo>
                      <a:lnTo>
                        <a:pt x="18414" y="1800"/>
                      </a:lnTo>
                      <a:lnTo>
                        <a:pt x="18309" y="1737"/>
                      </a:lnTo>
                      <a:lnTo>
                        <a:pt x="18288" y="1716"/>
                      </a:lnTo>
                      <a:lnTo>
                        <a:pt x="18204" y="1633"/>
                      </a:lnTo>
                      <a:lnTo>
                        <a:pt x="18204" y="1612"/>
                      </a:lnTo>
                      <a:lnTo>
                        <a:pt x="18079" y="1507"/>
                      </a:lnTo>
                      <a:lnTo>
                        <a:pt x="17932" y="1507"/>
                      </a:lnTo>
                      <a:lnTo>
                        <a:pt x="17807" y="1486"/>
                      </a:lnTo>
                      <a:lnTo>
                        <a:pt x="2846" y="1"/>
                      </a:lnTo>
                      <a:close/>
                    </a:path>
                  </a:pathLst>
                </a:custGeom>
                <a:solidFill>
                  <a:srgbClr val="5F7D9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grpSp>
          <p:nvGrpSpPr>
            <p:cNvPr id="838" name="Google Shape;2569;p78"/>
            <p:cNvGrpSpPr/>
            <p:nvPr/>
          </p:nvGrpSpPr>
          <p:grpSpPr>
            <a:xfrm>
              <a:off x="3230417" y="3103734"/>
              <a:ext cx="282982" cy="280332"/>
              <a:chOff x="2605700" y="3152850"/>
              <a:chExt cx="594125" cy="616250"/>
            </a:xfrm>
          </p:grpSpPr>
          <p:sp>
            <p:nvSpPr>
              <p:cNvPr id="1053" name="Google Shape;2570;p78"/>
              <p:cNvSpPr/>
              <p:nvPr/>
            </p:nvSpPr>
            <p:spPr>
              <a:xfrm>
                <a:off x="2605700" y="3152850"/>
                <a:ext cx="379825" cy="616250"/>
              </a:xfrm>
              <a:custGeom>
                <a:avLst/>
                <a:gdLst/>
                <a:ahLst/>
                <a:cxnLst/>
                <a:rect l="l" t="t" r="r" b="b"/>
                <a:pathLst>
                  <a:path w="15193" h="24650" extrusionOk="0">
                    <a:moveTo>
                      <a:pt x="14024" y="2338"/>
                    </a:moveTo>
                    <a:lnTo>
                      <a:pt x="8818" y="0"/>
                    </a:lnTo>
                    <a:lnTo>
                      <a:pt x="4037" y="1594"/>
                    </a:lnTo>
                    <a:lnTo>
                      <a:pt x="0" y="7225"/>
                    </a:lnTo>
                    <a:lnTo>
                      <a:pt x="2018" y="11156"/>
                    </a:lnTo>
                    <a:lnTo>
                      <a:pt x="7331" y="12325"/>
                    </a:lnTo>
                    <a:lnTo>
                      <a:pt x="10518" y="17531"/>
                    </a:lnTo>
                    <a:lnTo>
                      <a:pt x="11049" y="22843"/>
                    </a:lnTo>
                    <a:lnTo>
                      <a:pt x="13705" y="24650"/>
                    </a:lnTo>
                    <a:lnTo>
                      <a:pt x="15193" y="18700"/>
                    </a:lnTo>
                    <a:lnTo>
                      <a:pt x="12218" y="5844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</p:sp>
          <p:sp>
            <p:nvSpPr>
              <p:cNvPr id="1054" name="Google Shape;2571;p78"/>
              <p:cNvSpPr/>
              <p:nvPr/>
            </p:nvSpPr>
            <p:spPr>
              <a:xfrm>
                <a:off x="2632775" y="3168475"/>
                <a:ext cx="567050" cy="590050"/>
              </a:xfrm>
              <a:custGeom>
                <a:avLst/>
                <a:gdLst/>
                <a:ahLst/>
                <a:cxnLst/>
                <a:rect l="l" t="t" r="r" b="b"/>
                <a:pathLst>
                  <a:path w="22682" h="23602" extrusionOk="0">
                    <a:moveTo>
                      <a:pt x="13852" y="21070"/>
                    </a:moveTo>
                    <a:lnTo>
                      <a:pt x="13894" y="21091"/>
                    </a:lnTo>
                    <a:lnTo>
                      <a:pt x="13977" y="21217"/>
                    </a:lnTo>
                    <a:lnTo>
                      <a:pt x="14103" y="21384"/>
                    </a:lnTo>
                    <a:lnTo>
                      <a:pt x="14166" y="21384"/>
                    </a:lnTo>
                    <a:lnTo>
                      <a:pt x="14208" y="21342"/>
                    </a:lnTo>
                    <a:lnTo>
                      <a:pt x="14228" y="21384"/>
                    </a:lnTo>
                    <a:lnTo>
                      <a:pt x="14228" y="21489"/>
                    </a:lnTo>
                    <a:lnTo>
                      <a:pt x="14187" y="21489"/>
                    </a:lnTo>
                    <a:lnTo>
                      <a:pt x="14124" y="21698"/>
                    </a:lnTo>
                    <a:lnTo>
                      <a:pt x="13998" y="21928"/>
                    </a:lnTo>
                    <a:lnTo>
                      <a:pt x="13873" y="21928"/>
                    </a:lnTo>
                    <a:lnTo>
                      <a:pt x="13852" y="22075"/>
                    </a:lnTo>
                    <a:lnTo>
                      <a:pt x="13789" y="22158"/>
                    </a:lnTo>
                    <a:lnTo>
                      <a:pt x="13768" y="22158"/>
                    </a:lnTo>
                    <a:lnTo>
                      <a:pt x="13643" y="22242"/>
                    </a:lnTo>
                    <a:lnTo>
                      <a:pt x="13559" y="22326"/>
                    </a:lnTo>
                    <a:lnTo>
                      <a:pt x="13559" y="22367"/>
                    </a:lnTo>
                    <a:lnTo>
                      <a:pt x="13454" y="22388"/>
                    </a:lnTo>
                    <a:lnTo>
                      <a:pt x="13392" y="22451"/>
                    </a:lnTo>
                    <a:lnTo>
                      <a:pt x="13392" y="22472"/>
                    </a:lnTo>
                    <a:lnTo>
                      <a:pt x="13329" y="22347"/>
                    </a:lnTo>
                    <a:lnTo>
                      <a:pt x="13371" y="22242"/>
                    </a:lnTo>
                    <a:lnTo>
                      <a:pt x="13454" y="22179"/>
                    </a:lnTo>
                    <a:lnTo>
                      <a:pt x="13454" y="22116"/>
                    </a:lnTo>
                    <a:lnTo>
                      <a:pt x="13559" y="22012"/>
                    </a:lnTo>
                    <a:lnTo>
                      <a:pt x="13559" y="21928"/>
                    </a:lnTo>
                    <a:lnTo>
                      <a:pt x="13601" y="21970"/>
                    </a:lnTo>
                    <a:lnTo>
                      <a:pt x="13684" y="21970"/>
                    </a:lnTo>
                    <a:lnTo>
                      <a:pt x="13789" y="21865"/>
                    </a:lnTo>
                    <a:lnTo>
                      <a:pt x="13789" y="21761"/>
                    </a:lnTo>
                    <a:lnTo>
                      <a:pt x="13810" y="21740"/>
                    </a:lnTo>
                    <a:lnTo>
                      <a:pt x="13810" y="21614"/>
                    </a:lnTo>
                    <a:lnTo>
                      <a:pt x="13873" y="21551"/>
                    </a:lnTo>
                    <a:lnTo>
                      <a:pt x="13915" y="21551"/>
                    </a:lnTo>
                    <a:lnTo>
                      <a:pt x="13977" y="21447"/>
                    </a:lnTo>
                    <a:lnTo>
                      <a:pt x="13956" y="21384"/>
                    </a:lnTo>
                    <a:lnTo>
                      <a:pt x="13894" y="21300"/>
                    </a:lnTo>
                    <a:lnTo>
                      <a:pt x="13894" y="21112"/>
                    </a:lnTo>
                    <a:lnTo>
                      <a:pt x="13852" y="21070"/>
                    </a:lnTo>
                    <a:close/>
                    <a:moveTo>
                      <a:pt x="7617" y="0"/>
                    </a:moveTo>
                    <a:lnTo>
                      <a:pt x="7617" y="147"/>
                    </a:lnTo>
                    <a:lnTo>
                      <a:pt x="7575" y="272"/>
                    </a:lnTo>
                    <a:lnTo>
                      <a:pt x="7282" y="481"/>
                    </a:lnTo>
                    <a:lnTo>
                      <a:pt x="7094" y="502"/>
                    </a:lnTo>
                    <a:lnTo>
                      <a:pt x="6842" y="607"/>
                    </a:lnTo>
                    <a:lnTo>
                      <a:pt x="6738" y="565"/>
                    </a:lnTo>
                    <a:lnTo>
                      <a:pt x="6570" y="586"/>
                    </a:lnTo>
                    <a:lnTo>
                      <a:pt x="6382" y="732"/>
                    </a:lnTo>
                    <a:lnTo>
                      <a:pt x="6215" y="795"/>
                    </a:lnTo>
                    <a:lnTo>
                      <a:pt x="6152" y="732"/>
                    </a:lnTo>
                    <a:lnTo>
                      <a:pt x="5901" y="774"/>
                    </a:lnTo>
                    <a:lnTo>
                      <a:pt x="5692" y="774"/>
                    </a:lnTo>
                    <a:lnTo>
                      <a:pt x="5503" y="670"/>
                    </a:lnTo>
                    <a:lnTo>
                      <a:pt x="5315" y="628"/>
                    </a:lnTo>
                    <a:lnTo>
                      <a:pt x="5169" y="586"/>
                    </a:lnTo>
                    <a:lnTo>
                      <a:pt x="5169" y="586"/>
                    </a:lnTo>
                    <a:lnTo>
                      <a:pt x="5231" y="711"/>
                    </a:lnTo>
                    <a:lnTo>
                      <a:pt x="5378" y="774"/>
                    </a:lnTo>
                    <a:lnTo>
                      <a:pt x="5503" y="879"/>
                    </a:lnTo>
                    <a:lnTo>
                      <a:pt x="5545" y="984"/>
                    </a:lnTo>
                    <a:lnTo>
                      <a:pt x="5399" y="1235"/>
                    </a:lnTo>
                    <a:lnTo>
                      <a:pt x="5420" y="1297"/>
                    </a:lnTo>
                    <a:lnTo>
                      <a:pt x="5441" y="1339"/>
                    </a:lnTo>
                    <a:lnTo>
                      <a:pt x="5420" y="1528"/>
                    </a:lnTo>
                    <a:lnTo>
                      <a:pt x="5692" y="1611"/>
                    </a:lnTo>
                    <a:lnTo>
                      <a:pt x="5859" y="1569"/>
                    </a:lnTo>
                    <a:lnTo>
                      <a:pt x="6047" y="1611"/>
                    </a:lnTo>
                    <a:lnTo>
                      <a:pt x="6047" y="1716"/>
                    </a:lnTo>
                    <a:lnTo>
                      <a:pt x="5922" y="1758"/>
                    </a:lnTo>
                    <a:lnTo>
                      <a:pt x="5650" y="1820"/>
                    </a:lnTo>
                    <a:lnTo>
                      <a:pt x="5608" y="1862"/>
                    </a:lnTo>
                    <a:lnTo>
                      <a:pt x="5545" y="1925"/>
                    </a:lnTo>
                    <a:lnTo>
                      <a:pt x="5503" y="2072"/>
                    </a:lnTo>
                    <a:lnTo>
                      <a:pt x="5210" y="2239"/>
                    </a:lnTo>
                    <a:lnTo>
                      <a:pt x="5106" y="2344"/>
                    </a:lnTo>
                    <a:lnTo>
                      <a:pt x="4897" y="2469"/>
                    </a:lnTo>
                    <a:lnTo>
                      <a:pt x="4771" y="2616"/>
                    </a:lnTo>
                    <a:lnTo>
                      <a:pt x="4541" y="2616"/>
                    </a:lnTo>
                    <a:lnTo>
                      <a:pt x="4394" y="2595"/>
                    </a:lnTo>
                    <a:lnTo>
                      <a:pt x="4164" y="2406"/>
                    </a:lnTo>
                    <a:lnTo>
                      <a:pt x="3955" y="2260"/>
                    </a:lnTo>
                    <a:lnTo>
                      <a:pt x="3809" y="2281"/>
                    </a:lnTo>
                    <a:lnTo>
                      <a:pt x="3809" y="2134"/>
                    </a:lnTo>
                    <a:lnTo>
                      <a:pt x="3767" y="1988"/>
                    </a:lnTo>
                    <a:lnTo>
                      <a:pt x="3662" y="1883"/>
                    </a:lnTo>
                    <a:lnTo>
                      <a:pt x="3641" y="1820"/>
                    </a:lnTo>
                    <a:lnTo>
                      <a:pt x="3495" y="1862"/>
                    </a:lnTo>
                    <a:lnTo>
                      <a:pt x="3390" y="1988"/>
                    </a:lnTo>
                    <a:lnTo>
                      <a:pt x="3306" y="1988"/>
                    </a:lnTo>
                    <a:lnTo>
                      <a:pt x="3244" y="1946"/>
                    </a:lnTo>
                    <a:lnTo>
                      <a:pt x="3139" y="1946"/>
                    </a:lnTo>
                    <a:lnTo>
                      <a:pt x="3076" y="2030"/>
                    </a:lnTo>
                    <a:lnTo>
                      <a:pt x="2407" y="2030"/>
                    </a:lnTo>
                    <a:lnTo>
                      <a:pt x="2386" y="2197"/>
                    </a:lnTo>
                    <a:lnTo>
                      <a:pt x="2448" y="2344"/>
                    </a:lnTo>
                    <a:lnTo>
                      <a:pt x="2658" y="2385"/>
                    </a:lnTo>
                    <a:lnTo>
                      <a:pt x="2720" y="2553"/>
                    </a:lnTo>
                    <a:lnTo>
                      <a:pt x="2679" y="2616"/>
                    </a:lnTo>
                    <a:lnTo>
                      <a:pt x="2762" y="2699"/>
                    </a:lnTo>
                    <a:lnTo>
                      <a:pt x="2720" y="2804"/>
                    </a:lnTo>
                    <a:lnTo>
                      <a:pt x="2595" y="2720"/>
                    </a:lnTo>
                    <a:lnTo>
                      <a:pt x="2197" y="2867"/>
                    </a:lnTo>
                    <a:lnTo>
                      <a:pt x="2239" y="3180"/>
                    </a:lnTo>
                    <a:lnTo>
                      <a:pt x="2344" y="3306"/>
                    </a:lnTo>
                    <a:lnTo>
                      <a:pt x="2553" y="3452"/>
                    </a:lnTo>
                    <a:lnTo>
                      <a:pt x="2679" y="3724"/>
                    </a:lnTo>
                    <a:lnTo>
                      <a:pt x="2679" y="3913"/>
                    </a:lnTo>
                    <a:lnTo>
                      <a:pt x="2679" y="3976"/>
                    </a:lnTo>
                    <a:lnTo>
                      <a:pt x="2365" y="5189"/>
                    </a:lnTo>
                    <a:lnTo>
                      <a:pt x="2260" y="5503"/>
                    </a:lnTo>
                    <a:lnTo>
                      <a:pt x="2281" y="5545"/>
                    </a:lnTo>
                    <a:lnTo>
                      <a:pt x="2239" y="5629"/>
                    </a:lnTo>
                    <a:lnTo>
                      <a:pt x="2093" y="5608"/>
                    </a:lnTo>
                    <a:lnTo>
                      <a:pt x="2093" y="5587"/>
                    </a:lnTo>
                    <a:lnTo>
                      <a:pt x="1967" y="5503"/>
                    </a:lnTo>
                    <a:lnTo>
                      <a:pt x="1821" y="5503"/>
                    </a:lnTo>
                    <a:lnTo>
                      <a:pt x="1758" y="5482"/>
                    </a:lnTo>
                    <a:lnTo>
                      <a:pt x="1716" y="5545"/>
                    </a:lnTo>
                    <a:lnTo>
                      <a:pt x="1319" y="5691"/>
                    </a:lnTo>
                    <a:lnTo>
                      <a:pt x="1026" y="5733"/>
                    </a:lnTo>
                    <a:lnTo>
                      <a:pt x="942" y="5817"/>
                    </a:lnTo>
                    <a:lnTo>
                      <a:pt x="879" y="5838"/>
                    </a:lnTo>
                    <a:lnTo>
                      <a:pt x="733" y="5963"/>
                    </a:lnTo>
                    <a:lnTo>
                      <a:pt x="607" y="6026"/>
                    </a:lnTo>
                    <a:lnTo>
                      <a:pt x="503" y="6110"/>
                    </a:lnTo>
                    <a:lnTo>
                      <a:pt x="523" y="6256"/>
                    </a:lnTo>
                    <a:lnTo>
                      <a:pt x="482" y="6340"/>
                    </a:lnTo>
                    <a:lnTo>
                      <a:pt x="503" y="6424"/>
                    </a:lnTo>
                    <a:lnTo>
                      <a:pt x="356" y="6570"/>
                    </a:lnTo>
                    <a:lnTo>
                      <a:pt x="398" y="6779"/>
                    </a:lnTo>
                    <a:lnTo>
                      <a:pt x="461" y="6884"/>
                    </a:lnTo>
                    <a:lnTo>
                      <a:pt x="356" y="6968"/>
                    </a:lnTo>
                    <a:lnTo>
                      <a:pt x="272" y="6947"/>
                    </a:lnTo>
                    <a:lnTo>
                      <a:pt x="105" y="7051"/>
                    </a:lnTo>
                    <a:lnTo>
                      <a:pt x="105" y="7156"/>
                    </a:lnTo>
                    <a:lnTo>
                      <a:pt x="63" y="7198"/>
                    </a:lnTo>
                    <a:lnTo>
                      <a:pt x="84" y="7282"/>
                    </a:lnTo>
                    <a:lnTo>
                      <a:pt x="63" y="7407"/>
                    </a:lnTo>
                    <a:lnTo>
                      <a:pt x="0" y="7512"/>
                    </a:lnTo>
                    <a:lnTo>
                      <a:pt x="63" y="7616"/>
                    </a:lnTo>
                    <a:lnTo>
                      <a:pt x="42" y="7700"/>
                    </a:lnTo>
                    <a:lnTo>
                      <a:pt x="189" y="7846"/>
                    </a:lnTo>
                    <a:lnTo>
                      <a:pt x="482" y="8307"/>
                    </a:lnTo>
                    <a:lnTo>
                      <a:pt x="314" y="8474"/>
                    </a:lnTo>
                    <a:lnTo>
                      <a:pt x="691" y="8453"/>
                    </a:lnTo>
                    <a:lnTo>
                      <a:pt x="879" y="8474"/>
                    </a:lnTo>
                    <a:lnTo>
                      <a:pt x="1005" y="8662"/>
                    </a:lnTo>
                    <a:lnTo>
                      <a:pt x="1026" y="8830"/>
                    </a:lnTo>
                    <a:lnTo>
                      <a:pt x="1256" y="8830"/>
                    </a:lnTo>
                    <a:lnTo>
                      <a:pt x="1549" y="8851"/>
                    </a:lnTo>
                    <a:lnTo>
                      <a:pt x="1779" y="8621"/>
                    </a:lnTo>
                    <a:lnTo>
                      <a:pt x="1988" y="8474"/>
                    </a:lnTo>
                    <a:lnTo>
                      <a:pt x="2051" y="8537"/>
                    </a:lnTo>
                    <a:lnTo>
                      <a:pt x="2030" y="8662"/>
                    </a:lnTo>
                    <a:lnTo>
                      <a:pt x="1967" y="8725"/>
                    </a:lnTo>
                    <a:lnTo>
                      <a:pt x="1967" y="8934"/>
                    </a:lnTo>
                    <a:lnTo>
                      <a:pt x="1988" y="9269"/>
                    </a:lnTo>
                    <a:lnTo>
                      <a:pt x="1988" y="9395"/>
                    </a:lnTo>
                    <a:lnTo>
                      <a:pt x="2072" y="9478"/>
                    </a:lnTo>
                    <a:lnTo>
                      <a:pt x="2176" y="9458"/>
                    </a:lnTo>
                    <a:lnTo>
                      <a:pt x="2281" y="9416"/>
                    </a:lnTo>
                    <a:lnTo>
                      <a:pt x="2469" y="9416"/>
                    </a:lnTo>
                    <a:lnTo>
                      <a:pt x="2511" y="9458"/>
                    </a:lnTo>
                    <a:lnTo>
                      <a:pt x="3076" y="9458"/>
                    </a:lnTo>
                    <a:lnTo>
                      <a:pt x="3223" y="9353"/>
                    </a:lnTo>
                    <a:lnTo>
                      <a:pt x="3306" y="9353"/>
                    </a:lnTo>
                    <a:lnTo>
                      <a:pt x="3432" y="9248"/>
                    </a:lnTo>
                    <a:lnTo>
                      <a:pt x="3557" y="9248"/>
                    </a:lnTo>
                    <a:lnTo>
                      <a:pt x="3725" y="9186"/>
                    </a:lnTo>
                    <a:lnTo>
                      <a:pt x="3829" y="8934"/>
                    </a:lnTo>
                    <a:lnTo>
                      <a:pt x="4081" y="8746"/>
                    </a:lnTo>
                    <a:lnTo>
                      <a:pt x="4269" y="8725"/>
                    </a:lnTo>
                    <a:lnTo>
                      <a:pt x="4457" y="8621"/>
                    </a:lnTo>
                    <a:lnTo>
                      <a:pt x="4583" y="8621"/>
                    </a:lnTo>
                    <a:lnTo>
                      <a:pt x="4687" y="8683"/>
                    </a:lnTo>
                    <a:lnTo>
                      <a:pt x="4813" y="8621"/>
                    </a:lnTo>
                    <a:lnTo>
                      <a:pt x="4897" y="8662"/>
                    </a:lnTo>
                    <a:lnTo>
                      <a:pt x="4876" y="8788"/>
                    </a:lnTo>
                    <a:lnTo>
                      <a:pt x="4959" y="8997"/>
                    </a:lnTo>
                    <a:lnTo>
                      <a:pt x="5085" y="9374"/>
                    </a:lnTo>
                    <a:lnTo>
                      <a:pt x="5169" y="9646"/>
                    </a:lnTo>
                    <a:lnTo>
                      <a:pt x="5106" y="9751"/>
                    </a:lnTo>
                    <a:lnTo>
                      <a:pt x="5210" y="9960"/>
                    </a:lnTo>
                    <a:lnTo>
                      <a:pt x="5357" y="10002"/>
                    </a:lnTo>
                    <a:lnTo>
                      <a:pt x="5399" y="10190"/>
                    </a:lnTo>
                    <a:lnTo>
                      <a:pt x="5524" y="10274"/>
                    </a:lnTo>
                    <a:lnTo>
                      <a:pt x="5713" y="10357"/>
                    </a:lnTo>
                    <a:lnTo>
                      <a:pt x="5838" y="10462"/>
                    </a:lnTo>
                    <a:lnTo>
                      <a:pt x="5901" y="10420"/>
                    </a:lnTo>
                    <a:lnTo>
                      <a:pt x="6131" y="10357"/>
                    </a:lnTo>
                    <a:lnTo>
                      <a:pt x="6340" y="10587"/>
                    </a:lnTo>
                    <a:lnTo>
                      <a:pt x="6508" y="10525"/>
                    </a:lnTo>
                    <a:lnTo>
                      <a:pt x="6717" y="10755"/>
                    </a:lnTo>
                    <a:lnTo>
                      <a:pt x="6822" y="10755"/>
                    </a:lnTo>
                    <a:lnTo>
                      <a:pt x="7073" y="10839"/>
                    </a:lnTo>
                    <a:lnTo>
                      <a:pt x="7240" y="10880"/>
                    </a:lnTo>
                    <a:lnTo>
                      <a:pt x="7261" y="11048"/>
                    </a:lnTo>
                    <a:lnTo>
                      <a:pt x="7366" y="11069"/>
                    </a:lnTo>
                    <a:lnTo>
                      <a:pt x="7512" y="11152"/>
                    </a:lnTo>
                    <a:lnTo>
                      <a:pt x="7868" y="11131"/>
                    </a:lnTo>
                    <a:lnTo>
                      <a:pt x="8098" y="11257"/>
                    </a:lnTo>
                    <a:lnTo>
                      <a:pt x="8140" y="11362"/>
                    </a:lnTo>
                    <a:lnTo>
                      <a:pt x="8119" y="11634"/>
                    </a:lnTo>
                    <a:lnTo>
                      <a:pt x="8182" y="11843"/>
                    </a:lnTo>
                    <a:lnTo>
                      <a:pt x="8098" y="11968"/>
                    </a:lnTo>
                    <a:lnTo>
                      <a:pt x="8307" y="12324"/>
                    </a:lnTo>
                    <a:lnTo>
                      <a:pt x="8286" y="12596"/>
                    </a:lnTo>
                    <a:lnTo>
                      <a:pt x="9290" y="12617"/>
                    </a:lnTo>
                    <a:lnTo>
                      <a:pt x="9353" y="12973"/>
                    </a:lnTo>
                    <a:lnTo>
                      <a:pt x="9332" y="13224"/>
                    </a:lnTo>
                    <a:lnTo>
                      <a:pt x="9604" y="13287"/>
                    </a:lnTo>
                    <a:lnTo>
                      <a:pt x="9897" y="13810"/>
                    </a:lnTo>
                    <a:lnTo>
                      <a:pt x="9918" y="14103"/>
                    </a:lnTo>
                    <a:lnTo>
                      <a:pt x="9646" y="14688"/>
                    </a:lnTo>
                    <a:lnTo>
                      <a:pt x="9667" y="14772"/>
                    </a:lnTo>
                    <a:lnTo>
                      <a:pt x="9583" y="14856"/>
                    </a:lnTo>
                    <a:lnTo>
                      <a:pt x="9646" y="14919"/>
                    </a:lnTo>
                    <a:lnTo>
                      <a:pt x="9604" y="15044"/>
                    </a:lnTo>
                    <a:lnTo>
                      <a:pt x="9751" y="15149"/>
                    </a:lnTo>
                    <a:lnTo>
                      <a:pt x="9751" y="15337"/>
                    </a:lnTo>
                    <a:lnTo>
                      <a:pt x="9855" y="15525"/>
                    </a:lnTo>
                    <a:lnTo>
                      <a:pt x="9793" y="15860"/>
                    </a:lnTo>
                    <a:lnTo>
                      <a:pt x="9814" y="15986"/>
                    </a:lnTo>
                    <a:lnTo>
                      <a:pt x="9772" y="16111"/>
                    </a:lnTo>
                    <a:lnTo>
                      <a:pt x="9814" y="16258"/>
                    </a:lnTo>
                    <a:lnTo>
                      <a:pt x="10023" y="16216"/>
                    </a:lnTo>
                    <a:lnTo>
                      <a:pt x="10107" y="16279"/>
                    </a:lnTo>
                    <a:lnTo>
                      <a:pt x="10379" y="16258"/>
                    </a:lnTo>
                    <a:lnTo>
                      <a:pt x="10525" y="16300"/>
                    </a:lnTo>
                    <a:lnTo>
                      <a:pt x="10797" y="16195"/>
                    </a:lnTo>
                    <a:lnTo>
                      <a:pt x="10923" y="16300"/>
                    </a:lnTo>
                    <a:lnTo>
                      <a:pt x="11027" y="16321"/>
                    </a:lnTo>
                    <a:lnTo>
                      <a:pt x="11069" y="16467"/>
                    </a:lnTo>
                    <a:lnTo>
                      <a:pt x="11236" y="17095"/>
                    </a:lnTo>
                    <a:lnTo>
                      <a:pt x="11341" y="17304"/>
                    </a:lnTo>
                    <a:lnTo>
                      <a:pt x="11446" y="17325"/>
                    </a:lnTo>
                    <a:lnTo>
                      <a:pt x="11676" y="17199"/>
                    </a:lnTo>
                    <a:lnTo>
                      <a:pt x="11801" y="17241"/>
                    </a:lnTo>
                    <a:lnTo>
                      <a:pt x="11885" y="17325"/>
                    </a:lnTo>
                    <a:lnTo>
                      <a:pt x="11969" y="17346"/>
                    </a:lnTo>
                    <a:lnTo>
                      <a:pt x="11906" y="17450"/>
                    </a:lnTo>
                    <a:lnTo>
                      <a:pt x="11885" y="17994"/>
                    </a:lnTo>
                    <a:lnTo>
                      <a:pt x="11864" y="18057"/>
                    </a:lnTo>
                    <a:lnTo>
                      <a:pt x="11822" y="18078"/>
                    </a:lnTo>
                    <a:lnTo>
                      <a:pt x="11822" y="18162"/>
                    </a:lnTo>
                    <a:lnTo>
                      <a:pt x="11801" y="18204"/>
                    </a:lnTo>
                    <a:lnTo>
                      <a:pt x="11801" y="18287"/>
                    </a:lnTo>
                    <a:lnTo>
                      <a:pt x="11906" y="18204"/>
                    </a:lnTo>
                    <a:lnTo>
                      <a:pt x="12178" y="18245"/>
                    </a:lnTo>
                    <a:lnTo>
                      <a:pt x="12178" y="18350"/>
                    </a:lnTo>
                    <a:lnTo>
                      <a:pt x="12283" y="18580"/>
                    </a:lnTo>
                    <a:lnTo>
                      <a:pt x="12283" y="18769"/>
                    </a:lnTo>
                    <a:lnTo>
                      <a:pt x="12303" y="18999"/>
                    </a:lnTo>
                    <a:lnTo>
                      <a:pt x="12324" y="19208"/>
                    </a:lnTo>
                    <a:lnTo>
                      <a:pt x="12303" y="19292"/>
                    </a:lnTo>
                    <a:lnTo>
                      <a:pt x="12199" y="19292"/>
                    </a:lnTo>
                    <a:lnTo>
                      <a:pt x="12073" y="19354"/>
                    </a:lnTo>
                    <a:lnTo>
                      <a:pt x="12031" y="19417"/>
                    </a:lnTo>
                    <a:lnTo>
                      <a:pt x="11969" y="19501"/>
                    </a:lnTo>
                    <a:lnTo>
                      <a:pt x="11927" y="19459"/>
                    </a:lnTo>
                    <a:lnTo>
                      <a:pt x="11697" y="19626"/>
                    </a:lnTo>
                    <a:lnTo>
                      <a:pt x="11655" y="19710"/>
                    </a:lnTo>
                    <a:lnTo>
                      <a:pt x="11571" y="19731"/>
                    </a:lnTo>
                    <a:lnTo>
                      <a:pt x="11362" y="19919"/>
                    </a:lnTo>
                    <a:lnTo>
                      <a:pt x="11278" y="19940"/>
                    </a:lnTo>
                    <a:lnTo>
                      <a:pt x="11278" y="20066"/>
                    </a:lnTo>
                    <a:lnTo>
                      <a:pt x="11195" y="20087"/>
                    </a:lnTo>
                    <a:lnTo>
                      <a:pt x="11132" y="20087"/>
                    </a:lnTo>
                    <a:lnTo>
                      <a:pt x="10943" y="20338"/>
                    </a:lnTo>
                    <a:lnTo>
                      <a:pt x="10923" y="20401"/>
                    </a:lnTo>
                    <a:lnTo>
                      <a:pt x="10923" y="20547"/>
                    </a:lnTo>
                    <a:lnTo>
                      <a:pt x="10839" y="20568"/>
                    </a:lnTo>
                    <a:lnTo>
                      <a:pt x="10776" y="20652"/>
                    </a:lnTo>
                    <a:lnTo>
                      <a:pt x="10671" y="20861"/>
                    </a:lnTo>
                    <a:lnTo>
                      <a:pt x="10609" y="20924"/>
                    </a:lnTo>
                    <a:lnTo>
                      <a:pt x="10504" y="21091"/>
                    </a:lnTo>
                    <a:lnTo>
                      <a:pt x="10504" y="21133"/>
                    </a:lnTo>
                    <a:lnTo>
                      <a:pt x="10399" y="21217"/>
                    </a:lnTo>
                    <a:lnTo>
                      <a:pt x="10358" y="21279"/>
                    </a:lnTo>
                    <a:lnTo>
                      <a:pt x="10441" y="21279"/>
                    </a:lnTo>
                    <a:lnTo>
                      <a:pt x="10504" y="21300"/>
                    </a:lnTo>
                    <a:lnTo>
                      <a:pt x="10776" y="21217"/>
                    </a:lnTo>
                    <a:lnTo>
                      <a:pt x="10923" y="21300"/>
                    </a:lnTo>
                    <a:lnTo>
                      <a:pt x="11048" y="21489"/>
                    </a:lnTo>
                    <a:lnTo>
                      <a:pt x="11153" y="21530"/>
                    </a:lnTo>
                    <a:lnTo>
                      <a:pt x="11236" y="21698"/>
                    </a:lnTo>
                    <a:lnTo>
                      <a:pt x="11362" y="21928"/>
                    </a:lnTo>
                    <a:lnTo>
                      <a:pt x="11446" y="21928"/>
                    </a:lnTo>
                    <a:lnTo>
                      <a:pt x="11550" y="21803"/>
                    </a:lnTo>
                    <a:lnTo>
                      <a:pt x="11592" y="21803"/>
                    </a:lnTo>
                    <a:lnTo>
                      <a:pt x="11718" y="22012"/>
                    </a:lnTo>
                    <a:lnTo>
                      <a:pt x="11885" y="22075"/>
                    </a:lnTo>
                    <a:lnTo>
                      <a:pt x="12011" y="22116"/>
                    </a:lnTo>
                    <a:lnTo>
                      <a:pt x="12136" y="22242"/>
                    </a:lnTo>
                    <a:lnTo>
                      <a:pt x="12136" y="22388"/>
                    </a:lnTo>
                    <a:lnTo>
                      <a:pt x="12241" y="22367"/>
                    </a:lnTo>
                    <a:lnTo>
                      <a:pt x="12492" y="22472"/>
                    </a:lnTo>
                    <a:lnTo>
                      <a:pt x="12617" y="22639"/>
                    </a:lnTo>
                    <a:lnTo>
                      <a:pt x="12743" y="22849"/>
                    </a:lnTo>
                    <a:lnTo>
                      <a:pt x="12868" y="22911"/>
                    </a:lnTo>
                    <a:lnTo>
                      <a:pt x="12848" y="23079"/>
                    </a:lnTo>
                    <a:lnTo>
                      <a:pt x="12743" y="23225"/>
                    </a:lnTo>
                    <a:lnTo>
                      <a:pt x="12806" y="23414"/>
                    </a:lnTo>
                    <a:lnTo>
                      <a:pt x="12827" y="23476"/>
                    </a:lnTo>
                    <a:lnTo>
                      <a:pt x="12848" y="23497"/>
                    </a:lnTo>
                    <a:lnTo>
                      <a:pt x="12931" y="23581"/>
                    </a:lnTo>
                    <a:lnTo>
                      <a:pt x="12952" y="23602"/>
                    </a:lnTo>
                    <a:lnTo>
                      <a:pt x="13161" y="23414"/>
                    </a:lnTo>
                    <a:lnTo>
                      <a:pt x="13245" y="23225"/>
                    </a:lnTo>
                    <a:lnTo>
                      <a:pt x="13350" y="22849"/>
                    </a:lnTo>
                    <a:lnTo>
                      <a:pt x="13433" y="22577"/>
                    </a:lnTo>
                    <a:lnTo>
                      <a:pt x="13454" y="22535"/>
                    </a:lnTo>
                    <a:lnTo>
                      <a:pt x="13426" y="22507"/>
                    </a:lnTo>
                    <a:lnTo>
                      <a:pt x="13426" y="22507"/>
                    </a:lnTo>
                    <a:lnTo>
                      <a:pt x="13496" y="22535"/>
                    </a:lnTo>
                    <a:lnTo>
                      <a:pt x="13873" y="22242"/>
                    </a:lnTo>
                    <a:lnTo>
                      <a:pt x="14061" y="22033"/>
                    </a:lnTo>
                    <a:lnTo>
                      <a:pt x="14312" y="21551"/>
                    </a:lnTo>
                    <a:lnTo>
                      <a:pt x="14417" y="21321"/>
                    </a:lnTo>
                    <a:lnTo>
                      <a:pt x="14521" y="21028"/>
                    </a:lnTo>
                    <a:lnTo>
                      <a:pt x="14793" y="20547"/>
                    </a:lnTo>
                    <a:lnTo>
                      <a:pt x="15044" y="20233"/>
                    </a:lnTo>
                    <a:lnTo>
                      <a:pt x="15107" y="20129"/>
                    </a:lnTo>
                    <a:lnTo>
                      <a:pt x="15065" y="20087"/>
                    </a:lnTo>
                    <a:lnTo>
                      <a:pt x="15065" y="20024"/>
                    </a:lnTo>
                    <a:lnTo>
                      <a:pt x="15128" y="19982"/>
                    </a:lnTo>
                    <a:lnTo>
                      <a:pt x="15170" y="19857"/>
                    </a:lnTo>
                    <a:lnTo>
                      <a:pt x="15254" y="19815"/>
                    </a:lnTo>
                    <a:lnTo>
                      <a:pt x="15233" y="19710"/>
                    </a:lnTo>
                    <a:lnTo>
                      <a:pt x="15254" y="19626"/>
                    </a:lnTo>
                    <a:lnTo>
                      <a:pt x="15233" y="19606"/>
                    </a:lnTo>
                    <a:lnTo>
                      <a:pt x="15296" y="19585"/>
                    </a:lnTo>
                    <a:lnTo>
                      <a:pt x="15296" y="19480"/>
                    </a:lnTo>
                    <a:lnTo>
                      <a:pt x="15191" y="19313"/>
                    </a:lnTo>
                    <a:lnTo>
                      <a:pt x="15191" y="19229"/>
                    </a:lnTo>
                    <a:lnTo>
                      <a:pt x="15212" y="19166"/>
                    </a:lnTo>
                    <a:lnTo>
                      <a:pt x="15191" y="19082"/>
                    </a:lnTo>
                    <a:lnTo>
                      <a:pt x="15149" y="18915"/>
                    </a:lnTo>
                    <a:lnTo>
                      <a:pt x="15107" y="18748"/>
                    </a:lnTo>
                    <a:lnTo>
                      <a:pt x="15149" y="18685"/>
                    </a:lnTo>
                    <a:lnTo>
                      <a:pt x="15316" y="18664"/>
                    </a:lnTo>
                    <a:lnTo>
                      <a:pt x="15296" y="18559"/>
                    </a:lnTo>
                    <a:lnTo>
                      <a:pt x="15212" y="18497"/>
                    </a:lnTo>
                    <a:lnTo>
                      <a:pt x="15337" y="18476"/>
                    </a:lnTo>
                    <a:lnTo>
                      <a:pt x="15337" y="18371"/>
                    </a:lnTo>
                    <a:lnTo>
                      <a:pt x="15212" y="18308"/>
                    </a:lnTo>
                    <a:lnTo>
                      <a:pt x="15316" y="18287"/>
                    </a:lnTo>
                    <a:lnTo>
                      <a:pt x="15379" y="18183"/>
                    </a:lnTo>
                    <a:lnTo>
                      <a:pt x="15442" y="18245"/>
                    </a:lnTo>
                    <a:lnTo>
                      <a:pt x="15630" y="18057"/>
                    </a:lnTo>
                    <a:lnTo>
                      <a:pt x="15735" y="17973"/>
                    </a:lnTo>
                    <a:lnTo>
                      <a:pt x="15735" y="17932"/>
                    </a:lnTo>
                    <a:lnTo>
                      <a:pt x="15881" y="17785"/>
                    </a:lnTo>
                    <a:lnTo>
                      <a:pt x="16070" y="17681"/>
                    </a:lnTo>
                    <a:lnTo>
                      <a:pt x="16300" y="17429"/>
                    </a:lnTo>
                    <a:lnTo>
                      <a:pt x="16509" y="17409"/>
                    </a:lnTo>
                    <a:lnTo>
                      <a:pt x="16614" y="17304"/>
                    </a:lnTo>
                    <a:lnTo>
                      <a:pt x="16739" y="17199"/>
                    </a:lnTo>
                    <a:lnTo>
                      <a:pt x="16844" y="17199"/>
                    </a:lnTo>
                    <a:lnTo>
                      <a:pt x="16928" y="17241"/>
                    </a:lnTo>
                    <a:lnTo>
                      <a:pt x="17011" y="17283"/>
                    </a:lnTo>
                    <a:lnTo>
                      <a:pt x="17011" y="17199"/>
                    </a:lnTo>
                    <a:lnTo>
                      <a:pt x="17095" y="17032"/>
                    </a:lnTo>
                    <a:lnTo>
                      <a:pt x="17325" y="16885"/>
                    </a:lnTo>
                    <a:lnTo>
                      <a:pt x="17430" y="16865"/>
                    </a:lnTo>
                    <a:lnTo>
                      <a:pt x="17430" y="16802"/>
                    </a:lnTo>
                    <a:lnTo>
                      <a:pt x="17367" y="16781"/>
                    </a:lnTo>
                    <a:lnTo>
                      <a:pt x="17304" y="16739"/>
                    </a:lnTo>
                    <a:lnTo>
                      <a:pt x="17262" y="16676"/>
                    </a:lnTo>
                    <a:lnTo>
                      <a:pt x="17346" y="16634"/>
                    </a:lnTo>
                    <a:lnTo>
                      <a:pt x="17513" y="16572"/>
                    </a:lnTo>
                    <a:lnTo>
                      <a:pt x="17576" y="16593"/>
                    </a:lnTo>
                    <a:lnTo>
                      <a:pt x="17681" y="16593"/>
                    </a:lnTo>
                    <a:lnTo>
                      <a:pt x="17765" y="16530"/>
                    </a:lnTo>
                    <a:lnTo>
                      <a:pt x="17869" y="16530"/>
                    </a:lnTo>
                    <a:lnTo>
                      <a:pt x="17869" y="16593"/>
                    </a:lnTo>
                    <a:lnTo>
                      <a:pt x="17744" y="16676"/>
                    </a:lnTo>
                    <a:lnTo>
                      <a:pt x="17576" y="16697"/>
                    </a:lnTo>
                    <a:lnTo>
                      <a:pt x="17555" y="16718"/>
                    </a:lnTo>
                    <a:lnTo>
                      <a:pt x="17618" y="16739"/>
                    </a:lnTo>
                    <a:lnTo>
                      <a:pt x="17848" y="16676"/>
                    </a:lnTo>
                    <a:lnTo>
                      <a:pt x="18099" y="16572"/>
                    </a:lnTo>
                    <a:lnTo>
                      <a:pt x="18078" y="16509"/>
                    </a:lnTo>
                    <a:lnTo>
                      <a:pt x="18162" y="16467"/>
                    </a:lnTo>
                    <a:lnTo>
                      <a:pt x="18246" y="16467"/>
                    </a:lnTo>
                    <a:lnTo>
                      <a:pt x="18204" y="16509"/>
                    </a:lnTo>
                    <a:cubicBezTo>
                      <a:pt x="18204" y="16509"/>
                      <a:pt x="18204" y="16613"/>
                      <a:pt x="18246" y="16613"/>
                    </a:cubicBezTo>
                    <a:lnTo>
                      <a:pt x="18392" y="16634"/>
                    </a:lnTo>
                    <a:lnTo>
                      <a:pt x="18497" y="16593"/>
                    </a:lnTo>
                    <a:lnTo>
                      <a:pt x="18664" y="16593"/>
                    </a:lnTo>
                    <a:lnTo>
                      <a:pt x="18832" y="16613"/>
                    </a:lnTo>
                    <a:lnTo>
                      <a:pt x="18936" y="16551"/>
                    </a:lnTo>
                    <a:lnTo>
                      <a:pt x="18936" y="16488"/>
                    </a:lnTo>
                    <a:lnTo>
                      <a:pt x="18915" y="16467"/>
                    </a:lnTo>
                    <a:lnTo>
                      <a:pt x="18936" y="16404"/>
                    </a:lnTo>
                    <a:lnTo>
                      <a:pt x="19208" y="16237"/>
                    </a:lnTo>
                    <a:lnTo>
                      <a:pt x="19418" y="16153"/>
                    </a:lnTo>
                    <a:lnTo>
                      <a:pt x="19522" y="16069"/>
                    </a:lnTo>
                    <a:lnTo>
                      <a:pt x="19543" y="15986"/>
                    </a:lnTo>
                    <a:lnTo>
                      <a:pt x="19522" y="15944"/>
                    </a:lnTo>
                    <a:lnTo>
                      <a:pt x="19418" y="15735"/>
                    </a:lnTo>
                    <a:lnTo>
                      <a:pt x="19501" y="15567"/>
                    </a:lnTo>
                    <a:lnTo>
                      <a:pt x="19564" y="15463"/>
                    </a:lnTo>
                    <a:lnTo>
                      <a:pt x="19564" y="15358"/>
                    </a:lnTo>
                    <a:lnTo>
                      <a:pt x="19627" y="15316"/>
                    </a:lnTo>
                    <a:lnTo>
                      <a:pt x="19731" y="15232"/>
                    </a:lnTo>
                    <a:lnTo>
                      <a:pt x="19752" y="15128"/>
                    </a:lnTo>
                    <a:lnTo>
                      <a:pt x="19731" y="15107"/>
                    </a:lnTo>
                    <a:lnTo>
                      <a:pt x="19878" y="14835"/>
                    </a:lnTo>
                    <a:lnTo>
                      <a:pt x="20087" y="14584"/>
                    </a:lnTo>
                    <a:lnTo>
                      <a:pt x="20087" y="14479"/>
                    </a:lnTo>
                    <a:lnTo>
                      <a:pt x="20045" y="14103"/>
                    </a:lnTo>
                    <a:lnTo>
                      <a:pt x="20003" y="14082"/>
                    </a:lnTo>
                    <a:lnTo>
                      <a:pt x="20066" y="13872"/>
                    </a:lnTo>
                    <a:lnTo>
                      <a:pt x="20129" y="13789"/>
                    </a:lnTo>
                    <a:lnTo>
                      <a:pt x="20129" y="13726"/>
                    </a:lnTo>
                    <a:lnTo>
                      <a:pt x="20317" y="13580"/>
                    </a:lnTo>
                    <a:lnTo>
                      <a:pt x="20338" y="13496"/>
                    </a:lnTo>
                    <a:lnTo>
                      <a:pt x="20275" y="13287"/>
                    </a:lnTo>
                    <a:lnTo>
                      <a:pt x="20359" y="13036"/>
                    </a:lnTo>
                    <a:lnTo>
                      <a:pt x="20338" y="12826"/>
                    </a:lnTo>
                    <a:lnTo>
                      <a:pt x="20359" y="12659"/>
                    </a:lnTo>
                    <a:lnTo>
                      <a:pt x="20359" y="12596"/>
                    </a:lnTo>
                    <a:lnTo>
                      <a:pt x="20422" y="12387"/>
                    </a:lnTo>
                    <a:lnTo>
                      <a:pt x="20359" y="11592"/>
                    </a:lnTo>
                    <a:lnTo>
                      <a:pt x="20359" y="11445"/>
                    </a:lnTo>
                    <a:lnTo>
                      <a:pt x="20422" y="11341"/>
                    </a:lnTo>
                    <a:lnTo>
                      <a:pt x="20422" y="11236"/>
                    </a:lnTo>
                    <a:lnTo>
                      <a:pt x="20359" y="11278"/>
                    </a:lnTo>
                    <a:lnTo>
                      <a:pt x="20275" y="11194"/>
                    </a:lnTo>
                    <a:lnTo>
                      <a:pt x="20275" y="11131"/>
                    </a:lnTo>
                    <a:lnTo>
                      <a:pt x="20359" y="10985"/>
                    </a:lnTo>
                    <a:lnTo>
                      <a:pt x="20338" y="10859"/>
                    </a:lnTo>
                    <a:lnTo>
                      <a:pt x="20359" y="10776"/>
                    </a:lnTo>
                    <a:lnTo>
                      <a:pt x="20443" y="10755"/>
                    </a:lnTo>
                    <a:lnTo>
                      <a:pt x="20464" y="10629"/>
                    </a:lnTo>
                    <a:lnTo>
                      <a:pt x="20380" y="10504"/>
                    </a:lnTo>
                    <a:lnTo>
                      <a:pt x="20234" y="10420"/>
                    </a:lnTo>
                    <a:lnTo>
                      <a:pt x="20275" y="10399"/>
                    </a:lnTo>
                    <a:lnTo>
                      <a:pt x="20317" y="10336"/>
                    </a:lnTo>
                    <a:lnTo>
                      <a:pt x="20338" y="10399"/>
                    </a:lnTo>
                    <a:lnTo>
                      <a:pt x="20422" y="10441"/>
                    </a:lnTo>
                    <a:lnTo>
                      <a:pt x="20485" y="10462"/>
                    </a:lnTo>
                    <a:lnTo>
                      <a:pt x="20526" y="10336"/>
                    </a:lnTo>
                    <a:lnTo>
                      <a:pt x="20589" y="10336"/>
                    </a:lnTo>
                    <a:lnTo>
                      <a:pt x="20631" y="10420"/>
                    </a:lnTo>
                    <a:lnTo>
                      <a:pt x="20673" y="10441"/>
                    </a:lnTo>
                    <a:lnTo>
                      <a:pt x="20631" y="10525"/>
                    </a:lnTo>
                    <a:lnTo>
                      <a:pt x="20547" y="10567"/>
                    </a:lnTo>
                    <a:lnTo>
                      <a:pt x="20526" y="10650"/>
                    </a:lnTo>
                    <a:lnTo>
                      <a:pt x="20568" y="10650"/>
                    </a:lnTo>
                    <a:lnTo>
                      <a:pt x="20673" y="10546"/>
                    </a:lnTo>
                    <a:lnTo>
                      <a:pt x="20840" y="10462"/>
                    </a:lnTo>
                    <a:lnTo>
                      <a:pt x="21008" y="10190"/>
                    </a:lnTo>
                    <a:lnTo>
                      <a:pt x="21091" y="9981"/>
                    </a:lnTo>
                    <a:lnTo>
                      <a:pt x="21112" y="9834"/>
                    </a:lnTo>
                    <a:lnTo>
                      <a:pt x="21196" y="9771"/>
                    </a:lnTo>
                    <a:lnTo>
                      <a:pt x="21280" y="9562"/>
                    </a:lnTo>
                    <a:lnTo>
                      <a:pt x="21363" y="9374"/>
                    </a:lnTo>
                    <a:lnTo>
                      <a:pt x="21677" y="9165"/>
                    </a:lnTo>
                    <a:lnTo>
                      <a:pt x="21698" y="9060"/>
                    </a:lnTo>
                    <a:lnTo>
                      <a:pt x="21803" y="9039"/>
                    </a:lnTo>
                    <a:lnTo>
                      <a:pt x="21887" y="8934"/>
                    </a:lnTo>
                    <a:lnTo>
                      <a:pt x="22138" y="8683"/>
                    </a:lnTo>
                    <a:lnTo>
                      <a:pt x="22368" y="8370"/>
                    </a:lnTo>
                    <a:lnTo>
                      <a:pt x="22431" y="8307"/>
                    </a:lnTo>
                    <a:lnTo>
                      <a:pt x="22556" y="7993"/>
                    </a:lnTo>
                    <a:lnTo>
                      <a:pt x="22577" y="7846"/>
                    </a:lnTo>
                    <a:lnTo>
                      <a:pt x="22661" y="7742"/>
                    </a:lnTo>
                    <a:lnTo>
                      <a:pt x="22661" y="7637"/>
                    </a:lnTo>
                    <a:lnTo>
                      <a:pt x="22577" y="7533"/>
                    </a:lnTo>
                    <a:lnTo>
                      <a:pt x="22619" y="7449"/>
                    </a:lnTo>
                    <a:lnTo>
                      <a:pt x="22682" y="7449"/>
                    </a:lnTo>
                    <a:lnTo>
                      <a:pt x="22661" y="7156"/>
                    </a:lnTo>
                    <a:lnTo>
                      <a:pt x="22577" y="7093"/>
                    </a:lnTo>
                    <a:lnTo>
                      <a:pt x="22556" y="6968"/>
                    </a:lnTo>
                    <a:lnTo>
                      <a:pt x="22347" y="6528"/>
                    </a:lnTo>
                    <a:lnTo>
                      <a:pt x="22347" y="6361"/>
                    </a:lnTo>
                    <a:lnTo>
                      <a:pt x="22326" y="6193"/>
                    </a:lnTo>
                    <a:lnTo>
                      <a:pt x="21949" y="6026"/>
                    </a:lnTo>
                    <a:lnTo>
                      <a:pt x="21740" y="6026"/>
                    </a:lnTo>
                    <a:lnTo>
                      <a:pt x="21594" y="6110"/>
                    </a:lnTo>
                    <a:lnTo>
                      <a:pt x="21489" y="5942"/>
                    </a:lnTo>
                    <a:lnTo>
                      <a:pt x="21342" y="5921"/>
                    </a:lnTo>
                    <a:lnTo>
                      <a:pt x="21217" y="5796"/>
                    </a:lnTo>
                    <a:lnTo>
                      <a:pt x="21070" y="5712"/>
                    </a:lnTo>
                    <a:lnTo>
                      <a:pt x="20966" y="5691"/>
                    </a:lnTo>
                    <a:lnTo>
                      <a:pt x="20694" y="5398"/>
                    </a:lnTo>
                    <a:lnTo>
                      <a:pt x="20485" y="5105"/>
                    </a:lnTo>
                    <a:lnTo>
                      <a:pt x="20380" y="5085"/>
                    </a:lnTo>
                    <a:lnTo>
                      <a:pt x="20254" y="4959"/>
                    </a:lnTo>
                    <a:lnTo>
                      <a:pt x="20129" y="4959"/>
                    </a:lnTo>
                    <a:lnTo>
                      <a:pt x="19773" y="4687"/>
                    </a:lnTo>
                    <a:lnTo>
                      <a:pt x="19627" y="4687"/>
                    </a:lnTo>
                    <a:lnTo>
                      <a:pt x="19438" y="4603"/>
                    </a:lnTo>
                    <a:lnTo>
                      <a:pt x="19334" y="4666"/>
                    </a:lnTo>
                    <a:lnTo>
                      <a:pt x="19187" y="4666"/>
                    </a:lnTo>
                    <a:lnTo>
                      <a:pt x="19083" y="4603"/>
                    </a:lnTo>
                    <a:lnTo>
                      <a:pt x="18978" y="4666"/>
                    </a:lnTo>
                    <a:lnTo>
                      <a:pt x="18915" y="4750"/>
                    </a:lnTo>
                    <a:lnTo>
                      <a:pt x="18832" y="4666"/>
                    </a:lnTo>
                    <a:lnTo>
                      <a:pt x="18685" y="4561"/>
                    </a:lnTo>
                    <a:lnTo>
                      <a:pt x="18685" y="4666"/>
                    </a:lnTo>
                    <a:lnTo>
                      <a:pt x="18602" y="4624"/>
                    </a:lnTo>
                    <a:lnTo>
                      <a:pt x="18581" y="4687"/>
                    </a:lnTo>
                    <a:lnTo>
                      <a:pt x="18581" y="4750"/>
                    </a:lnTo>
                    <a:lnTo>
                      <a:pt x="18476" y="4666"/>
                    </a:lnTo>
                    <a:lnTo>
                      <a:pt x="18455" y="4624"/>
                    </a:lnTo>
                    <a:lnTo>
                      <a:pt x="18371" y="4582"/>
                    </a:lnTo>
                    <a:lnTo>
                      <a:pt x="18371" y="4582"/>
                    </a:lnTo>
                    <a:lnTo>
                      <a:pt x="18392" y="4645"/>
                    </a:lnTo>
                    <a:lnTo>
                      <a:pt x="18371" y="4666"/>
                    </a:lnTo>
                    <a:lnTo>
                      <a:pt x="18183" y="4582"/>
                    </a:lnTo>
                    <a:lnTo>
                      <a:pt x="18141" y="4582"/>
                    </a:lnTo>
                    <a:lnTo>
                      <a:pt x="17995" y="4561"/>
                    </a:lnTo>
                    <a:lnTo>
                      <a:pt x="17702" y="4394"/>
                    </a:lnTo>
                    <a:lnTo>
                      <a:pt x="17555" y="4394"/>
                    </a:lnTo>
                    <a:lnTo>
                      <a:pt x="17555" y="4436"/>
                    </a:lnTo>
                    <a:lnTo>
                      <a:pt x="17597" y="4478"/>
                    </a:lnTo>
                    <a:lnTo>
                      <a:pt x="17555" y="4520"/>
                    </a:lnTo>
                    <a:lnTo>
                      <a:pt x="17472" y="4478"/>
                    </a:lnTo>
                    <a:lnTo>
                      <a:pt x="17451" y="4520"/>
                    </a:lnTo>
                    <a:lnTo>
                      <a:pt x="17430" y="4561"/>
                    </a:lnTo>
                    <a:lnTo>
                      <a:pt x="17325" y="4603"/>
                    </a:lnTo>
                    <a:lnTo>
                      <a:pt x="17262" y="4666"/>
                    </a:lnTo>
                    <a:lnTo>
                      <a:pt x="17241" y="4792"/>
                    </a:lnTo>
                    <a:lnTo>
                      <a:pt x="17200" y="4687"/>
                    </a:lnTo>
                    <a:lnTo>
                      <a:pt x="17158" y="4603"/>
                    </a:lnTo>
                    <a:lnTo>
                      <a:pt x="17116" y="4645"/>
                    </a:lnTo>
                    <a:lnTo>
                      <a:pt x="17116" y="4750"/>
                    </a:lnTo>
                    <a:lnTo>
                      <a:pt x="17011" y="4917"/>
                    </a:lnTo>
                    <a:lnTo>
                      <a:pt x="17011" y="5085"/>
                    </a:lnTo>
                    <a:lnTo>
                      <a:pt x="16990" y="4917"/>
                    </a:lnTo>
                    <a:lnTo>
                      <a:pt x="17011" y="4771"/>
                    </a:lnTo>
                    <a:lnTo>
                      <a:pt x="16990" y="4645"/>
                    </a:lnTo>
                    <a:lnTo>
                      <a:pt x="17032" y="4457"/>
                    </a:lnTo>
                    <a:lnTo>
                      <a:pt x="17095" y="4394"/>
                    </a:lnTo>
                    <a:lnTo>
                      <a:pt x="17032" y="4373"/>
                    </a:lnTo>
                    <a:lnTo>
                      <a:pt x="16928" y="4373"/>
                    </a:lnTo>
                    <a:lnTo>
                      <a:pt x="17053" y="4248"/>
                    </a:lnTo>
                    <a:lnTo>
                      <a:pt x="16907" y="4059"/>
                    </a:lnTo>
                    <a:lnTo>
                      <a:pt x="16823" y="3913"/>
                    </a:lnTo>
                    <a:lnTo>
                      <a:pt x="16739" y="3913"/>
                    </a:lnTo>
                    <a:lnTo>
                      <a:pt x="16614" y="3871"/>
                    </a:lnTo>
                    <a:lnTo>
                      <a:pt x="16530" y="3976"/>
                    </a:lnTo>
                    <a:lnTo>
                      <a:pt x="16467" y="4017"/>
                    </a:lnTo>
                    <a:lnTo>
                      <a:pt x="16425" y="3934"/>
                    </a:lnTo>
                    <a:lnTo>
                      <a:pt x="16384" y="3913"/>
                    </a:lnTo>
                    <a:lnTo>
                      <a:pt x="16363" y="3829"/>
                    </a:lnTo>
                    <a:lnTo>
                      <a:pt x="16279" y="3766"/>
                    </a:lnTo>
                    <a:lnTo>
                      <a:pt x="16195" y="3766"/>
                    </a:lnTo>
                    <a:lnTo>
                      <a:pt x="16153" y="3724"/>
                    </a:lnTo>
                    <a:lnTo>
                      <a:pt x="16070" y="3704"/>
                    </a:lnTo>
                    <a:lnTo>
                      <a:pt x="16007" y="3745"/>
                    </a:lnTo>
                    <a:lnTo>
                      <a:pt x="16007" y="3704"/>
                    </a:lnTo>
                    <a:lnTo>
                      <a:pt x="15965" y="3662"/>
                    </a:lnTo>
                    <a:lnTo>
                      <a:pt x="15902" y="3599"/>
                    </a:lnTo>
                    <a:lnTo>
                      <a:pt x="15840" y="3620"/>
                    </a:lnTo>
                    <a:lnTo>
                      <a:pt x="15693" y="3599"/>
                    </a:lnTo>
                    <a:lnTo>
                      <a:pt x="15526" y="3494"/>
                    </a:lnTo>
                    <a:lnTo>
                      <a:pt x="15463" y="3494"/>
                    </a:lnTo>
                    <a:lnTo>
                      <a:pt x="15442" y="3536"/>
                    </a:lnTo>
                    <a:lnTo>
                      <a:pt x="15337" y="3452"/>
                    </a:lnTo>
                    <a:lnTo>
                      <a:pt x="15254" y="3452"/>
                    </a:lnTo>
                    <a:lnTo>
                      <a:pt x="15233" y="3536"/>
                    </a:lnTo>
                    <a:lnTo>
                      <a:pt x="15170" y="3536"/>
                    </a:lnTo>
                    <a:lnTo>
                      <a:pt x="15149" y="3452"/>
                    </a:lnTo>
                    <a:lnTo>
                      <a:pt x="15024" y="3452"/>
                    </a:lnTo>
                    <a:lnTo>
                      <a:pt x="14919" y="3515"/>
                    </a:lnTo>
                    <a:lnTo>
                      <a:pt x="14856" y="3620"/>
                    </a:lnTo>
                    <a:lnTo>
                      <a:pt x="14856" y="3704"/>
                    </a:lnTo>
                    <a:lnTo>
                      <a:pt x="14731" y="3829"/>
                    </a:lnTo>
                    <a:lnTo>
                      <a:pt x="14584" y="3934"/>
                    </a:lnTo>
                    <a:lnTo>
                      <a:pt x="14375" y="4059"/>
                    </a:lnTo>
                    <a:lnTo>
                      <a:pt x="14270" y="4185"/>
                    </a:lnTo>
                    <a:lnTo>
                      <a:pt x="14208" y="4352"/>
                    </a:lnTo>
                    <a:lnTo>
                      <a:pt x="14187" y="4499"/>
                    </a:lnTo>
                    <a:lnTo>
                      <a:pt x="14124" y="4582"/>
                    </a:lnTo>
                    <a:lnTo>
                      <a:pt x="14019" y="4687"/>
                    </a:lnTo>
                    <a:lnTo>
                      <a:pt x="14019" y="4771"/>
                    </a:lnTo>
                    <a:lnTo>
                      <a:pt x="14061" y="4896"/>
                    </a:lnTo>
                    <a:lnTo>
                      <a:pt x="14019" y="5105"/>
                    </a:lnTo>
                    <a:lnTo>
                      <a:pt x="13998" y="4980"/>
                    </a:lnTo>
                    <a:lnTo>
                      <a:pt x="13915" y="4854"/>
                    </a:lnTo>
                    <a:lnTo>
                      <a:pt x="13915" y="4750"/>
                    </a:lnTo>
                    <a:lnTo>
                      <a:pt x="13998" y="4645"/>
                    </a:lnTo>
                    <a:lnTo>
                      <a:pt x="14103" y="4561"/>
                    </a:lnTo>
                    <a:lnTo>
                      <a:pt x="14082" y="4394"/>
                    </a:lnTo>
                    <a:lnTo>
                      <a:pt x="14124" y="4269"/>
                    </a:lnTo>
                    <a:lnTo>
                      <a:pt x="14124" y="4185"/>
                    </a:lnTo>
                    <a:lnTo>
                      <a:pt x="14061" y="4185"/>
                    </a:lnTo>
                    <a:lnTo>
                      <a:pt x="13915" y="4248"/>
                    </a:lnTo>
                    <a:lnTo>
                      <a:pt x="13768" y="4185"/>
                    </a:lnTo>
                    <a:lnTo>
                      <a:pt x="13643" y="4185"/>
                    </a:lnTo>
                    <a:lnTo>
                      <a:pt x="13538" y="4227"/>
                    </a:lnTo>
                    <a:lnTo>
                      <a:pt x="13454" y="4164"/>
                    </a:lnTo>
                    <a:lnTo>
                      <a:pt x="13538" y="4164"/>
                    </a:lnTo>
                    <a:lnTo>
                      <a:pt x="13643" y="4080"/>
                    </a:lnTo>
                    <a:lnTo>
                      <a:pt x="13747" y="4059"/>
                    </a:lnTo>
                    <a:lnTo>
                      <a:pt x="13915" y="4080"/>
                    </a:lnTo>
                    <a:lnTo>
                      <a:pt x="14019" y="4059"/>
                    </a:lnTo>
                    <a:lnTo>
                      <a:pt x="14103" y="3955"/>
                    </a:lnTo>
                    <a:lnTo>
                      <a:pt x="14166" y="3955"/>
                    </a:lnTo>
                    <a:lnTo>
                      <a:pt x="14208" y="4017"/>
                    </a:lnTo>
                    <a:lnTo>
                      <a:pt x="14270" y="3976"/>
                    </a:lnTo>
                    <a:lnTo>
                      <a:pt x="14375" y="3934"/>
                    </a:lnTo>
                    <a:lnTo>
                      <a:pt x="14521" y="3871"/>
                    </a:lnTo>
                    <a:lnTo>
                      <a:pt x="14521" y="3745"/>
                    </a:lnTo>
                    <a:lnTo>
                      <a:pt x="14689" y="3557"/>
                    </a:lnTo>
                    <a:lnTo>
                      <a:pt x="14689" y="3432"/>
                    </a:lnTo>
                    <a:lnTo>
                      <a:pt x="14731" y="3348"/>
                    </a:lnTo>
                    <a:lnTo>
                      <a:pt x="14731" y="3243"/>
                    </a:lnTo>
                    <a:lnTo>
                      <a:pt x="14584" y="3222"/>
                    </a:lnTo>
                    <a:lnTo>
                      <a:pt x="14438" y="3118"/>
                    </a:lnTo>
                    <a:lnTo>
                      <a:pt x="14333" y="3118"/>
                    </a:lnTo>
                    <a:lnTo>
                      <a:pt x="14187" y="3222"/>
                    </a:lnTo>
                    <a:lnTo>
                      <a:pt x="14061" y="3222"/>
                    </a:lnTo>
                    <a:lnTo>
                      <a:pt x="13852" y="3139"/>
                    </a:lnTo>
                    <a:lnTo>
                      <a:pt x="13643" y="3118"/>
                    </a:lnTo>
                    <a:lnTo>
                      <a:pt x="13475" y="3285"/>
                    </a:lnTo>
                    <a:lnTo>
                      <a:pt x="13475" y="3348"/>
                    </a:lnTo>
                    <a:lnTo>
                      <a:pt x="13538" y="3390"/>
                    </a:lnTo>
                    <a:lnTo>
                      <a:pt x="13559" y="3432"/>
                    </a:lnTo>
                    <a:lnTo>
                      <a:pt x="13475" y="3432"/>
                    </a:lnTo>
                    <a:lnTo>
                      <a:pt x="13433" y="3452"/>
                    </a:lnTo>
                    <a:lnTo>
                      <a:pt x="13371" y="3557"/>
                    </a:lnTo>
                    <a:lnTo>
                      <a:pt x="13350" y="3494"/>
                    </a:lnTo>
                    <a:lnTo>
                      <a:pt x="13287" y="3452"/>
                    </a:lnTo>
                    <a:lnTo>
                      <a:pt x="13161" y="3515"/>
                    </a:lnTo>
                    <a:lnTo>
                      <a:pt x="13036" y="3704"/>
                    </a:lnTo>
                    <a:lnTo>
                      <a:pt x="12848" y="3913"/>
                    </a:lnTo>
                    <a:lnTo>
                      <a:pt x="12973" y="3724"/>
                    </a:lnTo>
                    <a:lnTo>
                      <a:pt x="12973" y="3599"/>
                    </a:lnTo>
                    <a:lnTo>
                      <a:pt x="13015" y="3515"/>
                    </a:lnTo>
                    <a:lnTo>
                      <a:pt x="13015" y="3432"/>
                    </a:lnTo>
                    <a:lnTo>
                      <a:pt x="12952" y="3432"/>
                    </a:lnTo>
                    <a:lnTo>
                      <a:pt x="12848" y="3536"/>
                    </a:lnTo>
                    <a:lnTo>
                      <a:pt x="12806" y="3662"/>
                    </a:lnTo>
                    <a:lnTo>
                      <a:pt x="12743" y="3829"/>
                    </a:lnTo>
                    <a:lnTo>
                      <a:pt x="12638" y="3871"/>
                    </a:lnTo>
                    <a:lnTo>
                      <a:pt x="12722" y="3704"/>
                    </a:lnTo>
                    <a:lnTo>
                      <a:pt x="12743" y="3557"/>
                    </a:lnTo>
                    <a:lnTo>
                      <a:pt x="12952" y="3306"/>
                    </a:lnTo>
                    <a:lnTo>
                      <a:pt x="13015" y="3118"/>
                    </a:lnTo>
                    <a:lnTo>
                      <a:pt x="13078" y="3013"/>
                    </a:lnTo>
                    <a:lnTo>
                      <a:pt x="13182" y="2971"/>
                    </a:lnTo>
                    <a:lnTo>
                      <a:pt x="13329" y="2888"/>
                    </a:lnTo>
                    <a:lnTo>
                      <a:pt x="13392" y="2867"/>
                    </a:lnTo>
                    <a:lnTo>
                      <a:pt x="13496" y="2699"/>
                    </a:lnTo>
                    <a:lnTo>
                      <a:pt x="13768" y="2448"/>
                    </a:lnTo>
                    <a:lnTo>
                      <a:pt x="13789" y="2364"/>
                    </a:lnTo>
                    <a:lnTo>
                      <a:pt x="13852" y="2302"/>
                    </a:lnTo>
                    <a:lnTo>
                      <a:pt x="13789" y="2239"/>
                    </a:lnTo>
                    <a:lnTo>
                      <a:pt x="13810" y="2155"/>
                    </a:lnTo>
                    <a:lnTo>
                      <a:pt x="13852" y="2134"/>
                    </a:lnTo>
                    <a:lnTo>
                      <a:pt x="13852" y="2030"/>
                    </a:lnTo>
                    <a:lnTo>
                      <a:pt x="13747" y="1946"/>
                    </a:lnTo>
                    <a:lnTo>
                      <a:pt x="13601" y="1946"/>
                    </a:lnTo>
                    <a:lnTo>
                      <a:pt x="13580" y="1988"/>
                    </a:lnTo>
                    <a:lnTo>
                      <a:pt x="13538" y="1883"/>
                    </a:lnTo>
                    <a:lnTo>
                      <a:pt x="13454" y="1674"/>
                    </a:lnTo>
                    <a:lnTo>
                      <a:pt x="13329" y="1360"/>
                    </a:lnTo>
                    <a:lnTo>
                      <a:pt x="13224" y="1214"/>
                    </a:lnTo>
                    <a:lnTo>
                      <a:pt x="13140" y="1004"/>
                    </a:lnTo>
                    <a:lnTo>
                      <a:pt x="13140" y="879"/>
                    </a:lnTo>
                    <a:lnTo>
                      <a:pt x="13120" y="732"/>
                    </a:lnTo>
                    <a:lnTo>
                      <a:pt x="13057" y="691"/>
                    </a:lnTo>
                    <a:lnTo>
                      <a:pt x="13036" y="586"/>
                    </a:lnTo>
                    <a:lnTo>
                      <a:pt x="12952" y="460"/>
                    </a:lnTo>
                    <a:lnTo>
                      <a:pt x="12931" y="481"/>
                    </a:lnTo>
                    <a:lnTo>
                      <a:pt x="12931" y="565"/>
                    </a:lnTo>
                    <a:lnTo>
                      <a:pt x="12868" y="628"/>
                    </a:lnTo>
                    <a:lnTo>
                      <a:pt x="12743" y="711"/>
                    </a:lnTo>
                    <a:lnTo>
                      <a:pt x="12701" y="795"/>
                    </a:lnTo>
                    <a:lnTo>
                      <a:pt x="12555" y="984"/>
                    </a:lnTo>
                    <a:lnTo>
                      <a:pt x="12408" y="1151"/>
                    </a:lnTo>
                    <a:lnTo>
                      <a:pt x="12408" y="1256"/>
                    </a:lnTo>
                    <a:lnTo>
                      <a:pt x="12303" y="1507"/>
                    </a:lnTo>
                    <a:lnTo>
                      <a:pt x="12199" y="1653"/>
                    </a:lnTo>
                    <a:lnTo>
                      <a:pt x="12115" y="1779"/>
                    </a:lnTo>
                    <a:lnTo>
                      <a:pt x="12011" y="1820"/>
                    </a:lnTo>
                    <a:lnTo>
                      <a:pt x="11969" y="1862"/>
                    </a:lnTo>
                    <a:lnTo>
                      <a:pt x="11927" y="1967"/>
                    </a:lnTo>
                    <a:lnTo>
                      <a:pt x="11822" y="2051"/>
                    </a:lnTo>
                    <a:lnTo>
                      <a:pt x="11759" y="2030"/>
                    </a:lnTo>
                    <a:lnTo>
                      <a:pt x="11759" y="1862"/>
                    </a:lnTo>
                    <a:lnTo>
                      <a:pt x="11697" y="1841"/>
                    </a:lnTo>
                    <a:lnTo>
                      <a:pt x="11676" y="1779"/>
                    </a:lnTo>
                    <a:lnTo>
                      <a:pt x="11613" y="1779"/>
                    </a:lnTo>
                    <a:lnTo>
                      <a:pt x="11550" y="1820"/>
                    </a:lnTo>
                    <a:lnTo>
                      <a:pt x="11487" y="1883"/>
                    </a:lnTo>
                    <a:lnTo>
                      <a:pt x="11383" y="1862"/>
                    </a:lnTo>
                    <a:lnTo>
                      <a:pt x="11299" y="1779"/>
                    </a:lnTo>
                    <a:lnTo>
                      <a:pt x="11299" y="1737"/>
                    </a:lnTo>
                    <a:lnTo>
                      <a:pt x="11278" y="1716"/>
                    </a:lnTo>
                    <a:lnTo>
                      <a:pt x="11257" y="1611"/>
                    </a:lnTo>
                    <a:lnTo>
                      <a:pt x="11236" y="1548"/>
                    </a:lnTo>
                    <a:lnTo>
                      <a:pt x="11153" y="1528"/>
                    </a:lnTo>
                    <a:lnTo>
                      <a:pt x="11048" y="1423"/>
                    </a:lnTo>
                    <a:lnTo>
                      <a:pt x="10881" y="1423"/>
                    </a:lnTo>
                    <a:lnTo>
                      <a:pt x="10776" y="1465"/>
                    </a:lnTo>
                    <a:lnTo>
                      <a:pt x="10546" y="1465"/>
                    </a:lnTo>
                    <a:lnTo>
                      <a:pt x="10420" y="1444"/>
                    </a:lnTo>
                    <a:lnTo>
                      <a:pt x="10316" y="1528"/>
                    </a:lnTo>
                    <a:lnTo>
                      <a:pt x="10295" y="1632"/>
                    </a:lnTo>
                    <a:lnTo>
                      <a:pt x="10399" y="1737"/>
                    </a:lnTo>
                    <a:lnTo>
                      <a:pt x="10420" y="1820"/>
                    </a:lnTo>
                    <a:lnTo>
                      <a:pt x="10462" y="1946"/>
                    </a:lnTo>
                    <a:lnTo>
                      <a:pt x="10441" y="1988"/>
                    </a:lnTo>
                    <a:lnTo>
                      <a:pt x="10337" y="1988"/>
                    </a:lnTo>
                    <a:lnTo>
                      <a:pt x="10190" y="1946"/>
                    </a:lnTo>
                    <a:lnTo>
                      <a:pt x="10148" y="1925"/>
                    </a:lnTo>
                    <a:lnTo>
                      <a:pt x="9918" y="1925"/>
                    </a:lnTo>
                    <a:lnTo>
                      <a:pt x="9814" y="1946"/>
                    </a:lnTo>
                    <a:lnTo>
                      <a:pt x="9772" y="1883"/>
                    </a:lnTo>
                    <a:lnTo>
                      <a:pt x="9604" y="1883"/>
                    </a:lnTo>
                    <a:lnTo>
                      <a:pt x="9479" y="1946"/>
                    </a:lnTo>
                    <a:lnTo>
                      <a:pt x="9395" y="2134"/>
                    </a:lnTo>
                    <a:lnTo>
                      <a:pt x="9165" y="2134"/>
                    </a:lnTo>
                    <a:lnTo>
                      <a:pt x="9039" y="2155"/>
                    </a:lnTo>
                    <a:lnTo>
                      <a:pt x="8998" y="2197"/>
                    </a:lnTo>
                    <a:lnTo>
                      <a:pt x="8935" y="2302"/>
                    </a:lnTo>
                    <a:lnTo>
                      <a:pt x="8788" y="2302"/>
                    </a:lnTo>
                    <a:lnTo>
                      <a:pt x="8767" y="2281"/>
                    </a:lnTo>
                    <a:lnTo>
                      <a:pt x="8684" y="2302"/>
                    </a:lnTo>
                    <a:lnTo>
                      <a:pt x="8621" y="2385"/>
                    </a:lnTo>
                    <a:lnTo>
                      <a:pt x="8537" y="2364"/>
                    </a:lnTo>
                    <a:lnTo>
                      <a:pt x="8307" y="2176"/>
                    </a:lnTo>
                    <a:lnTo>
                      <a:pt x="8223" y="2072"/>
                    </a:lnTo>
                    <a:lnTo>
                      <a:pt x="8223" y="1988"/>
                    </a:lnTo>
                    <a:lnTo>
                      <a:pt x="8098" y="1862"/>
                    </a:lnTo>
                    <a:lnTo>
                      <a:pt x="7993" y="1758"/>
                    </a:lnTo>
                    <a:lnTo>
                      <a:pt x="7993" y="1653"/>
                    </a:lnTo>
                    <a:lnTo>
                      <a:pt x="8014" y="1569"/>
                    </a:lnTo>
                    <a:lnTo>
                      <a:pt x="7993" y="1528"/>
                    </a:lnTo>
                    <a:lnTo>
                      <a:pt x="8014" y="1423"/>
                    </a:lnTo>
                    <a:lnTo>
                      <a:pt x="8056" y="1339"/>
                    </a:lnTo>
                    <a:lnTo>
                      <a:pt x="8056" y="1214"/>
                    </a:lnTo>
                    <a:lnTo>
                      <a:pt x="8161" y="1025"/>
                    </a:lnTo>
                    <a:lnTo>
                      <a:pt x="8202" y="879"/>
                    </a:lnTo>
                    <a:lnTo>
                      <a:pt x="8307" y="732"/>
                    </a:lnTo>
                    <a:lnTo>
                      <a:pt x="8307" y="691"/>
                    </a:lnTo>
                    <a:lnTo>
                      <a:pt x="8202" y="691"/>
                    </a:lnTo>
                    <a:lnTo>
                      <a:pt x="8140" y="607"/>
                    </a:lnTo>
                    <a:lnTo>
                      <a:pt x="8119" y="523"/>
                    </a:lnTo>
                    <a:lnTo>
                      <a:pt x="7993" y="523"/>
                    </a:lnTo>
                    <a:lnTo>
                      <a:pt x="7889" y="481"/>
                    </a:lnTo>
                    <a:lnTo>
                      <a:pt x="7930" y="398"/>
                    </a:lnTo>
                    <a:lnTo>
                      <a:pt x="8014" y="293"/>
                    </a:lnTo>
                    <a:lnTo>
                      <a:pt x="8014" y="147"/>
                    </a:lnTo>
                    <a:lnTo>
                      <a:pt x="7910" y="0"/>
                    </a:lnTo>
                    <a:lnTo>
                      <a:pt x="7784" y="0"/>
                    </a:lnTo>
                    <a:lnTo>
                      <a:pt x="7721" y="63"/>
                    </a:lnTo>
                    <a:lnTo>
                      <a:pt x="7679" y="0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6B65"/>
                  </a:solidFill>
                </a:endParaRPr>
              </a:p>
            </p:txBody>
          </p:sp>
        </p:grpSp>
        <p:grpSp>
          <p:nvGrpSpPr>
            <p:cNvPr id="839" name="Google Shape;2572;p78"/>
            <p:cNvGrpSpPr/>
            <p:nvPr/>
          </p:nvGrpSpPr>
          <p:grpSpPr>
            <a:xfrm>
              <a:off x="3265985" y="3226989"/>
              <a:ext cx="87151" cy="346202"/>
              <a:chOff x="2680375" y="3423800"/>
              <a:chExt cx="182975" cy="761050"/>
            </a:xfrm>
          </p:grpSpPr>
          <p:sp>
            <p:nvSpPr>
              <p:cNvPr id="1051" name="Google Shape;2573;p78"/>
              <p:cNvSpPr/>
              <p:nvPr/>
            </p:nvSpPr>
            <p:spPr>
              <a:xfrm>
                <a:off x="2698650" y="3423800"/>
                <a:ext cx="164700" cy="703875"/>
              </a:xfrm>
              <a:custGeom>
                <a:avLst/>
                <a:gdLst/>
                <a:ahLst/>
                <a:cxnLst/>
                <a:rect l="l" t="t" r="r" b="b"/>
                <a:pathLst>
                  <a:path w="6588" h="28155" extrusionOk="0">
                    <a:moveTo>
                      <a:pt x="319" y="4568"/>
                    </a:moveTo>
                    <a:lnTo>
                      <a:pt x="107" y="1274"/>
                    </a:lnTo>
                    <a:lnTo>
                      <a:pt x="319" y="0"/>
                    </a:lnTo>
                    <a:lnTo>
                      <a:pt x="6588" y="4356"/>
                    </a:lnTo>
                    <a:lnTo>
                      <a:pt x="4994" y="7331"/>
                    </a:lnTo>
                    <a:lnTo>
                      <a:pt x="1913" y="16149"/>
                    </a:lnTo>
                    <a:lnTo>
                      <a:pt x="2656" y="24330"/>
                    </a:lnTo>
                    <a:lnTo>
                      <a:pt x="4144" y="28155"/>
                    </a:lnTo>
                    <a:lnTo>
                      <a:pt x="1700" y="27836"/>
                    </a:lnTo>
                    <a:lnTo>
                      <a:pt x="532" y="25605"/>
                    </a:lnTo>
                    <a:lnTo>
                      <a:pt x="1063" y="22736"/>
                    </a:lnTo>
                    <a:lnTo>
                      <a:pt x="0" y="17530"/>
                    </a:lnTo>
                    <a:lnTo>
                      <a:pt x="638" y="14024"/>
                    </a:lnTo>
                    <a:lnTo>
                      <a:pt x="213" y="11793"/>
                    </a:lnTo>
                    <a:lnTo>
                      <a:pt x="744" y="7756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</p:sp>
          <p:sp>
            <p:nvSpPr>
              <p:cNvPr id="1052" name="Google Shape;2574;p78"/>
              <p:cNvSpPr/>
              <p:nvPr/>
            </p:nvSpPr>
            <p:spPr>
              <a:xfrm>
                <a:off x="2680375" y="3510050"/>
                <a:ext cx="137075" cy="674800"/>
              </a:xfrm>
              <a:custGeom>
                <a:avLst/>
                <a:gdLst/>
                <a:ahLst/>
                <a:cxnLst/>
                <a:rect l="l" t="t" r="r" b="b"/>
                <a:pathLst>
                  <a:path w="5483" h="26992" extrusionOk="0">
                    <a:moveTo>
                      <a:pt x="984" y="23016"/>
                    </a:moveTo>
                    <a:lnTo>
                      <a:pt x="984" y="23121"/>
                    </a:lnTo>
                    <a:lnTo>
                      <a:pt x="1026" y="23058"/>
                    </a:lnTo>
                    <a:lnTo>
                      <a:pt x="1088" y="23016"/>
                    </a:lnTo>
                    <a:close/>
                    <a:moveTo>
                      <a:pt x="1047" y="0"/>
                    </a:moveTo>
                    <a:lnTo>
                      <a:pt x="984" y="105"/>
                    </a:lnTo>
                    <a:lnTo>
                      <a:pt x="963" y="209"/>
                    </a:lnTo>
                    <a:lnTo>
                      <a:pt x="1068" y="314"/>
                    </a:lnTo>
                    <a:lnTo>
                      <a:pt x="1005" y="419"/>
                    </a:lnTo>
                    <a:lnTo>
                      <a:pt x="900" y="502"/>
                    </a:lnTo>
                    <a:lnTo>
                      <a:pt x="837" y="461"/>
                    </a:lnTo>
                    <a:lnTo>
                      <a:pt x="691" y="544"/>
                    </a:lnTo>
                    <a:lnTo>
                      <a:pt x="565" y="628"/>
                    </a:lnTo>
                    <a:lnTo>
                      <a:pt x="628" y="670"/>
                    </a:lnTo>
                    <a:lnTo>
                      <a:pt x="628" y="837"/>
                    </a:lnTo>
                    <a:lnTo>
                      <a:pt x="586" y="963"/>
                    </a:lnTo>
                    <a:lnTo>
                      <a:pt x="628" y="1130"/>
                    </a:lnTo>
                    <a:lnTo>
                      <a:pt x="733" y="1549"/>
                    </a:lnTo>
                    <a:lnTo>
                      <a:pt x="733" y="1695"/>
                    </a:lnTo>
                    <a:lnTo>
                      <a:pt x="691" y="1800"/>
                    </a:lnTo>
                    <a:lnTo>
                      <a:pt x="649" y="1883"/>
                    </a:lnTo>
                    <a:lnTo>
                      <a:pt x="691" y="2093"/>
                    </a:lnTo>
                    <a:lnTo>
                      <a:pt x="775" y="2302"/>
                    </a:lnTo>
                    <a:lnTo>
                      <a:pt x="858" y="2490"/>
                    </a:lnTo>
                    <a:lnTo>
                      <a:pt x="858" y="2762"/>
                    </a:lnTo>
                    <a:lnTo>
                      <a:pt x="837" y="2846"/>
                    </a:lnTo>
                    <a:lnTo>
                      <a:pt x="796" y="2909"/>
                    </a:lnTo>
                    <a:lnTo>
                      <a:pt x="837" y="3327"/>
                    </a:lnTo>
                    <a:lnTo>
                      <a:pt x="837" y="3432"/>
                    </a:lnTo>
                    <a:lnTo>
                      <a:pt x="754" y="3474"/>
                    </a:lnTo>
                    <a:lnTo>
                      <a:pt x="670" y="3536"/>
                    </a:lnTo>
                    <a:lnTo>
                      <a:pt x="670" y="3766"/>
                    </a:lnTo>
                    <a:lnTo>
                      <a:pt x="691" y="3829"/>
                    </a:lnTo>
                    <a:lnTo>
                      <a:pt x="775" y="3766"/>
                    </a:lnTo>
                    <a:lnTo>
                      <a:pt x="837" y="3829"/>
                    </a:lnTo>
                    <a:lnTo>
                      <a:pt x="754" y="3892"/>
                    </a:lnTo>
                    <a:lnTo>
                      <a:pt x="754" y="4499"/>
                    </a:lnTo>
                    <a:lnTo>
                      <a:pt x="837" y="4729"/>
                    </a:lnTo>
                    <a:lnTo>
                      <a:pt x="858" y="4917"/>
                    </a:lnTo>
                    <a:lnTo>
                      <a:pt x="837" y="5064"/>
                    </a:lnTo>
                    <a:lnTo>
                      <a:pt x="733" y="5231"/>
                    </a:lnTo>
                    <a:lnTo>
                      <a:pt x="733" y="5399"/>
                    </a:lnTo>
                    <a:lnTo>
                      <a:pt x="837" y="5566"/>
                    </a:lnTo>
                    <a:lnTo>
                      <a:pt x="796" y="5712"/>
                    </a:lnTo>
                    <a:lnTo>
                      <a:pt x="796" y="5984"/>
                    </a:lnTo>
                    <a:lnTo>
                      <a:pt x="754" y="6089"/>
                    </a:lnTo>
                    <a:lnTo>
                      <a:pt x="754" y="6256"/>
                    </a:lnTo>
                    <a:lnTo>
                      <a:pt x="775" y="6340"/>
                    </a:lnTo>
                    <a:lnTo>
                      <a:pt x="775" y="6403"/>
                    </a:lnTo>
                    <a:lnTo>
                      <a:pt x="670" y="6570"/>
                    </a:lnTo>
                    <a:lnTo>
                      <a:pt x="670" y="6717"/>
                    </a:lnTo>
                    <a:lnTo>
                      <a:pt x="628" y="6821"/>
                    </a:lnTo>
                    <a:lnTo>
                      <a:pt x="649" y="7010"/>
                    </a:lnTo>
                    <a:lnTo>
                      <a:pt x="628" y="7093"/>
                    </a:lnTo>
                    <a:lnTo>
                      <a:pt x="524" y="7303"/>
                    </a:lnTo>
                    <a:lnTo>
                      <a:pt x="524" y="7407"/>
                    </a:lnTo>
                    <a:lnTo>
                      <a:pt x="628" y="7554"/>
                    </a:lnTo>
                    <a:lnTo>
                      <a:pt x="649" y="7721"/>
                    </a:lnTo>
                    <a:lnTo>
                      <a:pt x="733" y="7826"/>
                    </a:lnTo>
                    <a:lnTo>
                      <a:pt x="649" y="7867"/>
                    </a:lnTo>
                    <a:lnTo>
                      <a:pt x="586" y="8014"/>
                    </a:lnTo>
                    <a:lnTo>
                      <a:pt x="670" y="8119"/>
                    </a:lnTo>
                    <a:lnTo>
                      <a:pt x="586" y="8202"/>
                    </a:lnTo>
                    <a:lnTo>
                      <a:pt x="524" y="8244"/>
                    </a:lnTo>
                    <a:lnTo>
                      <a:pt x="524" y="8391"/>
                    </a:lnTo>
                    <a:lnTo>
                      <a:pt x="544" y="8537"/>
                    </a:lnTo>
                    <a:lnTo>
                      <a:pt x="544" y="8663"/>
                    </a:lnTo>
                    <a:lnTo>
                      <a:pt x="670" y="8997"/>
                    </a:lnTo>
                    <a:lnTo>
                      <a:pt x="670" y="9186"/>
                    </a:lnTo>
                    <a:lnTo>
                      <a:pt x="628" y="9228"/>
                    </a:lnTo>
                    <a:lnTo>
                      <a:pt x="628" y="9332"/>
                    </a:lnTo>
                    <a:lnTo>
                      <a:pt x="754" y="9520"/>
                    </a:lnTo>
                    <a:lnTo>
                      <a:pt x="754" y="9730"/>
                    </a:lnTo>
                    <a:lnTo>
                      <a:pt x="733" y="9855"/>
                    </a:lnTo>
                    <a:lnTo>
                      <a:pt x="733" y="9918"/>
                    </a:lnTo>
                    <a:lnTo>
                      <a:pt x="754" y="10023"/>
                    </a:lnTo>
                    <a:lnTo>
                      <a:pt x="733" y="10106"/>
                    </a:lnTo>
                    <a:lnTo>
                      <a:pt x="691" y="10211"/>
                    </a:lnTo>
                    <a:lnTo>
                      <a:pt x="733" y="10253"/>
                    </a:lnTo>
                    <a:lnTo>
                      <a:pt x="858" y="10441"/>
                    </a:lnTo>
                    <a:lnTo>
                      <a:pt x="879" y="10546"/>
                    </a:lnTo>
                    <a:lnTo>
                      <a:pt x="837" y="10650"/>
                    </a:lnTo>
                    <a:lnTo>
                      <a:pt x="754" y="10692"/>
                    </a:lnTo>
                    <a:lnTo>
                      <a:pt x="670" y="10860"/>
                    </a:lnTo>
                    <a:lnTo>
                      <a:pt x="670" y="10901"/>
                    </a:lnTo>
                    <a:lnTo>
                      <a:pt x="733" y="10964"/>
                    </a:lnTo>
                    <a:lnTo>
                      <a:pt x="670" y="11090"/>
                    </a:lnTo>
                    <a:lnTo>
                      <a:pt x="586" y="11173"/>
                    </a:lnTo>
                    <a:lnTo>
                      <a:pt x="586" y="11278"/>
                    </a:lnTo>
                    <a:lnTo>
                      <a:pt x="565" y="11466"/>
                    </a:lnTo>
                    <a:lnTo>
                      <a:pt x="524" y="11571"/>
                    </a:lnTo>
                    <a:lnTo>
                      <a:pt x="524" y="11676"/>
                    </a:lnTo>
                    <a:lnTo>
                      <a:pt x="482" y="11717"/>
                    </a:lnTo>
                    <a:lnTo>
                      <a:pt x="482" y="11843"/>
                    </a:lnTo>
                    <a:lnTo>
                      <a:pt x="419" y="11927"/>
                    </a:lnTo>
                    <a:lnTo>
                      <a:pt x="419" y="11989"/>
                    </a:lnTo>
                    <a:lnTo>
                      <a:pt x="461" y="12052"/>
                    </a:lnTo>
                    <a:lnTo>
                      <a:pt x="377" y="12157"/>
                    </a:lnTo>
                    <a:lnTo>
                      <a:pt x="377" y="12324"/>
                    </a:lnTo>
                    <a:lnTo>
                      <a:pt x="377" y="12429"/>
                    </a:lnTo>
                    <a:lnTo>
                      <a:pt x="314" y="12471"/>
                    </a:lnTo>
                    <a:lnTo>
                      <a:pt x="314" y="12575"/>
                    </a:lnTo>
                    <a:lnTo>
                      <a:pt x="272" y="12659"/>
                    </a:lnTo>
                    <a:lnTo>
                      <a:pt x="272" y="12743"/>
                    </a:lnTo>
                    <a:lnTo>
                      <a:pt x="314" y="12847"/>
                    </a:lnTo>
                    <a:lnTo>
                      <a:pt x="314" y="12952"/>
                    </a:lnTo>
                    <a:lnTo>
                      <a:pt x="231" y="13057"/>
                    </a:lnTo>
                    <a:lnTo>
                      <a:pt x="147" y="13057"/>
                    </a:lnTo>
                    <a:lnTo>
                      <a:pt x="63" y="12994"/>
                    </a:lnTo>
                    <a:lnTo>
                      <a:pt x="0" y="13015"/>
                    </a:lnTo>
                    <a:lnTo>
                      <a:pt x="0" y="13098"/>
                    </a:lnTo>
                    <a:lnTo>
                      <a:pt x="21" y="13224"/>
                    </a:lnTo>
                    <a:lnTo>
                      <a:pt x="21" y="13412"/>
                    </a:lnTo>
                    <a:lnTo>
                      <a:pt x="105" y="13517"/>
                    </a:lnTo>
                    <a:lnTo>
                      <a:pt x="231" y="13621"/>
                    </a:lnTo>
                    <a:lnTo>
                      <a:pt x="252" y="13747"/>
                    </a:lnTo>
                    <a:lnTo>
                      <a:pt x="231" y="13914"/>
                    </a:lnTo>
                    <a:lnTo>
                      <a:pt x="398" y="14228"/>
                    </a:lnTo>
                    <a:lnTo>
                      <a:pt x="440" y="14312"/>
                    </a:lnTo>
                    <a:lnTo>
                      <a:pt x="524" y="14375"/>
                    </a:lnTo>
                    <a:lnTo>
                      <a:pt x="524" y="14563"/>
                    </a:lnTo>
                    <a:lnTo>
                      <a:pt x="461" y="14835"/>
                    </a:lnTo>
                    <a:lnTo>
                      <a:pt x="419" y="14856"/>
                    </a:lnTo>
                    <a:lnTo>
                      <a:pt x="440" y="14940"/>
                    </a:lnTo>
                    <a:lnTo>
                      <a:pt x="419" y="15002"/>
                    </a:lnTo>
                    <a:lnTo>
                      <a:pt x="356" y="14982"/>
                    </a:lnTo>
                    <a:lnTo>
                      <a:pt x="314" y="14982"/>
                    </a:lnTo>
                    <a:lnTo>
                      <a:pt x="272" y="15086"/>
                    </a:lnTo>
                    <a:lnTo>
                      <a:pt x="314" y="15191"/>
                    </a:lnTo>
                    <a:lnTo>
                      <a:pt x="377" y="15254"/>
                    </a:lnTo>
                    <a:lnTo>
                      <a:pt x="335" y="15484"/>
                    </a:lnTo>
                    <a:lnTo>
                      <a:pt x="356" y="15588"/>
                    </a:lnTo>
                    <a:lnTo>
                      <a:pt x="314" y="15672"/>
                    </a:lnTo>
                    <a:lnTo>
                      <a:pt x="356" y="15714"/>
                    </a:lnTo>
                    <a:lnTo>
                      <a:pt x="335" y="15798"/>
                    </a:lnTo>
                    <a:lnTo>
                      <a:pt x="314" y="15818"/>
                    </a:lnTo>
                    <a:lnTo>
                      <a:pt x="335" y="15881"/>
                    </a:lnTo>
                    <a:lnTo>
                      <a:pt x="524" y="16153"/>
                    </a:lnTo>
                    <a:lnTo>
                      <a:pt x="565" y="16216"/>
                    </a:lnTo>
                    <a:lnTo>
                      <a:pt x="565" y="16362"/>
                    </a:lnTo>
                    <a:lnTo>
                      <a:pt x="524" y="16342"/>
                    </a:lnTo>
                    <a:lnTo>
                      <a:pt x="377" y="16342"/>
                    </a:lnTo>
                    <a:lnTo>
                      <a:pt x="314" y="16425"/>
                    </a:lnTo>
                    <a:lnTo>
                      <a:pt x="314" y="16467"/>
                    </a:lnTo>
                    <a:lnTo>
                      <a:pt x="356" y="16530"/>
                    </a:lnTo>
                    <a:lnTo>
                      <a:pt x="356" y="16614"/>
                    </a:lnTo>
                    <a:lnTo>
                      <a:pt x="314" y="16655"/>
                    </a:lnTo>
                    <a:lnTo>
                      <a:pt x="272" y="16739"/>
                    </a:lnTo>
                    <a:lnTo>
                      <a:pt x="314" y="16823"/>
                    </a:lnTo>
                    <a:lnTo>
                      <a:pt x="335" y="16844"/>
                    </a:lnTo>
                    <a:lnTo>
                      <a:pt x="377" y="16969"/>
                    </a:lnTo>
                    <a:lnTo>
                      <a:pt x="419" y="17304"/>
                    </a:lnTo>
                    <a:lnTo>
                      <a:pt x="356" y="17451"/>
                    </a:lnTo>
                    <a:lnTo>
                      <a:pt x="482" y="17492"/>
                    </a:lnTo>
                    <a:lnTo>
                      <a:pt x="670" y="17471"/>
                    </a:lnTo>
                    <a:lnTo>
                      <a:pt x="670" y="17409"/>
                    </a:lnTo>
                    <a:lnTo>
                      <a:pt x="670" y="17283"/>
                    </a:lnTo>
                    <a:lnTo>
                      <a:pt x="733" y="17199"/>
                    </a:lnTo>
                    <a:lnTo>
                      <a:pt x="837" y="17241"/>
                    </a:lnTo>
                    <a:lnTo>
                      <a:pt x="858" y="17199"/>
                    </a:lnTo>
                    <a:lnTo>
                      <a:pt x="733" y="17095"/>
                    </a:lnTo>
                    <a:lnTo>
                      <a:pt x="775" y="17053"/>
                    </a:lnTo>
                    <a:lnTo>
                      <a:pt x="649" y="16927"/>
                    </a:lnTo>
                    <a:lnTo>
                      <a:pt x="649" y="16844"/>
                    </a:lnTo>
                    <a:lnTo>
                      <a:pt x="733" y="16844"/>
                    </a:lnTo>
                    <a:lnTo>
                      <a:pt x="837" y="16886"/>
                    </a:lnTo>
                    <a:lnTo>
                      <a:pt x="837" y="16865"/>
                    </a:lnTo>
                    <a:lnTo>
                      <a:pt x="775" y="16823"/>
                    </a:lnTo>
                    <a:lnTo>
                      <a:pt x="649" y="16718"/>
                    </a:lnTo>
                    <a:lnTo>
                      <a:pt x="775" y="16739"/>
                    </a:lnTo>
                    <a:lnTo>
                      <a:pt x="775" y="16634"/>
                    </a:lnTo>
                    <a:lnTo>
                      <a:pt x="754" y="16572"/>
                    </a:lnTo>
                    <a:lnTo>
                      <a:pt x="754" y="16425"/>
                    </a:lnTo>
                    <a:lnTo>
                      <a:pt x="733" y="16362"/>
                    </a:lnTo>
                    <a:cubicBezTo>
                      <a:pt x="733" y="16321"/>
                      <a:pt x="754" y="16258"/>
                      <a:pt x="775" y="16237"/>
                    </a:cubicBezTo>
                    <a:lnTo>
                      <a:pt x="837" y="16258"/>
                    </a:lnTo>
                    <a:lnTo>
                      <a:pt x="879" y="16237"/>
                    </a:lnTo>
                    <a:cubicBezTo>
                      <a:pt x="879" y="16342"/>
                      <a:pt x="900" y="16467"/>
                      <a:pt x="900" y="16572"/>
                    </a:cubicBezTo>
                    <a:lnTo>
                      <a:pt x="1068" y="17764"/>
                    </a:lnTo>
                    <a:lnTo>
                      <a:pt x="1047" y="17785"/>
                    </a:lnTo>
                    <a:lnTo>
                      <a:pt x="1068" y="17869"/>
                    </a:lnTo>
                    <a:lnTo>
                      <a:pt x="1068" y="18036"/>
                    </a:lnTo>
                    <a:lnTo>
                      <a:pt x="1005" y="18078"/>
                    </a:lnTo>
                    <a:lnTo>
                      <a:pt x="1047" y="18120"/>
                    </a:lnTo>
                    <a:lnTo>
                      <a:pt x="1047" y="18287"/>
                    </a:lnTo>
                    <a:lnTo>
                      <a:pt x="1005" y="18350"/>
                    </a:lnTo>
                    <a:lnTo>
                      <a:pt x="1047" y="18434"/>
                    </a:lnTo>
                    <a:lnTo>
                      <a:pt x="1047" y="18455"/>
                    </a:lnTo>
                    <a:cubicBezTo>
                      <a:pt x="1047" y="18643"/>
                      <a:pt x="1005" y="18852"/>
                      <a:pt x="963" y="19041"/>
                    </a:cubicBezTo>
                    <a:cubicBezTo>
                      <a:pt x="921" y="19187"/>
                      <a:pt x="900" y="19334"/>
                      <a:pt x="858" y="19459"/>
                    </a:cubicBezTo>
                    <a:lnTo>
                      <a:pt x="796" y="19480"/>
                    </a:lnTo>
                    <a:lnTo>
                      <a:pt x="691" y="19564"/>
                    </a:lnTo>
                    <a:lnTo>
                      <a:pt x="649" y="19564"/>
                    </a:lnTo>
                    <a:lnTo>
                      <a:pt x="649" y="19501"/>
                    </a:lnTo>
                    <a:lnTo>
                      <a:pt x="754" y="19480"/>
                    </a:lnTo>
                    <a:lnTo>
                      <a:pt x="837" y="19438"/>
                    </a:lnTo>
                    <a:lnTo>
                      <a:pt x="837" y="19271"/>
                    </a:lnTo>
                    <a:lnTo>
                      <a:pt x="775" y="19250"/>
                    </a:lnTo>
                    <a:lnTo>
                      <a:pt x="670" y="19292"/>
                    </a:lnTo>
                    <a:lnTo>
                      <a:pt x="461" y="19292"/>
                    </a:lnTo>
                    <a:lnTo>
                      <a:pt x="377" y="19271"/>
                    </a:lnTo>
                    <a:lnTo>
                      <a:pt x="293" y="19292"/>
                    </a:lnTo>
                    <a:lnTo>
                      <a:pt x="293" y="19375"/>
                    </a:lnTo>
                    <a:lnTo>
                      <a:pt x="356" y="19501"/>
                    </a:lnTo>
                    <a:lnTo>
                      <a:pt x="398" y="19501"/>
                    </a:lnTo>
                    <a:lnTo>
                      <a:pt x="440" y="19585"/>
                    </a:lnTo>
                    <a:lnTo>
                      <a:pt x="356" y="19585"/>
                    </a:lnTo>
                    <a:lnTo>
                      <a:pt x="335" y="19689"/>
                    </a:lnTo>
                    <a:lnTo>
                      <a:pt x="252" y="19752"/>
                    </a:lnTo>
                    <a:lnTo>
                      <a:pt x="189" y="19857"/>
                    </a:lnTo>
                    <a:lnTo>
                      <a:pt x="42" y="19919"/>
                    </a:lnTo>
                    <a:lnTo>
                      <a:pt x="42" y="20003"/>
                    </a:lnTo>
                    <a:lnTo>
                      <a:pt x="189" y="20192"/>
                    </a:lnTo>
                    <a:lnTo>
                      <a:pt x="272" y="20192"/>
                    </a:lnTo>
                    <a:lnTo>
                      <a:pt x="335" y="20129"/>
                    </a:lnTo>
                    <a:lnTo>
                      <a:pt x="335" y="20066"/>
                    </a:lnTo>
                    <a:lnTo>
                      <a:pt x="231" y="20024"/>
                    </a:lnTo>
                    <a:lnTo>
                      <a:pt x="231" y="19982"/>
                    </a:lnTo>
                    <a:lnTo>
                      <a:pt x="272" y="19878"/>
                    </a:lnTo>
                    <a:lnTo>
                      <a:pt x="440" y="19878"/>
                    </a:lnTo>
                    <a:lnTo>
                      <a:pt x="461" y="19857"/>
                    </a:lnTo>
                    <a:lnTo>
                      <a:pt x="482" y="19982"/>
                    </a:lnTo>
                    <a:lnTo>
                      <a:pt x="586" y="20066"/>
                    </a:lnTo>
                    <a:lnTo>
                      <a:pt x="712" y="20066"/>
                    </a:lnTo>
                    <a:lnTo>
                      <a:pt x="754" y="20003"/>
                    </a:lnTo>
                    <a:lnTo>
                      <a:pt x="754" y="20003"/>
                    </a:lnTo>
                    <a:cubicBezTo>
                      <a:pt x="670" y="20317"/>
                      <a:pt x="649" y="20631"/>
                      <a:pt x="649" y="20924"/>
                    </a:cubicBezTo>
                    <a:lnTo>
                      <a:pt x="586" y="20966"/>
                    </a:lnTo>
                    <a:lnTo>
                      <a:pt x="649" y="21008"/>
                    </a:lnTo>
                    <a:lnTo>
                      <a:pt x="649" y="21154"/>
                    </a:lnTo>
                    <a:lnTo>
                      <a:pt x="565" y="21028"/>
                    </a:lnTo>
                    <a:lnTo>
                      <a:pt x="461" y="21008"/>
                    </a:lnTo>
                    <a:lnTo>
                      <a:pt x="440" y="21049"/>
                    </a:lnTo>
                    <a:lnTo>
                      <a:pt x="440" y="21133"/>
                    </a:lnTo>
                    <a:lnTo>
                      <a:pt x="461" y="21259"/>
                    </a:lnTo>
                    <a:lnTo>
                      <a:pt x="565" y="21280"/>
                    </a:lnTo>
                    <a:lnTo>
                      <a:pt x="649" y="21342"/>
                    </a:lnTo>
                    <a:lnTo>
                      <a:pt x="649" y="21384"/>
                    </a:lnTo>
                    <a:lnTo>
                      <a:pt x="691" y="21552"/>
                    </a:lnTo>
                    <a:lnTo>
                      <a:pt x="754" y="21572"/>
                    </a:lnTo>
                    <a:cubicBezTo>
                      <a:pt x="754" y="21635"/>
                      <a:pt x="775" y="21656"/>
                      <a:pt x="796" y="21698"/>
                    </a:cubicBezTo>
                    <a:lnTo>
                      <a:pt x="670" y="21656"/>
                    </a:lnTo>
                    <a:lnTo>
                      <a:pt x="649" y="21635"/>
                    </a:lnTo>
                    <a:lnTo>
                      <a:pt x="586" y="21677"/>
                    </a:lnTo>
                    <a:lnTo>
                      <a:pt x="649" y="21865"/>
                    </a:lnTo>
                    <a:lnTo>
                      <a:pt x="649" y="21949"/>
                    </a:lnTo>
                    <a:lnTo>
                      <a:pt x="691" y="21970"/>
                    </a:lnTo>
                    <a:lnTo>
                      <a:pt x="796" y="21803"/>
                    </a:lnTo>
                    <a:lnTo>
                      <a:pt x="858" y="21782"/>
                    </a:lnTo>
                    <a:cubicBezTo>
                      <a:pt x="879" y="21844"/>
                      <a:pt x="900" y="21886"/>
                      <a:pt x="921" y="21970"/>
                    </a:cubicBezTo>
                    <a:lnTo>
                      <a:pt x="921" y="22012"/>
                    </a:lnTo>
                    <a:lnTo>
                      <a:pt x="816" y="22054"/>
                    </a:lnTo>
                    <a:lnTo>
                      <a:pt x="921" y="22284"/>
                    </a:lnTo>
                    <a:lnTo>
                      <a:pt x="963" y="22409"/>
                    </a:lnTo>
                    <a:cubicBezTo>
                      <a:pt x="963" y="22493"/>
                      <a:pt x="984" y="22577"/>
                      <a:pt x="1005" y="22640"/>
                    </a:cubicBezTo>
                    <a:lnTo>
                      <a:pt x="984" y="22681"/>
                    </a:lnTo>
                    <a:lnTo>
                      <a:pt x="984" y="22744"/>
                    </a:lnTo>
                    <a:lnTo>
                      <a:pt x="921" y="22807"/>
                    </a:lnTo>
                    <a:lnTo>
                      <a:pt x="1005" y="22849"/>
                    </a:lnTo>
                    <a:lnTo>
                      <a:pt x="1026" y="22932"/>
                    </a:lnTo>
                    <a:lnTo>
                      <a:pt x="1068" y="22932"/>
                    </a:lnTo>
                    <a:cubicBezTo>
                      <a:pt x="1068" y="22953"/>
                      <a:pt x="1068" y="22995"/>
                      <a:pt x="1088" y="23016"/>
                    </a:cubicBezTo>
                    <a:cubicBezTo>
                      <a:pt x="1130" y="23163"/>
                      <a:pt x="1193" y="23330"/>
                      <a:pt x="1235" y="23456"/>
                    </a:cubicBezTo>
                    <a:lnTo>
                      <a:pt x="1277" y="23518"/>
                    </a:lnTo>
                    <a:cubicBezTo>
                      <a:pt x="1277" y="23539"/>
                      <a:pt x="1277" y="23539"/>
                      <a:pt x="1298" y="23560"/>
                    </a:cubicBezTo>
                    <a:lnTo>
                      <a:pt x="1235" y="23665"/>
                    </a:lnTo>
                    <a:lnTo>
                      <a:pt x="1193" y="23728"/>
                    </a:lnTo>
                    <a:lnTo>
                      <a:pt x="1235" y="23749"/>
                    </a:lnTo>
                    <a:lnTo>
                      <a:pt x="1381" y="23728"/>
                    </a:lnTo>
                    <a:lnTo>
                      <a:pt x="1444" y="23874"/>
                    </a:lnTo>
                    <a:lnTo>
                      <a:pt x="1423" y="23874"/>
                    </a:lnTo>
                    <a:lnTo>
                      <a:pt x="1444" y="23937"/>
                    </a:lnTo>
                    <a:lnTo>
                      <a:pt x="1486" y="23958"/>
                    </a:lnTo>
                    <a:lnTo>
                      <a:pt x="1423" y="24000"/>
                    </a:lnTo>
                    <a:lnTo>
                      <a:pt x="1402" y="24062"/>
                    </a:lnTo>
                    <a:lnTo>
                      <a:pt x="1423" y="24146"/>
                    </a:lnTo>
                    <a:lnTo>
                      <a:pt x="1486" y="24167"/>
                    </a:lnTo>
                    <a:lnTo>
                      <a:pt x="1549" y="24188"/>
                    </a:lnTo>
                    <a:lnTo>
                      <a:pt x="1507" y="24104"/>
                    </a:lnTo>
                    <a:lnTo>
                      <a:pt x="1549" y="24083"/>
                    </a:lnTo>
                    <a:cubicBezTo>
                      <a:pt x="1612" y="24167"/>
                      <a:pt x="1653" y="24272"/>
                      <a:pt x="1716" y="24355"/>
                    </a:cubicBezTo>
                    <a:lnTo>
                      <a:pt x="1716" y="24397"/>
                    </a:lnTo>
                    <a:lnTo>
                      <a:pt x="1653" y="24460"/>
                    </a:lnTo>
                    <a:lnTo>
                      <a:pt x="1695" y="24481"/>
                    </a:lnTo>
                    <a:lnTo>
                      <a:pt x="1737" y="24460"/>
                    </a:lnTo>
                    <a:lnTo>
                      <a:pt x="1758" y="24418"/>
                    </a:lnTo>
                    <a:cubicBezTo>
                      <a:pt x="1967" y="24753"/>
                      <a:pt x="2218" y="25004"/>
                      <a:pt x="2469" y="25234"/>
                    </a:cubicBezTo>
                    <a:lnTo>
                      <a:pt x="2449" y="25234"/>
                    </a:lnTo>
                    <a:lnTo>
                      <a:pt x="2365" y="25192"/>
                    </a:lnTo>
                    <a:lnTo>
                      <a:pt x="2260" y="25150"/>
                    </a:lnTo>
                    <a:lnTo>
                      <a:pt x="2156" y="25150"/>
                    </a:lnTo>
                    <a:lnTo>
                      <a:pt x="2072" y="25109"/>
                    </a:lnTo>
                    <a:lnTo>
                      <a:pt x="1946" y="24983"/>
                    </a:lnTo>
                    <a:lnTo>
                      <a:pt x="1863" y="24920"/>
                    </a:lnTo>
                    <a:lnTo>
                      <a:pt x="1842" y="24983"/>
                    </a:lnTo>
                    <a:lnTo>
                      <a:pt x="1863" y="25088"/>
                    </a:lnTo>
                    <a:lnTo>
                      <a:pt x="1946" y="25213"/>
                    </a:lnTo>
                    <a:lnTo>
                      <a:pt x="2072" y="25234"/>
                    </a:lnTo>
                    <a:lnTo>
                      <a:pt x="2239" y="25318"/>
                    </a:lnTo>
                    <a:lnTo>
                      <a:pt x="2281" y="25401"/>
                    </a:lnTo>
                    <a:lnTo>
                      <a:pt x="2365" y="25401"/>
                    </a:lnTo>
                    <a:lnTo>
                      <a:pt x="2428" y="25360"/>
                    </a:lnTo>
                    <a:lnTo>
                      <a:pt x="2574" y="25422"/>
                    </a:lnTo>
                    <a:lnTo>
                      <a:pt x="2679" y="25464"/>
                    </a:lnTo>
                    <a:lnTo>
                      <a:pt x="2783" y="25464"/>
                    </a:lnTo>
                    <a:cubicBezTo>
                      <a:pt x="2804" y="25464"/>
                      <a:pt x="2846" y="25506"/>
                      <a:pt x="2846" y="25527"/>
                    </a:cubicBezTo>
                    <a:lnTo>
                      <a:pt x="2804" y="25527"/>
                    </a:lnTo>
                    <a:lnTo>
                      <a:pt x="2700" y="25569"/>
                    </a:lnTo>
                    <a:lnTo>
                      <a:pt x="2658" y="25548"/>
                    </a:lnTo>
                    <a:lnTo>
                      <a:pt x="2595" y="25506"/>
                    </a:lnTo>
                    <a:lnTo>
                      <a:pt x="2532" y="25506"/>
                    </a:lnTo>
                    <a:lnTo>
                      <a:pt x="2490" y="25548"/>
                    </a:lnTo>
                    <a:lnTo>
                      <a:pt x="2490" y="25611"/>
                    </a:lnTo>
                    <a:lnTo>
                      <a:pt x="2595" y="25653"/>
                    </a:lnTo>
                    <a:lnTo>
                      <a:pt x="2658" y="25757"/>
                    </a:lnTo>
                    <a:lnTo>
                      <a:pt x="2762" y="25799"/>
                    </a:lnTo>
                    <a:lnTo>
                      <a:pt x="2867" y="25925"/>
                    </a:lnTo>
                    <a:lnTo>
                      <a:pt x="2951" y="25945"/>
                    </a:lnTo>
                    <a:lnTo>
                      <a:pt x="3076" y="25925"/>
                    </a:lnTo>
                    <a:lnTo>
                      <a:pt x="3118" y="25945"/>
                    </a:lnTo>
                    <a:lnTo>
                      <a:pt x="3118" y="26029"/>
                    </a:lnTo>
                    <a:lnTo>
                      <a:pt x="3202" y="26092"/>
                    </a:lnTo>
                    <a:lnTo>
                      <a:pt x="3285" y="26071"/>
                    </a:lnTo>
                    <a:lnTo>
                      <a:pt x="3265" y="26029"/>
                    </a:lnTo>
                    <a:lnTo>
                      <a:pt x="3327" y="25945"/>
                    </a:lnTo>
                    <a:lnTo>
                      <a:pt x="3327" y="25883"/>
                    </a:lnTo>
                    <a:lnTo>
                      <a:pt x="3285" y="25862"/>
                    </a:lnTo>
                    <a:lnTo>
                      <a:pt x="3327" y="25841"/>
                    </a:lnTo>
                    <a:lnTo>
                      <a:pt x="3411" y="25841"/>
                    </a:lnTo>
                    <a:lnTo>
                      <a:pt x="3369" y="25757"/>
                    </a:lnTo>
                    <a:lnTo>
                      <a:pt x="3285" y="25736"/>
                    </a:lnTo>
                    <a:lnTo>
                      <a:pt x="3160" y="25757"/>
                    </a:lnTo>
                    <a:lnTo>
                      <a:pt x="3118" y="25715"/>
                    </a:lnTo>
                    <a:lnTo>
                      <a:pt x="3118" y="25715"/>
                    </a:lnTo>
                    <a:cubicBezTo>
                      <a:pt x="3141" y="25721"/>
                      <a:pt x="3164" y="25724"/>
                      <a:pt x="3189" y="25724"/>
                    </a:cubicBezTo>
                    <a:cubicBezTo>
                      <a:pt x="3256" y="25724"/>
                      <a:pt x="3329" y="25704"/>
                      <a:pt x="3390" y="25673"/>
                    </a:cubicBezTo>
                    <a:lnTo>
                      <a:pt x="3411" y="25715"/>
                    </a:lnTo>
                    <a:lnTo>
                      <a:pt x="3578" y="25736"/>
                    </a:lnTo>
                    <a:lnTo>
                      <a:pt x="3683" y="25778"/>
                    </a:lnTo>
                    <a:lnTo>
                      <a:pt x="3746" y="25778"/>
                    </a:lnTo>
                    <a:lnTo>
                      <a:pt x="3829" y="25841"/>
                    </a:lnTo>
                    <a:lnTo>
                      <a:pt x="3892" y="25778"/>
                    </a:lnTo>
                    <a:lnTo>
                      <a:pt x="3955" y="25653"/>
                    </a:lnTo>
                    <a:lnTo>
                      <a:pt x="3913" y="25464"/>
                    </a:lnTo>
                    <a:lnTo>
                      <a:pt x="3934" y="25401"/>
                    </a:lnTo>
                    <a:lnTo>
                      <a:pt x="3934" y="25318"/>
                    </a:lnTo>
                    <a:lnTo>
                      <a:pt x="3955" y="25150"/>
                    </a:lnTo>
                    <a:lnTo>
                      <a:pt x="3955" y="25109"/>
                    </a:lnTo>
                    <a:cubicBezTo>
                      <a:pt x="4018" y="25213"/>
                      <a:pt x="4060" y="25318"/>
                      <a:pt x="4143" y="25422"/>
                    </a:cubicBezTo>
                    <a:lnTo>
                      <a:pt x="4122" y="25527"/>
                    </a:lnTo>
                    <a:lnTo>
                      <a:pt x="4060" y="25632"/>
                    </a:lnTo>
                    <a:lnTo>
                      <a:pt x="4122" y="25736"/>
                    </a:lnTo>
                    <a:lnTo>
                      <a:pt x="4060" y="25820"/>
                    </a:lnTo>
                    <a:lnTo>
                      <a:pt x="4060" y="25883"/>
                    </a:lnTo>
                    <a:lnTo>
                      <a:pt x="4164" y="25945"/>
                    </a:lnTo>
                    <a:lnTo>
                      <a:pt x="4269" y="25966"/>
                    </a:lnTo>
                    <a:lnTo>
                      <a:pt x="4332" y="25987"/>
                    </a:lnTo>
                    <a:lnTo>
                      <a:pt x="4373" y="25945"/>
                    </a:lnTo>
                    <a:lnTo>
                      <a:pt x="4248" y="25841"/>
                    </a:lnTo>
                    <a:lnTo>
                      <a:pt x="4332" y="25757"/>
                    </a:lnTo>
                    <a:lnTo>
                      <a:pt x="4562" y="26155"/>
                    </a:lnTo>
                    <a:lnTo>
                      <a:pt x="4562" y="26155"/>
                    </a:lnTo>
                    <a:lnTo>
                      <a:pt x="4520" y="26134"/>
                    </a:lnTo>
                    <a:lnTo>
                      <a:pt x="4332" y="26050"/>
                    </a:lnTo>
                    <a:lnTo>
                      <a:pt x="4227" y="25987"/>
                    </a:lnTo>
                    <a:lnTo>
                      <a:pt x="4206" y="26029"/>
                    </a:lnTo>
                    <a:lnTo>
                      <a:pt x="4248" y="26071"/>
                    </a:lnTo>
                    <a:lnTo>
                      <a:pt x="4520" y="26197"/>
                    </a:lnTo>
                    <a:lnTo>
                      <a:pt x="4541" y="26259"/>
                    </a:lnTo>
                    <a:lnTo>
                      <a:pt x="4436" y="26259"/>
                    </a:lnTo>
                    <a:lnTo>
                      <a:pt x="4436" y="26322"/>
                    </a:lnTo>
                    <a:lnTo>
                      <a:pt x="4373" y="26322"/>
                    </a:lnTo>
                    <a:lnTo>
                      <a:pt x="4353" y="26238"/>
                    </a:lnTo>
                    <a:lnTo>
                      <a:pt x="4227" y="26155"/>
                    </a:lnTo>
                    <a:lnTo>
                      <a:pt x="4206" y="26176"/>
                    </a:lnTo>
                    <a:lnTo>
                      <a:pt x="4206" y="26259"/>
                    </a:lnTo>
                    <a:lnTo>
                      <a:pt x="4122" y="26259"/>
                    </a:lnTo>
                    <a:lnTo>
                      <a:pt x="3934" y="26280"/>
                    </a:lnTo>
                    <a:lnTo>
                      <a:pt x="3892" y="26322"/>
                    </a:lnTo>
                    <a:lnTo>
                      <a:pt x="3934" y="26364"/>
                    </a:lnTo>
                    <a:lnTo>
                      <a:pt x="3913" y="26385"/>
                    </a:lnTo>
                    <a:lnTo>
                      <a:pt x="3809" y="26364"/>
                    </a:lnTo>
                    <a:lnTo>
                      <a:pt x="3704" y="26385"/>
                    </a:lnTo>
                    <a:lnTo>
                      <a:pt x="3725" y="26448"/>
                    </a:lnTo>
                    <a:lnTo>
                      <a:pt x="3850" y="26469"/>
                    </a:lnTo>
                    <a:lnTo>
                      <a:pt x="3955" y="26469"/>
                    </a:lnTo>
                    <a:lnTo>
                      <a:pt x="3997" y="26427"/>
                    </a:lnTo>
                    <a:lnTo>
                      <a:pt x="4018" y="26385"/>
                    </a:lnTo>
                    <a:lnTo>
                      <a:pt x="4101" y="26427"/>
                    </a:lnTo>
                    <a:lnTo>
                      <a:pt x="4206" y="26490"/>
                    </a:lnTo>
                    <a:lnTo>
                      <a:pt x="4248" y="26469"/>
                    </a:lnTo>
                    <a:lnTo>
                      <a:pt x="4269" y="26531"/>
                    </a:lnTo>
                    <a:lnTo>
                      <a:pt x="4269" y="26573"/>
                    </a:lnTo>
                    <a:lnTo>
                      <a:pt x="4353" y="26636"/>
                    </a:lnTo>
                    <a:lnTo>
                      <a:pt x="4269" y="26678"/>
                    </a:lnTo>
                    <a:lnTo>
                      <a:pt x="4227" y="26782"/>
                    </a:lnTo>
                    <a:lnTo>
                      <a:pt x="4269" y="26866"/>
                    </a:lnTo>
                    <a:lnTo>
                      <a:pt x="4353" y="26866"/>
                    </a:lnTo>
                    <a:lnTo>
                      <a:pt x="4436" y="26887"/>
                    </a:lnTo>
                    <a:lnTo>
                      <a:pt x="4541" y="26992"/>
                    </a:lnTo>
                    <a:lnTo>
                      <a:pt x="4625" y="26992"/>
                    </a:lnTo>
                    <a:lnTo>
                      <a:pt x="4646" y="26971"/>
                    </a:lnTo>
                    <a:lnTo>
                      <a:pt x="4562" y="26908"/>
                    </a:lnTo>
                    <a:lnTo>
                      <a:pt x="4457" y="26845"/>
                    </a:lnTo>
                    <a:lnTo>
                      <a:pt x="4436" y="26782"/>
                    </a:lnTo>
                    <a:lnTo>
                      <a:pt x="4457" y="26782"/>
                    </a:lnTo>
                    <a:lnTo>
                      <a:pt x="4541" y="26803"/>
                    </a:lnTo>
                    <a:lnTo>
                      <a:pt x="4625" y="26762"/>
                    </a:lnTo>
                    <a:lnTo>
                      <a:pt x="4646" y="26699"/>
                    </a:lnTo>
                    <a:lnTo>
                      <a:pt x="4562" y="26678"/>
                    </a:lnTo>
                    <a:lnTo>
                      <a:pt x="4520" y="26636"/>
                    </a:lnTo>
                    <a:lnTo>
                      <a:pt x="4750" y="26531"/>
                    </a:lnTo>
                    <a:lnTo>
                      <a:pt x="4855" y="26469"/>
                    </a:lnTo>
                    <a:lnTo>
                      <a:pt x="4938" y="26490"/>
                    </a:lnTo>
                    <a:cubicBezTo>
                      <a:pt x="4959" y="26531"/>
                      <a:pt x="4959" y="26552"/>
                      <a:pt x="4980" y="26552"/>
                    </a:cubicBezTo>
                    <a:lnTo>
                      <a:pt x="5001" y="26552"/>
                    </a:lnTo>
                    <a:lnTo>
                      <a:pt x="5001" y="26531"/>
                    </a:lnTo>
                    <a:lnTo>
                      <a:pt x="5294" y="26594"/>
                    </a:lnTo>
                    <a:lnTo>
                      <a:pt x="5357" y="26573"/>
                    </a:lnTo>
                    <a:lnTo>
                      <a:pt x="5357" y="26510"/>
                    </a:lnTo>
                    <a:lnTo>
                      <a:pt x="5482" y="26510"/>
                    </a:lnTo>
                    <a:lnTo>
                      <a:pt x="5420" y="26322"/>
                    </a:lnTo>
                    <a:lnTo>
                      <a:pt x="5357" y="26322"/>
                    </a:lnTo>
                    <a:lnTo>
                      <a:pt x="5252" y="26238"/>
                    </a:lnTo>
                    <a:lnTo>
                      <a:pt x="5106" y="26176"/>
                    </a:lnTo>
                    <a:lnTo>
                      <a:pt x="5106" y="26113"/>
                    </a:lnTo>
                    <a:lnTo>
                      <a:pt x="5273" y="26218"/>
                    </a:lnTo>
                    <a:lnTo>
                      <a:pt x="5399" y="26238"/>
                    </a:lnTo>
                    <a:lnTo>
                      <a:pt x="5148" y="25171"/>
                    </a:lnTo>
                    <a:lnTo>
                      <a:pt x="5106" y="25171"/>
                    </a:lnTo>
                    <a:lnTo>
                      <a:pt x="5106" y="25129"/>
                    </a:lnTo>
                    <a:lnTo>
                      <a:pt x="4959" y="24481"/>
                    </a:lnTo>
                    <a:lnTo>
                      <a:pt x="4792" y="24544"/>
                    </a:lnTo>
                    <a:lnTo>
                      <a:pt x="4750" y="24585"/>
                    </a:lnTo>
                    <a:lnTo>
                      <a:pt x="4666" y="24502"/>
                    </a:lnTo>
                    <a:lnTo>
                      <a:pt x="4583" y="24481"/>
                    </a:lnTo>
                    <a:lnTo>
                      <a:pt x="4562" y="24544"/>
                    </a:lnTo>
                    <a:cubicBezTo>
                      <a:pt x="4562" y="24502"/>
                      <a:pt x="4541" y="24502"/>
                      <a:pt x="4541" y="24481"/>
                    </a:cubicBezTo>
                    <a:lnTo>
                      <a:pt x="4541" y="24334"/>
                    </a:lnTo>
                    <a:lnTo>
                      <a:pt x="4625" y="24272"/>
                    </a:lnTo>
                    <a:lnTo>
                      <a:pt x="4750" y="24251"/>
                    </a:lnTo>
                    <a:lnTo>
                      <a:pt x="4897" y="24334"/>
                    </a:lnTo>
                    <a:lnTo>
                      <a:pt x="4980" y="24272"/>
                    </a:lnTo>
                    <a:lnTo>
                      <a:pt x="5001" y="24272"/>
                    </a:lnTo>
                    <a:lnTo>
                      <a:pt x="4855" y="24146"/>
                    </a:lnTo>
                    <a:lnTo>
                      <a:pt x="4520" y="23937"/>
                    </a:lnTo>
                    <a:lnTo>
                      <a:pt x="4457" y="23874"/>
                    </a:lnTo>
                    <a:lnTo>
                      <a:pt x="3725" y="23874"/>
                    </a:lnTo>
                    <a:lnTo>
                      <a:pt x="3306" y="23958"/>
                    </a:lnTo>
                    <a:lnTo>
                      <a:pt x="3202" y="23895"/>
                    </a:lnTo>
                    <a:lnTo>
                      <a:pt x="2930" y="23874"/>
                    </a:lnTo>
                    <a:lnTo>
                      <a:pt x="2846" y="23644"/>
                    </a:lnTo>
                    <a:lnTo>
                      <a:pt x="2783" y="23435"/>
                    </a:lnTo>
                    <a:lnTo>
                      <a:pt x="2658" y="23330"/>
                    </a:lnTo>
                    <a:lnTo>
                      <a:pt x="2637" y="22995"/>
                    </a:lnTo>
                    <a:lnTo>
                      <a:pt x="2637" y="22828"/>
                    </a:lnTo>
                    <a:lnTo>
                      <a:pt x="2511" y="22828"/>
                    </a:lnTo>
                    <a:lnTo>
                      <a:pt x="2323" y="22912"/>
                    </a:lnTo>
                    <a:lnTo>
                      <a:pt x="2218" y="23016"/>
                    </a:lnTo>
                    <a:lnTo>
                      <a:pt x="2093" y="23016"/>
                    </a:lnTo>
                    <a:lnTo>
                      <a:pt x="1842" y="22577"/>
                    </a:lnTo>
                    <a:cubicBezTo>
                      <a:pt x="1821" y="22493"/>
                      <a:pt x="1800" y="22409"/>
                      <a:pt x="1800" y="22326"/>
                    </a:cubicBezTo>
                    <a:lnTo>
                      <a:pt x="1884" y="21844"/>
                    </a:lnTo>
                    <a:lnTo>
                      <a:pt x="2009" y="21656"/>
                    </a:lnTo>
                    <a:lnTo>
                      <a:pt x="2218" y="21447"/>
                    </a:lnTo>
                    <a:lnTo>
                      <a:pt x="2260" y="21154"/>
                    </a:lnTo>
                    <a:lnTo>
                      <a:pt x="2218" y="20840"/>
                    </a:lnTo>
                    <a:lnTo>
                      <a:pt x="2135" y="20610"/>
                    </a:lnTo>
                    <a:lnTo>
                      <a:pt x="2197" y="20338"/>
                    </a:lnTo>
                    <a:lnTo>
                      <a:pt x="2302" y="20212"/>
                    </a:lnTo>
                    <a:lnTo>
                      <a:pt x="2197" y="19961"/>
                    </a:lnTo>
                    <a:lnTo>
                      <a:pt x="2218" y="19815"/>
                    </a:lnTo>
                    <a:lnTo>
                      <a:pt x="2323" y="19710"/>
                    </a:lnTo>
                    <a:lnTo>
                      <a:pt x="2239" y="19480"/>
                    </a:lnTo>
                    <a:lnTo>
                      <a:pt x="2197" y="19166"/>
                    </a:lnTo>
                    <a:lnTo>
                      <a:pt x="2114" y="19020"/>
                    </a:lnTo>
                    <a:lnTo>
                      <a:pt x="2114" y="18915"/>
                    </a:lnTo>
                    <a:lnTo>
                      <a:pt x="2260" y="18769"/>
                    </a:lnTo>
                    <a:lnTo>
                      <a:pt x="2260" y="18643"/>
                    </a:lnTo>
                    <a:lnTo>
                      <a:pt x="2135" y="18434"/>
                    </a:lnTo>
                    <a:lnTo>
                      <a:pt x="1946" y="18308"/>
                    </a:lnTo>
                    <a:lnTo>
                      <a:pt x="1821" y="18308"/>
                    </a:lnTo>
                    <a:lnTo>
                      <a:pt x="1800" y="18329"/>
                    </a:lnTo>
                    <a:lnTo>
                      <a:pt x="1716" y="18246"/>
                    </a:lnTo>
                    <a:lnTo>
                      <a:pt x="1779" y="18141"/>
                    </a:lnTo>
                    <a:lnTo>
                      <a:pt x="2030" y="18141"/>
                    </a:lnTo>
                    <a:lnTo>
                      <a:pt x="2156" y="17995"/>
                    </a:lnTo>
                    <a:lnTo>
                      <a:pt x="2156" y="17869"/>
                    </a:lnTo>
                    <a:lnTo>
                      <a:pt x="2093" y="17827"/>
                    </a:lnTo>
                    <a:lnTo>
                      <a:pt x="2009" y="17890"/>
                    </a:lnTo>
                    <a:lnTo>
                      <a:pt x="1905" y="17869"/>
                    </a:lnTo>
                    <a:lnTo>
                      <a:pt x="1842" y="17597"/>
                    </a:lnTo>
                    <a:lnTo>
                      <a:pt x="1737" y="17367"/>
                    </a:lnTo>
                    <a:lnTo>
                      <a:pt x="1737" y="17199"/>
                    </a:lnTo>
                    <a:lnTo>
                      <a:pt x="1737" y="17032"/>
                    </a:lnTo>
                    <a:lnTo>
                      <a:pt x="1570" y="16969"/>
                    </a:lnTo>
                    <a:lnTo>
                      <a:pt x="1570" y="16948"/>
                    </a:lnTo>
                    <a:cubicBezTo>
                      <a:pt x="1528" y="16865"/>
                      <a:pt x="1528" y="16760"/>
                      <a:pt x="1507" y="16676"/>
                    </a:cubicBezTo>
                    <a:lnTo>
                      <a:pt x="1486" y="16362"/>
                    </a:lnTo>
                    <a:lnTo>
                      <a:pt x="1612" y="16300"/>
                    </a:lnTo>
                    <a:lnTo>
                      <a:pt x="1633" y="16132"/>
                    </a:lnTo>
                    <a:lnTo>
                      <a:pt x="1591" y="16028"/>
                    </a:lnTo>
                    <a:lnTo>
                      <a:pt x="1486" y="15986"/>
                    </a:lnTo>
                    <a:lnTo>
                      <a:pt x="1423" y="15714"/>
                    </a:lnTo>
                    <a:lnTo>
                      <a:pt x="1402" y="15358"/>
                    </a:lnTo>
                    <a:lnTo>
                      <a:pt x="1423" y="14940"/>
                    </a:lnTo>
                    <a:lnTo>
                      <a:pt x="1319" y="14751"/>
                    </a:lnTo>
                    <a:lnTo>
                      <a:pt x="1298" y="14542"/>
                    </a:lnTo>
                    <a:lnTo>
                      <a:pt x="1507" y="14249"/>
                    </a:lnTo>
                    <a:lnTo>
                      <a:pt x="1528" y="13935"/>
                    </a:lnTo>
                    <a:lnTo>
                      <a:pt x="1695" y="13852"/>
                    </a:lnTo>
                    <a:lnTo>
                      <a:pt x="1779" y="13747"/>
                    </a:lnTo>
                    <a:lnTo>
                      <a:pt x="1423" y="13077"/>
                    </a:lnTo>
                    <a:lnTo>
                      <a:pt x="1486" y="12847"/>
                    </a:lnTo>
                    <a:lnTo>
                      <a:pt x="1486" y="12680"/>
                    </a:lnTo>
                    <a:lnTo>
                      <a:pt x="1486" y="12282"/>
                    </a:lnTo>
                    <a:lnTo>
                      <a:pt x="1612" y="12052"/>
                    </a:lnTo>
                    <a:lnTo>
                      <a:pt x="1737" y="11927"/>
                    </a:lnTo>
                    <a:lnTo>
                      <a:pt x="1716" y="11717"/>
                    </a:lnTo>
                    <a:lnTo>
                      <a:pt x="1612" y="11529"/>
                    </a:lnTo>
                    <a:lnTo>
                      <a:pt x="1528" y="11445"/>
                    </a:lnTo>
                    <a:lnTo>
                      <a:pt x="1674" y="11278"/>
                    </a:lnTo>
                    <a:lnTo>
                      <a:pt x="1633" y="11027"/>
                    </a:lnTo>
                    <a:lnTo>
                      <a:pt x="1737" y="10797"/>
                    </a:lnTo>
                    <a:lnTo>
                      <a:pt x="1842" y="10776"/>
                    </a:lnTo>
                    <a:lnTo>
                      <a:pt x="1884" y="10504"/>
                    </a:lnTo>
                    <a:lnTo>
                      <a:pt x="1821" y="10064"/>
                    </a:lnTo>
                    <a:lnTo>
                      <a:pt x="1737" y="9981"/>
                    </a:lnTo>
                    <a:lnTo>
                      <a:pt x="1674" y="9646"/>
                    </a:lnTo>
                    <a:lnTo>
                      <a:pt x="1591" y="9458"/>
                    </a:lnTo>
                    <a:lnTo>
                      <a:pt x="1444" y="9248"/>
                    </a:lnTo>
                    <a:lnTo>
                      <a:pt x="1423" y="9144"/>
                    </a:lnTo>
                    <a:lnTo>
                      <a:pt x="1319" y="9018"/>
                    </a:lnTo>
                    <a:lnTo>
                      <a:pt x="1277" y="8725"/>
                    </a:lnTo>
                    <a:lnTo>
                      <a:pt x="1298" y="8516"/>
                    </a:lnTo>
                    <a:lnTo>
                      <a:pt x="1444" y="8453"/>
                    </a:lnTo>
                    <a:lnTo>
                      <a:pt x="1444" y="8160"/>
                    </a:lnTo>
                    <a:lnTo>
                      <a:pt x="1528" y="8056"/>
                    </a:lnTo>
                    <a:lnTo>
                      <a:pt x="1528" y="7784"/>
                    </a:lnTo>
                    <a:lnTo>
                      <a:pt x="1423" y="7616"/>
                    </a:lnTo>
                    <a:lnTo>
                      <a:pt x="1402" y="7240"/>
                    </a:lnTo>
                    <a:lnTo>
                      <a:pt x="1486" y="7156"/>
                    </a:lnTo>
                    <a:lnTo>
                      <a:pt x="1528" y="6738"/>
                    </a:lnTo>
                    <a:lnTo>
                      <a:pt x="1633" y="6591"/>
                    </a:lnTo>
                    <a:lnTo>
                      <a:pt x="1800" y="6194"/>
                    </a:lnTo>
                    <a:lnTo>
                      <a:pt x="1946" y="6047"/>
                    </a:lnTo>
                    <a:lnTo>
                      <a:pt x="2051" y="5984"/>
                    </a:lnTo>
                    <a:lnTo>
                      <a:pt x="2135" y="5880"/>
                    </a:lnTo>
                    <a:lnTo>
                      <a:pt x="2093" y="5838"/>
                    </a:lnTo>
                    <a:lnTo>
                      <a:pt x="2093" y="5671"/>
                    </a:lnTo>
                    <a:lnTo>
                      <a:pt x="2030" y="5587"/>
                    </a:lnTo>
                    <a:lnTo>
                      <a:pt x="1946" y="5545"/>
                    </a:lnTo>
                    <a:lnTo>
                      <a:pt x="1988" y="5440"/>
                    </a:lnTo>
                    <a:lnTo>
                      <a:pt x="2093" y="5357"/>
                    </a:lnTo>
                    <a:lnTo>
                      <a:pt x="2093" y="5210"/>
                    </a:lnTo>
                    <a:lnTo>
                      <a:pt x="1946" y="5043"/>
                    </a:lnTo>
                    <a:lnTo>
                      <a:pt x="1925" y="4854"/>
                    </a:lnTo>
                    <a:lnTo>
                      <a:pt x="2009" y="4729"/>
                    </a:lnTo>
                    <a:lnTo>
                      <a:pt x="1988" y="4624"/>
                    </a:lnTo>
                    <a:lnTo>
                      <a:pt x="1842" y="4520"/>
                    </a:lnTo>
                    <a:lnTo>
                      <a:pt x="1905" y="4373"/>
                    </a:lnTo>
                    <a:lnTo>
                      <a:pt x="2574" y="3997"/>
                    </a:lnTo>
                    <a:lnTo>
                      <a:pt x="2741" y="3348"/>
                    </a:lnTo>
                    <a:lnTo>
                      <a:pt x="2658" y="3181"/>
                    </a:lnTo>
                    <a:lnTo>
                      <a:pt x="2553" y="3222"/>
                    </a:lnTo>
                    <a:lnTo>
                      <a:pt x="2511" y="3285"/>
                    </a:lnTo>
                    <a:lnTo>
                      <a:pt x="2344" y="3285"/>
                    </a:lnTo>
                    <a:lnTo>
                      <a:pt x="1925" y="2134"/>
                    </a:lnTo>
                    <a:lnTo>
                      <a:pt x="1633" y="1883"/>
                    </a:lnTo>
                    <a:lnTo>
                      <a:pt x="1570" y="1779"/>
                    </a:lnTo>
                    <a:lnTo>
                      <a:pt x="1695" y="1465"/>
                    </a:lnTo>
                    <a:lnTo>
                      <a:pt x="1633" y="1360"/>
                    </a:lnTo>
                    <a:lnTo>
                      <a:pt x="1716" y="1193"/>
                    </a:lnTo>
                    <a:lnTo>
                      <a:pt x="1695" y="1130"/>
                    </a:lnTo>
                    <a:lnTo>
                      <a:pt x="1423" y="921"/>
                    </a:lnTo>
                    <a:lnTo>
                      <a:pt x="1360" y="774"/>
                    </a:lnTo>
                    <a:lnTo>
                      <a:pt x="1319" y="607"/>
                    </a:lnTo>
                    <a:lnTo>
                      <a:pt x="1298" y="544"/>
                    </a:lnTo>
                    <a:lnTo>
                      <a:pt x="1319" y="440"/>
                    </a:lnTo>
                    <a:lnTo>
                      <a:pt x="1298" y="335"/>
                    </a:lnTo>
                    <a:lnTo>
                      <a:pt x="1256" y="293"/>
                    </a:lnTo>
                    <a:lnTo>
                      <a:pt x="1151" y="189"/>
                    </a:lnTo>
                    <a:lnTo>
                      <a:pt x="1151" y="21"/>
                    </a:lnTo>
                    <a:lnTo>
                      <a:pt x="1109" y="21"/>
                    </a:lnTo>
                    <a:lnTo>
                      <a:pt x="1047" y="0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840" name="Google Shape;2575;p78"/>
            <p:cNvGrpSpPr/>
            <p:nvPr/>
          </p:nvGrpSpPr>
          <p:grpSpPr>
            <a:xfrm>
              <a:off x="3855466" y="3289811"/>
              <a:ext cx="112514" cy="94210"/>
              <a:chOff x="3918000" y="3561900"/>
              <a:chExt cx="236225" cy="207100"/>
            </a:xfrm>
          </p:grpSpPr>
          <p:sp>
            <p:nvSpPr>
              <p:cNvPr id="1049" name="Google Shape;2576;p78"/>
              <p:cNvSpPr/>
              <p:nvPr/>
            </p:nvSpPr>
            <p:spPr>
              <a:xfrm>
                <a:off x="3925800" y="3561900"/>
                <a:ext cx="228425" cy="170000"/>
              </a:xfrm>
              <a:custGeom>
                <a:avLst/>
                <a:gdLst/>
                <a:ahLst/>
                <a:cxnLst/>
                <a:rect l="l" t="t" r="r" b="b"/>
                <a:pathLst>
                  <a:path w="9137" h="6800" extrusionOk="0">
                    <a:moveTo>
                      <a:pt x="0" y="4356"/>
                    </a:moveTo>
                    <a:lnTo>
                      <a:pt x="1381" y="1594"/>
                    </a:lnTo>
                    <a:lnTo>
                      <a:pt x="7012" y="0"/>
                    </a:lnTo>
                    <a:lnTo>
                      <a:pt x="9137" y="532"/>
                    </a:lnTo>
                    <a:lnTo>
                      <a:pt x="8500" y="2444"/>
                    </a:lnTo>
                    <a:lnTo>
                      <a:pt x="6906" y="5206"/>
                    </a:lnTo>
                    <a:lnTo>
                      <a:pt x="3719" y="6800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</p:sp>
          <p:sp>
            <p:nvSpPr>
              <p:cNvPr id="1050" name="Google Shape;2577;p78"/>
              <p:cNvSpPr/>
              <p:nvPr/>
            </p:nvSpPr>
            <p:spPr>
              <a:xfrm>
                <a:off x="3918000" y="3569675"/>
                <a:ext cx="229150" cy="199325"/>
              </a:xfrm>
              <a:custGeom>
                <a:avLst/>
                <a:gdLst/>
                <a:ahLst/>
                <a:cxnLst/>
                <a:rect l="l" t="t" r="r" b="b"/>
                <a:pathLst>
                  <a:path w="9166" h="7973" extrusionOk="0">
                    <a:moveTo>
                      <a:pt x="6696" y="3976"/>
                    </a:moveTo>
                    <a:lnTo>
                      <a:pt x="6738" y="4018"/>
                    </a:lnTo>
                    <a:lnTo>
                      <a:pt x="6780" y="3997"/>
                    </a:lnTo>
                    <a:lnTo>
                      <a:pt x="6843" y="4039"/>
                    </a:lnTo>
                    <a:lnTo>
                      <a:pt x="6926" y="4018"/>
                    </a:lnTo>
                    <a:lnTo>
                      <a:pt x="7052" y="4122"/>
                    </a:lnTo>
                    <a:lnTo>
                      <a:pt x="7136" y="4353"/>
                    </a:lnTo>
                    <a:lnTo>
                      <a:pt x="7136" y="4499"/>
                    </a:lnTo>
                    <a:lnTo>
                      <a:pt x="7094" y="4583"/>
                    </a:lnTo>
                    <a:lnTo>
                      <a:pt x="6989" y="4625"/>
                    </a:lnTo>
                    <a:lnTo>
                      <a:pt x="6989" y="4708"/>
                    </a:lnTo>
                    <a:lnTo>
                      <a:pt x="7031" y="4750"/>
                    </a:lnTo>
                    <a:lnTo>
                      <a:pt x="7031" y="4834"/>
                    </a:lnTo>
                    <a:lnTo>
                      <a:pt x="6926" y="4918"/>
                    </a:lnTo>
                    <a:lnTo>
                      <a:pt x="6843" y="4876"/>
                    </a:lnTo>
                    <a:lnTo>
                      <a:pt x="6738" y="4918"/>
                    </a:lnTo>
                    <a:lnTo>
                      <a:pt x="6675" y="4959"/>
                    </a:lnTo>
                    <a:lnTo>
                      <a:pt x="6571" y="5001"/>
                    </a:lnTo>
                    <a:lnTo>
                      <a:pt x="6508" y="5127"/>
                    </a:lnTo>
                    <a:lnTo>
                      <a:pt x="6466" y="5169"/>
                    </a:lnTo>
                    <a:lnTo>
                      <a:pt x="6424" y="5231"/>
                    </a:lnTo>
                    <a:lnTo>
                      <a:pt x="6320" y="5231"/>
                    </a:lnTo>
                    <a:lnTo>
                      <a:pt x="6194" y="5169"/>
                    </a:lnTo>
                    <a:lnTo>
                      <a:pt x="6152" y="5106"/>
                    </a:lnTo>
                    <a:lnTo>
                      <a:pt x="6069" y="5022"/>
                    </a:lnTo>
                    <a:lnTo>
                      <a:pt x="6069" y="4918"/>
                    </a:lnTo>
                    <a:lnTo>
                      <a:pt x="5985" y="4834"/>
                    </a:lnTo>
                    <a:lnTo>
                      <a:pt x="5964" y="4771"/>
                    </a:lnTo>
                    <a:lnTo>
                      <a:pt x="5880" y="4708"/>
                    </a:lnTo>
                    <a:lnTo>
                      <a:pt x="5838" y="4604"/>
                    </a:lnTo>
                    <a:lnTo>
                      <a:pt x="5901" y="4541"/>
                    </a:lnTo>
                    <a:lnTo>
                      <a:pt x="6069" y="4415"/>
                    </a:lnTo>
                    <a:lnTo>
                      <a:pt x="6110" y="4248"/>
                    </a:lnTo>
                    <a:lnTo>
                      <a:pt x="6257" y="4164"/>
                    </a:lnTo>
                    <a:lnTo>
                      <a:pt x="6466" y="4122"/>
                    </a:lnTo>
                    <a:lnTo>
                      <a:pt x="6508" y="4081"/>
                    </a:lnTo>
                    <a:lnTo>
                      <a:pt x="6592" y="4018"/>
                    </a:lnTo>
                    <a:lnTo>
                      <a:pt x="6613" y="3976"/>
                    </a:lnTo>
                    <a:close/>
                    <a:moveTo>
                      <a:pt x="7659" y="1"/>
                    </a:moveTo>
                    <a:lnTo>
                      <a:pt x="7470" y="21"/>
                    </a:lnTo>
                    <a:lnTo>
                      <a:pt x="7387" y="21"/>
                    </a:lnTo>
                    <a:lnTo>
                      <a:pt x="7345" y="63"/>
                    </a:lnTo>
                    <a:lnTo>
                      <a:pt x="7240" y="63"/>
                    </a:lnTo>
                    <a:lnTo>
                      <a:pt x="7178" y="126"/>
                    </a:lnTo>
                    <a:lnTo>
                      <a:pt x="7178" y="168"/>
                    </a:lnTo>
                    <a:lnTo>
                      <a:pt x="7157" y="252"/>
                    </a:lnTo>
                    <a:lnTo>
                      <a:pt x="7073" y="273"/>
                    </a:lnTo>
                    <a:lnTo>
                      <a:pt x="7010" y="356"/>
                    </a:lnTo>
                    <a:lnTo>
                      <a:pt x="6843" y="356"/>
                    </a:lnTo>
                    <a:lnTo>
                      <a:pt x="6822" y="335"/>
                    </a:lnTo>
                    <a:lnTo>
                      <a:pt x="6717" y="356"/>
                    </a:lnTo>
                    <a:lnTo>
                      <a:pt x="6592" y="461"/>
                    </a:lnTo>
                    <a:lnTo>
                      <a:pt x="6529" y="524"/>
                    </a:lnTo>
                    <a:lnTo>
                      <a:pt x="6445" y="565"/>
                    </a:lnTo>
                    <a:lnTo>
                      <a:pt x="6424" y="628"/>
                    </a:lnTo>
                    <a:lnTo>
                      <a:pt x="6341" y="649"/>
                    </a:lnTo>
                    <a:lnTo>
                      <a:pt x="6299" y="691"/>
                    </a:lnTo>
                    <a:lnTo>
                      <a:pt x="6236" y="733"/>
                    </a:lnTo>
                    <a:lnTo>
                      <a:pt x="6173" y="754"/>
                    </a:lnTo>
                    <a:lnTo>
                      <a:pt x="6006" y="963"/>
                    </a:lnTo>
                    <a:lnTo>
                      <a:pt x="5985" y="1089"/>
                    </a:lnTo>
                    <a:lnTo>
                      <a:pt x="6006" y="1151"/>
                    </a:lnTo>
                    <a:lnTo>
                      <a:pt x="6006" y="1214"/>
                    </a:lnTo>
                    <a:lnTo>
                      <a:pt x="5922" y="1256"/>
                    </a:lnTo>
                    <a:lnTo>
                      <a:pt x="5901" y="1298"/>
                    </a:lnTo>
                    <a:lnTo>
                      <a:pt x="5859" y="1319"/>
                    </a:lnTo>
                    <a:lnTo>
                      <a:pt x="5776" y="1402"/>
                    </a:lnTo>
                    <a:lnTo>
                      <a:pt x="5755" y="1486"/>
                    </a:lnTo>
                    <a:lnTo>
                      <a:pt x="5713" y="1507"/>
                    </a:lnTo>
                    <a:lnTo>
                      <a:pt x="5692" y="1570"/>
                    </a:lnTo>
                    <a:lnTo>
                      <a:pt x="5608" y="1570"/>
                    </a:lnTo>
                    <a:lnTo>
                      <a:pt x="5545" y="1612"/>
                    </a:lnTo>
                    <a:lnTo>
                      <a:pt x="5399" y="1633"/>
                    </a:lnTo>
                    <a:lnTo>
                      <a:pt x="5357" y="1737"/>
                    </a:lnTo>
                    <a:lnTo>
                      <a:pt x="5357" y="1905"/>
                    </a:lnTo>
                    <a:lnTo>
                      <a:pt x="5294" y="1967"/>
                    </a:lnTo>
                    <a:lnTo>
                      <a:pt x="5294" y="2030"/>
                    </a:lnTo>
                    <a:lnTo>
                      <a:pt x="5273" y="2135"/>
                    </a:lnTo>
                    <a:lnTo>
                      <a:pt x="5294" y="2197"/>
                    </a:lnTo>
                    <a:lnTo>
                      <a:pt x="5169" y="2260"/>
                    </a:lnTo>
                    <a:lnTo>
                      <a:pt x="5085" y="2239"/>
                    </a:lnTo>
                    <a:lnTo>
                      <a:pt x="5043" y="2197"/>
                    </a:lnTo>
                    <a:lnTo>
                      <a:pt x="4834" y="2197"/>
                    </a:lnTo>
                    <a:lnTo>
                      <a:pt x="4709" y="2218"/>
                    </a:lnTo>
                    <a:lnTo>
                      <a:pt x="4604" y="2197"/>
                    </a:lnTo>
                    <a:lnTo>
                      <a:pt x="4520" y="2218"/>
                    </a:lnTo>
                    <a:lnTo>
                      <a:pt x="4311" y="2093"/>
                    </a:lnTo>
                    <a:lnTo>
                      <a:pt x="4227" y="2093"/>
                    </a:lnTo>
                    <a:lnTo>
                      <a:pt x="4185" y="2009"/>
                    </a:lnTo>
                    <a:lnTo>
                      <a:pt x="3997" y="1988"/>
                    </a:lnTo>
                    <a:lnTo>
                      <a:pt x="3872" y="2009"/>
                    </a:lnTo>
                    <a:lnTo>
                      <a:pt x="3704" y="2135"/>
                    </a:lnTo>
                    <a:lnTo>
                      <a:pt x="3621" y="2365"/>
                    </a:lnTo>
                    <a:lnTo>
                      <a:pt x="3516" y="2469"/>
                    </a:lnTo>
                    <a:lnTo>
                      <a:pt x="3349" y="2553"/>
                    </a:lnTo>
                    <a:lnTo>
                      <a:pt x="3286" y="2637"/>
                    </a:lnTo>
                    <a:lnTo>
                      <a:pt x="3181" y="2721"/>
                    </a:lnTo>
                    <a:lnTo>
                      <a:pt x="3056" y="2742"/>
                    </a:lnTo>
                    <a:lnTo>
                      <a:pt x="2972" y="2783"/>
                    </a:lnTo>
                    <a:lnTo>
                      <a:pt x="2846" y="2762"/>
                    </a:lnTo>
                    <a:lnTo>
                      <a:pt x="2763" y="2825"/>
                    </a:lnTo>
                    <a:lnTo>
                      <a:pt x="2616" y="2783"/>
                    </a:lnTo>
                    <a:lnTo>
                      <a:pt x="2449" y="2825"/>
                    </a:lnTo>
                    <a:lnTo>
                      <a:pt x="2449" y="2721"/>
                    </a:lnTo>
                    <a:lnTo>
                      <a:pt x="2532" y="2532"/>
                    </a:lnTo>
                    <a:lnTo>
                      <a:pt x="2532" y="2365"/>
                    </a:lnTo>
                    <a:lnTo>
                      <a:pt x="2365" y="2051"/>
                    </a:lnTo>
                    <a:lnTo>
                      <a:pt x="2323" y="1905"/>
                    </a:lnTo>
                    <a:lnTo>
                      <a:pt x="2135" y="1779"/>
                    </a:lnTo>
                    <a:lnTo>
                      <a:pt x="2051" y="3871"/>
                    </a:lnTo>
                    <a:lnTo>
                      <a:pt x="1821" y="3871"/>
                    </a:lnTo>
                    <a:lnTo>
                      <a:pt x="1675" y="3934"/>
                    </a:lnTo>
                    <a:lnTo>
                      <a:pt x="1612" y="4039"/>
                    </a:lnTo>
                    <a:lnTo>
                      <a:pt x="1528" y="4081"/>
                    </a:lnTo>
                    <a:lnTo>
                      <a:pt x="1486" y="4122"/>
                    </a:lnTo>
                    <a:lnTo>
                      <a:pt x="1486" y="4248"/>
                    </a:lnTo>
                    <a:lnTo>
                      <a:pt x="1403" y="4227"/>
                    </a:lnTo>
                    <a:lnTo>
                      <a:pt x="1319" y="4227"/>
                    </a:lnTo>
                    <a:lnTo>
                      <a:pt x="1277" y="4143"/>
                    </a:lnTo>
                    <a:lnTo>
                      <a:pt x="1193" y="4143"/>
                    </a:lnTo>
                    <a:lnTo>
                      <a:pt x="1152" y="4206"/>
                    </a:lnTo>
                    <a:lnTo>
                      <a:pt x="1047" y="4185"/>
                    </a:lnTo>
                    <a:lnTo>
                      <a:pt x="984" y="4143"/>
                    </a:lnTo>
                    <a:lnTo>
                      <a:pt x="880" y="4185"/>
                    </a:lnTo>
                    <a:lnTo>
                      <a:pt x="754" y="4102"/>
                    </a:lnTo>
                    <a:lnTo>
                      <a:pt x="566" y="4039"/>
                    </a:lnTo>
                    <a:lnTo>
                      <a:pt x="482" y="3871"/>
                    </a:lnTo>
                    <a:lnTo>
                      <a:pt x="545" y="3725"/>
                    </a:lnTo>
                    <a:lnTo>
                      <a:pt x="440" y="3725"/>
                    </a:lnTo>
                    <a:lnTo>
                      <a:pt x="356" y="3599"/>
                    </a:lnTo>
                    <a:lnTo>
                      <a:pt x="231" y="3662"/>
                    </a:lnTo>
                    <a:lnTo>
                      <a:pt x="168" y="3767"/>
                    </a:lnTo>
                    <a:lnTo>
                      <a:pt x="210" y="3788"/>
                    </a:lnTo>
                    <a:lnTo>
                      <a:pt x="210" y="3871"/>
                    </a:lnTo>
                    <a:lnTo>
                      <a:pt x="64" y="3892"/>
                    </a:lnTo>
                    <a:lnTo>
                      <a:pt x="1" y="3934"/>
                    </a:lnTo>
                    <a:lnTo>
                      <a:pt x="22" y="4122"/>
                    </a:lnTo>
                    <a:lnTo>
                      <a:pt x="210" y="4248"/>
                    </a:lnTo>
                    <a:lnTo>
                      <a:pt x="336" y="4625"/>
                    </a:lnTo>
                    <a:lnTo>
                      <a:pt x="336" y="4771"/>
                    </a:lnTo>
                    <a:lnTo>
                      <a:pt x="461" y="5085"/>
                    </a:lnTo>
                    <a:lnTo>
                      <a:pt x="545" y="5441"/>
                    </a:lnTo>
                    <a:lnTo>
                      <a:pt x="691" y="5650"/>
                    </a:lnTo>
                    <a:lnTo>
                      <a:pt x="691" y="5775"/>
                    </a:lnTo>
                    <a:lnTo>
                      <a:pt x="859" y="6027"/>
                    </a:lnTo>
                    <a:lnTo>
                      <a:pt x="859" y="6110"/>
                    </a:lnTo>
                    <a:lnTo>
                      <a:pt x="900" y="6299"/>
                    </a:lnTo>
                    <a:lnTo>
                      <a:pt x="880" y="6487"/>
                    </a:lnTo>
                    <a:lnTo>
                      <a:pt x="796" y="6550"/>
                    </a:lnTo>
                    <a:lnTo>
                      <a:pt x="754" y="6550"/>
                    </a:lnTo>
                    <a:lnTo>
                      <a:pt x="691" y="6508"/>
                    </a:lnTo>
                    <a:lnTo>
                      <a:pt x="649" y="6550"/>
                    </a:lnTo>
                    <a:lnTo>
                      <a:pt x="649" y="6717"/>
                    </a:lnTo>
                    <a:lnTo>
                      <a:pt x="733" y="6863"/>
                    </a:lnTo>
                    <a:lnTo>
                      <a:pt x="838" y="6968"/>
                    </a:lnTo>
                    <a:lnTo>
                      <a:pt x="942" y="7156"/>
                    </a:lnTo>
                    <a:lnTo>
                      <a:pt x="859" y="7282"/>
                    </a:lnTo>
                    <a:lnTo>
                      <a:pt x="880" y="7449"/>
                    </a:lnTo>
                    <a:lnTo>
                      <a:pt x="838" y="7554"/>
                    </a:lnTo>
                    <a:lnTo>
                      <a:pt x="838" y="7659"/>
                    </a:lnTo>
                    <a:lnTo>
                      <a:pt x="900" y="7700"/>
                    </a:lnTo>
                    <a:lnTo>
                      <a:pt x="900" y="7596"/>
                    </a:lnTo>
                    <a:lnTo>
                      <a:pt x="1005" y="7533"/>
                    </a:lnTo>
                    <a:lnTo>
                      <a:pt x="1152" y="7554"/>
                    </a:lnTo>
                    <a:lnTo>
                      <a:pt x="1172" y="7679"/>
                    </a:lnTo>
                    <a:lnTo>
                      <a:pt x="1110" y="7721"/>
                    </a:lnTo>
                    <a:lnTo>
                      <a:pt x="1172" y="7742"/>
                    </a:lnTo>
                    <a:lnTo>
                      <a:pt x="1256" y="7679"/>
                    </a:lnTo>
                    <a:lnTo>
                      <a:pt x="1361" y="7742"/>
                    </a:lnTo>
                    <a:lnTo>
                      <a:pt x="1361" y="7868"/>
                    </a:lnTo>
                    <a:lnTo>
                      <a:pt x="1403" y="7847"/>
                    </a:lnTo>
                    <a:lnTo>
                      <a:pt x="1696" y="7972"/>
                    </a:lnTo>
                    <a:lnTo>
                      <a:pt x="1737" y="7951"/>
                    </a:lnTo>
                    <a:lnTo>
                      <a:pt x="1800" y="7972"/>
                    </a:lnTo>
                    <a:lnTo>
                      <a:pt x="1821" y="7889"/>
                    </a:lnTo>
                    <a:lnTo>
                      <a:pt x="1926" y="7868"/>
                    </a:lnTo>
                    <a:lnTo>
                      <a:pt x="2051" y="7742"/>
                    </a:lnTo>
                    <a:lnTo>
                      <a:pt x="2198" y="7763"/>
                    </a:lnTo>
                    <a:lnTo>
                      <a:pt x="2219" y="7721"/>
                    </a:lnTo>
                    <a:lnTo>
                      <a:pt x="2344" y="7721"/>
                    </a:lnTo>
                    <a:lnTo>
                      <a:pt x="2512" y="7763"/>
                    </a:lnTo>
                    <a:lnTo>
                      <a:pt x="2574" y="7742"/>
                    </a:lnTo>
                    <a:lnTo>
                      <a:pt x="2721" y="7742"/>
                    </a:lnTo>
                    <a:lnTo>
                      <a:pt x="2742" y="7679"/>
                    </a:lnTo>
                    <a:lnTo>
                      <a:pt x="2784" y="7638"/>
                    </a:lnTo>
                    <a:lnTo>
                      <a:pt x="2867" y="7596"/>
                    </a:lnTo>
                    <a:lnTo>
                      <a:pt x="2930" y="7638"/>
                    </a:lnTo>
                    <a:lnTo>
                      <a:pt x="2951" y="7533"/>
                    </a:lnTo>
                    <a:lnTo>
                      <a:pt x="3035" y="7470"/>
                    </a:lnTo>
                    <a:lnTo>
                      <a:pt x="3349" y="7470"/>
                    </a:lnTo>
                    <a:lnTo>
                      <a:pt x="3474" y="7554"/>
                    </a:lnTo>
                    <a:lnTo>
                      <a:pt x="3558" y="7533"/>
                    </a:lnTo>
                    <a:lnTo>
                      <a:pt x="3558" y="7470"/>
                    </a:lnTo>
                    <a:lnTo>
                      <a:pt x="3725" y="7449"/>
                    </a:lnTo>
                    <a:lnTo>
                      <a:pt x="3997" y="7533"/>
                    </a:lnTo>
                    <a:lnTo>
                      <a:pt x="4081" y="7575"/>
                    </a:lnTo>
                    <a:lnTo>
                      <a:pt x="4353" y="7638"/>
                    </a:lnTo>
                    <a:lnTo>
                      <a:pt x="4395" y="7596"/>
                    </a:lnTo>
                    <a:lnTo>
                      <a:pt x="4353" y="7533"/>
                    </a:lnTo>
                    <a:lnTo>
                      <a:pt x="4437" y="7449"/>
                    </a:lnTo>
                    <a:lnTo>
                      <a:pt x="4541" y="7449"/>
                    </a:lnTo>
                    <a:lnTo>
                      <a:pt x="4667" y="7491"/>
                    </a:lnTo>
                    <a:lnTo>
                      <a:pt x="4876" y="7491"/>
                    </a:lnTo>
                    <a:lnTo>
                      <a:pt x="4876" y="7470"/>
                    </a:lnTo>
                    <a:lnTo>
                      <a:pt x="4813" y="7387"/>
                    </a:lnTo>
                    <a:lnTo>
                      <a:pt x="4855" y="7303"/>
                    </a:lnTo>
                    <a:lnTo>
                      <a:pt x="5022" y="7240"/>
                    </a:lnTo>
                    <a:lnTo>
                      <a:pt x="5190" y="7240"/>
                    </a:lnTo>
                    <a:lnTo>
                      <a:pt x="5253" y="7303"/>
                    </a:lnTo>
                    <a:lnTo>
                      <a:pt x="5378" y="7303"/>
                    </a:lnTo>
                    <a:lnTo>
                      <a:pt x="5504" y="7219"/>
                    </a:lnTo>
                    <a:lnTo>
                      <a:pt x="5713" y="7156"/>
                    </a:lnTo>
                    <a:lnTo>
                      <a:pt x="5713" y="7135"/>
                    </a:lnTo>
                    <a:lnTo>
                      <a:pt x="5859" y="7073"/>
                    </a:lnTo>
                    <a:lnTo>
                      <a:pt x="5922" y="6968"/>
                    </a:lnTo>
                    <a:lnTo>
                      <a:pt x="6320" y="6717"/>
                    </a:lnTo>
                    <a:lnTo>
                      <a:pt x="6424" y="6612"/>
                    </a:lnTo>
                    <a:lnTo>
                      <a:pt x="6424" y="6591"/>
                    </a:lnTo>
                    <a:lnTo>
                      <a:pt x="6508" y="6591"/>
                    </a:lnTo>
                    <a:lnTo>
                      <a:pt x="7115" y="5985"/>
                    </a:lnTo>
                    <a:lnTo>
                      <a:pt x="7136" y="5922"/>
                    </a:lnTo>
                    <a:lnTo>
                      <a:pt x="7198" y="5922"/>
                    </a:lnTo>
                    <a:lnTo>
                      <a:pt x="7282" y="5796"/>
                    </a:lnTo>
                    <a:lnTo>
                      <a:pt x="7387" y="5755"/>
                    </a:lnTo>
                    <a:lnTo>
                      <a:pt x="7429" y="5587"/>
                    </a:lnTo>
                    <a:lnTo>
                      <a:pt x="7596" y="5399"/>
                    </a:lnTo>
                    <a:lnTo>
                      <a:pt x="7847" y="5022"/>
                    </a:lnTo>
                    <a:lnTo>
                      <a:pt x="7910" y="4834"/>
                    </a:lnTo>
                    <a:lnTo>
                      <a:pt x="8014" y="4834"/>
                    </a:lnTo>
                    <a:lnTo>
                      <a:pt x="8077" y="4708"/>
                    </a:lnTo>
                    <a:lnTo>
                      <a:pt x="8077" y="4646"/>
                    </a:lnTo>
                    <a:lnTo>
                      <a:pt x="8182" y="4520"/>
                    </a:lnTo>
                    <a:lnTo>
                      <a:pt x="8266" y="4394"/>
                    </a:lnTo>
                    <a:lnTo>
                      <a:pt x="8391" y="4311"/>
                    </a:lnTo>
                    <a:lnTo>
                      <a:pt x="8433" y="4227"/>
                    </a:lnTo>
                    <a:lnTo>
                      <a:pt x="8538" y="4185"/>
                    </a:lnTo>
                    <a:lnTo>
                      <a:pt x="8579" y="4122"/>
                    </a:lnTo>
                    <a:lnTo>
                      <a:pt x="8621" y="4122"/>
                    </a:lnTo>
                    <a:lnTo>
                      <a:pt x="8789" y="3934"/>
                    </a:lnTo>
                    <a:lnTo>
                      <a:pt x="8810" y="3830"/>
                    </a:lnTo>
                    <a:lnTo>
                      <a:pt x="8893" y="3725"/>
                    </a:lnTo>
                    <a:lnTo>
                      <a:pt x="8935" y="3516"/>
                    </a:lnTo>
                    <a:lnTo>
                      <a:pt x="9019" y="3348"/>
                    </a:lnTo>
                    <a:lnTo>
                      <a:pt x="9040" y="3160"/>
                    </a:lnTo>
                    <a:lnTo>
                      <a:pt x="9123" y="2951"/>
                    </a:lnTo>
                    <a:lnTo>
                      <a:pt x="9103" y="2951"/>
                    </a:lnTo>
                    <a:lnTo>
                      <a:pt x="9165" y="2846"/>
                    </a:lnTo>
                    <a:lnTo>
                      <a:pt x="9165" y="2825"/>
                    </a:lnTo>
                    <a:lnTo>
                      <a:pt x="9061" y="2825"/>
                    </a:lnTo>
                    <a:lnTo>
                      <a:pt x="8935" y="2762"/>
                    </a:lnTo>
                    <a:lnTo>
                      <a:pt x="8830" y="2762"/>
                    </a:lnTo>
                    <a:lnTo>
                      <a:pt x="8768" y="2825"/>
                    </a:lnTo>
                    <a:lnTo>
                      <a:pt x="8768" y="2909"/>
                    </a:lnTo>
                    <a:lnTo>
                      <a:pt x="8726" y="3014"/>
                    </a:lnTo>
                    <a:lnTo>
                      <a:pt x="8663" y="3034"/>
                    </a:lnTo>
                    <a:lnTo>
                      <a:pt x="8454" y="3034"/>
                    </a:lnTo>
                    <a:lnTo>
                      <a:pt x="8266" y="2930"/>
                    </a:lnTo>
                    <a:lnTo>
                      <a:pt x="8182" y="2804"/>
                    </a:lnTo>
                    <a:lnTo>
                      <a:pt x="8140" y="2742"/>
                    </a:lnTo>
                    <a:lnTo>
                      <a:pt x="8098" y="2658"/>
                    </a:lnTo>
                    <a:lnTo>
                      <a:pt x="8161" y="2532"/>
                    </a:lnTo>
                    <a:lnTo>
                      <a:pt x="8286" y="2281"/>
                    </a:lnTo>
                    <a:lnTo>
                      <a:pt x="8307" y="2177"/>
                    </a:lnTo>
                    <a:lnTo>
                      <a:pt x="8412" y="2114"/>
                    </a:lnTo>
                    <a:lnTo>
                      <a:pt x="8579" y="2197"/>
                    </a:lnTo>
                    <a:lnTo>
                      <a:pt x="8663" y="2260"/>
                    </a:lnTo>
                    <a:lnTo>
                      <a:pt x="8768" y="2323"/>
                    </a:lnTo>
                    <a:lnTo>
                      <a:pt x="8768" y="2135"/>
                    </a:lnTo>
                    <a:lnTo>
                      <a:pt x="8768" y="1988"/>
                    </a:lnTo>
                    <a:lnTo>
                      <a:pt x="8810" y="1800"/>
                    </a:lnTo>
                    <a:lnTo>
                      <a:pt x="8810" y="1361"/>
                    </a:lnTo>
                    <a:lnTo>
                      <a:pt x="8789" y="1214"/>
                    </a:lnTo>
                    <a:lnTo>
                      <a:pt x="8747" y="1109"/>
                    </a:lnTo>
                    <a:lnTo>
                      <a:pt x="8747" y="1005"/>
                    </a:lnTo>
                    <a:lnTo>
                      <a:pt x="8747" y="984"/>
                    </a:lnTo>
                    <a:lnTo>
                      <a:pt x="8747" y="733"/>
                    </a:lnTo>
                    <a:lnTo>
                      <a:pt x="8684" y="586"/>
                    </a:lnTo>
                    <a:lnTo>
                      <a:pt x="8642" y="440"/>
                    </a:lnTo>
                    <a:lnTo>
                      <a:pt x="8621" y="273"/>
                    </a:lnTo>
                    <a:lnTo>
                      <a:pt x="8517" y="168"/>
                    </a:lnTo>
                    <a:lnTo>
                      <a:pt x="8328" y="126"/>
                    </a:lnTo>
                    <a:lnTo>
                      <a:pt x="8182" y="147"/>
                    </a:lnTo>
                    <a:lnTo>
                      <a:pt x="8098" y="168"/>
                    </a:lnTo>
                    <a:lnTo>
                      <a:pt x="8056" y="147"/>
                    </a:lnTo>
                    <a:lnTo>
                      <a:pt x="7910" y="105"/>
                    </a:lnTo>
                    <a:lnTo>
                      <a:pt x="7847" y="105"/>
                    </a:lnTo>
                    <a:lnTo>
                      <a:pt x="7784" y="21"/>
                    </a:lnTo>
                    <a:lnTo>
                      <a:pt x="7659" y="1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841" name="Google Shape;2578;p78"/>
            <p:cNvSpPr/>
            <p:nvPr/>
          </p:nvSpPr>
          <p:spPr>
            <a:xfrm>
              <a:off x="3292646" y="3020419"/>
              <a:ext cx="18695" cy="5482"/>
            </a:xfrm>
            <a:custGeom>
              <a:avLst/>
              <a:gdLst/>
              <a:ahLst/>
              <a:cxnLst/>
              <a:rect l="l" t="t" r="r" b="b"/>
              <a:pathLst>
                <a:path w="1570" h="482" extrusionOk="0">
                  <a:moveTo>
                    <a:pt x="189" y="0"/>
                  </a:moveTo>
                  <a:lnTo>
                    <a:pt x="126" y="84"/>
                  </a:lnTo>
                  <a:lnTo>
                    <a:pt x="21" y="147"/>
                  </a:lnTo>
                  <a:lnTo>
                    <a:pt x="21" y="209"/>
                  </a:lnTo>
                  <a:lnTo>
                    <a:pt x="0" y="272"/>
                  </a:lnTo>
                  <a:lnTo>
                    <a:pt x="42" y="377"/>
                  </a:lnTo>
                  <a:lnTo>
                    <a:pt x="314" y="377"/>
                  </a:lnTo>
                  <a:lnTo>
                    <a:pt x="398" y="398"/>
                  </a:lnTo>
                  <a:lnTo>
                    <a:pt x="607" y="356"/>
                  </a:lnTo>
                  <a:lnTo>
                    <a:pt x="691" y="377"/>
                  </a:lnTo>
                  <a:lnTo>
                    <a:pt x="837" y="293"/>
                  </a:lnTo>
                  <a:cubicBezTo>
                    <a:pt x="1026" y="398"/>
                    <a:pt x="1235" y="356"/>
                    <a:pt x="1423" y="481"/>
                  </a:cubicBezTo>
                  <a:lnTo>
                    <a:pt x="1570" y="460"/>
                  </a:lnTo>
                  <a:lnTo>
                    <a:pt x="1528" y="398"/>
                  </a:lnTo>
                  <a:lnTo>
                    <a:pt x="1444" y="460"/>
                  </a:lnTo>
                  <a:lnTo>
                    <a:pt x="1444" y="440"/>
                  </a:lnTo>
                  <a:cubicBezTo>
                    <a:pt x="1360" y="377"/>
                    <a:pt x="1318" y="356"/>
                    <a:pt x="1235" y="335"/>
                  </a:cubicBezTo>
                  <a:lnTo>
                    <a:pt x="1277" y="293"/>
                  </a:lnTo>
                  <a:lnTo>
                    <a:pt x="1130" y="251"/>
                  </a:lnTo>
                  <a:lnTo>
                    <a:pt x="1046" y="335"/>
                  </a:lnTo>
                  <a:cubicBezTo>
                    <a:pt x="1005" y="335"/>
                    <a:pt x="942" y="335"/>
                    <a:pt x="921" y="293"/>
                  </a:cubicBezTo>
                  <a:lnTo>
                    <a:pt x="921" y="272"/>
                  </a:lnTo>
                  <a:lnTo>
                    <a:pt x="1046" y="147"/>
                  </a:lnTo>
                  <a:lnTo>
                    <a:pt x="942" y="105"/>
                  </a:lnTo>
                  <a:lnTo>
                    <a:pt x="921" y="42"/>
                  </a:lnTo>
                  <a:lnTo>
                    <a:pt x="837" y="0"/>
                  </a:lnTo>
                  <a:lnTo>
                    <a:pt x="607" y="42"/>
                  </a:lnTo>
                  <a:lnTo>
                    <a:pt x="189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2" name="Google Shape;2579;p78"/>
            <p:cNvSpPr/>
            <p:nvPr/>
          </p:nvSpPr>
          <p:spPr>
            <a:xfrm>
              <a:off x="3260258" y="3010662"/>
              <a:ext cx="26423" cy="16661"/>
            </a:xfrm>
            <a:custGeom>
              <a:avLst/>
              <a:gdLst/>
              <a:ahLst/>
              <a:cxnLst/>
              <a:rect l="l" t="t" r="r" b="b"/>
              <a:pathLst>
                <a:path w="2219" h="1465" extrusionOk="0">
                  <a:moveTo>
                    <a:pt x="481" y="0"/>
                  </a:moveTo>
                  <a:lnTo>
                    <a:pt x="293" y="42"/>
                  </a:lnTo>
                  <a:lnTo>
                    <a:pt x="230" y="147"/>
                  </a:lnTo>
                  <a:lnTo>
                    <a:pt x="230" y="209"/>
                  </a:lnTo>
                  <a:lnTo>
                    <a:pt x="189" y="314"/>
                  </a:lnTo>
                  <a:lnTo>
                    <a:pt x="230" y="398"/>
                  </a:lnTo>
                  <a:lnTo>
                    <a:pt x="189" y="523"/>
                  </a:lnTo>
                  <a:lnTo>
                    <a:pt x="105" y="586"/>
                  </a:lnTo>
                  <a:lnTo>
                    <a:pt x="84" y="607"/>
                  </a:lnTo>
                  <a:lnTo>
                    <a:pt x="126" y="733"/>
                  </a:lnTo>
                  <a:lnTo>
                    <a:pt x="126" y="837"/>
                  </a:lnTo>
                  <a:lnTo>
                    <a:pt x="126" y="900"/>
                  </a:lnTo>
                  <a:lnTo>
                    <a:pt x="0" y="1046"/>
                  </a:lnTo>
                  <a:lnTo>
                    <a:pt x="0" y="1109"/>
                  </a:lnTo>
                  <a:lnTo>
                    <a:pt x="63" y="1130"/>
                  </a:lnTo>
                  <a:lnTo>
                    <a:pt x="126" y="1256"/>
                  </a:lnTo>
                  <a:lnTo>
                    <a:pt x="84" y="1339"/>
                  </a:lnTo>
                  <a:lnTo>
                    <a:pt x="189" y="1402"/>
                  </a:lnTo>
                  <a:lnTo>
                    <a:pt x="230" y="1444"/>
                  </a:lnTo>
                  <a:lnTo>
                    <a:pt x="293" y="1465"/>
                  </a:lnTo>
                  <a:lnTo>
                    <a:pt x="377" y="1318"/>
                  </a:lnTo>
                  <a:lnTo>
                    <a:pt x="502" y="1130"/>
                  </a:lnTo>
                  <a:lnTo>
                    <a:pt x="502" y="1088"/>
                  </a:lnTo>
                  <a:lnTo>
                    <a:pt x="544" y="984"/>
                  </a:lnTo>
                  <a:lnTo>
                    <a:pt x="607" y="1046"/>
                  </a:lnTo>
                  <a:lnTo>
                    <a:pt x="691" y="1046"/>
                  </a:lnTo>
                  <a:lnTo>
                    <a:pt x="753" y="921"/>
                  </a:lnTo>
                  <a:lnTo>
                    <a:pt x="837" y="984"/>
                  </a:lnTo>
                  <a:lnTo>
                    <a:pt x="837" y="1088"/>
                  </a:lnTo>
                  <a:lnTo>
                    <a:pt x="921" y="1130"/>
                  </a:lnTo>
                  <a:lnTo>
                    <a:pt x="1067" y="1088"/>
                  </a:lnTo>
                  <a:lnTo>
                    <a:pt x="1235" y="942"/>
                  </a:lnTo>
                  <a:lnTo>
                    <a:pt x="1381" y="900"/>
                  </a:lnTo>
                  <a:lnTo>
                    <a:pt x="1569" y="921"/>
                  </a:lnTo>
                  <a:lnTo>
                    <a:pt x="1674" y="900"/>
                  </a:lnTo>
                  <a:lnTo>
                    <a:pt x="1758" y="942"/>
                  </a:lnTo>
                  <a:lnTo>
                    <a:pt x="1883" y="984"/>
                  </a:lnTo>
                  <a:lnTo>
                    <a:pt x="2072" y="1005"/>
                  </a:lnTo>
                  <a:lnTo>
                    <a:pt x="2093" y="921"/>
                  </a:lnTo>
                  <a:lnTo>
                    <a:pt x="2176" y="921"/>
                  </a:lnTo>
                  <a:lnTo>
                    <a:pt x="2218" y="816"/>
                  </a:lnTo>
                  <a:lnTo>
                    <a:pt x="2176" y="733"/>
                  </a:lnTo>
                  <a:lnTo>
                    <a:pt x="1946" y="607"/>
                  </a:lnTo>
                  <a:lnTo>
                    <a:pt x="1862" y="607"/>
                  </a:lnTo>
                  <a:lnTo>
                    <a:pt x="1695" y="565"/>
                  </a:lnTo>
                  <a:lnTo>
                    <a:pt x="1632" y="565"/>
                  </a:lnTo>
                  <a:lnTo>
                    <a:pt x="1465" y="502"/>
                  </a:lnTo>
                  <a:lnTo>
                    <a:pt x="1277" y="398"/>
                  </a:lnTo>
                  <a:lnTo>
                    <a:pt x="1172" y="398"/>
                  </a:lnTo>
                  <a:lnTo>
                    <a:pt x="1256" y="377"/>
                  </a:lnTo>
                  <a:lnTo>
                    <a:pt x="1423" y="419"/>
                  </a:lnTo>
                  <a:lnTo>
                    <a:pt x="1674" y="419"/>
                  </a:lnTo>
                  <a:lnTo>
                    <a:pt x="1779" y="398"/>
                  </a:lnTo>
                  <a:lnTo>
                    <a:pt x="1695" y="356"/>
                  </a:lnTo>
                  <a:lnTo>
                    <a:pt x="1632" y="356"/>
                  </a:lnTo>
                  <a:lnTo>
                    <a:pt x="1444" y="314"/>
                  </a:lnTo>
                  <a:lnTo>
                    <a:pt x="1360" y="147"/>
                  </a:lnTo>
                  <a:lnTo>
                    <a:pt x="1256" y="147"/>
                  </a:lnTo>
                  <a:lnTo>
                    <a:pt x="1214" y="168"/>
                  </a:lnTo>
                  <a:lnTo>
                    <a:pt x="1130" y="105"/>
                  </a:lnTo>
                  <a:lnTo>
                    <a:pt x="649" y="0"/>
                  </a:lnTo>
                  <a:lnTo>
                    <a:pt x="586" y="42"/>
                  </a:lnTo>
                  <a:lnTo>
                    <a:pt x="481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3" name="Google Shape;2580;p78"/>
            <p:cNvSpPr/>
            <p:nvPr/>
          </p:nvSpPr>
          <p:spPr>
            <a:xfrm>
              <a:off x="3408744" y="2329870"/>
              <a:ext cx="289769" cy="354333"/>
            </a:xfrm>
            <a:custGeom>
              <a:avLst/>
              <a:gdLst/>
              <a:ahLst/>
              <a:cxnLst/>
              <a:rect l="l" t="t" r="r" b="b"/>
              <a:pathLst>
                <a:path w="24335" h="31157" extrusionOk="0">
                  <a:moveTo>
                    <a:pt x="19167" y="16300"/>
                  </a:moveTo>
                  <a:lnTo>
                    <a:pt x="19161" y="16311"/>
                  </a:lnTo>
                  <a:lnTo>
                    <a:pt x="19167" y="16321"/>
                  </a:lnTo>
                  <a:lnTo>
                    <a:pt x="19167" y="16300"/>
                  </a:lnTo>
                  <a:close/>
                  <a:moveTo>
                    <a:pt x="16572" y="17849"/>
                  </a:moveTo>
                  <a:lnTo>
                    <a:pt x="16593" y="17870"/>
                  </a:lnTo>
                  <a:lnTo>
                    <a:pt x="16509" y="17870"/>
                  </a:lnTo>
                  <a:lnTo>
                    <a:pt x="16509" y="17849"/>
                  </a:lnTo>
                  <a:close/>
                  <a:moveTo>
                    <a:pt x="4771" y="22933"/>
                  </a:moveTo>
                  <a:lnTo>
                    <a:pt x="4813" y="22996"/>
                  </a:lnTo>
                  <a:lnTo>
                    <a:pt x="4792" y="23038"/>
                  </a:lnTo>
                  <a:lnTo>
                    <a:pt x="4750" y="23038"/>
                  </a:lnTo>
                  <a:lnTo>
                    <a:pt x="4688" y="23059"/>
                  </a:lnTo>
                  <a:lnTo>
                    <a:pt x="4709" y="23142"/>
                  </a:lnTo>
                  <a:lnTo>
                    <a:pt x="4792" y="23205"/>
                  </a:lnTo>
                  <a:lnTo>
                    <a:pt x="4960" y="23205"/>
                  </a:lnTo>
                  <a:lnTo>
                    <a:pt x="4981" y="23163"/>
                  </a:lnTo>
                  <a:lnTo>
                    <a:pt x="4960" y="23121"/>
                  </a:lnTo>
                  <a:lnTo>
                    <a:pt x="4960" y="23059"/>
                  </a:lnTo>
                  <a:lnTo>
                    <a:pt x="5001" y="23038"/>
                  </a:lnTo>
                  <a:lnTo>
                    <a:pt x="5127" y="23059"/>
                  </a:lnTo>
                  <a:lnTo>
                    <a:pt x="5169" y="23121"/>
                  </a:lnTo>
                  <a:lnTo>
                    <a:pt x="5106" y="23163"/>
                  </a:lnTo>
                  <a:lnTo>
                    <a:pt x="4960" y="23226"/>
                  </a:lnTo>
                  <a:lnTo>
                    <a:pt x="4750" y="23226"/>
                  </a:lnTo>
                  <a:lnTo>
                    <a:pt x="4750" y="23268"/>
                  </a:lnTo>
                  <a:lnTo>
                    <a:pt x="4855" y="23435"/>
                  </a:lnTo>
                  <a:lnTo>
                    <a:pt x="4981" y="23519"/>
                  </a:lnTo>
                  <a:lnTo>
                    <a:pt x="5064" y="23540"/>
                  </a:lnTo>
                  <a:lnTo>
                    <a:pt x="5085" y="23519"/>
                  </a:lnTo>
                  <a:lnTo>
                    <a:pt x="5190" y="23477"/>
                  </a:lnTo>
                  <a:lnTo>
                    <a:pt x="5211" y="23540"/>
                  </a:lnTo>
                  <a:lnTo>
                    <a:pt x="5190" y="23561"/>
                  </a:lnTo>
                  <a:lnTo>
                    <a:pt x="5127" y="23561"/>
                  </a:lnTo>
                  <a:lnTo>
                    <a:pt x="5064" y="23582"/>
                  </a:lnTo>
                  <a:lnTo>
                    <a:pt x="4897" y="23540"/>
                  </a:lnTo>
                  <a:lnTo>
                    <a:pt x="4771" y="23477"/>
                  </a:lnTo>
                  <a:lnTo>
                    <a:pt x="4646" y="23352"/>
                  </a:lnTo>
                  <a:lnTo>
                    <a:pt x="4541" y="23310"/>
                  </a:lnTo>
                  <a:lnTo>
                    <a:pt x="4436" y="23310"/>
                  </a:lnTo>
                  <a:lnTo>
                    <a:pt x="4332" y="23205"/>
                  </a:lnTo>
                  <a:lnTo>
                    <a:pt x="4185" y="23142"/>
                  </a:lnTo>
                  <a:lnTo>
                    <a:pt x="4164" y="23121"/>
                  </a:lnTo>
                  <a:lnTo>
                    <a:pt x="4081" y="23121"/>
                  </a:lnTo>
                  <a:lnTo>
                    <a:pt x="4018" y="23142"/>
                  </a:lnTo>
                  <a:lnTo>
                    <a:pt x="3913" y="23142"/>
                  </a:lnTo>
                  <a:lnTo>
                    <a:pt x="3892" y="23132"/>
                  </a:lnTo>
                  <a:lnTo>
                    <a:pt x="3892" y="23132"/>
                  </a:lnTo>
                  <a:lnTo>
                    <a:pt x="3913" y="23121"/>
                  </a:lnTo>
                  <a:lnTo>
                    <a:pt x="3976" y="23121"/>
                  </a:lnTo>
                  <a:lnTo>
                    <a:pt x="4123" y="23100"/>
                  </a:lnTo>
                  <a:lnTo>
                    <a:pt x="4164" y="23038"/>
                  </a:lnTo>
                  <a:lnTo>
                    <a:pt x="4185" y="23038"/>
                  </a:lnTo>
                  <a:lnTo>
                    <a:pt x="4185" y="23100"/>
                  </a:lnTo>
                  <a:lnTo>
                    <a:pt x="4248" y="23121"/>
                  </a:lnTo>
                  <a:lnTo>
                    <a:pt x="4332" y="23121"/>
                  </a:lnTo>
                  <a:lnTo>
                    <a:pt x="4436" y="23247"/>
                  </a:lnTo>
                  <a:lnTo>
                    <a:pt x="4478" y="23268"/>
                  </a:lnTo>
                  <a:lnTo>
                    <a:pt x="4562" y="23226"/>
                  </a:lnTo>
                  <a:lnTo>
                    <a:pt x="4604" y="23142"/>
                  </a:lnTo>
                  <a:lnTo>
                    <a:pt x="4604" y="23059"/>
                  </a:lnTo>
                  <a:lnTo>
                    <a:pt x="4583" y="23017"/>
                  </a:lnTo>
                  <a:lnTo>
                    <a:pt x="4583" y="22954"/>
                  </a:lnTo>
                  <a:lnTo>
                    <a:pt x="4688" y="22954"/>
                  </a:lnTo>
                  <a:lnTo>
                    <a:pt x="4709" y="22933"/>
                  </a:lnTo>
                  <a:close/>
                  <a:moveTo>
                    <a:pt x="4269" y="25193"/>
                  </a:moveTo>
                  <a:lnTo>
                    <a:pt x="4290" y="25277"/>
                  </a:lnTo>
                  <a:lnTo>
                    <a:pt x="4395" y="25297"/>
                  </a:lnTo>
                  <a:lnTo>
                    <a:pt x="4436" y="25339"/>
                  </a:lnTo>
                  <a:lnTo>
                    <a:pt x="4353" y="25339"/>
                  </a:lnTo>
                  <a:lnTo>
                    <a:pt x="4290" y="25318"/>
                  </a:lnTo>
                  <a:lnTo>
                    <a:pt x="4123" y="25318"/>
                  </a:lnTo>
                  <a:lnTo>
                    <a:pt x="4060" y="25381"/>
                  </a:lnTo>
                  <a:lnTo>
                    <a:pt x="4039" y="25318"/>
                  </a:lnTo>
                  <a:lnTo>
                    <a:pt x="3976" y="25339"/>
                  </a:lnTo>
                  <a:lnTo>
                    <a:pt x="3955" y="25444"/>
                  </a:lnTo>
                  <a:lnTo>
                    <a:pt x="3913" y="25486"/>
                  </a:lnTo>
                  <a:lnTo>
                    <a:pt x="3851" y="25528"/>
                  </a:lnTo>
                  <a:lnTo>
                    <a:pt x="3725" y="25549"/>
                  </a:lnTo>
                  <a:lnTo>
                    <a:pt x="3641" y="25611"/>
                  </a:lnTo>
                  <a:lnTo>
                    <a:pt x="3725" y="25528"/>
                  </a:lnTo>
                  <a:lnTo>
                    <a:pt x="3830" y="25507"/>
                  </a:lnTo>
                  <a:lnTo>
                    <a:pt x="3872" y="25444"/>
                  </a:lnTo>
                  <a:lnTo>
                    <a:pt x="3913" y="25381"/>
                  </a:lnTo>
                  <a:lnTo>
                    <a:pt x="3955" y="25318"/>
                  </a:lnTo>
                  <a:lnTo>
                    <a:pt x="4018" y="25318"/>
                  </a:lnTo>
                  <a:lnTo>
                    <a:pt x="4227" y="25193"/>
                  </a:lnTo>
                  <a:close/>
                  <a:moveTo>
                    <a:pt x="16614" y="1"/>
                  </a:moveTo>
                  <a:lnTo>
                    <a:pt x="16530" y="22"/>
                  </a:lnTo>
                  <a:lnTo>
                    <a:pt x="16489" y="84"/>
                  </a:lnTo>
                  <a:lnTo>
                    <a:pt x="16489" y="168"/>
                  </a:lnTo>
                  <a:lnTo>
                    <a:pt x="16509" y="273"/>
                  </a:lnTo>
                  <a:lnTo>
                    <a:pt x="16509" y="336"/>
                  </a:lnTo>
                  <a:lnTo>
                    <a:pt x="16468" y="398"/>
                  </a:lnTo>
                  <a:lnTo>
                    <a:pt x="16405" y="336"/>
                  </a:lnTo>
                  <a:lnTo>
                    <a:pt x="16384" y="210"/>
                  </a:lnTo>
                  <a:lnTo>
                    <a:pt x="16321" y="126"/>
                  </a:lnTo>
                  <a:lnTo>
                    <a:pt x="16279" y="126"/>
                  </a:lnTo>
                  <a:lnTo>
                    <a:pt x="16216" y="84"/>
                  </a:lnTo>
                  <a:lnTo>
                    <a:pt x="16175" y="64"/>
                  </a:lnTo>
                  <a:lnTo>
                    <a:pt x="16154" y="105"/>
                  </a:lnTo>
                  <a:lnTo>
                    <a:pt x="16112" y="210"/>
                  </a:lnTo>
                  <a:lnTo>
                    <a:pt x="16070" y="273"/>
                  </a:lnTo>
                  <a:lnTo>
                    <a:pt x="15986" y="231"/>
                  </a:lnTo>
                  <a:lnTo>
                    <a:pt x="15903" y="273"/>
                  </a:lnTo>
                  <a:lnTo>
                    <a:pt x="15882" y="377"/>
                  </a:lnTo>
                  <a:lnTo>
                    <a:pt x="15924" y="440"/>
                  </a:lnTo>
                  <a:lnTo>
                    <a:pt x="15965" y="503"/>
                  </a:lnTo>
                  <a:lnTo>
                    <a:pt x="15882" y="587"/>
                  </a:lnTo>
                  <a:lnTo>
                    <a:pt x="15777" y="712"/>
                  </a:lnTo>
                  <a:lnTo>
                    <a:pt x="15777" y="754"/>
                  </a:lnTo>
                  <a:lnTo>
                    <a:pt x="15861" y="796"/>
                  </a:lnTo>
                  <a:lnTo>
                    <a:pt x="15882" y="838"/>
                  </a:lnTo>
                  <a:lnTo>
                    <a:pt x="15840" y="901"/>
                  </a:lnTo>
                  <a:lnTo>
                    <a:pt x="15777" y="901"/>
                  </a:lnTo>
                  <a:lnTo>
                    <a:pt x="15631" y="817"/>
                  </a:lnTo>
                  <a:lnTo>
                    <a:pt x="15421" y="817"/>
                  </a:lnTo>
                  <a:lnTo>
                    <a:pt x="15380" y="963"/>
                  </a:lnTo>
                  <a:lnTo>
                    <a:pt x="15421" y="1131"/>
                  </a:lnTo>
                  <a:lnTo>
                    <a:pt x="15484" y="1277"/>
                  </a:lnTo>
                  <a:lnTo>
                    <a:pt x="15631" y="1340"/>
                  </a:lnTo>
                  <a:lnTo>
                    <a:pt x="15672" y="1382"/>
                  </a:lnTo>
                  <a:lnTo>
                    <a:pt x="15672" y="1445"/>
                  </a:lnTo>
                  <a:lnTo>
                    <a:pt x="15547" y="1403"/>
                  </a:lnTo>
                  <a:lnTo>
                    <a:pt x="15421" y="1340"/>
                  </a:lnTo>
                  <a:lnTo>
                    <a:pt x="15317" y="1152"/>
                  </a:lnTo>
                  <a:lnTo>
                    <a:pt x="15128" y="1026"/>
                  </a:lnTo>
                  <a:lnTo>
                    <a:pt x="15045" y="963"/>
                  </a:lnTo>
                  <a:lnTo>
                    <a:pt x="15024" y="1026"/>
                  </a:lnTo>
                  <a:lnTo>
                    <a:pt x="15045" y="1068"/>
                  </a:lnTo>
                  <a:lnTo>
                    <a:pt x="15045" y="1173"/>
                  </a:lnTo>
                  <a:lnTo>
                    <a:pt x="15066" y="1256"/>
                  </a:lnTo>
                  <a:lnTo>
                    <a:pt x="15128" y="1340"/>
                  </a:lnTo>
                  <a:lnTo>
                    <a:pt x="15128" y="1465"/>
                  </a:lnTo>
                  <a:lnTo>
                    <a:pt x="15045" y="1549"/>
                  </a:lnTo>
                  <a:lnTo>
                    <a:pt x="15045" y="1382"/>
                  </a:lnTo>
                  <a:lnTo>
                    <a:pt x="15003" y="1256"/>
                  </a:lnTo>
                  <a:lnTo>
                    <a:pt x="14919" y="1110"/>
                  </a:lnTo>
                  <a:lnTo>
                    <a:pt x="14919" y="1026"/>
                  </a:lnTo>
                  <a:lnTo>
                    <a:pt x="14836" y="921"/>
                  </a:lnTo>
                  <a:lnTo>
                    <a:pt x="14731" y="859"/>
                  </a:lnTo>
                  <a:lnTo>
                    <a:pt x="14647" y="984"/>
                  </a:lnTo>
                  <a:lnTo>
                    <a:pt x="14605" y="1068"/>
                  </a:lnTo>
                  <a:lnTo>
                    <a:pt x="14543" y="984"/>
                  </a:lnTo>
                  <a:lnTo>
                    <a:pt x="14605" y="921"/>
                  </a:lnTo>
                  <a:lnTo>
                    <a:pt x="14605" y="859"/>
                  </a:lnTo>
                  <a:lnTo>
                    <a:pt x="14522" y="817"/>
                  </a:lnTo>
                  <a:lnTo>
                    <a:pt x="14501" y="733"/>
                  </a:lnTo>
                  <a:lnTo>
                    <a:pt x="14480" y="691"/>
                  </a:lnTo>
                  <a:lnTo>
                    <a:pt x="14375" y="691"/>
                  </a:lnTo>
                  <a:lnTo>
                    <a:pt x="14292" y="733"/>
                  </a:lnTo>
                  <a:lnTo>
                    <a:pt x="14271" y="712"/>
                  </a:lnTo>
                  <a:lnTo>
                    <a:pt x="14292" y="628"/>
                  </a:lnTo>
                  <a:lnTo>
                    <a:pt x="14375" y="545"/>
                  </a:lnTo>
                  <a:lnTo>
                    <a:pt x="14271" y="566"/>
                  </a:lnTo>
                  <a:lnTo>
                    <a:pt x="14166" y="670"/>
                  </a:lnTo>
                  <a:lnTo>
                    <a:pt x="14124" y="754"/>
                  </a:lnTo>
                  <a:lnTo>
                    <a:pt x="14020" y="817"/>
                  </a:lnTo>
                  <a:lnTo>
                    <a:pt x="13957" y="838"/>
                  </a:lnTo>
                  <a:lnTo>
                    <a:pt x="13852" y="984"/>
                  </a:lnTo>
                  <a:lnTo>
                    <a:pt x="13810" y="984"/>
                  </a:lnTo>
                  <a:lnTo>
                    <a:pt x="13768" y="880"/>
                  </a:lnTo>
                  <a:lnTo>
                    <a:pt x="13685" y="817"/>
                  </a:lnTo>
                  <a:lnTo>
                    <a:pt x="13643" y="817"/>
                  </a:lnTo>
                  <a:lnTo>
                    <a:pt x="13601" y="880"/>
                  </a:lnTo>
                  <a:lnTo>
                    <a:pt x="13580" y="963"/>
                  </a:lnTo>
                  <a:lnTo>
                    <a:pt x="13601" y="1089"/>
                  </a:lnTo>
                  <a:lnTo>
                    <a:pt x="13768" y="1193"/>
                  </a:lnTo>
                  <a:lnTo>
                    <a:pt x="13768" y="1256"/>
                  </a:lnTo>
                  <a:lnTo>
                    <a:pt x="13685" y="1256"/>
                  </a:lnTo>
                  <a:lnTo>
                    <a:pt x="13643" y="1382"/>
                  </a:lnTo>
                  <a:lnTo>
                    <a:pt x="13643" y="1507"/>
                  </a:lnTo>
                  <a:lnTo>
                    <a:pt x="13768" y="1591"/>
                  </a:lnTo>
                  <a:lnTo>
                    <a:pt x="13852" y="1570"/>
                  </a:lnTo>
                  <a:lnTo>
                    <a:pt x="13915" y="1507"/>
                  </a:lnTo>
                  <a:lnTo>
                    <a:pt x="14103" y="1507"/>
                  </a:lnTo>
                  <a:lnTo>
                    <a:pt x="14229" y="1675"/>
                  </a:lnTo>
                  <a:lnTo>
                    <a:pt x="14333" y="1717"/>
                  </a:lnTo>
                  <a:lnTo>
                    <a:pt x="14396" y="1800"/>
                  </a:lnTo>
                  <a:lnTo>
                    <a:pt x="14375" y="1863"/>
                  </a:lnTo>
                  <a:lnTo>
                    <a:pt x="14375" y="1926"/>
                  </a:lnTo>
                  <a:lnTo>
                    <a:pt x="14396" y="2072"/>
                  </a:lnTo>
                  <a:lnTo>
                    <a:pt x="14333" y="2219"/>
                  </a:lnTo>
                  <a:lnTo>
                    <a:pt x="14333" y="2302"/>
                  </a:lnTo>
                  <a:lnTo>
                    <a:pt x="14417" y="2407"/>
                  </a:lnTo>
                  <a:lnTo>
                    <a:pt x="14417" y="2533"/>
                  </a:lnTo>
                  <a:lnTo>
                    <a:pt x="14438" y="2616"/>
                  </a:lnTo>
                  <a:lnTo>
                    <a:pt x="14543" y="2700"/>
                  </a:lnTo>
                  <a:lnTo>
                    <a:pt x="14626" y="2700"/>
                  </a:lnTo>
                  <a:lnTo>
                    <a:pt x="14710" y="2784"/>
                  </a:lnTo>
                  <a:lnTo>
                    <a:pt x="14836" y="2846"/>
                  </a:lnTo>
                  <a:lnTo>
                    <a:pt x="14836" y="2909"/>
                  </a:lnTo>
                  <a:lnTo>
                    <a:pt x="14856" y="2993"/>
                  </a:lnTo>
                  <a:lnTo>
                    <a:pt x="14731" y="2888"/>
                  </a:lnTo>
                  <a:lnTo>
                    <a:pt x="14584" y="2805"/>
                  </a:lnTo>
                  <a:lnTo>
                    <a:pt x="14417" y="2805"/>
                  </a:lnTo>
                  <a:lnTo>
                    <a:pt x="14333" y="2742"/>
                  </a:lnTo>
                  <a:lnTo>
                    <a:pt x="14312" y="2679"/>
                  </a:lnTo>
                  <a:lnTo>
                    <a:pt x="14312" y="2533"/>
                  </a:lnTo>
                  <a:lnTo>
                    <a:pt x="14271" y="2323"/>
                  </a:lnTo>
                  <a:lnTo>
                    <a:pt x="14312" y="2219"/>
                  </a:lnTo>
                  <a:lnTo>
                    <a:pt x="14312" y="2114"/>
                  </a:lnTo>
                  <a:lnTo>
                    <a:pt x="14208" y="2009"/>
                  </a:lnTo>
                  <a:lnTo>
                    <a:pt x="14208" y="1926"/>
                  </a:lnTo>
                  <a:lnTo>
                    <a:pt x="14166" y="1779"/>
                  </a:lnTo>
                  <a:lnTo>
                    <a:pt x="14103" y="1737"/>
                  </a:lnTo>
                  <a:lnTo>
                    <a:pt x="14020" y="1696"/>
                  </a:lnTo>
                  <a:lnTo>
                    <a:pt x="13957" y="1654"/>
                  </a:lnTo>
                  <a:lnTo>
                    <a:pt x="13852" y="1633"/>
                  </a:lnTo>
                  <a:lnTo>
                    <a:pt x="13748" y="1675"/>
                  </a:lnTo>
                  <a:lnTo>
                    <a:pt x="13601" y="1696"/>
                  </a:lnTo>
                  <a:lnTo>
                    <a:pt x="13538" y="1675"/>
                  </a:lnTo>
                  <a:lnTo>
                    <a:pt x="13476" y="1675"/>
                  </a:lnTo>
                  <a:lnTo>
                    <a:pt x="13434" y="1863"/>
                  </a:lnTo>
                  <a:lnTo>
                    <a:pt x="13476" y="1905"/>
                  </a:lnTo>
                  <a:lnTo>
                    <a:pt x="13476" y="2009"/>
                  </a:lnTo>
                  <a:lnTo>
                    <a:pt x="13434" y="2072"/>
                  </a:lnTo>
                  <a:lnTo>
                    <a:pt x="13266" y="1989"/>
                  </a:lnTo>
                  <a:lnTo>
                    <a:pt x="13078" y="1779"/>
                  </a:lnTo>
                  <a:lnTo>
                    <a:pt x="13036" y="1779"/>
                  </a:lnTo>
                  <a:lnTo>
                    <a:pt x="12973" y="1821"/>
                  </a:lnTo>
                  <a:lnTo>
                    <a:pt x="12931" y="1821"/>
                  </a:lnTo>
                  <a:lnTo>
                    <a:pt x="12869" y="1758"/>
                  </a:lnTo>
                  <a:lnTo>
                    <a:pt x="12701" y="1717"/>
                  </a:lnTo>
                  <a:lnTo>
                    <a:pt x="12639" y="1779"/>
                  </a:lnTo>
                  <a:lnTo>
                    <a:pt x="12639" y="1884"/>
                  </a:lnTo>
                  <a:lnTo>
                    <a:pt x="12701" y="2009"/>
                  </a:lnTo>
                  <a:lnTo>
                    <a:pt x="12639" y="2093"/>
                  </a:lnTo>
                  <a:lnTo>
                    <a:pt x="12701" y="2198"/>
                  </a:lnTo>
                  <a:lnTo>
                    <a:pt x="12743" y="2344"/>
                  </a:lnTo>
                  <a:lnTo>
                    <a:pt x="12722" y="2491"/>
                  </a:lnTo>
                  <a:lnTo>
                    <a:pt x="12743" y="2533"/>
                  </a:lnTo>
                  <a:lnTo>
                    <a:pt x="12764" y="2700"/>
                  </a:lnTo>
                  <a:lnTo>
                    <a:pt x="12743" y="2742"/>
                  </a:lnTo>
                  <a:lnTo>
                    <a:pt x="12743" y="2846"/>
                  </a:lnTo>
                  <a:lnTo>
                    <a:pt x="12827" y="3014"/>
                  </a:lnTo>
                  <a:lnTo>
                    <a:pt x="12848" y="3118"/>
                  </a:lnTo>
                  <a:lnTo>
                    <a:pt x="12827" y="3265"/>
                  </a:lnTo>
                  <a:lnTo>
                    <a:pt x="12827" y="3349"/>
                  </a:lnTo>
                  <a:lnTo>
                    <a:pt x="12911" y="3453"/>
                  </a:lnTo>
                  <a:lnTo>
                    <a:pt x="12931" y="3579"/>
                  </a:lnTo>
                  <a:lnTo>
                    <a:pt x="12931" y="3662"/>
                  </a:lnTo>
                  <a:lnTo>
                    <a:pt x="13057" y="3767"/>
                  </a:lnTo>
                  <a:lnTo>
                    <a:pt x="13120" y="3851"/>
                  </a:lnTo>
                  <a:lnTo>
                    <a:pt x="13120" y="3955"/>
                  </a:lnTo>
                  <a:lnTo>
                    <a:pt x="13162" y="3997"/>
                  </a:lnTo>
                  <a:lnTo>
                    <a:pt x="13245" y="3997"/>
                  </a:lnTo>
                  <a:lnTo>
                    <a:pt x="13245" y="4060"/>
                  </a:lnTo>
                  <a:lnTo>
                    <a:pt x="13266" y="4123"/>
                  </a:lnTo>
                  <a:lnTo>
                    <a:pt x="13371" y="4186"/>
                  </a:lnTo>
                  <a:lnTo>
                    <a:pt x="13392" y="4206"/>
                  </a:lnTo>
                  <a:lnTo>
                    <a:pt x="13371" y="4227"/>
                  </a:lnTo>
                  <a:lnTo>
                    <a:pt x="13266" y="4227"/>
                  </a:lnTo>
                  <a:lnTo>
                    <a:pt x="13224" y="4206"/>
                  </a:lnTo>
                  <a:lnTo>
                    <a:pt x="13141" y="4206"/>
                  </a:lnTo>
                  <a:lnTo>
                    <a:pt x="13078" y="4165"/>
                  </a:lnTo>
                  <a:lnTo>
                    <a:pt x="13078" y="4081"/>
                  </a:lnTo>
                  <a:lnTo>
                    <a:pt x="13057" y="4018"/>
                  </a:lnTo>
                  <a:lnTo>
                    <a:pt x="12973" y="3997"/>
                  </a:lnTo>
                  <a:lnTo>
                    <a:pt x="12911" y="4018"/>
                  </a:lnTo>
                  <a:lnTo>
                    <a:pt x="12848" y="4018"/>
                  </a:lnTo>
                  <a:lnTo>
                    <a:pt x="12827" y="3976"/>
                  </a:lnTo>
                  <a:lnTo>
                    <a:pt x="12827" y="3872"/>
                  </a:lnTo>
                  <a:lnTo>
                    <a:pt x="12806" y="3851"/>
                  </a:lnTo>
                  <a:lnTo>
                    <a:pt x="12743" y="3893"/>
                  </a:lnTo>
                  <a:lnTo>
                    <a:pt x="12659" y="4060"/>
                  </a:lnTo>
                  <a:lnTo>
                    <a:pt x="12534" y="4102"/>
                  </a:lnTo>
                  <a:lnTo>
                    <a:pt x="12450" y="4102"/>
                  </a:lnTo>
                  <a:lnTo>
                    <a:pt x="12325" y="3997"/>
                  </a:lnTo>
                  <a:lnTo>
                    <a:pt x="12220" y="3997"/>
                  </a:lnTo>
                  <a:lnTo>
                    <a:pt x="12178" y="3914"/>
                  </a:lnTo>
                  <a:lnTo>
                    <a:pt x="12178" y="3809"/>
                  </a:lnTo>
                  <a:lnTo>
                    <a:pt x="12199" y="3683"/>
                  </a:lnTo>
                  <a:lnTo>
                    <a:pt x="12115" y="3495"/>
                  </a:lnTo>
                  <a:lnTo>
                    <a:pt x="12074" y="3453"/>
                  </a:lnTo>
                  <a:lnTo>
                    <a:pt x="12032" y="3328"/>
                  </a:lnTo>
                  <a:lnTo>
                    <a:pt x="12032" y="3244"/>
                  </a:lnTo>
                  <a:lnTo>
                    <a:pt x="12095" y="3181"/>
                  </a:lnTo>
                  <a:lnTo>
                    <a:pt x="12115" y="3139"/>
                  </a:lnTo>
                  <a:lnTo>
                    <a:pt x="12095" y="2867"/>
                  </a:lnTo>
                  <a:lnTo>
                    <a:pt x="12011" y="2742"/>
                  </a:lnTo>
                  <a:lnTo>
                    <a:pt x="11906" y="2595"/>
                  </a:lnTo>
                  <a:lnTo>
                    <a:pt x="11906" y="2491"/>
                  </a:lnTo>
                  <a:lnTo>
                    <a:pt x="11802" y="2240"/>
                  </a:lnTo>
                  <a:lnTo>
                    <a:pt x="11760" y="2135"/>
                  </a:lnTo>
                  <a:lnTo>
                    <a:pt x="11676" y="2093"/>
                  </a:lnTo>
                  <a:lnTo>
                    <a:pt x="11655" y="2009"/>
                  </a:lnTo>
                  <a:lnTo>
                    <a:pt x="11571" y="1989"/>
                  </a:lnTo>
                  <a:lnTo>
                    <a:pt x="11467" y="1968"/>
                  </a:lnTo>
                  <a:lnTo>
                    <a:pt x="11383" y="1905"/>
                  </a:lnTo>
                  <a:lnTo>
                    <a:pt x="11279" y="1926"/>
                  </a:lnTo>
                  <a:lnTo>
                    <a:pt x="11237" y="1989"/>
                  </a:lnTo>
                  <a:lnTo>
                    <a:pt x="11237" y="2114"/>
                  </a:lnTo>
                  <a:lnTo>
                    <a:pt x="11195" y="2177"/>
                  </a:lnTo>
                  <a:lnTo>
                    <a:pt x="11237" y="2240"/>
                  </a:lnTo>
                  <a:lnTo>
                    <a:pt x="11195" y="2323"/>
                  </a:lnTo>
                  <a:lnTo>
                    <a:pt x="11132" y="2533"/>
                  </a:lnTo>
                  <a:lnTo>
                    <a:pt x="11132" y="2658"/>
                  </a:lnTo>
                  <a:lnTo>
                    <a:pt x="11153" y="2825"/>
                  </a:lnTo>
                  <a:lnTo>
                    <a:pt x="11195" y="2867"/>
                  </a:lnTo>
                  <a:lnTo>
                    <a:pt x="11174" y="3035"/>
                  </a:lnTo>
                  <a:lnTo>
                    <a:pt x="11132" y="3181"/>
                  </a:lnTo>
                  <a:lnTo>
                    <a:pt x="11153" y="3286"/>
                  </a:lnTo>
                  <a:lnTo>
                    <a:pt x="11153" y="3495"/>
                  </a:lnTo>
                  <a:lnTo>
                    <a:pt x="11090" y="3537"/>
                  </a:lnTo>
                  <a:lnTo>
                    <a:pt x="11048" y="3474"/>
                  </a:lnTo>
                  <a:lnTo>
                    <a:pt x="10986" y="3453"/>
                  </a:lnTo>
                  <a:lnTo>
                    <a:pt x="10944" y="3495"/>
                  </a:lnTo>
                  <a:lnTo>
                    <a:pt x="10860" y="3474"/>
                  </a:lnTo>
                  <a:lnTo>
                    <a:pt x="10839" y="3453"/>
                  </a:lnTo>
                  <a:lnTo>
                    <a:pt x="10755" y="3432"/>
                  </a:lnTo>
                  <a:lnTo>
                    <a:pt x="10630" y="3390"/>
                  </a:lnTo>
                  <a:lnTo>
                    <a:pt x="10546" y="3328"/>
                  </a:lnTo>
                  <a:lnTo>
                    <a:pt x="10504" y="3328"/>
                  </a:lnTo>
                  <a:lnTo>
                    <a:pt x="10462" y="3349"/>
                  </a:lnTo>
                  <a:lnTo>
                    <a:pt x="10504" y="3432"/>
                  </a:lnTo>
                  <a:lnTo>
                    <a:pt x="10567" y="3495"/>
                  </a:lnTo>
                  <a:lnTo>
                    <a:pt x="10567" y="3558"/>
                  </a:lnTo>
                  <a:lnTo>
                    <a:pt x="10546" y="3600"/>
                  </a:lnTo>
                  <a:lnTo>
                    <a:pt x="10525" y="3662"/>
                  </a:lnTo>
                  <a:lnTo>
                    <a:pt x="10462" y="3662"/>
                  </a:lnTo>
                  <a:lnTo>
                    <a:pt x="10442" y="3641"/>
                  </a:lnTo>
                  <a:lnTo>
                    <a:pt x="10358" y="3641"/>
                  </a:lnTo>
                  <a:lnTo>
                    <a:pt x="10316" y="3579"/>
                  </a:lnTo>
                  <a:lnTo>
                    <a:pt x="10316" y="3432"/>
                  </a:lnTo>
                  <a:lnTo>
                    <a:pt x="10232" y="3286"/>
                  </a:lnTo>
                  <a:lnTo>
                    <a:pt x="10211" y="3160"/>
                  </a:lnTo>
                  <a:lnTo>
                    <a:pt x="10190" y="3056"/>
                  </a:lnTo>
                  <a:lnTo>
                    <a:pt x="10107" y="2972"/>
                  </a:lnTo>
                  <a:lnTo>
                    <a:pt x="10107" y="2909"/>
                  </a:lnTo>
                  <a:lnTo>
                    <a:pt x="10044" y="2825"/>
                  </a:lnTo>
                  <a:lnTo>
                    <a:pt x="9981" y="2909"/>
                  </a:lnTo>
                  <a:lnTo>
                    <a:pt x="10023" y="2993"/>
                  </a:lnTo>
                  <a:lnTo>
                    <a:pt x="9981" y="3035"/>
                  </a:lnTo>
                  <a:lnTo>
                    <a:pt x="9981" y="3118"/>
                  </a:lnTo>
                  <a:lnTo>
                    <a:pt x="9939" y="3202"/>
                  </a:lnTo>
                  <a:lnTo>
                    <a:pt x="9898" y="3244"/>
                  </a:lnTo>
                  <a:lnTo>
                    <a:pt x="9814" y="3265"/>
                  </a:lnTo>
                  <a:lnTo>
                    <a:pt x="9772" y="3369"/>
                  </a:lnTo>
                  <a:lnTo>
                    <a:pt x="9667" y="3537"/>
                  </a:lnTo>
                  <a:lnTo>
                    <a:pt x="9584" y="3621"/>
                  </a:lnTo>
                  <a:lnTo>
                    <a:pt x="9584" y="3662"/>
                  </a:lnTo>
                  <a:lnTo>
                    <a:pt x="9521" y="3725"/>
                  </a:lnTo>
                  <a:lnTo>
                    <a:pt x="9458" y="3851"/>
                  </a:lnTo>
                  <a:lnTo>
                    <a:pt x="9395" y="3851"/>
                  </a:lnTo>
                  <a:lnTo>
                    <a:pt x="9374" y="3788"/>
                  </a:lnTo>
                  <a:lnTo>
                    <a:pt x="9395" y="3683"/>
                  </a:lnTo>
                  <a:lnTo>
                    <a:pt x="9479" y="3579"/>
                  </a:lnTo>
                  <a:lnTo>
                    <a:pt x="9500" y="3474"/>
                  </a:lnTo>
                  <a:lnTo>
                    <a:pt x="9563" y="3432"/>
                  </a:lnTo>
                  <a:lnTo>
                    <a:pt x="9667" y="3369"/>
                  </a:lnTo>
                  <a:lnTo>
                    <a:pt x="9709" y="3244"/>
                  </a:lnTo>
                  <a:lnTo>
                    <a:pt x="9793" y="3160"/>
                  </a:lnTo>
                  <a:lnTo>
                    <a:pt x="9814" y="3077"/>
                  </a:lnTo>
                  <a:lnTo>
                    <a:pt x="9814" y="3035"/>
                  </a:lnTo>
                  <a:lnTo>
                    <a:pt x="9772" y="2993"/>
                  </a:lnTo>
                  <a:lnTo>
                    <a:pt x="9793" y="2930"/>
                  </a:lnTo>
                  <a:lnTo>
                    <a:pt x="9877" y="2909"/>
                  </a:lnTo>
                  <a:lnTo>
                    <a:pt x="9898" y="2825"/>
                  </a:lnTo>
                  <a:lnTo>
                    <a:pt x="9898" y="2742"/>
                  </a:lnTo>
                  <a:lnTo>
                    <a:pt x="9939" y="2637"/>
                  </a:lnTo>
                  <a:lnTo>
                    <a:pt x="10023" y="2470"/>
                  </a:lnTo>
                  <a:lnTo>
                    <a:pt x="10023" y="2365"/>
                  </a:lnTo>
                  <a:lnTo>
                    <a:pt x="10086" y="2198"/>
                  </a:lnTo>
                  <a:lnTo>
                    <a:pt x="10107" y="1947"/>
                  </a:lnTo>
                  <a:lnTo>
                    <a:pt x="10086" y="1863"/>
                  </a:lnTo>
                  <a:lnTo>
                    <a:pt x="9918" y="1842"/>
                  </a:lnTo>
                  <a:lnTo>
                    <a:pt x="9814" y="1863"/>
                  </a:lnTo>
                  <a:lnTo>
                    <a:pt x="9709" y="1947"/>
                  </a:lnTo>
                  <a:lnTo>
                    <a:pt x="9605" y="1884"/>
                  </a:lnTo>
                  <a:lnTo>
                    <a:pt x="9521" y="1863"/>
                  </a:lnTo>
                  <a:lnTo>
                    <a:pt x="9479" y="1884"/>
                  </a:lnTo>
                  <a:lnTo>
                    <a:pt x="9500" y="1968"/>
                  </a:lnTo>
                  <a:lnTo>
                    <a:pt x="9584" y="2051"/>
                  </a:lnTo>
                  <a:lnTo>
                    <a:pt x="9584" y="2198"/>
                  </a:lnTo>
                  <a:lnTo>
                    <a:pt x="9563" y="2281"/>
                  </a:lnTo>
                  <a:lnTo>
                    <a:pt x="9500" y="2219"/>
                  </a:lnTo>
                  <a:lnTo>
                    <a:pt x="9479" y="2093"/>
                  </a:lnTo>
                  <a:lnTo>
                    <a:pt x="9395" y="2009"/>
                  </a:lnTo>
                  <a:lnTo>
                    <a:pt x="9312" y="1989"/>
                  </a:lnTo>
                  <a:lnTo>
                    <a:pt x="9165" y="2114"/>
                  </a:lnTo>
                  <a:lnTo>
                    <a:pt x="9165" y="2219"/>
                  </a:lnTo>
                  <a:lnTo>
                    <a:pt x="9207" y="2302"/>
                  </a:lnTo>
                  <a:lnTo>
                    <a:pt x="9165" y="2386"/>
                  </a:lnTo>
                  <a:lnTo>
                    <a:pt x="9061" y="2386"/>
                  </a:lnTo>
                  <a:lnTo>
                    <a:pt x="9061" y="2323"/>
                  </a:lnTo>
                  <a:lnTo>
                    <a:pt x="9061" y="2219"/>
                  </a:lnTo>
                  <a:lnTo>
                    <a:pt x="9040" y="2114"/>
                  </a:lnTo>
                  <a:lnTo>
                    <a:pt x="8956" y="2072"/>
                  </a:lnTo>
                  <a:lnTo>
                    <a:pt x="8747" y="2072"/>
                  </a:lnTo>
                  <a:lnTo>
                    <a:pt x="8538" y="2156"/>
                  </a:lnTo>
                  <a:lnTo>
                    <a:pt x="8307" y="2156"/>
                  </a:lnTo>
                  <a:lnTo>
                    <a:pt x="8140" y="2093"/>
                  </a:lnTo>
                  <a:lnTo>
                    <a:pt x="8056" y="2093"/>
                  </a:lnTo>
                  <a:lnTo>
                    <a:pt x="7994" y="2114"/>
                  </a:lnTo>
                  <a:lnTo>
                    <a:pt x="7910" y="2093"/>
                  </a:lnTo>
                  <a:lnTo>
                    <a:pt x="7805" y="2093"/>
                  </a:lnTo>
                  <a:lnTo>
                    <a:pt x="7701" y="2177"/>
                  </a:lnTo>
                  <a:lnTo>
                    <a:pt x="7680" y="2219"/>
                  </a:lnTo>
                  <a:lnTo>
                    <a:pt x="7722" y="2302"/>
                  </a:lnTo>
                  <a:lnTo>
                    <a:pt x="7722" y="2386"/>
                  </a:lnTo>
                  <a:lnTo>
                    <a:pt x="7784" y="2491"/>
                  </a:lnTo>
                  <a:lnTo>
                    <a:pt x="7805" y="2533"/>
                  </a:lnTo>
                  <a:lnTo>
                    <a:pt x="7784" y="2616"/>
                  </a:lnTo>
                  <a:lnTo>
                    <a:pt x="7722" y="2784"/>
                  </a:lnTo>
                  <a:lnTo>
                    <a:pt x="7742" y="2930"/>
                  </a:lnTo>
                  <a:lnTo>
                    <a:pt x="7889" y="3118"/>
                  </a:lnTo>
                  <a:lnTo>
                    <a:pt x="7889" y="3223"/>
                  </a:lnTo>
                  <a:lnTo>
                    <a:pt x="7910" y="3432"/>
                  </a:lnTo>
                  <a:lnTo>
                    <a:pt x="7889" y="3453"/>
                  </a:lnTo>
                  <a:lnTo>
                    <a:pt x="7826" y="3411"/>
                  </a:lnTo>
                  <a:lnTo>
                    <a:pt x="7784" y="3307"/>
                  </a:lnTo>
                  <a:lnTo>
                    <a:pt x="7638" y="3160"/>
                  </a:lnTo>
                  <a:lnTo>
                    <a:pt x="7596" y="3118"/>
                  </a:lnTo>
                  <a:lnTo>
                    <a:pt x="7596" y="2909"/>
                  </a:lnTo>
                  <a:lnTo>
                    <a:pt x="7617" y="2700"/>
                  </a:lnTo>
                  <a:lnTo>
                    <a:pt x="7617" y="2595"/>
                  </a:lnTo>
                  <a:lnTo>
                    <a:pt x="7512" y="2428"/>
                  </a:lnTo>
                  <a:lnTo>
                    <a:pt x="7512" y="2323"/>
                  </a:lnTo>
                  <a:lnTo>
                    <a:pt x="7491" y="2281"/>
                  </a:lnTo>
                  <a:lnTo>
                    <a:pt x="7429" y="2261"/>
                  </a:lnTo>
                  <a:lnTo>
                    <a:pt x="7303" y="2302"/>
                  </a:lnTo>
                  <a:lnTo>
                    <a:pt x="7177" y="2386"/>
                  </a:lnTo>
                  <a:lnTo>
                    <a:pt x="7010" y="2407"/>
                  </a:lnTo>
                  <a:lnTo>
                    <a:pt x="6947" y="2470"/>
                  </a:lnTo>
                  <a:lnTo>
                    <a:pt x="6905" y="2595"/>
                  </a:lnTo>
                  <a:lnTo>
                    <a:pt x="6947" y="2700"/>
                  </a:lnTo>
                  <a:lnTo>
                    <a:pt x="6905" y="2825"/>
                  </a:lnTo>
                  <a:lnTo>
                    <a:pt x="6843" y="2930"/>
                  </a:lnTo>
                  <a:lnTo>
                    <a:pt x="6801" y="2993"/>
                  </a:lnTo>
                  <a:lnTo>
                    <a:pt x="6843" y="3035"/>
                  </a:lnTo>
                  <a:lnTo>
                    <a:pt x="6885" y="3035"/>
                  </a:lnTo>
                  <a:lnTo>
                    <a:pt x="6947" y="3056"/>
                  </a:lnTo>
                  <a:lnTo>
                    <a:pt x="6947" y="3202"/>
                  </a:lnTo>
                  <a:lnTo>
                    <a:pt x="6885" y="3307"/>
                  </a:lnTo>
                  <a:lnTo>
                    <a:pt x="6738" y="3411"/>
                  </a:lnTo>
                  <a:lnTo>
                    <a:pt x="6633" y="3411"/>
                  </a:lnTo>
                  <a:lnTo>
                    <a:pt x="6592" y="3453"/>
                  </a:lnTo>
                  <a:lnTo>
                    <a:pt x="6571" y="3558"/>
                  </a:lnTo>
                  <a:lnTo>
                    <a:pt x="6529" y="3621"/>
                  </a:lnTo>
                  <a:lnTo>
                    <a:pt x="6487" y="3683"/>
                  </a:lnTo>
                  <a:lnTo>
                    <a:pt x="6529" y="3767"/>
                  </a:lnTo>
                  <a:lnTo>
                    <a:pt x="6487" y="3830"/>
                  </a:lnTo>
                  <a:lnTo>
                    <a:pt x="6424" y="3830"/>
                  </a:lnTo>
                  <a:lnTo>
                    <a:pt x="6382" y="3851"/>
                  </a:lnTo>
                  <a:lnTo>
                    <a:pt x="6236" y="3872"/>
                  </a:lnTo>
                  <a:lnTo>
                    <a:pt x="6131" y="3830"/>
                  </a:lnTo>
                  <a:lnTo>
                    <a:pt x="6089" y="3767"/>
                  </a:lnTo>
                  <a:lnTo>
                    <a:pt x="6089" y="3683"/>
                  </a:lnTo>
                  <a:lnTo>
                    <a:pt x="6048" y="3662"/>
                  </a:lnTo>
                  <a:lnTo>
                    <a:pt x="5985" y="3662"/>
                  </a:lnTo>
                  <a:lnTo>
                    <a:pt x="5964" y="3621"/>
                  </a:lnTo>
                  <a:lnTo>
                    <a:pt x="5943" y="3537"/>
                  </a:lnTo>
                  <a:lnTo>
                    <a:pt x="5838" y="3537"/>
                  </a:lnTo>
                  <a:lnTo>
                    <a:pt x="5797" y="3579"/>
                  </a:lnTo>
                  <a:lnTo>
                    <a:pt x="5755" y="3641"/>
                  </a:lnTo>
                  <a:lnTo>
                    <a:pt x="5671" y="3641"/>
                  </a:lnTo>
                  <a:lnTo>
                    <a:pt x="5629" y="3662"/>
                  </a:lnTo>
                  <a:lnTo>
                    <a:pt x="5629" y="3830"/>
                  </a:lnTo>
                  <a:lnTo>
                    <a:pt x="5608" y="3893"/>
                  </a:lnTo>
                  <a:lnTo>
                    <a:pt x="5608" y="3997"/>
                  </a:lnTo>
                  <a:lnTo>
                    <a:pt x="5650" y="4165"/>
                  </a:lnTo>
                  <a:lnTo>
                    <a:pt x="5629" y="4353"/>
                  </a:lnTo>
                  <a:lnTo>
                    <a:pt x="5566" y="4416"/>
                  </a:lnTo>
                  <a:lnTo>
                    <a:pt x="5525" y="4416"/>
                  </a:lnTo>
                  <a:lnTo>
                    <a:pt x="5545" y="4206"/>
                  </a:lnTo>
                  <a:lnTo>
                    <a:pt x="5545" y="4060"/>
                  </a:lnTo>
                  <a:lnTo>
                    <a:pt x="5525" y="3976"/>
                  </a:lnTo>
                  <a:lnTo>
                    <a:pt x="5525" y="3767"/>
                  </a:lnTo>
                  <a:lnTo>
                    <a:pt x="5504" y="3662"/>
                  </a:lnTo>
                  <a:lnTo>
                    <a:pt x="5462" y="3641"/>
                  </a:lnTo>
                  <a:lnTo>
                    <a:pt x="5420" y="3662"/>
                  </a:lnTo>
                  <a:lnTo>
                    <a:pt x="5336" y="3662"/>
                  </a:lnTo>
                  <a:lnTo>
                    <a:pt x="5253" y="3767"/>
                  </a:lnTo>
                  <a:lnTo>
                    <a:pt x="5190" y="3788"/>
                  </a:lnTo>
                  <a:lnTo>
                    <a:pt x="5085" y="3872"/>
                  </a:lnTo>
                  <a:lnTo>
                    <a:pt x="5043" y="3955"/>
                  </a:lnTo>
                  <a:lnTo>
                    <a:pt x="5043" y="4039"/>
                  </a:lnTo>
                  <a:lnTo>
                    <a:pt x="4918" y="4186"/>
                  </a:lnTo>
                  <a:lnTo>
                    <a:pt x="4876" y="4206"/>
                  </a:lnTo>
                  <a:lnTo>
                    <a:pt x="4834" y="4165"/>
                  </a:lnTo>
                  <a:lnTo>
                    <a:pt x="4729" y="4165"/>
                  </a:lnTo>
                  <a:lnTo>
                    <a:pt x="4688" y="4186"/>
                  </a:lnTo>
                  <a:lnTo>
                    <a:pt x="4688" y="4248"/>
                  </a:lnTo>
                  <a:lnTo>
                    <a:pt x="4771" y="4269"/>
                  </a:lnTo>
                  <a:lnTo>
                    <a:pt x="4792" y="4290"/>
                  </a:lnTo>
                  <a:lnTo>
                    <a:pt x="4709" y="4311"/>
                  </a:lnTo>
                  <a:lnTo>
                    <a:pt x="4562" y="4311"/>
                  </a:lnTo>
                  <a:lnTo>
                    <a:pt x="4478" y="4353"/>
                  </a:lnTo>
                  <a:lnTo>
                    <a:pt x="4416" y="4416"/>
                  </a:lnTo>
                  <a:lnTo>
                    <a:pt x="4248" y="4478"/>
                  </a:lnTo>
                  <a:lnTo>
                    <a:pt x="4248" y="4520"/>
                  </a:lnTo>
                  <a:lnTo>
                    <a:pt x="4185" y="4583"/>
                  </a:lnTo>
                  <a:lnTo>
                    <a:pt x="4081" y="4625"/>
                  </a:lnTo>
                  <a:lnTo>
                    <a:pt x="3997" y="4625"/>
                  </a:lnTo>
                  <a:lnTo>
                    <a:pt x="3976" y="4688"/>
                  </a:lnTo>
                  <a:lnTo>
                    <a:pt x="3976" y="4771"/>
                  </a:lnTo>
                  <a:lnTo>
                    <a:pt x="4039" y="4813"/>
                  </a:lnTo>
                  <a:lnTo>
                    <a:pt x="3997" y="4876"/>
                  </a:lnTo>
                  <a:lnTo>
                    <a:pt x="3955" y="4897"/>
                  </a:lnTo>
                  <a:lnTo>
                    <a:pt x="3892" y="4939"/>
                  </a:lnTo>
                  <a:lnTo>
                    <a:pt x="3851" y="5022"/>
                  </a:lnTo>
                  <a:lnTo>
                    <a:pt x="3767" y="5043"/>
                  </a:lnTo>
                  <a:lnTo>
                    <a:pt x="3746" y="5127"/>
                  </a:lnTo>
                  <a:lnTo>
                    <a:pt x="3746" y="5169"/>
                  </a:lnTo>
                  <a:lnTo>
                    <a:pt x="3767" y="5211"/>
                  </a:lnTo>
                  <a:lnTo>
                    <a:pt x="3767" y="5294"/>
                  </a:lnTo>
                  <a:lnTo>
                    <a:pt x="3767" y="5336"/>
                  </a:lnTo>
                  <a:lnTo>
                    <a:pt x="3830" y="5357"/>
                  </a:lnTo>
                  <a:lnTo>
                    <a:pt x="3892" y="5357"/>
                  </a:lnTo>
                  <a:lnTo>
                    <a:pt x="3976" y="5420"/>
                  </a:lnTo>
                  <a:lnTo>
                    <a:pt x="4039" y="5420"/>
                  </a:lnTo>
                  <a:lnTo>
                    <a:pt x="4081" y="5357"/>
                  </a:lnTo>
                  <a:lnTo>
                    <a:pt x="4144" y="5357"/>
                  </a:lnTo>
                  <a:lnTo>
                    <a:pt x="4248" y="5441"/>
                  </a:lnTo>
                  <a:lnTo>
                    <a:pt x="4269" y="5525"/>
                  </a:lnTo>
                  <a:lnTo>
                    <a:pt x="4353" y="5525"/>
                  </a:lnTo>
                  <a:lnTo>
                    <a:pt x="4457" y="5441"/>
                  </a:lnTo>
                  <a:lnTo>
                    <a:pt x="4499" y="5441"/>
                  </a:lnTo>
                  <a:lnTo>
                    <a:pt x="4604" y="5462"/>
                  </a:lnTo>
                  <a:lnTo>
                    <a:pt x="4792" y="5462"/>
                  </a:lnTo>
                  <a:lnTo>
                    <a:pt x="4834" y="5441"/>
                  </a:lnTo>
                  <a:lnTo>
                    <a:pt x="4834" y="5336"/>
                  </a:lnTo>
                  <a:lnTo>
                    <a:pt x="4918" y="5253"/>
                  </a:lnTo>
                  <a:lnTo>
                    <a:pt x="4939" y="5253"/>
                  </a:lnTo>
                  <a:lnTo>
                    <a:pt x="4939" y="5357"/>
                  </a:lnTo>
                  <a:lnTo>
                    <a:pt x="4981" y="5378"/>
                  </a:lnTo>
                  <a:lnTo>
                    <a:pt x="4939" y="5441"/>
                  </a:lnTo>
                  <a:lnTo>
                    <a:pt x="4813" y="5483"/>
                  </a:lnTo>
                  <a:lnTo>
                    <a:pt x="4709" y="5566"/>
                  </a:lnTo>
                  <a:lnTo>
                    <a:pt x="4562" y="5546"/>
                  </a:lnTo>
                  <a:lnTo>
                    <a:pt x="4457" y="5566"/>
                  </a:lnTo>
                  <a:lnTo>
                    <a:pt x="4416" y="5629"/>
                  </a:lnTo>
                  <a:lnTo>
                    <a:pt x="4416" y="5671"/>
                  </a:lnTo>
                  <a:lnTo>
                    <a:pt x="4520" y="5755"/>
                  </a:lnTo>
                  <a:lnTo>
                    <a:pt x="4667" y="5755"/>
                  </a:lnTo>
                  <a:lnTo>
                    <a:pt x="4688" y="5776"/>
                  </a:lnTo>
                  <a:lnTo>
                    <a:pt x="4667" y="5859"/>
                  </a:lnTo>
                  <a:lnTo>
                    <a:pt x="4520" y="5943"/>
                  </a:lnTo>
                  <a:lnTo>
                    <a:pt x="4290" y="5943"/>
                  </a:lnTo>
                  <a:lnTo>
                    <a:pt x="4206" y="6048"/>
                  </a:lnTo>
                  <a:lnTo>
                    <a:pt x="4206" y="6152"/>
                  </a:lnTo>
                  <a:lnTo>
                    <a:pt x="4290" y="6194"/>
                  </a:lnTo>
                  <a:lnTo>
                    <a:pt x="4269" y="6299"/>
                  </a:lnTo>
                  <a:lnTo>
                    <a:pt x="4185" y="6320"/>
                  </a:lnTo>
                  <a:lnTo>
                    <a:pt x="4081" y="6487"/>
                  </a:lnTo>
                  <a:lnTo>
                    <a:pt x="4039" y="6571"/>
                  </a:lnTo>
                  <a:lnTo>
                    <a:pt x="3892" y="6613"/>
                  </a:lnTo>
                  <a:lnTo>
                    <a:pt x="3788" y="6738"/>
                  </a:lnTo>
                  <a:lnTo>
                    <a:pt x="3725" y="6843"/>
                  </a:lnTo>
                  <a:lnTo>
                    <a:pt x="3620" y="6947"/>
                  </a:lnTo>
                  <a:lnTo>
                    <a:pt x="3620" y="7010"/>
                  </a:lnTo>
                  <a:lnTo>
                    <a:pt x="3537" y="7031"/>
                  </a:lnTo>
                  <a:lnTo>
                    <a:pt x="3453" y="7031"/>
                  </a:lnTo>
                  <a:lnTo>
                    <a:pt x="3348" y="6947"/>
                  </a:lnTo>
                  <a:lnTo>
                    <a:pt x="3307" y="6906"/>
                  </a:lnTo>
                  <a:lnTo>
                    <a:pt x="3202" y="6885"/>
                  </a:lnTo>
                  <a:lnTo>
                    <a:pt x="3139" y="6822"/>
                  </a:lnTo>
                  <a:lnTo>
                    <a:pt x="3014" y="6801"/>
                  </a:lnTo>
                  <a:lnTo>
                    <a:pt x="2888" y="6822"/>
                  </a:lnTo>
                  <a:lnTo>
                    <a:pt x="2784" y="6885"/>
                  </a:lnTo>
                  <a:lnTo>
                    <a:pt x="2679" y="6843"/>
                  </a:lnTo>
                  <a:lnTo>
                    <a:pt x="2616" y="6822"/>
                  </a:lnTo>
                  <a:lnTo>
                    <a:pt x="2512" y="6843"/>
                  </a:lnTo>
                  <a:lnTo>
                    <a:pt x="2344" y="6843"/>
                  </a:lnTo>
                  <a:lnTo>
                    <a:pt x="2177" y="6927"/>
                  </a:lnTo>
                  <a:lnTo>
                    <a:pt x="2156" y="7010"/>
                  </a:lnTo>
                  <a:lnTo>
                    <a:pt x="2198" y="7052"/>
                  </a:lnTo>
                  <a:lnTo>
                    <a:pt x="2177" y="7115"/>
                  </a:lnTo>
                  <a:lnTo>
                    <a:pt x="2156" y="7052"/>
                  </a:lnTo>
                  <a:lnTo>
                    <a:pt x="2072" y="7052"/>
                  </a:lnTo>
                  <a:lnTo>
                    <a:pt x="1654" y="7157"/>
                  </a:lnTo>
                  <a:lnTo>
                    <a:pt x="1549" y="7157"/>
                  </a:lnTo>
                  <a:lnTo>
                    <a:pt x="1486" y="7199"/>
                  </a:lnTo>
                  <a:lnTo>
                    <a:pt x="1465" y="7199"/>
                  </a:lnTo>
                  <a:lnTo>
                    <a:pt x="1382" y="7157"/>
                  </a:lnTo>
                  <a:lnTo>
                    <a:pt x="1319" y="7219"/>
                  </a:lnTo>
                  <a:lnTo>
                    <a:pt x="1277" y="7261"/>
                  </a:lnTo>
                  <a:lnTo>
                    <a:pt x="1214" y="7303"/>
                  </a:lnTo>
                  <a:lnTo>
                    <a:pt x="1172" y="7261"/>
                  </a:lnTo>
                  <a:lnTo>
                    <a:pt x="1172" y="7240"/>
                  </a:lnTo>
                  <a:lnTo>
                    <a:pt x="1110" y="7219"/>
                  </a:lnTo>
                  <a:lnTo>
                    <a:pt x="1026" y="7219"/>
                  </a:lnTo>
                  <a:lnTo>
                    <a:pt x="942" y="7261"/>
                  </a:lnTo>
                  <a:lnTo>
                    <a:pt x="859" y="7261"/>
                  </a:lnTo>
                  <a:lnTo>
                    <a:pt x="817" y="7240"/>
                  </a:lnTo>
                  <a:lnTo>
                    <a:pt x="733" y="7240"/>
                  </a:lnTo>
                  <a:lnTo>
                    <a:pt x="691" y="7303"/>
                  </a:lnTo>
                  <a:lnTo>
                    <a:pt x="607" y="7324"/>
                  </a:lnTo>
                  <a:lnTo>
                    <a:pt x="607" y="7366"/>
                  </a:lnTo>
                  <a:lnTo>
                    <a:pt x="607" y="7429"/>
                  </a:lnTo>
                  <a:lnTo>
                    <a:pt x="419" y="7512"/>
                  </a:lnTo>
                  <a:lnTo>
                    <a:pt x="315" y="7512"/>
                  </a:lnTo>
                  <a:lnTo>
                    <a:pt x="294" y="7554"/>
                  </a:lnTo>
                  <a:lnTo>
                    <a:pt x="335" y="7638"/>
                  </a:lnTo>
                  <a:lnTo>
                    <a:pt x="419" y="7638"/>
                  </a:lnTo>
                  <a:lnTo>
                    <a:pt x="482" y="7659"/>
                  </a:lnTo>
                  <a:lnTo>
                    <a:pt x="482" y="7722"/>
                  </a:lnTo>
                  <a:lnTo>
                    <a:pt x="398" y="7722"/>
                  </a:lnTo>
                  <a:lnTo>
                    <a:pt x="377" y="7680"/>
                  </a:lnTo>
                  <a:lnTo>
                    <a:pt x="335" y="7722"/>
                  </a:lnTo>
                  <a:lnTo>
                    <a:pt x="294" y="7784"/>
                  </a:lnTo>
                  <a:lnTo>
                    <a:pt x="189" y="7847"/>
                  </a:lnTo>
                  <a:lnTo>
                    <a:pt x="105" y="7868"/>
                  </a:lnTo>
                  <a:lnTo>
                    <a:pt x="168" y="7931"/>
                  </a:lnTo>
                  <a:lnTo>
                    <a:pt x="273" y="7973"/>
                  </a:lnTo>
                  <a:lnTo>
                    <a:pt x="315" y="8035"/>
                  </a:lnTo>
                  <a:lnTo>
                    <a:pt x="419" y="8266"/>
                  </a:lnTo>
                  <a:lnTo>
                    <a:pt x="482" y="8307"/>
                  </a:lnTo>
                  <a:lnTo>
                    <a:pt x="587" y="8307"/>
                  </a:lnTo>
                  <a:lnTo>
                    <a:pt x="628" y="8349"/>
                  </a:lnTo>
                  <a:lnTo>
                    <a:pt x="649" y="8391"/>
                  </a:lnTo>
                  <a:lnTo>
                    <a:pt x="607" y="8454"/>
                  </a:lnTo>
                  <a:lnTo>
                    <a:pt x="545" y="8496"/>
                  </a:lnTo>
                  <a:lnTo>
                    <a:pt x="524" y="8559"/>
                  </a:lnTo>
                  <a:lnTo>
                    <a:pt x="587" y="8621"/>
                  </a:lnTo>
                  <a:lnTo>
                    <a:pt x="691" y="8663"/>
                  </a:lnTo>
                  <a:lnTo>
                    <a:pt x="817" y="8621"/>
                  </a:lnTo>
                  <a:lnTo>
                    <a:pt x="921" y="8559"/>
                  </a:lnTo>
                  <a:lnTo>
                    <a:pt x="963" y="8496"/>
                  </a:lnTo>
                  <a:lnTo>
                    <a:pt x="1005" y="8475"/>
                  </a:lnTo>
                  <a:lnTo>
                    <a:pt x="1047" y="8496"/>
                  </a:lnTo>
                  <a:lnTo>
                    <a:pt x="1068" y="8559"/>
                  </a:lnTo>
                  <a:lnTo>
                    <a:pt x="1005" y="8684"/>
                  </a:lnTo>
                  <a:lnTo>
                    <a:pt x="900" y="8726"/>
                  </a:lnTo>
                  <a:lnTo>
                    <a:pt x="796" y="8768"/>
                  </a:lnTo>
                  <a:lnTo>
                    <a:pt x="754" y="8810"/>
                  </a:lnTo>
                  <a:lnTo>
                    <a:pt x="796" y="8893"/>
                  </a:lnTo>
                  <a:lnTo>
                    <a:pt x="900" y="8914"/>
                  </a:lnTo>
                  <a:lnTo>
                    <a:pt x="963" y="8872"/>
                  </a:lnTo>
                  <a:lnTo>
                    <a:pt x="1110" y="8810"/>
                  </a:lnTo>
                  <a:lnTo>
                    <a:pt x="1151" y="8831"/>
                  </a:lnTo>
                  <a:lnTo>
                    <a:pt x="1151" y="8872"/>
                  </a:lnTo>
                  <a:lnTo>
                    <a:pt x="963" y="8935"/>
                  </a:lnTo>
                  <a:lnTo>
                    <a:pt x="838" y="8998"/>
                  </a:lnTo>
                  <a:lnTo>
                    <a:pt x="817" y="9040"/>
                  </a:lnTo>
                  <a:lnTo>
                    <a:pt x="1005" y="9228"/>
                  </a:lnTo>
                  <a:lnTo>
                    <a:pt x="1131" y="9291"/>
                  </a:lnTo>
                  <a:lnTo>
                    <a:pt x="1277" y="9291"/>
                  </a:lnTo>
                  <a:lnTo>
                    <a:pt x="1340" y="9228"/>
                  </a:lnTo>
                  <a:lnTo>
                    <a:pt x="1361" y="9103"/>
                  </a:lnTo>
                  <a:lnTo>
                    <a:pt x="1319" y="9040"/>
                  </a:lnTo>
                  <a:lnTo>
                    <a:pt x="1277" y="8998"/>
                  </a:lnTo>
                  <a:lnTo>
                    <a:pt x="1319" y="8977"/>
                  </a:lnTo>
                  <a:lnTo>
                    <a:pt x="1361" y="8977"/>
                  </a:lnTo>
                  <a:lnTo>
                    <a:pt x="1444" y="9082"/>
                  </a:lnTo>
                  <a:lnTo>
                    <a:pt x="1465" y="9103"/>
                  </a:lnTo>
                  <a:lnTo>
                    <a:pt x="1465" y="9144"/>
                  </a:lnTo>
                  <a:lnTo>
                    <a:pt x="1570" y="9207"/>
                  </a:lnTo>
                  <a:lnTo>
                    <a:pt x="1758" y="9228"/>
                  </a:lnTo>
                  <a:lnTo>
                    <a:pt x="1884" y="9228"/>
                  </a:lnTo>
                  <a:lnTo>
                    <a:pt x="1988" y="9144"/>
                  </a:lnTo>
                  <a:lnTo>
                    <a:pt x="2051" y="9123"/>
                  </a:lnTo>
                  <a:lnTo>
                    <a:pt x="2114" y="9144"/>
                  </a:lnTo>
                  <a:lnTo>
                    <a:pt x="2114" y="9228"/>
                  </a:lnTo>
                  <a:lnTo>
                    <a:pt x="2177" y="9291"/>
                  </a:lnTo>
                  <a:lnTo>
                    <a:pt x="2219" y="9291"/>
                  </a:lnTo>
                  <a:lnTo>
                    <a:pt x="2281" y="9312"/>
                  </a:lnTo>
                  <a:lnTo>
                    <a:pt x="2302" y="9458"/>
                  </a:lnTo>
                  <a:lnTo>
                    <a:pt x="2260" y="9458"/>
                  </a:lnTo>
                  <a:lnTo>
                    <a:pt x="2114" y="9542"/>
                  </a:lnTo>
                  <a:lnTo>
                    <a:pt x="2114" y="9626"/>
                  </a:lnTo>
                  <a:lnTo>
                    <a:pt x="2156" y="9667"/>
                  </a:lnTo>
                  <a:lnTo>
                    <a:pt x="2156" y="9730"/>
                  </a:lnTo>
                  <a:lnTo>
                    <a:pt x="2072" y="9667"/>
                  </a:lnTo>
                  <a:lnTo>
                    <a:pt x="2051" y="9647"/>
                  </a:lnTo>
                  <a:lnTo>
                    <a:pt x="1968" y="9626"/>
                  </a:lnTo>
                  <a:lnTo>
                    <a:pt x="1884" y="9542"/>
                  </a:lnTo>
                  <a:lnTo>
                    <a:pt x="1696" y="9458"/>
                  </a:lnTo>
                  <a:lnTo>
                    <a:pt x="1465" y="9458"/>
                  </a:lnTo>
                  <a:lnTo>
                    <a:pt x="1319" y="9437"/>
                  </a:lnTo>
                  <a:lnTo>
                    <a:pt x="1110" y="9500"/>
                  </a:lnTo>
                  <a:lnTo>
                    <a:pt x="1110" y="9542"/>
                  </a:lnTo>
                  <a:lnTo>
                    <a:pt x="1214" y="9626"/>
                  </a:lnTo>
                  <a:lnTo>
                    <a:pt x="1361" y="9647"/>
                  </a:lnTo>
                  <a:lnTo>
                    <a:pt x="1486" y="9667"/>
                  </a:lnTo>
                  <a:lnTo>
                    <a:pt x="1654" y="9772"/>
                  </a:lnTo>
                  <a:lnTo>
                    <a:pt x="1842" y="9856"/>
                  </a:lnTo>
                  <a:lnTo>
                    <a:pt x="1947" y="9856"/>
                  </a:lnTo>
                  <a:lnTo>
                    <a:pt x="2009" y="9877"/>
                  </a:lnTo>
                  <a:lnTo>
                    <a:pt x="1884" y="9940"/>
                  </a:lnTo>
                  <a:lnTo>
                    <a:pt x="1654" y="9940"/>
                  </a:lnTo>
                  <a:lnTo>
                    <a:pt x="1444" y="9814"/>
                  </a:lnTo>
                  <a:lnTo>
                    <a:pt x="1361" y="9751"/>
                  </a:lnTo>
                  <a:lnTo>
                    <a:pt x="1214" y="9751"/>
                  </a:lnTo>
                  <a:lnTo>
                    <a:pt x="1005" y="9647"/>
                  </a:lnTo>
                  <a:lnTo>
                    <a:pt x="796" y="9647"/>
                  </a:lnTo>
                  <a:lnTo>
                    <a:pt x="649" y="9563"/>
                  </a:lnTo>
                  <a:lnTo>
                    <a:pt x="482" y="9521"/>
                  </a:lnTo>
                  <a:lnTo>
                    <a:pt x="294" y="9605"/>
                  </a:lnTo>
                  <a:lnTo>
                    <a:pt x="294" y="9730"/>
                  </a:lnTo>
                  <a:lnTo>
                    <a:pt x="231" y="9667"/>
                  </a:lnTo>
                  <a:lnTo>
                    <a:pt x="168" y="9667"/>
                  </a:lnTo>
                  <a:lnTo>
                    <a:pt x="105" y="9730"/>
                  </a:lnTo>
                  <a:lnTo>
                    <a:pt x="63" y="9730"/>
                  </a:lnTo>
                  <a:lnTo>
                    <a:pt x="1" y="9814"/>
                  </a:lnTo>
                  <a:lnTo>
                    <a:pt x="1" y="9877"/>
                  </a:lnTo>
                  <a:lnTo>
                    <a:pt x="1" y="9960"/>
                  </a:lnTo>
                  <a:lnTo>
                    <a:pt x="63" y="9940"/>
                  </a:lnTo>
                  <a:lnTo>
                    <a:pt x="105" y="9940"/>
                  </a:lnTo>
                  <a:lnTo>
                    <a:pt x="147" y="9960"/>
                  </a:lnTo>
                  <a:lnTo>
                    <a:pt x="63" y="10023"/>
                  </a:lnTo>
                  <a:lnTo>
                    <a:pt x="22" y="10086"/>
                  </a:lnTo>
                  <a:lnTo>
                    <a:pt x="63" y="10191"/>
                  </a:lnTo>
                  <a:lnTo>
                    <a:pt x="189" y="10253"/>
                  </a:lnTo>
                  <a:lnTo>
                    <a:pt x="273" y="10170"/>
                  </a:lnTo>
                  <a:lnTo>
                    <a:pt x="315" y="10149"/>
                  </a:lnTo>
                  <a:lnTo>
                    <a:pt x="377" y="10149"/>
                  </a:lnTo>
                  <a:lnTo>
                    <a:pt x="440" y="10023"/>
                  </a:lnTo>
                  <a:lnTo>
                    <a:pt x="503" y="9981"/>
                  </a:lnTo>
                  <a:lnTo>
                    <a:pt x="587" y="9981"/>
                  </a:lnTo>
                  <a:lnTo>
                    <a:pt x="524" y="10044"/>
                  </a:lnTo>
                  <a:lnTo>
                    <a:pt x="482" y="10170"/>
                  </a:lnTo>
                  <a:lnTo>
                    <a:pt x="398" y="10232"/>
                  </a:lnTo>
                  <a:lnTo>
                    <a:pt x="315" y="10274"/>
                  </a:lnTo>
                  <a:lnTo>
                    <a:pt x="356" y="10442"/>
                  </a:lnTo>
                  <a:lnTo>
                    <a:pt x="503" y="10588"/>
                  </a:lnTo>
                  <a:lnTo>
                    <a:pt x="566" y="10546"/>
                  </a:lnTo>
                  <a:lnTo>
                    <a:pt x="607" y="10546"/>
                  </a:lnTo>
                  <a:lnTo>
                    <a:pt x="775" y="10609"/>
                  </a:lnTo>
                  <a:lnTo>
                    <a:pt x="879" y="10609"/>
                  </a:lnTo>
                  <a:lnTo>
                    <a:pt x="879" y="10672"/>
                  </a:lnTo>
                  <a:lnTo>
                    <a:pt x="817" y="10756"/>
                  </a:lnTo>
                  <a:lnTo>
                    <a:pt x="733" y="10797"/>
                  </a:lnTo>
                  <a:lnTo>
                    <a:pt x="712" y="10776"/>
                  </a:lnTo>
                  <a:lnTo>
                    <a:pt x="545" y="10776"/>
                  </a:lnTo>
                  <a:lnTo>
                    <a:pt x="482" y="10797"/>
                  </a:lnTo>
                  <a:lnTo>
                    <a:pt x="419" y="10881"/>
                  </a:lnTo>
                  <a:lnTo>
                    <a:pt x="273" y="10881"/>
                  </a:lnTo>
                  <a:lnTo>
                    <a:pt x="210" y="10923"/>
                  </a:lnTo>
                  <a:lnTo>
                    <a:pt x="210" y="11069"/>
                  </a:lnTo>
                  <a:lnTo>
                    <a:pt x="294" y="11174"/>
                  </a:lnTo>
                  <a:lnTo>
                    <a:pt x="335" y="11237"/>
                  </a:lnTo>
                  <a:lnTo>
                    <a:pt x="419" y="11425"/>
                  </a:lnTo>
                  <a:lnTo>
                    <a:pt x="545" y="11488"/>
                  </a:lnTo>
                  <a:lnTo>
                    <a:pt x="503" y="11509"/>
                  </a:lnTo>
                  <a:lnTo>
                    <a:pt x="503" y="11530"/>
                  </a:lnTo>
                  <a:lnTo>
                    <a:pt x="587" y="11592"/>
                  </a:lnTo>
                  <a:lnTo>
                    <a:pt x="670" y="11697"/>
                  </a:lnTo>
                  <a:lnTo>
                    <a:pt x="754" y="11760"/>
                  </a:lnTo>
                  <a:lnTo>
                    <a:pt x="859" y="11823"/>
                  </a:lnTo>
                  <a:lnTo>
                    <a:pt x="963" y="11927"/>
                  </a:lnTo>
                  <a:lnTo>
                    <a:pt x="1047" y="11969"/>
                  </a:lnTo>
                  <a:lnTo>
                    <a:pt x="1068" y="11948"/>
                  </a:lnTo>
                  <a:lnTo>
                    <a:pt x="1068" y="11864"/>
                  </a:lnTo>
                  <a:lnTo>
                    <a:pt x="1047" y="11718"/>
                  </a:lnTo>
                  <a:lnTo>
                    <a:pt x="1047" y="11634"/>
                  </a:lnTo>
                  <a:lnTo>
                    <a:pt x="1110" y="11592"/>
                  </a:lnTo>
                  <a:lnTo>
                    <a:pt x="1131" y="11488"/>
                  </a:lnTo>
                  <a:lnTo>
                    <a:pt x="1131" y="11404"/>
                  </a:lnTo>
                  <a:lnTo>
                    <a:pt x="1172" y="11383"/>
                  </a:lnTo>
                  <a:lnTo>
                    <a:pt x="1214" y="11383"/>
                  </a:lnTo>
                  <a:lnTo>
                    <a:pt x="1235" y="11488"/>
                  </a:lnTo>
                  <a:lnTo>
                    <a:pt x="1277" y="11592"/>
                  </a:lnTo>
                  <a:lnTo>
                    <a:pt x="1277" y="11655"/>
                  </a:lnTo>
                  <a:lnTo>
                    <a:pt x="1319" y="11718"/>
                  </a:lnTo>
                  <a:lnTo>
                    <a:pt x="1340" y="11697"/>
                  </a:lnTo>
                  <a:lnTo>
                    <a:pt x="1361" y="11634"/>
                  </a:lnTo>
                  <a:lnTo>
                    <a:pt x="1444" y="11634"/>
                  </a:lnTo>
                  <a:lnTo>
                    <a:pt x="1549" y="11551"/>
                  </a:lnTo>
                  <a:lnTo>
                    <a:pt x="1570" y="11592"/>
                  </a:lnTo>
                  <a:lnTo>
                    <a:pt x="1654" y="11592"/>
                  </a:lnTo>
                  <a:lnTo>
                    <a:pt x="1675" y="11634"/>
                  </a:lnTo>
                  <a:lnTo>
                    <a:pt x="1612" y="11718"/>
                  </a:lnTo>
                  <a:lnTo>
                    <a:pt x="1549" y="11823"/>
                  </a:lnTo>
                  <a:lnTo>
                    <a:pt x="1549" y="11927"/>
                  </a:lnTo>
                  <a:lnTo>
                    <a:pt x="1633" y="11948"/>
                  </a:lnTo>
                  <a:lnTo>
                    <a:pt x="1675" y="11927"/>
                  </a:lnTo>
                  <a:lnTo>
                    <a:pt x="1737" y="11739"/>
                  </a:lnTo>
                  <a:lnTo>
                    <a:pt x="1758" y="11655"/>
                  </a:lnTo>
                  <a:lnTo>
                    <a:pt x="1842" y="11697"/>
                  </a:lnTo>
                  <a:lnTo>
                    <a:pt x="1926" y="11823"/>
                  </a:lnTo>
                  <a:lnTo>
                    <a:pt x="1968" y="11844"/>
                  </a:lnTo>
                  <a:lnTo>
                    <a:pt x="2051" y="11802"/>
                  </a:lnTo>
                  <a:lnTo>
                    <a:pt x="2051" y="11718"/>
                  </a:lnTo>
                  <a:lnTo>
                    <a:pt x="2093" y="11634"/>
                  </a:lnTo>
                  <a:lnTo>
                    <a:pt x="2198" y="11634"/>
                  </a:lnTo>
                  <a:lnTo>
                    <a:pt x="2240" y="11655"/>
                  </a:lnTo>
                  <a:lnTo>
                    <a:pt x="2240" y="11760"/>
                  </a:lnTo>
                  <a:lnTo>
                    <a:pt x="2177" y="11864"/>
                  </a:lnTo>
                  <a:lnTo>
                    <a:pt x="2177" y="11969"/>
                  </a:lnTo>
                  <a:lnTo>
                    <a:pt x="2240" y="11927"/>
                  </a:lnTo>
                  <a:lnTo>
                    <a:pt x="2344" y="11844"/>
                  </a:lnTo>
                  <a:lnTo>
                    <a:pt x="2386" y="11739"/>
                  </a:lnTo>
                  <a:lnTo>
                    <a:pt x="2470" y="11655"/>
                  </a:lnTo>
                  <a:lnTo>
                    <a:pt x="2595" y="11634"/>
                  </a:lnTo>
                  <a:lnTo>
                    <a:pt x="2700" y="11655"/>
                  </a:lnTo>
                  <a:lnTo>
                    <a:pt x="2784" y="11739"/>
                  </a:lnTo>
                  <a:lnTo>
                    <a:pt x="2909" y="11802"/>
                  </a:lnTo>
                  <a:lnTo>
                    <a:pt x="3076" y="11927"/>
                  </a:lnTo>
                  <a:lnTo>
                    <a:pt x="3181" y="11948"/>
                  </a:lnTo>
                  <a:lnTo>
                    <a:pt x="3223" y="11906"/>
                  </a:lnTo>
                  <a:lnTo>
                    <a:pt x="3286" y="11906"/>
                  </a:lnTo>
                  <a:lnTo>
                    <a:pt x="3390" y="12011"/>
                  </a:lnTo>
                  <a:lnTo>
                    <a:pt x="3516" y="12116"/>
                  </a:lnTo>
                  <a:lnTo>
                    <a:pt x="3495" y="12220"/>
                  </a:lnTo>
                  <a:lnTo>
                    <a:pt x="3495" y="12241"/>
                  </a:lnTo>
                  <a:lnTo>
                    <a:pt x="3537" y="12241"/>
                  </a:lnTo>
                  <a:lnTo>
                    <a:pt x="3558" y="12220"/>
                  </a:lnTo>
                  <a:lnTo>
                    <a:pt x="3620" y="12241"/>
                  </a:lnTo>
                  <a:lnTo>
                    <a:pt x="3662" y="12325"/>
                  </a:lnTo>
                  <a:lnTo>
                    <a:pt x="3746" y="12367"/>
                  </a:lnTo>
                  <a:lnTo>
                    <a:pt x="3809" y="12429"/>
                  </a:lnTo>
                  <a:lnTo>
                    <a:pt x="3830" y="12492"/>
                  </a:lnTo>
                  <a:lnTo>
                    <a:pt x="3851" y="12534"/>
                  </a:lnTo>
                  <a:lnTo>
                    <a:pt x="3913" y="12534"/>
                  </a:lnTo>
                  <a:lnTo>
                    <a:pt x="3913" y="12471"/>
                  </a:lnTo>
                  <a:lnTo>
                    <a:pt x="3955" y="12471"/>
                  </a:lnTo>
                  <a:lnTo>
                    <a:pt x="4018" y="12492"/>
                  </a:lnTo>
                  <a:lnTo>
                    <a:pt x="4039" y="12576"/>
                  </a:lnTo>
                  <a:lnTo>
                    <a:pt x="4164" y="12681"/>
                  </a:lnTo>
                  <a:lnTo>
                    <a:pt x="4248" y="12785"/>
                  </a:lnTo>
                  <a:lnTo>
                    <a:pt x="4290" y="12806"/>
                  </a:lnTo>
                  <a:lnTo>
                    <a:pt x="4353" y="12869"/>
                  </a:lnTo>
                  <a:lnTo>
                    <a:pt x="4332" y="12953"/>
                  </a:lnTo>
                  <a:lnTo>
                    <a:pt x="4353" y="12973"/>
                  </a:lnTo>
                  <a:lnTo>
                    <a:pt x="4353" y="13015"/>
                  </a:lnTo>
                  <a:lnTo>
                    <a:pt x="4290" y="13078"/>
                  </a:lnTo>
                  <a:lnTo>
                    <a:pt x="4248" y="13183"/>
                  </a:lnTo>
                  <a:lnTo>
                    <a:pt x="4164" y="13225"/>
                  </a:lnTo>
                  <a:lnTo>
                    <a:pt x="4164" y="13266"/>
                  </a:lnTo>
                  <a:lnTo>
                    <a:pt x="4269" y="13266"/>
                  </a:lnTo>
                  <a:lnTo>
                    <a:pt x="4290" y="13287"/>
                  </a:lnTo>
                  <a:lnTo>
                    <a:pt x="4269" y="13329"/>
                  </a:lnTo>
                  <a:lnTo>
                    <a:pt x="4227" y="13371"/>
                  </a:lnTo>
                  <a:lnTo>
                    <a:pt x="4123" y="13476"/>
                  </a:lnTo>
                  <a:lnTo>
                    <a:pt x="4081" y="13497"/>
                  </a:lnTo>
                  <a:lnTo>
                    <a:pt x="4081" y="13538"/>
                  </a:lnTo>
                  <a:lnTo>
                    <a:pt x="4144" y="13601"/>
                  </a:lnTo>
                  <a:lnTo>
                    <a:pt x="4185" y="13685"/>
                  </a:lnTo>
                  <a:lnTo>
                    <a:pt x="4185" y="13727"/>
                  </a:lnTo>
                  <a:lnTo>
                    <a:pt x="4374" y="13894"/>
                  </a:lnTo>
                  <a:lnTo>
                    <a:pt x="4416" y="13957"/>
                  </a:lnTo>
                  <a:lnTo>
                    <a:pt x="4416" y="14061"/>
                  </a:lnTo>
                  <a:lnTo>
                    <a:pt x="4457" y="14124"/>
                  </a:lnTo>
                  <a:lnTo>
                    <a:pt x="4416" y="14166"/>
                  </a:lnTo>
                  <a:lnTo>
                    <a:pt x="4416" y="14250"/>
                  </a:lnTo>
                  <a:lnTo>
                    <a:pt x="4478" y="14333"/>
                  </a:lnTo>
                  <a:lnTo>
                    <a:pt x="4520" y="14333"/>
                  </a:lnTo>
                  <a:lnTo>
                    <a:pt x="4562" y="14354"/>
                  </a:lnTo>
                  <a:lnTo>
                    <a:pt x="4583" y="14438"/>
                  </a:lnTo>
                  <a:lnTo>
                    <a:pt x="4667" y="14543"/>
                  </a:lnTo>
                  <a:lnTo>
                    <a:pt x="4709" y="14585"/>
                  </a:lnTo>
                  <a:lnTo>
                    <a:pt x="4709" y="14668"/>
                  </a:lnTo>
                  <a:lnTo>
                    <a:pt x="4688" y="14752"/>
                  </a:lnTo>
                  <a:lnTo>
                    <a:pt x="4604" y="14773"/>
                  </a:lnTo>
                  <a:lnTo>
                    <a:pt x="4520" y="14857"/>
                  </a:lnTo>
                  <a:lnTo>
                    <a:pt x="4499" y="14940"/>
                  </a:lnTo>
                  <a:lnTo>
                    <a:pt x="4457" y="15003"/>
                  </a:lnTo>
                  <a:lnTo>
                    <a:pt x="4395" y="15003"/>
                  </a:lnTo>
                  <a:lnTo>
                    <a:pt x="4290" y="15087"/>
                  </a:lnTo>
                  <a:lnTo>
                    <a:pt x="4269" y="15149"/>
                  </a:lnTo>
                  <a:lnTo>
                    <a:pt x="4311" y="15170"/>
                  </a:lnTo>
                  <a:lnTo>
                    <a:pt x="4374" y="15149"/>
                  </a:lnTo>
                  <a:lnTo>
                    <a:pt x="4416" y="15087"/>
                  </a:lnTo>
                  <a:lnTo>
                    <a:pt x="4478" y="15087"/>
                  </a:lnTo>
                  <a:lnTo>
                    <a:pt x="4583" y="14982"/>
                  </a:lnTo>
                  <a:lnTo>
                    <a:pt x="4688" y="14982"/>
                  </a:lnTo>
                  <a:lnTo>
                    <a:pt x="4667" y="15108"/>
                  </a:lnTo>
                  <a:lnTo>
                    <a:pt x="4625" y="15170"/>
                  </a:lnTo>
                  <a:lnTo>
                    <a:pt x="4667" y="15254"/>
                  </a:lnTo>
                  <a:lnTo>
                    <a:pt x="4667" y="15317"/>
                  </a:lnTo>
                  <a:lnTo>
                    <a:pt x="4709" y="15421"/>
                  </a:lnTo>
                  <a:lnTo>
                    <a:pt x="4729" y="15526"/>
                  </a:lnTo>
                  <a:lnTo>
                    <a:pt x="4688" y="15631"/>
                  </a:lnTo>
                  <a:lnTo>
                    <a:pt x="4688" y="15694"/>
                  </a:lnTo>
                  <a:lnTo>
                    <a:pt x="4709" y="15777"/>
                  </a:lnTo>
                  <a:lnTo>
                    <a:pt x="4709" y="15798"/>
                  </a:lnTo>
                  <a:lnTo>
                    <a:pt x="4667" y="15735"/>
                  </a:lnTo>
                  <a:lnTo>
                    <a:pt x="4604" y="15777"/>
                  </a:lnTo>
                  <a:lnTo>
                    <a:pt x="4625" y="15903"/>
                  </a:lnTo>
                  <a:lnTo>
                    <a:pt x="4688" y="16007"/>
                  </a:lnTo>
                  <a:lnTo>
                    <a:pt x="4688" y="16049"/>
                  </a:lnTo>
                  <a:lnTo>
                    <a:pt x="4667" y="16049"/>
                  </a:lnTo>
                  <a:lnTo>
                    <a:pt x="4604" y="16112"/>
                  </a:lnTo>
                  <a:lnTo>
                    <a:pt x="4625" y="16196"/>
                  </a:lnTo>
                  <a:lnTo>
                    <a:pt x="4667" y="16238"/>
                  </a:lnTo>
                  <a:lnTo>
                    <a:pt x="4729" y="16238"/>
                  </a:lnTo>
                  <a:lnTo>
                    <a:pt x="4792" y="16300"/>
                  </a:lnTo>
                  <a:lnTo>
                    <a:pt x="4792" y="16342"/>
                  </a:lnTo>
                  <a:lnTo>
                    <a:pt x="4729" y="16405"/>
                  </a:lnTo>
                  <a:lnTo>
                    <a:pt x="4729" y="16468"/>
                  </a:lnTo>
                  <a:lnTo>
                    <a:pt x="4667" y="16551"/>
                  </a:lnTo>
                  <a:lnTo>
                    <a:pt x="4604" y="16572"/>
                  </a:lnTo>
                  <a:lnTo>
                    <a:pt x="4520" y="16551"/>
                  </a:lnTo>
                  <a:lnTo>
                    <a:pt x="4478" y="16572"/>
                  </a:lnTo>
                  <a:lnTo>
                    <a:pt x="4478" y="16635"/>
                  </a:lnTo>
                  <a:lnTo>
                    <a:pt x="4562" y="16656"/>
                  </a:lnTo>
                  <a:lnTo>
                    <a:pt x="4625" y="16656"/>
                  </a:lnTo>
                  <a:lnTo>
                    <a:pt x="4688" y="16719"/>
                  </a:lnTo>
                  <a:lnTo>
                    <a:pt x="4729" y="16719"/>
                  </a:lnTo>
                  <a:lnTo>
                    <a:pt x="4813" y="16740"/>
                  </a:lnTo>
                  <a:lnTo>
                    <a:pt x="4855" y="16782"/>
                  </a:lnTo>
                  <a:lnTo>
                    <a:pt x="4855" y="16886"/>
                  </a:lnTo>
                  <a:lnTo>
                    <a:pt x="4876" y="17033"/>
                  </a:lnTo>
                  <a:lnTo>
                    <a:pt x="4771" y="17137"/>
                  </a:lnTo>
                  <a:lnTo>
                    <a:pt x="4750" y="17200"/>
                  </a:lnTo>
                  <a:lnTo>
                    <a:pt x="4792" y="17263"/>
                  </a:lnTo>
                  <a:lnTo>
                    <a:pt x="4709" y="17409"/>
                  </a:lnTo>
                  <a:lnTo>
                    <a:pt x="4604" y="17472"/>
                  </a:lnTo>
                  <a:lnTo>
                    <a:pt x="4541" y="17472"/>
                  </a:lnTo>
                  <a:lnTo>
                    <a:pt x="4478" y="17409"/>
                  </a:lnTo>
                  <a:lnTo>
                    <a:pt x="4436" y="17409"/>
                  </a:lnTo>
                  <a:lnTo>
                    <a:pt x="4332" y="17493"/>
                  </a:lnTo>
                  <a:lnTo>
                    <a:pt x="4290" y="17577"/>
                  </a:lnTo>
                  <a:lnTo>
                    <a:pt x="4332" y="17598"/>
                  </a:lnTo>
                  <a:lnTo>
                    <a:pt x="4374" y="17598"/>
                  </a:lnTo>
                  <a:lnTo>
                    <a:pt x="4541" y="17618"/>
                  </a:lnTo>
                  <a:lnTo>
                    <a:pt x="4583" y="17577"/>
                  </a:lnTo>
                  <a:lnTo>
                    <a:pt x="4604" y="17556"/>
                  </a:lnTo>
                  <a:lnTo>
                    <a:pt x="4646" y="17577"/>
                  </a:lnTo>
                  <a:lnTo>
                    <a:pt x="4646" y="17618"/>
                  </a:lnTo>
                  <a:lnTo>
                    <a:pt x="4667" y="17660"/>
                  </a:lnTo>
                  <a:lnTo>
                    <a:pt x="4604" y="17702"/>
                  </a:lnTo>
                  <a:lnTo>
                    <a:pt x="4562" y="17702"/>
                  </a:lnTo>
                  <a:lnTo>
                    <a:pt x="4541" y="17723"/>
                  </a:lnTo>
                  <a:lnTo>
                    <a:pt x="4541" y="17807"/>
                  </a:lnTo>
                  <a:lnTo>
                    <a:pt x="4499" y="17828"/>
                  </a:lnTo>
                  <a:lnTo>
                    <a:pt x="4436" y="17828"/>
                  </a:lnTo>
                  <a:lnTo>
                    <a:pt x="4290" y="17932"/>
                  </a:lnTo>
                  <a:lnTo>
                    <a:pt x="4185" y="17995"/>
                  </a:lnTo>
                  <a:lnTo>
                    <a:pt x="4185" y="18037"/>
                  </a:lnTo>
                  <a:lnTo>
                    <a:pt x="4269" y="18121"/>
                  </a:lnTo>
                  <a:lnTo>
                    <a:pt x="4395" y="18142"/>
                  </a:lnTo>
                  <a:lnTo>
                    <a:pt x="4499" y="18121"/>
                  </a:lnTo>
                  <a:lnTo>
                    <a:pt x="4583" y="18016"/>
                  </a:lnTo>
                  <a:lnTo>
                    <a:pt x="4646" y="17911"/>
                  </a:lnTo>
                  <a:lnTo>
                    <a:pt x="4688" y="17870"/>
                  </a:lnTo>
                  <a:lnTo>
                    <a:pt x="4709" y="17870"/>
                  </a:lnTo>
                  <a:lnTo>
                    <a:pt x="4709" y="17911"/>
                  </a:lnTo>
                  <a:lnTo>
                    <a:pt x="4604" y="18079"/>
                  </a:lnTo>
                  <a:lnTo>
                    <a:pt x="4478" y="18204"/>
                  </a:lnTo>
                  <a:lnTo>
                    <a:pt x="4436" y="18183"/>
                  </a:lnTo>
                  <a:lnTo>
                    <a:pt x="4269" y="18204"/>
                  </a:lnTo>
                  <a:lnTo>
                    <a:pt x="4227" y="18225"/>
                  </a:lnTo>
                  <a:lnTo>
                    <a:pt x="4164" y="18309"/>
                  </a:lnTo>
                  <a:lnTo>
                    <a:pt x="4144" y="18288"/>
                  </a:lnTo>
                  <a:lnTo>
                    <a:pt x="4039" y="18288"/>
                  </a:lnTo>
                  <a:lnTo>
                    <a:pt x="3934" y="18330"/>
                  </a:lnTo>
                  <a:lnTo>
                    <a:pt x="3934" y="18393"/>
                  </a:lnTo>
                  <a:lnTo>
                    <a:pt x="3955" y="18414"/>
                  </a:lnTo>
                  <a:lnTo>
                    <a:pt x="3976" y="18455"/>
                  </a:lnTo>
                  <a:lnTo>
                    <a:pt x="3955" y="18539"/>
                  </a:lnTo>
                  <a:lnTo>
                    <a:pt x="4018" y="18665"/>
                  </a:lnTo>
                  <a:lnTo>
                    <a:pt x="4039" y="18665"/>
                  </a:lnTo>
                  <a:lnTo>
                    <a:pt x="4060" y="18602"/>
                  </a:lnTo>
                  <a:lnTo>
                    <a:pt x="4123" y="18602"/>
                  </a:lnTo>
                  <a:lnTo>
                    <a:pt x="4164" y="18644"/>
                  </a:lnTo>
                  <a:lnTo>
                    <a:pt x="4185" y="18707"/>
                  </a:lnTo>
                  <a:lnTo>
                    <a:pt x="4185" y="18769"/>
                  </a:lnTo>
                  <a:lnTo>
                    <a:pt x="4248" y="18832"/>
                  </a:lnTo>
                  <a:lnTo>
                    <a:pt x="4374" y="18832"/>
                  </a:lnTo>
                  <a:lnTo>
                    <a:pt x="4457" y="18769"/>
                  </a:lnTo>
                  <a:lnTo>
                    <a:pt x="4478" y="18748"/>
                  </a:lnTo>
                  <a:lnTo>
                    <a:pt x="4541" y="18748"/>
                  </a:lnTo>
                  <a:lnTo>
                    <a:pt x="4646" y="18727"/>
                  </a:lnTo>
                  <a:lnTo>
                    <a:pt x="4688" y="18665"/>
                  </a:lnTo>
                  <a:lnTo>
                    <a:pt x="4709" y="18560"/>
                  </a:lnTo>
                  <a:lnTo>
                    <a:pt x="4688" y="18497"/>
                  </a:lnTo>
                  <a:lnTo>
                    <a:pt x="4646" y="18434"/>
                  </a:lnTo>
                  <a:lnTo>
                    <a:pt x="4750" y="18434"/>
                  </a:lnTo>
                  <a:lnTo>
                    <a:pt x="4750" y="18393"/>
                  </a:lnTo>
                  <a:lnTo>
                    <a:pt x="4771" y="18225"/>
                  </a:lnTo>
                  <a:lnTo>
                    <a:pt x="4813" y="18309"/>
                  </a:lnTo>
                  <a:lnTo>
                    <a:pt x="4876" y="18351"/>
                  </a:lnTo>
                  <a:lnTo>
                    <a:pt x="4918" y="18351"/>
                  </a:lnTo>
                  <a:lnTo>
                    <a:pt x="4981" y="18288"/>
                  </a:lnTo>
                  <a:lnTo>
                    <a:pt x="4981" y="18121"/>
                  </a:lnTo>
                  <a:lnTo>
                    <a:pt x="4981" y="18016"/>
                  </a:lnTo>
                  <a:lnTo>
                    <a:pt x="4918" y="17911"/>
                  </a:lnTo>
                  <a:lnTo>
                    <a:pt x="4897" y="17828"/>
                  </a:lnTo>
                  <a:lnTo>
                    <a:pt x="4918" y="17618"/>
                  </a:lnTo>
                  <a:lnTo>
                    <a:pt x="4960" y="17577"/>
                  </a:lnTo>
                  <a:lnTo>
                    <a:pt x="4981" y="17577"/>
                  </a:lnTo>
                  <a:lnTo>
                    <a:pt x="4981" y="17660"/>
                  </a:lnTo>
                  <a:lnTo>
                    <a:pt x="4960" y="17723"/>
                  </a:lnTo>
                  <a:lnTo>
                    <a:pt x="4981" y="17828"/>
                  </a:lnTo>
                  <a:lnTo>
                    <a:pt x="5022" y="17932"/>
                  </a:lnTo>
                  <a:lnTo>
                    <a:pt x="5022" y="18079"/>
                  </a:lnTo>
                  <a:lnTo>
                    <a:pt x="5001" y="18204"/>
                  </a:lnTo>
                  <a:lnTo>
                    <a:pt x="5001" y="18309"/>
                  </a:lnTo>
                  <a:lnTo>
                    <a:pt x="5064" y="18309"/>
                  </a:lnTo>
                  <a:lnTo>
                    <a:pt x="5085" y="18288"/>
                  </a:lnTo>
                  <a:lnTo>
                    <a:pt x="5169" y="18225"/>
                  </a:lnTo>
                  <a:lnTo>
                    <a:pt x="5169" y="18183"/>
                  </a:lnTo>
                  <a:lnTo>
                    <a:pt x="5273" y="18037"/>
                  </a:lnTo>
                  <a:lnTo>
                    <a:pt x="5378" y="17995"/>
                  </a:lnTo>
                  <a:lnTo>
                    <a:pt x="5420" y="17995"/>
                  </a:lnTo>
                  <a:lnTo>
                    <a:pt x="5420" y="18016"/>
                  </a:lnTo>
                  <a:lnTo>
                    <a:pt x="5336" y="18079"/>
                  </a:lnTo>
                  <a:lnTo>
                    <a:pt x="5294" y="18121"/>
                  </a:lnTo>
                  <a:lnTo>
                    <a:pt x="5232" y="18246"/>
                  </a:lnTo>
                  <a:lnTo>
                    <a:pt x="5169" y="18330"/>
                  </a:lnTo>
                  <a:lnTo>
                    <a:pt x="5169" y="18393"/>
                  </a:lnTo>
                  <a:lnTo>
                    <a:pt x="5211" y="18414"/>
                  </a:lnTo>
                  <a:lnTo>
                    <a:pt x="5294" y="18414"/>
                  </a:lnTo>
                  <a:lnTo>
                    <a:pt x="5336" y="18434"/>
                  </a:lnTo>
                  <a:lnTo>
                    <a:pt x="5399" y="18518"/>
                  </a:lnTo>
                  <a:lnTo>
                    <a:pt x="5483" y="18539"/>
                  </a:lnTo>
                  <a:lnTo>
                    <a:pt x="5587" y="18518"/>
                  </a:lnTo>
                  <a:lnTo>
                    <a:pt x="5650" y="18455"/>
                  </a:lnTo>
                  <a:lnTo>
                    <a:pt x="5713" y="18455"/>
                  </a:lnTo>
                  <a:lnTo>
                    <a:pt x="5734" y="18497"/>
                  </a:lnTo>
                  <a:lnTo>
                    <a:pt x="5734" y="18539"/>
                  </a:lnTo>
                  <a:lnTo>
                    <a:pt x="5608" y="18623"/>
                  </a:lnTo>
                  <a:lnTo>
                    <a:pt x="5420" y="18665"/>
                  </a:lnTo>
                  <a:lnTo>
                    <a:pt x="5294" y="18665"/>
                  </a:lnTo>
                  <a:lnTo>
                    <a:pt x="5211" y="18727"/>
                  </a:lnTo>
                  <a:lnTo>
                    <a:pt x="5169" y="18769"/>
                  </a:lnTo>
                  <a:lnTo>
                    <a:pt x="5169" y="18832"/>
                  </a:lnTo>
                  <a:lnTo>
                    <a:pt x="5190" y="18853"/>
                  </a:lnTo>
                  <a:lnTo>
                    <a:pt x="5315" y="18832"/>
                  </a:lnTo>
                  <a:lnTo>
                    <a:pt x="5378" y="18853"/>
                  </a:lnTo>
                  <a:lnTo>
                    <a:pt x="5420" y="18832"/>
                  </a:lnTo>
                  <a:lnTo>
                    <a:pt x="5504" y="18769"/>
                  </a:lnTo>
                  <a:lnTo>
                    <a:pt x="5629" y="18769"/>
                  </a:lnTo>
                  <a:lnTo>
                    <a:pt x="5650" y="18811"/>
                  </a:lnTo>
                  <a:lnTo>
                    <a:pt x="5629" y="18853"/>
                  </a:lnTo>
                  <a:lnTo>
                    <a:pt x="5545" y="18874"/>
                  </a:lnTo>
                  <a:lnTo>
                    <a:pt x="5483" y="18937"/>
                  </a:lnTo>
                  <a:lnTo>
                    <a:pt x="5336" y="18937"/>
                  </a:lnTo>
                  <a:lnTo>
                    <a:pt x="5294" y="19020"/>
                  </a:lnTo>
                  <a:lnTo>
                    <a:pt x="5273" y="19083"/>
                  </a:lnTo>
                  <a:lnTo>
                    <a:pt x="5211" y="19146"/>
                  </a:lnTo>
                  <a:lnTo>
                    <a:pt x="5211" y="19188"/>
                  </a:lnTo>
                  <a:lnTo>
                    <a:pt x="5273" y="19188"/>
                  </a:lnTo>
                  <a:lnTo>
                    <a:pt x="5420" y="19062"/>
                  </a:lnTo>
                  <a:lnTo>
                    <a:pt x="5483" y="19041"/>
                  </a:lnTo>
                  <a:lnTo>
                    <a:pt x="5545" y="19041"/>
                  </a:lnTo>
                  <a:lnTo>
                    <a:pt x="5587" y="19020"/>
                  </a:lnTo>
                  <a:lnTo>
                    <a:pt x="5629" y="19020"/>
                  </a:lnTo>
                  <a:lnTo>
                    <a:pt x="5692" y="19083"/>
                  </a:lnTo>
                  <a:lnTo>
                    <a:pt x="5692" y="19146"/>
                  </a:lnTo>
                  <a:lnTo>
                    <a:pt x="5650" y="19188"/>
                  </a:lnTo>
                  <a:lnTo>
                    <a:pt x="5587" y="19146"/>
                  </a:lnTo>
                  <a:lnTo>
                    <a:pt x="5525" y="19125"/>
                  </a:lnTo>
                  <a:lnTo>
                    <a:pt x="5399" y="19167"/>
                  </a:lnTo>
                  <a:lnTo>
                    <a:pt x="5378" y="19230"/>
                  </a:lnTo>
                  <a:lnTo>
                    <a:pt x="5399" y="19271"/>
                  </a:lnTo>
                  <a:lnTo>
                    <a:pt x="5587" y="19271"/>
                  </a:lnTo>
                  <a:lnTo>
                    <a:pt x="5650" y="19230"/>
                  </a:lnTo>
                  <a:lnTo>
                    <a:pt x="5713" y="19230"/>
                  </a:lnTo>
                  <a:lnTo>
                    <a:pt x="5797" y="19334"/>
                  </a:lnTo>
                  <a:lnTo>
                    <a:pt x="5797" y="19397"/>
                  </a:lnTo>
                  <a:lnTo>
                    <a:pt x="5734" y="19439"/>
                  </a:lnTo>
                  <a:lnTo>
                    <a:pt x="5525" y="19355"/>
                  </a:lnTo>
                  <a:lnTo>
                    <a:pt x="5420" y="19292"/>
                  </a:lnTo>
                  <a:lnTo>
                    <a:pt x="5399" y="19355"/>
                  </a:lnTo>
                  <a:lnTo>
                    <a:pt x="5420" y="19439"/>
                  </a:lnTo>
                  <a:lnTo>
                    <a:pt x="5525" y="19502"/>
                  </a:lnTo>
                  <a:lnTo>
                    <a:pt x="5629" y="19648"/>
                  </a:lnTo>
                  <a:lnTo>
                    <a:pt x="5692" y="19753"/>
                  </a:lnTo>
                  <a:lnTo>
                    <a:pt x="5629" y="19753"/>
                  </a:lnTo>
                  <a:lnTo>
                    <a:pt x="5545" y="19648"/>
                  </a:lnTo>
                  <a:lnTo>
                    <a:pt x="5525" y="19648"/>
                  </a:lnTo>
                  <a:lnTo>
                    <a:pt x="5504" y="19690"/>
                  </a:lnTo>
                  <a:lnTo>
                    <a:pt x="5525" y="19774"/>
                  </a:lnTo>
                  <a:lnTo>
                    <a:pt x="5650" y="19878"/>
                  </a:lnTo>
                  <a:lnTo>
                    <a:pt x="5797" y="19983"/>
                  </a:lnTo>
                  <a:lnTo>
                    <a:pt x="5797" y="20025"/>
                  </a:lnTo>
                  <a:lnTo>
                    <a:pt x="5734" y="20025"/>
                  </a:lnTo>
                  <a:lnTo>
                    <a:pt x="5734" y="20087"/>
                  </a:lnTo>
                  <a:lnTo>
                    <a:pt x="5692" y="20087"/>
                  </a:lnTo>
                  <a:lnTo>
                    <a:pt x="5587" y="19983"/>
                  </a:lnTo>
                  <a:lnTo>
                    <a:pt x="5545" y="19983"/>
                  </a:lnTo>
                  <a:lnTo>
                    <a:pt x="5545" y="20025"/>
                  </a:lnTo>
                  <a:lnTo>
                    <a:pt x="5650" y="20171"/>
                  </a:lnTo>
                  <a:lnTo>
                    <a:pt x="5713" y="20213"/>
                  </a:lnTo>
                  <a:lnTo>
                    <a:pt x="5755" y="20213"/>
                  </a:lnTo>
                  <a:lnTo>
                    <a:pt x="5817" y="20192"/>
                  </a:lnTo>
                  <a:lnTo>
                    <a:pt x="5838" y="20213"/>
                  </a:lnTo>
                  <a:lnTo>
                    <a:pt x="5797" y="20297"/>
                  </a:lnTo>
                  <a:lnTo>
                    <a:pt x="5734" y="20318"/>
                  </a:lnTo>
                  <a:lnTo>
                    <a:pt x="5629" y="20276"/>
                  </a:lnTo>
                  <a:lnTo>
                    <a:pt x="5545" y="20192"/>
                  </a:lnTo>
                  <a:lnTo>
                    <a:pt x="5441" y="20108"/>
                  </a:lnTo>
                  <a:lnTo>
                    <a:pt x="5378" y="20004"/>
                  </a:lnTo>
                  <a:lnTo>
                    <a:pt x="5294" y="19795"/>
                  </a:lnTo>
                  <a:lnTo>
                    <a:pt x="5232" y="19711"/>
                  </a:lnTo>
                  <a:lnTo>
                    <a:pt x="5169" y="19690"/>
                  </a:lnTo>
                  <a:lnTo>
                    <a:pt x="5085" y="19648"/>
                  </a:lnTo>
                  <a:lnTo>
                    <a:pt x="4981" y="19606"/>
                  </a:lnTo>
                  <a:lnTo>
                    <a:pt x="4876" y="19606"/>
                  </a:lnTo>
                  <a:lnTo>
                    <a:pt x="4813" y="19585"/>
                  </a:lnTo>
                  <a:lnTo>
                    <a:pt x="4750" y="19585"/>
                  </a:lnTo>
                  <a:lnTo>
                    <a:pt x="4646" y="19564"/>
                  </a:lnTo>
                  <a:lnTo>
                    <a:pt x="4541" y="19460"/>
                  </a:lnTo>
                  <a:lnTo>
                    <a:pt x="4436" y="19460"/>
                  </a:lnTo>
                  <a:lnTo>
                    <a:pt x="4353" y="19439"/>
                  </a:lnTo>
                  <a:lnTo>
                    <a:pt x="4290" y="19460"/>
                  </a:lnTo>
                  <a:lnTo>
                    <a:pt x="4185" y="19460"/>
                  </a:lnTo>
                  <a:lnTo>
                    <a:pt x="4060" y="19564"/>
                  </a:lnTo>
                  <a:lnTo>
                    <a:pt x="4060" y="19606"/>
                  </a:lnTo>
                  <a:lnTo>
                    <a:pt x="4123" y="19669"/>
                  </a:lnTo>
                  <a:lnTo>
                    <a:pt x="4185" y="19753"/>
                  </a:lnTo>
                  <a:lnTo>
                    <a:pt x="4248" y="19878"/>
                  </a:lnTo>
                  <a:lnTo>
                    <a:pt x="4248" y="19962"/>
                  </a:lnTo>
                  <a:lnTo>
                    <a:pt x="4353" y="20067"/>
                  </a:lnTo>
                  <a:lnTo>
                    <a:pt x="4499" y="20108"/>
                  </a:lnTo>
                  <a:lnTo>
                    <a:pt x="4709" y="20192"/>
                  </a:lnTo>
                  <a:lnTo>
                    <a:pt x="4855" y="20276"/>
                  </a:lnTo>
                  <a:lnTo>
                    <a:pt x="4897" y="20380"/>
                  </a:lnTo>
                  <a:lnTo>
                    <a:pt x="4897" y="20422"/>
                  </a:lnTo>
                  <a:lnTo>
                    <a:pt x="4981" y="20443"/>
                  </a:lnTo>
                  <a:lnTo>
                    <a:pt x="5064" y="20443"/>
                  </a:lnTo>
                  <a:lnTo>
                    <a:pt x="5127" y="20527"/>
                  </a:lnTo>
                  <a:lnTo>
                    <a:pt x="5211" y="20548"/>
                  </a:lnTo>
                  <a:lnTo>
                    <a:pt x="5273" y="20527"/>
                  </a:lnTo>
                  <a:lnTo>
                    <a:pt x="5315" y="20590"/>
                  </a:lnTo>
                  <a:lnTo>
                    <a:pt x="5399" y="20590"/>
                  </a:lnTo>
                  <a:lnTo>
                    <a:pt x="5441" y="20548"/>
                  </a:lnTo>
                  <a:lnTo>
                    <a:pt x="5504" y="20631"/>
                  </a:lnTo>
                  <a:lnTo>
                    <a:pt x="5608" y="20631"/>
                  </a:lnTo>
                  <a:lnTo>
                    <a:pt x="5692" y="20548"/>
                  </a:lnTo>
                  <a:lnTo>
                    <a:pt x="5797" y="20548"/>
                  </a:lnTo>
                  <a:lnTo>
                    <a:pt x="5838" y="20590"/>
                  </a:lnTo>
                  <a:lnTo>
                    <a:pt x="5838" y="20652"/>
                  </a:lnTo>
                  <a:lnTo>
                    <a:pt x="5755" y="20652"/>
                  </a:lnTo>
                  <a:lnTo>
                    <a:pt x="5692" y="20694"/>
                  </a:lnTo>
                  <a:lnTo>
                    <a:pt x="5692" y="20736"/>
                  </a:lnTo>
                  <a:lnTo>
                    <a:pt x="5755" y="20736"/>
                  </a:lnTo>
                  <a:lnTo>
                    <a:pt x="5817" y="20820"/>
                  </a:lnTo>
                  <a:lnTo>
                    <a:pt x="5734" y="20862"/>
                  </a:lnTo>
                  <a:lnTo>
                    <a:pt x="5734" y="20903"/>
                  </a:lnTo>
                  <a:lnTo>
                    <a:pt x="5650" y="20924"/>
                  </a:lnTo>
                  <a:lnTo>
                    <a:pt x="5608" y="20966"/>
                  </a:lnTo>
                  <a:lnTo>
                    <a:pt x="5504" y="21029"/>
                  </a:lnTo>
                  <a:lnTo>
                    <a:pt x="5483" y="21071"/>
                  </a:lnTo>
                  <a:lnTo>
                    <a:pt x="5504" y="21113"/>
                  </a:lnTo>
                  <a:lnTo>
                    <a:pt x="5608" y="21113"/>
                  </a:lnTo>
                  <a:lnTo>
                    <a:pt x="5692" y="21134"/>
                  </a:lnTo>
                  <a:lnTo>
                    <a:pt x="5713" y="21175"/>
                  </a:lnTo>
                  <a:lnTo>
                    <a:pt x="5629" y="21175"/>
                  </a:lnTo>
                  <a:lnTo>
                    <a:pt x="5587" y="21217"/>
                  </a:lnTo>
                  <a:lnTo>
                    <a:pt x="5545" y="21175"/>
                  </a:lnTo>
                  <a:lnTo>
                    <a:pt x="5504" y="21238"/>
                  </a:lnTo>
                  <a:lnTo>
                    <a:pt x="5420" y="21364"/>
                  </a:lnTo>
                  <a:lnTo>
                    <a:pt x="5378" y="21364"/>
                  </a:lnTo>
                  <a:lnTo>
                    <a:pt x="5315" y="21427"/>
                  </a:lnTo>
                  <a:lnTo>
                    <a:pt x="5315" y="21468"/>
                  </a:lnTo>
                  <a:lnTo>
                    <a:pt x="5399" y="21489"/>
                  </a:lnTo>
                  <a:lnTo>
                    <a:pt x="5441" y="21489"/>
                  </a:lnTo>
                  <a:lnTo>
                    <a:pt x="5504" y="21468"/>
                  </a:lnTo>
                  <a:lnTo>
                    <a:pt x="5525" y="21489"/>
                  </a:lnTo>
                  <a:lnTo>
                    <a:pt x="5545" y="21552"/>
                  </a:lnTo>
                  <a:lnTo>
                    <a:pt x="5608" y="21552"/>
                  </a:lnTo>
                  <a:lnTo>
                    <a:pt x="5650" y="21573"/>
                  </a:lnTo>
                  <a:lnTo>
                    <a:pt x="5650" y="21636"/>
                  </a:lnTo>
                  <a:lnTo>
                    <a:pt x="5545" y="21657"/>
                  </a:lnTo>
                  <a:lnTo>
                    <a:pt x="5483" y="21678"/>
                  </a:lnTo>
                  <a:lnTo>
                    <a:pt x="5483" y="21699"/>
                  </a:lnTo>
                  <a:lnTo>
                    <a:pt x="5608" y="21699"/>
                  </a:lnTo>
                  <a:lnTo>
                    <a:pt x="5650" y="21761"/>
                  </a:lnTo>
                  <a:lnTo>
                    <a:pt x="5650" y="21803"/>
                  </a:lnTo>
                  <a:lnTo>
                    <a:pt x="5608" y="21803"/>
                  </a:lnTo>
                  <a:lnTo>
                    <a:pt x="5545" y="21782"/>
                  </a:lnTo>
                  <a:lnTo>
                    <a:pt x="5525" y="21803"/>
                  </a:lnTo>
                  <a:lnTo>
                    <a:pt x="5483" y="21803"/>
                  </a:lnTo>
                  <a:lnTo>
                    <a:pt x="5420" y="21761"/>
                  </a:lnTo>
                  <a:lnTo>
                    <a:pt x="5336" y="21761"/>
                  </a:lnTo>
                  <a:lnTo>
                    <a:pt x="5232" y="21740"/>
                  </a:lnTo>
                  <a:lnTo>
                    <a:pt x="5232" y="21678"/>
                  </a:lnTo>
                  <a:lnTo>
                    <a:pt x="5273" y="21657"/>
                  </a:lnTo>
                  <a:lnTo>
                    <a:pt x="5211" y="21552"/>
                  </a:lnTo>
                  <a:lnTo>
                    <a:pt x="5190" y="21531"/>
                  </a:lnTo>
                  <a:lnTo>
                    <a:pt x="5127" y="21552"/>
                  </a:lnTo>
                  <a:lnTo>
                    <a:pt x="5127" y="21657"/>
                  </a:lnTo>
                  <a:lnTo>
                    <a:pt x="5064" y="21866"/>
                  </a:lnTo>
                  <a:lnTo>
                    <a:pt x="5001" y="21950"/>
                  </a:lnTo>
                  <a:lnTo>
                    <a:pt x="5022" y="21992"/>
                  </a:lnTo>
                  <a:lnTo>
                    <a:pt x="5085" y="21992"/>
                  </a:lnTo>
                  <a:lnTo>
                    <a:pt x="5169" y="21950"/>
                  </a:lnTo>
                  <a:lnTo>
                    <a:pt x="5190" y="21950"/>
                  </a:lnTo>
                  <a:lnTo>
                    <a:pt x="5169" y="21992"/>
                  </a:lnTo>
                  <a:lnTo>
                    <a:pt x="5085" y="22054"/>
                  </a:lnTo>
                  <a:lnTo>
                    <a:pt x="5022" y="22096"/>
                  </a:lnTo>
                  <a:lnTo>
                    <a:pt x="4981" y="22117"/>
                  </a:lnTo>
                  <a:lnTo>
                    <a:pt x="4981" y="22180"/>
                  </a:lnTo>
                  <a:lnTo>
                    <a:pt x="4855" y="22159"/>
                  </a:lnTo>
                  <a:lnTo>
                    <a:pt x="4750" y="22159"/>
                  </a:lnTo>
                  <a:lnTo>
                    <a:pt x="4646" y="22180"/>
                  </a:lnTo>
                  <a:lnTo>
                    <a:pt x="4604" y="22159"/>
                  </a:lnTo>
                  <a:lnTo>
                    <a:pt x="4478" y="22159"/>
                  </a:lnTo>
                  <a:lnTo>
                    <a:pt x="4395" y="22180"/>
                  </a:lnTo>
                  <a:lnTo>
                    <a:pt x="4248" y="22264"/>
                  </a:lnTo>
                  <a:lnTo>
                    <a:pt x="4123" y="22284"/>
                  </a:lnTo>
                  <a:lnTo>
                    <a:pt x="4144" y="22305"/>
                  </a:lnTo>
                  <a:lnTo>
                    <a:pt x="4248" y="22284"/>
                  </a:lnTo>
                  <a:lnTo>
                    <a:pt x="4290" y="22284"/>
                  </a:lnTo>
                  <a:lnTo>
                    <a:pt x="4248" y="22326"/>
                  </a:lnTo>
                  <a:lnTo>
                    <a:pt x="4185" y="22368"/>
                  </a:lnTo>
                  <a:lnTo>
                    <a:pt x="4227" y="22410"/>
                  </a:lnTo>
                  <a:lnTo>
                    <a:pt x="4290" y="22431"/>
                  </a:lnTo>
                  <a:lnTo>
                    <a:pt x="4353" y="22515"/>
                  </a:lnTo>
                  <a:lnTo>
                    <a:pt x="4457" y="22494"/>
                  </a:lnTo>
                  <a:lnTo>
                    <a:pt x="4541" y="22515"/>
                  </a:lnTo>
                  <a:lnTo>
                    <a:pt x="4583" y="22494"/>
                  </a:lnTo>
                  <a:lnTo>
                    <a:pt x="4709" y="22494"/>
                  </a:lnTo>
                  <a:lnTo>
                    <a:pt x="4750" y="22473"/>
                  </a:lnTo>
                  <a:lnTo>
                    <a:pt x="4667" y="22410"/>
                  </a:lnTo>
                  <a:lnTo>
                    <a:pt x="4646" y="22389"/>
                  </a:lnTo>
                  <a:lnTo>
                    <a:pt x="4688" y="22326"/>
                  </a:lnTo>
                  <a:lnTo>
                    <a:pt x="4855" y="22326"/>
                  </a:lnTo>
                  <a:lnTo>
                    <a:pt x="4918" y="22305"/>
                  </a:lnTo>
                  <a:lnTo>
                    <a:pt x="5001" y="22305"/>
                  </a:lnTo>
                  <a:lnTo>
                    <a:pt x="5001" y="22326"/>
                  </a:lnTo>
                  <a:lnTo>
                    <a:pt x="4960" y="22368"/>
                  </a:lnTo>
                  <a:lnTo>
                    <a:pt x="4918" y="22431"/>
                  </a:lnTo>
                  <a:lnTo>
                    <a:pt x="4918" y="22515"/>
                  </a:lnTo>
                  <a:lnTo>
                    <a:pt x="4792" y="22577"/>
                  </a:lnTo>
                  <a:lnTo>
                    <a:pt x="4792" y="22619"/>
                  </a:lnTo>
                  <a:lnTo>
                    <a:pt x="4813" y="22682"/>
                  </a:lnTo>
                  <a:lnTo>
                    <a:pt x="5064" y="22849"/>
                  </a:lnTo>
                  <a:lnTo>
                    <a:pt x="5169" y="22933"/>
                  </a:lnTo>
                  <a:lnTo>
                    <a:pt x="5169" y="22954"/>
                  </a:lnTo>
                  <a:lnTo>
                    <a:pt x="5085" y="22954"/>
                  </a:lnTo>
                  <a:lnTo>
                    <a:pt x="5064" y="22933"/>
                  </a:lnTo>
                  <a:lnTo>
                    <a:pt x="4960" y="22891"/>
                  </a:lnTo>
                  <a:lnTo>
                    <a:pt x="4813" y="22808"/>
                  </a:lnTo>
                  <a:lnTo>
                    <a:pt x="4771" y="22745"/>
                  </a:lnTo>
                  <a:lnTo>
                    <a:pt x="4667" y="22745"/>
                  </a:lnTo>
                  <a:lnTo>
                    <a:pt x="4604" y="22787"/>
                  </a:lnTo>
                  <a:lnTo>
                    <a:pt x="4541" y="22808"/>
                  </a:lnTo>
                  <a:lnTo>
                    <a:pt x="4332" y="22682"/>
                  </a:lnTo>
                  <a:lnTo>
                    <a:pt x="4290" y="22598"/>
                  </a:lnTo>
                  <a:lnTo>
                    <a:pt x="4248" y="22515"/>
                  </a:lnTo>
                  <a:lnTo>
                    <a:pt x="4227" y="22515"/>
                  </a:lnTo>
                  <a:lnTo>
                    <a:pt x="4248" y="22619"/>
                  </a:lnTo>
                  <a:lnTo>
                    <a:pt x="4269" y="22703"/>
                  </a:lnTo>
                  <a:lnTo>
                    <a:pt x="4248" y="22724"/>
                  </a:lnTo>
                  <a:lnTo>
                    <a:pt x="4144" y="22619"/>
                  </a:lnTo>
                  <a:lnTo>
                    <a:pt x="4039" y="22494"/>
                  </a:lnTo>
                  <a:lnTo>
                    <a:pt x="3913" y="22431"/>
                  </a:lnTo>
                  <a:lnTo>
                    <a:pt x="3851" y="22473"/>
                  </a:lnTo>
                  <a:lnTo>
                    <a:pt x="3872" y="22515"/>
                  </a:lnTo>
                  <a:lnTo>
                    <a:pt x="3955" y="22536"/>
                  </a:lnTo>
                  <a:lnTo>
                    <a:pt x="3976" y="22619"/>
                  </a:lnTo>
                  <a:lnTo>
                    <a:pt x="4123" y="22745"/>
                  </a:lnTo>
                  <a:lnTo>
                    <a:pt x="4164" y="22808"/>
                  </a:lnTo>
                  <a:lnTo>
                    <a:pt x="4227" y="22808"/>
                  </a:lnTo>
                  <a:lnTo>
                    <a:pt x="4290" y="22828"/>
                  </a:lnTo>
                  <a:lnTo>
                    <a:pt x="4332" y="22891"/>
                  </a:lnTo>
                  <a:lnTo>
                    <a:pt x="4164" y="22891"/>
                  </a:lnTo>
                  <a:lnTo>
                    <a:pt x="4060" y="22828"/>
                  </a:lnTo>
                  <a:lnTo>
                    <a:pt x="3976" y="22787"/>
                  </a:lnTo>
                  <a:lnTo>
                    <a:pt x="3934" y="22787"/>
                  </a:lnTo>
                  <a:lnTo>
                    <a:pt x="3913" y="22849"/>
                  </a:lnTo>
                  <a:lnTo>
                    <a:pt x="3913" y="22912"/>
                  </a:lnTo>
                  <a:lnTo>
                    <a:pt x="3851" y="22954"/>
                  </a:lnTo>
                  <a:lnTo>
                    <a:pt x="3830" y="22954"/>
                  </a:lnTo>
                  <a:lnTo>
                    <a:pt x="3830" y="23017"/>
                  </a:lnTo>
                  <a:lnTo>
                    <a:pt x="3767" y="23059"/>
                  </a:lnTo>
                  <a:lnTo>
                    <a:pt x="3725" y="23100"/>
                  </a:lnTo>
                  <a:lnTo>
                    <a:pt x="3600" y="23247"/>
                  </a:lnTo>
                  <a:lnTo>
                    <a:pt x="3600" y="23310"/>
                  </a:lnTo>
                  <a:lnTo>
                    <a:pt x="3627" y="23324"/>
                  </a:lnTo>
                  <a:lnTo>
                    <a:pt x="3627" y="23324"/>
                  </a:lnTo>
                  <a:lnTo>
                    <a:pt x="3558" y="23352"/>
                  </a:lnTo>
                  <a:lnTo>
                    <a:pt x="3495" y="23414"/>
                  </a:lnTo>
                  <a:lnTo>
                    <a:pt x="3390" y="23456"/>
                  </a:lnTo>
                  <a:lnTo>
                    <a:pt x="3328" y="23561"/>
                  </a:lnTo>
                  <a:lnTo>
                    <a:pt x="3328" y="23644"/>
                  </a:lnTo>
                  <a:lnTo>
                    <a:pt x="3348" y="23665"/>
                  </a:lnTo>
                  <a:lnTo>
                    <a:pt x="3432" y="23624"/>
                  </a:lnTo>
                  <a:lnTo>
                    <a:pt x="3537" y="23582"/>
                  </a:lnTo>
                  <a:lnTo>
                    <a:pt x="3600" y="23624"/>
                  </a:lnTo>
                  <a:lnTo>
                    <a:pt x="3620" y="23644"/>
                  </a:lnTo>
                  <a:lnTo>
                    <a:pt x="3725" y="23644"/>
                  </a:lnTo>
                  <a:lnTo>
                    <a:pt x="3913" y="23582"/>
                  </a:lnTo>
                  <a:lnTo>
                    <a:pt x="4060" y="23582"/>
                  </a:lnTo>
                  <a:lnTo>
                    <a:pt x="4185" y="23644"/>
                  </a:lnTo>
                  <a:lnTo>
                    <a:pt x="4185" y="23686"/>
                  </a:lnTo>
                  <a:lnTo>
                    <a:pt x="4144" y="23728"/>
                  </a:lnTo>
                  <a:lnTo>
                    <a:pt x="4018" y="23686"/>
                  </a:lnTo>
                  <a:lnTo>
                    <a:pt x="3934" y="23728"/>
                  </a:lnTo>
                  <a:lnTo>
                    <a:pt x="3558" y="23686"/>
                  </a:lnTo>
                  <a:lnTo>
                    <a:pt x="3453" y="23686"/>
                  </a:lnTo>
                  <a:lnTo>
                    <a:pt x="3432" y="23728"/>
                  </a:lnTo>
                  <a:lnTo>
                    <a:pt x="3286" y="23728"/>
                  </a:lnTo>
                  <a:lnTo>
                    <a:pt x="3286" y="23770"/>
                  </a:lnTo>
                  <a:lnTo>
                    <a:pt x="3307" y="23791"/>
                  </a:lnTo>
                  <a:lnTo>
                    <a:pt x="3411" y="23791"/>
                  </a:lnTo>
                  <a:lnTo>
                    <a:pt x="3432" y="23833"/>
                  </a:lnTo>
                  <a:lnTo>
                    <a:pt x="3390" y="23854"/>
                  </a:lnTo>
                  <a:lnTo>
                    <a:pt x="3307" y="23833"/>
                  </a:lnTo>
                  <a:lnTo>
                    <a:pt x="3202" y="23833"/>
                  </a:lnTo>
                  <a:lnTo>
                    <a:pt x="3202" y="23854"/>
                  </a:lnTo>
                  <a:lnTo>
                    <a:pt x="3244" y="23896"/>
                  </a:lnTo>
                  <a:lnTo>
                    <a:pt x="3348" y="23896"/>
                  </a:lnTo>
                  <a:lnTo>
                    <a:pt x="3620" y="23979"/>
                  </a:lnTo>
                  <a:lnTo>
                    <a:pt x="3704" y="23979"/>
                  </a:lnTo>
                  <a:lnTo>
                    <a:pt x="3746" y="23958"/>
                  </a:lnTo>
                  <a:lnTo>
                    <a:pt x="3830" y="23958"/>
                  </a:lnTo>
                  <a:lnTo>
                    <a:pt x="3851" y="23979"/>
                  </a:lnTo>
                  <a:lnTo>
                    <a:pt x="3851" y="24063"/>
                  </a:lnTo>
                  <a:lnTo>
                    <a:pt x="3872" y="24147"/>
                  </a:lnTo>
                  <a:lnTo>
                    <a:pt x="3830" y="24168"/>
                  </a:lnTo>
                  <a:lnTo>
                    <a:pt x="3746" y="24147"/>
                  </a:lnTo>
                  <a:lnTo>
                    <a:pt x="3725" y="24168"/>
                  </a:lnTo>
                  <a:lnTo>
                    <a:pt x="3704" y="24147"/>
                  </a:lnTo>
                  <a:lnTo>
                    <a:pt x="3600" y="24168"/>
                  </a:lnTo>
                  <a:lnTo>
                    <a:pt x="3600" y="24209"/>
                  </a:lnTo>
                  <a:lnTo>
                    <a:pt x="3620" y="24251"/>
                  </a:lnTo>
                  <a:lnTo>
                    <a:pt x="3662" y="24251"/>
                  </a:lnTo>
                  <a:lnTo>
                    <a:pt x="3746" y="24272"/>
                  </a:lnTo>
                  <a:lnTo>
                    <a:pt x="3767" y="24293"/>
                  </a:lnTo>
                  <a:lnTo>
                    <a:pt x="3662" y="24356"/>
                  </a:lnTo>
                  <a:lnTo>
                    <a:pt x="3600" y="24356"/>
                  </a:lnTo>
                  <a:lnTo>
                    <a:pt x="3495" y="24293"/>
                  </a:lnTo>
                  <a:lnTo>
                    <a:pt x="3390" y="24335"/>
                  </a:lnTo>
                  <a:lnTo>
                    <a:pt x="3390" y="24377"/>
                  </a:lnTo>
                  <a:lnTo>
                    <a:pt x="3411" y="24460"/>
                  </a:lnTo>
                  <a:lnTo>
                    <a:pt x="3453" y="24481"/>
                  </a:lnTo>
                  <a:lnTo>
                    <a:pt x="3516" y="24460"/>
                  </a:lnTo>
                  <a:lnTo>
                    <a:pt x="3620" y="24460"/>
                  </a:lnTo>
                  <a:lnTo>
                    <a:pt x="3704" y="24502"/>
                  </a:lnTo>
                  <a:lnTo>
                    <a:pt x="3725" y="24565"/>
                  </a:lnTo>
                  <a:lnTo>
                    <a:pt x="3495" y="24565"/>
                  </a:lnTo>
                  <a:lnTo>
                    <a:pt x="3432" y="24586"/>
                  </a:lnTo>
                  <a:lnTo>
                    <a:pt x="3348" y="24544"/>
                  </a:lnTo>
                  <a:lnTo>
                    <a:pt x="3307" y="24544"/>
                  </a:lnTo>
                  <a:lnTo>
                    <a:pt x="3244" y="24607"/>
                  </a:lnTo>
                  <a:lnTo>
                    <a:pt x="3244" y="24816"/>
                  </a:lnTo>
                  <a:lnTo>
                    <a:pt x="3223" y="24879"/>
                  </a:lnTo>
                  <a:lnTo>
                    <a:pt x="3244" y="24921"/>
                  </a:lnTo>
                  <a:lnTo>
                    <a:pt x="3328" y="24921"/>
                  </a:lnTo>
                  <a:lnTo>
                    <a:pt x="3558" y="24816"/>
                  </a:lnTo>
                  <a:lnTo>
                    <a:pt x="3620" y="24774"/>
                  </a:lnTo>
                  <a:lnTo>
                    <a:pt x="3809" y="24712"/>
                  </a:lnTo>
                  <a:lnTo>
                    <a:pt x="3913" y="24670"/>
                  </a:lnTo>
                  <a:lnTo>
                    <a:pt x="3976" y="24544"/>
                  </a:lnTo>
                  <a:lnTo>
                    <a:pt x="4123" y="24398"/>
                  </a:lnTo>
                  <a:lnTo>
                    <a:pt x="4395" y="24272"/>
                  </a:lnTo>
                  <a:lnTo>
                    <a:pt x="4541" y="24230"/>
                  </a:lnTo>
                  <a:lnTo>
                    <a:pt x="4604" y="24251"/>
                  </a:lnTo>
                  <a:lnTo>
                    <a:pt x="4604" y="24293"/>
                  </a:lnTo>
                  <a:lnTo>
                    <a:pt x="4562" y="24335"/>
                  </a:lnTo>
                  <a:lnTo>
                    <a:pt x="4478" y="24335"/>
                  </a:lnTo>
                  <a:lnTo>
                    <a:pt x="4332" y="24377"/>
                  </a:lnTo>
                  <a:lnTo>
                    <a:pt x="4144" y="24460"/>
                  </a:lnTo>
                  <a:lnTo>
                    <a:pt x="3955" y="24670"/>
                  </a:lnTo>
                  <a:lnTo>
                    <a:pt x="3872" y="24774"/>
                  </a:lnTo>
                  <a:lnTo>
                    <a:pt x="3725" y="24795"/>
                  </a:lnTo>
                  <a:lnTo>
                    <a:pt x="3641" y="24816"/>
                  </a:lnTo>
                  <a:lnTo>
                    <a:pt x="3495" y="24921"/>
                  </a:lnTo>
                  <a:lnTo>
                    <a:pt x="3328" y="24984"/>
                  </a:lnTo>
                  <a:lnTo>
                    <a:pt x="3244" y="25005"/>
                  </a:lnTo>
                  <a:lnTo>
                    <a:pt x="3223" y="25067"/>
                  </a:lnTo>
                  <a:lnTo>
                    <a:pt x="3307" y="25067"/>
                  </a:lnTo>
                  <a:lnTo>
                    <a:pt x="3348" y="25025"/>
                  </a:lnTo>
                  <a:lnTo>
                    <a:pt x="3411" y="25067"/>
                  </a:lnTo>
                  <a:lnTo>
                    <a:pt x="3411" y="25109"/>
                  </a:lnTo>
                  <a:lnTo>
                    <a:pt x="3516" y="25067"/>
                  </a:lnTo>
                  <a:lnTo>
                    <a:pt x="3558" y="25005"/>
                  </a:lnTo>
                  <a:lnTo>
                    <a:pt x="3620" y="25005"/>
                  </a:lnTo>
                  <a:lnTo>
                    <a:pt x="3704" y="25088"/>
                  </a:lnTo>
                  <a:lnTo>
                    <a:pt x="3746" y="25088"/>
                  </a:lnTo>
                  <a:lnTo>
                    <a:pt x="3830" y="25025"/>
                  </a:lnTo>
                  <a:lnTo>
                    <a:pt x="3934" y="24963"/>
                  </a:lnTo>
                  <a:lnTo>
                    <a:pt x="4018" y="24963"/>
                  </a:lnTo>
                  <a:lnTo>
                    <a:pt x="4039" y="24984"/>
                  </a:lnTo>
                  <a:lnTo>
                    <a:pt x="4018" y="25025"/>
                  </a:lnTo>
                  <a:lnTo>
                    <a:pt x="3934" y="25025"/>
                  </a:lnTo>
                  <a:lnTo>
                    <a:pt x="3851" y="25109"/>
                  </a:lnTo>
                  <a:lnTo>
                    <a:pt x="3767" y="25130"/>
                  </a:lnTo>
                  <a:lnTo>
                    <a:pt x="3662" y="25130"/>
                  </a:lnTo>
                  <a:lnTo>
                    <a:pt x="3620" y="25088"/>
                  </a:lnTo>
                  <a:lnTo>
                    <a:pt x="3558" y="25109"/>
                  </a:lnTo>
                  <a:lnTo>
                    <a:pt x="3516" y="25172"/>
                  </a:lnTo>
                  <a:lnTo>
                    <a:pt x="3390" y="25214"/>
                  </a:lnTo>
                  <a:lnTo>
                    <a:pt x="3348" y="25235"/>
                  </a:lnTo>
                  <a:lnTo>
                    <a:pt x="3432" y="25297"/>
                  </a:lnTo>
                  <a:lnTo>
                    <a:pt x="3495" y="25297"/>
                  </a:lnTo>
                  <a:lnTo>
                    <a:pt x="3600" y="25339"/>
                  </a:lnTo>
                  <a:lnTo>
                    <a:pt x="3516" y="25423"/>
                  </a:lnTo>
                  <a:lnTo>
                    <a:pt x="3516" y="25486"/>
                  </a:lnTo>
                  <a:lnTo>
                    <a:pt x="3600" y="25507"/>
                  </a:lnTo>
                  <a:lnTo>
                    <a:pt x="3558" y="25549"/>
                  </a:lnTo>
                  <a:lnTo>
                    <a:pt x="3600" y="25611"/>
                  </a:lnTo>
                  <a:lnTo>
                    <a:pt x="3537" y="25611"/>
                  </a:lnTo>
                  <a:lnTo>
                    <a:pt x="3453" y="25695"/>
                  </a:lnTo>
                  <a:lnTo>
                    <a:pt x="3495" y="25758"/>
                  </a:lnTo>
                  <a:lnTo>
                    <a:pt x="3537" y="25758"/>
                  </a:lnTo>
                  <a:lnTo>
                    <a:pt x="3600" y="25716"/>
                  </a:lnTo>
                  <a:lnTo>
                    <a:pt x="3620" y="25716"/>
                  </a:lnTo>
                  <a:lnTo>
                    <a:pt x="3641" y="25821"/>
                  </a:lnTo>
                  <a:lnTo>
                    <a:pt x="3641" y="25904"/>
                  </a:lnTo>
                  <a:lnTo>
                    <a:pt x="3558" y="25946"/>
                  </a:lnTo>
                  <a:lnTo>
                    <a:pt x="3558" y="26113"/>
                  </a:lnTo>
                  <a:lnTo>
                    <a:pt x="3620" y="26176"/>
                  </a:lnTo>
                  <a:lnTo>
                    <a:pt x="3704" y="26176"/>
                  </a:lnTo>
                  <a:lnTo>
                    <a:pt x="3767" y="26134"/>
                  </a:lnTo>
                  <a:lnTo>
                    <a:pt x="3809" y="26051"/>
                  </a:lnTo>
                  <a:lnTo>
                    <a:pt x="3851" y="26072"/>
                  </a:lnTo>
                  <a:lnTo>
                    <a:pt x="3913" y="26030"/>
                  </a:lnTo>
                  <a:lnTo>
                    <a:pt x="3955" y="26030"/>
                  </a:lnTo>
                  <a:lnTo>
                    <a:pt x="4018" y="26072"/>
                  </a:lnTo>
                  <a:lnTo>
                    <a:pt x="3976" y="26113"/>
                  </a:lnTo>
                  <a:lnTo>
                    <a:pt x="3872" y="26176"/>
                  </a:lnTo>
                  <a:lnTo>
                    <a:pt x="3809" y="26176"/>
                  </a:lnTo>
                  <a:lnTo>
                    <a:pt x="3641" y="26239"/>
                  </a:lnTo>
                  <a:lnTo>
                    <a:pt x="3558" y="26281"/>
                  </a:lnTo>
                  <a:lnTo>
                    <a:pt x="3558" y="26365"/>
                  </a:lnTo>
                  <a:lnTo>
                    <a:pt x="3537" y="26448"/>
                  </a:lnTo>
                  <a:lnTo>
                    <a:pt x="3620" y="26490"/>
                  </a:lnTo>
                  <a:lnTo>
                    <a:pt x="3558" y="26553"/>
                  </a:lnTo>
                  <a:lnTo>
                    <a:pt x="3537" y="26657"/>
                  </a:lnTo>
                  <a:lnTo>
                    <a:pt x="3558" y="26783"/>
                  </a:lnTo>
                  <a:lnTo>
                    <a:pt x="3620" y="26783"/>
                  </a:lnTo>
                  <a:lnTo>
                    <a:pt x="3704" y="26637"/>
                  </a:lnTo>
                  <a:lnTo>
                    <a:pt x="3746" y="26595"/>
                  </a:lnTo>
                  <a:lnTo>
                    <a:pt x="3872" y="26469"/>
                  </a:lnTo>
                  <a:lnTo>
                    <a:pt x="3934" y="26469"/>
                  </a:lnTo>
                  <a:lnTo>
                    <a:pt x="3976" y="26385"/>
                  </a:lnTo>
                  <a:lnTo>
                    <a:pt x="4060" y="26365"/>
                  </a:lnTo>
                  <a:lnTo>
                    <a:pt x="4060" y="26385"/>
                  </a:lnTo>
                  <a:lnTo>
                    <a:pt x="4018" y="26448"/>
                  </a:lnTo>
                  <a:lnTo>
                    <a:pt x="4018" y="26490"/>
                  </a:lnTo>
                  <a:lnTo>
                    <a:pt x="4039" y="26532"/>
                  </a:lnTo>
                  <a:lnTo>
                    <a:pt x="4123" y="26490"/>
                  </a:lnTo>
                  <a:lnTo>
                    <a:pt x="4248" y="26365"/>
                  </a:lnTo>
                  <a:lnTo>
                    <a:pt x="4269" y="26323"/>
                  </a:lnTo>
                  <a:lnTo>
                    <a:pt x="4332" y="26385"/>
                  </a:lnTo>
                  <a:lnTo>
                    <a:pt x="4374" y="26385"/>
                  </a:lnTo>
                  <a:lnTo>
                    <a:pt x="4436" y="26344"/>
                  </a:lnTo>
                  <a:lnTo>
                    <a:pt x="4499" y="26344"/>
                  </a:lnTo>
                  <a:lnTo>
                    <a:pt x="4499" y="26365"/>
                  </a:lnTo>
                  <a:lnTo>
                    <a:pt x="4436" y="26448"/>
                  </a:lnTo>
                  <a:lnTo>
                    <a:pt x="4436" y="26637"/>
                  </a:lnTo>
                  <a:lnTo>
                    <a:pt x="4478" y="26657"/>
                  </a:lnTo>
                  <a:lnTo>
                    <a:pt x="4541" y="26741"/>
                  </a:lnTo>
                  <a:lnTo>
                    <a:pt x="4499" y="26762"/>
                  </a:lnTo>
                  <a:lnTo>
                    <a:pt x="4436" y="26741"/>
                  </a:lnTo>
                  <a:lnTo>
                    <a:pt x="4332" y="26637"/>
                  </a:lnTo>
                  <a:lnTo>
                    <a:pt x="4269" y="26553"/>
                  </a:lnTo>
                  <a:lnTo>
                    <a:pt x="4227" y="26553"/>
                  </a:lnTo>
                  <a:lnTo>
                    <a:pt x="4164" y="26574"/>
                  </a:lnTo>
                  <a:lnTo>
                    <a:pt x="4081" y="26574"/>
                  </a:lnTo>
                  <a:lnTo>
                    <a:pt x="4060" y="26637"/>
                  </a:lnTo>
                  <a:lnTo>
                    <a:pt x="4123" y="26678"/>
                  </a:lnTo>
                  <a:lnTo>
                    <a:pt x="4164" y="26678"/>
                  </a:lnTo>
                  <a:lnTo>
                    <a:pt x="4248" y="26783"/>
                  </a:lnTo>
                  <a:lnTo>
                    <a:pt x="4290" y="26804"/>
                  </a:lnTo>
                  <a:lnTo>
                    <a:pt x="4269" y="26867"/>
                  </a:lnTo>
                  <a:lnTo>
                    <a:pt x="4185" y="26783"/>
                  </a:lnTo>
                  <a:lnTo>
                    <a:pt x="4144" y="26762"/>
                  </a:lnTo>
                  <a:lnTo>
                    <a:pt x="4060" y="26762"/>
                  </a:lnTo>
                  <a:lnTo>
                    <a:pt x="3955" y="26888"/>
                  </a:lnTo>
                  <a:lnTo>
                    <a:pt x="3872" y="26950"/>
                  </a:lnTo>
                  <a:lnTo>
                    <a:pt x="3704" y="26950"/>
                  </a:lnTo>
                  <a:lnTo>
                    <a:pt x="3662" y="26971"/>
                  </a:lnTo>
                  <a:lnTo>
                    <a:pt x="3725" y="26992"/>
                  </a:lnTo>
                  <a:lnTo>
                    <a:pt x="3830" y="26992"/>
                  </a:lnTo>
                  <a:lnTo>
                    <a:pt x="3892" y="26971"/>
                  </a:lnTo>
                  <a:lnTo>
                    <a:pt x="4060" y="26950"/>
                  </a:lnTo>
                  <a:lnTo>
                    <a:pt x="4164" y="26888"/>
                  </a:lnTo>
                  <a:lnTo>
                    <a:pt x="4248" y="26909"/>
                  </a:lnTo>
                  <a:lnTo>
                    <a:pt x="4353" y="26909"/>
                  </a:lnTo>
                  <a:lnTo>
                    <a:pt x="4311" y="26950"/>
                  </a:lnTo>
                  <a:lnTo>
                    <a:pt x="4248" y="27013"/>
                  </a:lnTo>
                  <a:lnTo>
                    <a:pt x="4102" y="27013"/>
                  </a:lnTo>
                  <a:lnTo>
                    <a:pt x="3976" y="27055"/>
                  </a:lnTo>
                  <a:lnTo>
                    <a:pt x="3767" y="27055"/>
                  </a:lnTo>
                  <a:lnTo>
                    <a:pt x="3662" y="27076"/>
                  </a:lnTo>
                  <a:lnTo>
                    <a:pt x="3641" y="27160"/>
                  </a:lnTo>
                  <a:lnTo>
                    <a:pt x="3662" y="27222"/>
                  </a:lnTo>
                  <a:lnTo>
                    <a:pt x="3767" y="27264"/>
                  </a:lnTo>
                  <a:lnTo>
                    <a:pt x="3872" y="27222"/>
                  </a:lnTo>
                  <a:lnTo>
                    <a:pt x="3892" y="27264"/>
                  </a:lnTo>
                  <a:lnTo>
                    <a:pt x="3830" y="27306"/>
                  </a:lnTo>
                  <a:lnTo>
                    <a:pt x="3725" y="27306"/>
                  </a:lnTo>
                  <a:lnTo>
                    <a:pt x="3662" y="27390"/>
                  </a:lnTo>
                  <a:lnTo>
                    <a:pt x="3683" y="27473"/>
                  </a:lnTo>
                  <a:lnTo>
                    <a:pt x="3767" y="27515"/>
                  </a:lnTo>
                  <a:lnTo>
                    <a:pt x="3830" y="27473"/>
                  </a:lnTo>
                  <a:lnTo>
                    <a:pt x="3851" y="27411"/>
                  </a:lnTo>
                  <a:lnTo>
                    <a:pt x="3934" y="27411"/>
                  </a:lnTo>
                  <a:lnTo>
                    <a:pt x="3976" y="27432"/>
                  </a:lnTo>
                  <a:lnTo>
                    <a:pt x="4060" y="27432"/>
                  </a:lnTo>
                  <a:lnTo>
                    <a:pt x="4144" y="27411"/>
                  </a:lnTo>
                  <a:lnTo>
                    <a:pt x="4185" y="27390"/>
                  </a:lnTo>
                  <a:lnTo>
                    <a:pt x="4227" y="27411"/>
                  </a:lnTo>
                  <a:lnTo>
                    <a:pt x="4164" y="27473"/>
                  </a:lnTo>
                  <a:lnTo>
                    <a:pt x="4039" y="27515"/>
                  </a:lnTo>
                  <a:lnTo>
                    <a:pt x="3976" y="27494"/>
                  </a:lnTo>
                  <a:lnTo>
                    <a:pt x="3913" y="27473"/>
                  </a:lnTo>
                  <a:lnTo>
                    <a:pt x="3851" y="27473"/>
                  </a:lnTo>
                  <a:lnTo>
                    <a:pt x="3913" y="27515"/>
                  </a:lnTo>
                  <a:lnTo>
                    <a:pt x="3976" y="27515"/>
                  </a:lnTo>
                  <a:lnTo>
                    <a:pt x="4039" y="27536"/>
                  </a:lnTo>
                  <a:lnTo>
                    <a:pt x="3976" y="27578"/>
                  </a:lnTo>
                  <a:lnTo>
                    <a:pt x="3851" y="27578"/>
                  </a:lnTo>
                  <a:lnTo>
                    <a:pt x="3746" y="27641"/>
                  </a:lnTo>
                  <a:lnTo>
                    <a:pt x="3809" y="27704"/>
                  </a:lnTo>
                  <a:lnTo>
                    <a:pt x="3851" y="27704"/>
                  </a:lnTo>
                  <a:lnTo>
                    <a:pt x="3913" y="27683"/>
                  </a:lnTo>
                  <a:lnTo>
                    <a:pt x="4039" y="27683"/>
                  </a:lnTo>
                  <a:lnTo>
                    <a:pt x="4081" y="27704"/>
                  </a:lnTo>
                  <a:lnTo>
                    <a:pt x="4144" y="27704"/>
                  </a:lnTo>
                  <a:lnTo>
                    <a:pt x="4081" y="27746"/>
                  </a:lnTo>
                  <a:lnTo>
                    <a:pt x="3955" y="27787"/>
                  </a:lnTo>
                  <a:lnTo>
                    <a:pt x="3872" y="27746"/>
                  </a:lnTo>
                  <a:lnTo>
                    <a:pt x="3809" y="27787"/>
                  </a:lnTo>
                  <a:lnTo>
                    <a:pt x="3767" y="27829"/>
                  </a:lnTo>
                  <a:lnTo>
                    <a:pt x="3809" y="27892"/>
                  </a:lnTo>
                  <a:lnTo>
                    <a:pt x="3851" y="27892"/>
                  </a:lnTo>
                  <a:lnTo>
                    <a:pt x="3934" y="27829"/>
                  </a:lnTo>
                  <a:lnTo>
                    <a:pt x="4018" y="27829"/>
                  </a:lnTo>
                  <a:lnTo>
                    <a:pt x="4081" y="27892"/>
                  </a:lnTo>
                  <a:lnTo>
                    <a:pt x="4081" y="27934"/>
                  </a:lnTo>
                  <a:lnTo>
                    <a:pt x="3934" y="27997"/>
                  </a:lnTo>
                  <a:lnTo>
                    <a:pt x="3892" y="28038"/>
                  </a:lnTo>
                  <a:lnTo>
                    <a:pt x="3955" y="28143"/>
                  </a:lnTo>
                  <a:lnTo>
                    <a:pt x="3997" y="28143"/>
                  </a:lnTo>
                  <a:lnTo>
                    <a:pt x="4039" y="28122"/>
                  </a:lnTo>
                  <a:lnTo>
                    <a:pt x="4102" y="28122"/>
                  </a:lnTo>
                  <a:lnTo>
                    <a:pt x="4164" y="28206"/>
                  </a:lnTo>
                  <a:lnTo>
                    <a:pt x="4185" y="28143"/>
                  </a:lnTo>
                  <a:lnTo>
                    <a:pt x="4227" y="28122"/>
                  </a:lnTo>
                  <a:lnTo>
                    <a:pt x="4269" y="28143"/>
                  </a:lnTo>
                  <a:lnTo>
                    <a:pt x="4248" y="28206"/>
                  </a:lnTo>
                  <a:lnTo>
                    <a:pt x="4206" y="28248"/>
                  </a:lnTo>
                  <a:lnTo>
                    <a:pt x="4269" y="28310"/>
                  </a:lnTo>
                  <a:lnTo>
                    <a:pt x="4164" y="28436"/>
                  </a:lnTo>
                  <a:lnTo>
                    <a:pt x="4144" y="28436"/>
                  </a:lnTo>
                  <a:lnTo>
                    <a:pt x="4081" y="28520"/>
                  </a:lnTo>
                  <a:lnTo>
                    <a:pt x="4039" y="28582"/>
                  </a:lnTo>
                  <a:lnTo>
                    <a:pt x="4039" y="28624"/>
                  </a:lnTo>
                  <a:lnTo>
                    <a:pt x="4102" y="28624"/>
                  </a:lnTo>
                  <a:lnTo>
                    <a:pt x="4164" y="28582"/>
                  </a:lnTo>
                  <a:lnTo>
                    <a:pt x="4248" y="28624"/>
                  </a:lnTo>
                  <a:lnTo>
                    <a:pt x="4269" y="28687"/>
                  </a:lnTo>
                  <a:lnTo>
                    <a:pt x="4227" y="28750"/>
                  </a:lnTo>
                  <a:lnTo>
                    <a:pt x="4227" y="28771"/>
                  </a:lnTo>
                  <a:lnTo>
                    <a:pt x="4290" y="28771"/>
                  </a:lnTo>
                  <a:lnTo>
                    <a:pt x="4353" y="28792"/>
                  </a:lnTo>
                  <a:lnTo>
                    <a:pt x="4353" y="28854"/>
                  </a:lnTo>
                  <a:lnTo>
                    <a:pt x="4290" y="28896"/>
                  </a:lnTo>
                  <a:lnTo>
                    <a:pt x="4353" y="28959"/>
                  </a:lnTo>
                  <a:lnTo>
                    <a:pt x="4332" y="29043"/>
                  </a:lnTo>
                  <a:lnTo>
                    <a:pt x="4248" y="29085"/>
                  </a:lnTo>
                  <a:lnTo>
                    <a:pt x="4206" y="29147"/>
                  </a:lnTo>
                  <a:lnTo>
                    <a:pt x="4311" y="29147"/>
                  </a:lnTo>
                  <a:lnTo>
                    <a:pt x="4374" y="29085"/>
                  </a:lnTo>
                  <a:lnTo>
                    <a:pt x="4395" y="29043"/>
                  </a:lnTo>
                  <a:lnTo>
                    <a:pt x="4520" y="28980"/>
                  </a:lnTo>
                  <a:lnTo>
                    <a:pt x="4562" y="29001"/>
                  </a:lnTo>
                  <a:lnTo>
                    <a:pt x="4499" y="29064"/>
                  </a:lnTo>
                  <a:lnTo>
                    <a:pt x="4541" y="29106"/>
                  </a:lnTo>
                  <a:lnTo>
                    <a:pt x="4457" y="29168"/>
                  </a:lnTo>
                  <a:lnTo>
                    <a:pt x="4395" y="29210"/>
                  </a:lnTo>
                  <a:lnTo>
                    <a:pt x="4332" y="29210"/>
                  </a:lnTo>
                  <a:lnTo>
                    <a:pt x="4248" y="29252"/>
                  </a:lnTo>
                  <a:lnTo>
                    <a:pt x="4185" y="29294"/>
                  </a:lnTo>
                  <a:lnTo>
                    <a:pt x="4248" y="29357"/>
                  </a:lnTo>
                  <a:lnTo>
                    <a:pt x="4332" y="29294"/>
                  </a:lnTo>
                  <a:lnTo>
                    <a:pt x="4374" y="29252"/>
                  </a:lnTo>
                  <a:lnTo>
                    <a:pt x="4478" y="29273"/>
                  </a:lnTo>
                  <a:lnTo>
                    <a:pt x="4499" y="29294"/>
                  </a:lnTo>
                  <a:lnTo>
                    <a:pt x="4457" y="29357"/>
                  </a:lnTo>
                  <a:lnTo>
                    <a:pt x="4332" y="29398"/>
                  </a:lnTo>
                  <a:lnTo>
                    <a:pt x="4332" y="29503"/>
                  </a:lnTo>
                  <a:lnTo>
                    <a:pt x="4269" y="29566"/>
                  </a:lnTo>
                  <a:lnTo>
                    <a:pt x="4185" y="29587"/>
                  </a:lnTo>
                  <a:lnTo>
                    <a:pt x="4164" y="29629"/>
                  </a:lnTo>
                  <a:lnTo>
                    <a:pt x="4248" y="29691"/>
                  </a:lnTo>
                  <a:lnTo>
                    <a:pt x="4374" y="29670"/>
                  </a:lnTo>
                  <a:lnTo>
                    <a:pt x="4457" y="29608"/>
                  </a:lnTo>
                  <a:lnTo>
                    <a:pt x="4562" y="29587"/>
                  </a:lnTo>
                  <a:lnTo>
                    <a:pt x="4625" y="29587"/>
                  </a:lnTo>
                  <a:lnTo>
                    <a:pt x="4667" y="29629"/>
                  </a:lnTo>
                  <a:lnTo>
                    <a:pt x="4625" y="29691"/>
                  </a:lnTo>
                  <a:lnTo>
                    <a:pt x="4562" y="29691"/>
                  </a:lnTo>
                  <a:lnTo>
                    <a:pt x="4416" y="29733"/>
                  </a:lnTo>
                  <a:lnTo>
                    <a:pt x="4416" y="29775"/>
                  </a:lnTo>
                  <a:lnTo>
                    <a:pt x="4499" y="29775"/>
                  </a:lnTo>
                  <a:lnTo>
                    <a:pt x="4541" y="29817"/>
                  </a:lnTo>
                  <a:lnTo>
                    <a:pt x="4457" y="29901"/>
                  </a:lnTo>
                  <a:lnTo>
                    <a:pt x="4478" y="29984"/>
                  </a:lnTo>
                  <a:lnTo>
                    <a:pt x="4562" y="30005"/>
                  </a:lnTo>
                  <a:lnTo>
                    <a:pt x="4688" y="29901"/>
                  </a:lnTo>
                  <a:lnTo>
                    <a:pt x="4750" y="29880"/>
                  </a:lnTo>
                  <a:lnTo>
                    <a:pt x="4771" y="29901"/>
                  </a:lnTo>
                  <a:lnTo>
                    <a:pt x="4855" y="29984"/>
                  </a:lnTo>
                  <a:lnTo>
                    <a:pt x="4855" y="30089"/>
                  </a:lnTo>
                  <a:lnTo>
                    <a:pt x="4918" y="30131"/>
                  </a:lnTo>
                  <a:lnTo>
                    <a:pt x="4918" y="30152"/>
                  </a:lnTo>
                  <a:lnTo>
                    <a:pt x="4876" y="30214"/>
                  </a:lnTo>
                  <a:lnTo>
                    <a:pt x="4792" y="30214"/>
                  </a:lnTo>
                  <a:lnTo>
                    <a:pt x="4750" y="30298"/>
                  </a:lnTo>
                  <a:lnTo>
                    <a:pt x="4771" y="30340"/>
                  </a:lnTo>
                  <a:lnTo>
                    <a:pt x="4918" y="30361"/>
                  </a:lnTo>
                  <a:lnTo>
                    <a:pt x="4981" y="30340"/>
                  </a:lnTo>
                  <a:lnTo>
                    <a:pt x="4960" y="30298"/>
                  </a:lnTo>
                  <a:lnTo>
                    <a:pt x="4960" y="30235"/>
                  </a:lnTo>
                  <a:lnTo>
                    <a:pt x="5001" y="30214"/>
                  </a:lnTo>
                  <a:lnTo>
                    <a:pt x="5064" y="30235"/>
                  </a:lnTo>
                  <a:lnTo>
                    <a:pt x="5127" y="30194"/>
                  </a:lnTo>
                  <a:lnTo>
                    <a:pt x="5211" y="30152"/>
                  </a:lnTo>
                  <a:lnTo>
                    <a:pt x="5273" y="30214"/>
                  </a:lnTo>
                  <a:lnTo>
                    <a:pt x="5315" y="30235"/>
                  </a:lnTo>
                  <a:lnTo>
                    <a:pt x="5378" y="30214"/>
                  </a:lnTo>
                  <a:lnTo>
                    <a:pt x="5420" y="30131"/>
                  </a:lnTo>
                  <a:lnTo>
                    <a:pt x="5483" y="30089"/>
                  </a:lnTo>
                  <a:lnTo>
                    <a:pt x="5545" y="30089"/>
                  </a:lnTo>
                  <a:lnTo>
                    <a:pt x="5629" y="30047"/>
                  </a:lnTo>
                  <a:lnTo>
                    <a:pt x="5713" y="30089"/>
                  </a:lnTo>
                  <a:lnTo>
                    <a:pt x="5755" y="30026"/>
                  </a:lnTo>
                  <a:lnTo>
                    <a:pt x="5755" y="29984"/>
                  </a:lnTo>
                  <a:lnTo>
                    <a:pt x="5713" y="29922"/>
                  </a:lnTo>
                  <a:lnTo>
                    <a:pt x="5713" y="29880"/>
                  </a:lnTo>
                  <a:lnTo>
                    <a:pt x="5755" y="29838"/>
                  </a:lnTo>
                  <a:lnTo>
                    <a:pt x="5817" y="29880"/>
                  </a:lnTo>
                  <a:lnTo>
                    <a:pt x="5859" y="29942"/>
                  </a:lnTo>
                  <a:lnTo>
                    <a:pt x="5859" y="30047"/>
                  </a:lnTo>
                  <a:lnTo>
                    <a:pt x="5797" y="30131"/>
                  </a:lnTo>
                  <a:lnTo>
                    <a:pt x="5734" y="30152"/>
                  </a:lnTo>
                  <a:lnTo>
                    <a:pt x="5692" y="30214"/>
                  </a:lnTo>
                  <a:lnTo>
                    <a:pt x="5713" y="30235"/>
                  </a:lnTo>
                  <a:lnTo>
                    <a:pt x="5838" y="30194"/>
                  </a:lnTo>
                  <a:lnTo>
                    <a:pt x="6027" y="30089"/>
                  </a:lnTo>
                  <a:lnTo>
                    <a:pt x="6131" y="29922"/>
                  </a:lnTo>
                  <a:lnTo>
                    <a:pt x="6173" y="29922"/>
                  </a:lnTo>
                  <a:lnTo>
                    <a:pt x="6215" y="30005"/>
                  </a:lnTo>
                  <a:lnTo>
                    <a:pt x="6215" y="30110"/>
                  </a:lnTo>
                  <a:lnTo>
                    <a:pt x="6131" y="30131"/>
                  </a:lnTo>
                  <a:lnTo>
                    <a:pt x="6048" y="30194"/>
                  </a:lnTo>
                  <a:lnTo>
                    <a:pt x="5964" y="30256"/>
                  </a:lnTo>
                  <a:lnTo>
                    <a:pt x="5859" y="30298"/>
                  </a:lnTo>
                  <a:lnTo>
                    <a:pt x="5838" y="30319"/>
                  </a:lnTo>
                  <a:lnTo>
                    <a:pt x="5859" y="30340"/>
                  </a:lnTo>
                  <a:lnTo>
                    <a:pt x="5964" y="30319"/>
                  </a:lnTo>
                  <a:lnTo>
                    <a:pt x="6110" y="30235"/>
                  </a:lnTo>
                  <a:lnTo>
                    <a:pt x="6131" y="30256"/>
                  </a:lnTo>
                  <a:lnTo>
                    <a:pt x="6027" y="30361"/>
                  </a:lnTo>
                  <a:lnTo>
                    <a:pt x="5943" y="30403"/>
                  </a:lnTo>
                  <a:lnTo>
                    <a:pt x="5943" y="30507"/>
                  </a:lnTo>
                  <a:lnTo>
                    <a:pt x="5797" y="30612"/>
                  </a:lnTo>
                  <a:lnTo>
                    <a:pt x="5755" y="30654"/>
                  </a:lnTo>
                  <a:lnTo>
                    <a:pt x="5817" y="30654"/>
                  </a:lnTo>
                  <a:lnTo>
                    <a:pt x="5859" y="30612"/>
                  </a:lnTo>
                  <a:lnTo>
                    <a:pt x="5901" y="30612"/>
                  </a:lnTo>
                  <a:lnTo>
                    <a:pt x="5901" y="30633"/>
                  </a:lnTo>
                  <a:lnTo>
                    <a:pt x="5922" y="30738"/>
                  </a:lnTo>
                  <a:lnTo>
                    <a:pt x="5943" y="30654"/>
                  </a:lnTo>
                  <a:lnTo>
                    <a:pt x="6027" y="30612"/>
                  </a:lnTo>
                  <a:lnTo>
                    <a:pt x="6048" y="30549"/>
                  </a:lnTo>
                  <a:lnTo>
                    <a:pt x="6110" y="30549"/>
                  </a:lnTo>
                  <a:lnTo>
                    <a:pt x="6131" y="30570"/>
                  </a:lnTo>
                  <a:lnTo>
                    <a:pt x="6048" y="30654"/>
                  </a:lnTo>
                  <a:lnTo>
                    <a:pt x="6027" y="30738"/>
                  </a:lnTo>
                  <a:lnTo>
                    <a:pt x="6048" y="30759"/>
                  </a:lnTo>
                  <a:lnTo>
                    <a:pt x="6131" y="30738"/>
                  </a:lnTo>
                  <a:lnTo>
                    <a:pt x="6173" y="30654"/>
                  </a:lnTo>
                  <a:lnTo>
                    <a:pt x="6236" y="30654"/>
                  </a:lnTo>
                  <a:lnTo>
                    <a:pt x="6320" y="30633"/>
                  </a:lnTo>
                  <a:lnTo>
                    <a:pt x="6236" y="30738"/>
                  </a:lnTo>
                  <a:lnTo>
                    <a:pt x="6215" y="30842"/>
                  </a:lnTo>
                  <a:lnTo>
                    <a:pt x="6110" y="30926"/>
                  </a:lnTo>
                  <a:lnTo>
                    <a:pt x="6110" y="30989"/>
                  </a:lnTo>
                  <a:lnTo>
                    <a:pt x="6131" y="31031"/>
                  </a:lnTo>
                  <a:lnTo>
                    <a:pt x="6236" y="30947"/>
                  </a:lnTo>
                  <a:lnTo>
                    <a:pt x="6320" y="30738"/>
                  </a:lnTo>
                  <a:lnTo>
                    <a:pt x="6382" y="30675"/>
                  </a:lnTo>
                  <a:lnTo>
                    <a:pt x="6424" y="30717"/>
                  </a:lnTo>
                  <a:lnTo>
                    <a:pt x="6320" y="30863"/>
                  </a:lnTo>
                  <a:lnTo>
                    <a:pt x="6320" y="30947"/>
                  </a:lnTo>
                  <a:lnTo>
                    <a:pt x="6257" y="31031"/>
                  </a:lnTo>
                  <a:lnTo>
                    <a:pt x="6236" y="31135"/>
                  </a:lnTo>
                  <a:lnTo>
                    <a:pt x="6278" y="31156"/>
                  </a:lnTo>
                  <a:lnTo>
                    <a:pt x="6341" y="31093"/>
                  </a:lnTo>
                  <a:lnTo>
                    <a:pt x="6341" y="31031"/>
                  </a:lnTo>
                  <a:lnTo>
                    <a:pt x="6361" y="30968"/>
                  </a:lnTo>
                  <a:lnTo>
                    <a:pt x="6424" y="30968"/>
                  </a:lnTo>
                  <a:lnTo>
                    <a:pt x="6487" y="30989"/>
                  </a:lnTo>
                  <a:lnTo>
                    <a:pt x="6487" y="30842"/>
                  </a:lnTo>
                  <a:lnTo>
                    <a:pt x="6550" y="30842"/>
                  </a:lnTo>
                  <a:lnTo>
                    <a:pt x="6592" y="30759"/>
                  </a:lnTo>
                  <a:lnTo>
                    <a:pt x="6654" y="30759"/>
                  </a:lnTo>
                  <a:lnTo>
                    <a:pt x="6654" y="30821"/>
                  </a:lnTo>
                  <a:lnTo>
                    <a:pt x="6633" y="30821"/>
                  </a:lnTo>
                  <a:lnTo>
                    <a:pt x="6592" y="30926"/>
                  </a:lnTo>
                  <a:lnTo>
                    <a:pt x="6592" y="30968"/>
                  </a:lnTo>
                  <a:lnTo>
                    <a:pt x="6759" y="30968"/>
                  </a:lnTo>
                  <a:lnTo>
                    <a:pt x="7010" y="31093"/>
                  </a:lnTo>
                  <a:lnTo>
                    <a:pt x="7052" y="31093"/>
                  </a:lnTo>
                  <a:lnTo>
                    <a:pt x="7052" y="31051"/>
                  </a:lnTo>
                  <a:lnTo>
                    <a:pt x="7094" y="30989"/>
                  </a:lnTo>
                  <a:lnTo>
                    <a:pt x="7157" y="30968"/>
                  </a:lnTo>
                  <a:lnTo>
                    <a:pt x="7157" y="30926"/>
                  </a:lnTo>
                  <a:lnTo>
                    <a:pt x="7094" y="30884"/>
                  </a:lnTo>
                  <a:lnTo>
                    <a:pt x="7073" y="30863"/>
                  </a:lnTo>
                  <a:lnTo>
                    <a:pt x="6989" y="30863"/>
                  </a:lnTo>
                  <a:lnTo>
                    <a:pt x="6968" y="30884"/>
                  </a:lnTo>
                  <a:lnTo>
                    <a:pt x="6968" y="30842"/>
                  </a:lnTo>
                  <a:lnTo>
                    <a:pt x="6989" y="30821"/>
                  </a:lnTo>
                  <a:lnTo>
                    <a:pt x="6989" y="30759"/>
                  </a:lnTo>
                  <a:lnTo>
                    <a:pt x="6885" y="30717"/>
                  </a:lnTo>
                  <a:lnTo>
                    <a:pt x="6696" y="30633"/>
                  </a:lnTo>
                  <a:lnTo>
                    <a:pt x="6675" y="30570"/>
                  </a:lnTo>
                  <a:lnTo>
                    <a:pt x="6696" y="30549"/>
                  </a:lnTo>
                  <a:lnTo>
                    <a:pt x="6780" y="30570"/>
                  </a:lnTo>
                  <a:lnTo>
                    <a:pt x="6843" y="30549"/>
                  </a:lnTo>
                  <a:lnTo>
                    <a:pt x="6864" y="30549"/>
                  </a:lnTo>
                  <a:lnTo>
                    <a:pt x="6885" y="30612"/>
                  </a:lnTo>
                  <a:lnTo>
                    <a:pt x="6968" y="30675"/>
                  </a:lnTo>
                  <a:lnTo>
                    <a:pt x="7052" y="30738"/>
                  </a:lnTo>
                  <a:lnTo>
                    <a:pt x="7115" y="30738"/>
                  </a:lnTo>
                  <a:lnTo>
                    <a:pt x="7219" y="30675"/>
                  </a:lnTo>
                  <a:lnTo>
                    <a:pt x="7303" y="30633"/>
                  </a:lnTo>
                  <a:lnTo>
                    <a:pt x="7324" y="30570"/>
                  </a:lnTo>
                  <a:lnTo>
                    <a:pt x="7261" y="30549"/>
                  </a:lnTo>
                  <a:lnTo>
                    <a:pt x="7157" y="30549"/>
                  </a:lnTo>
                  <a:lnTo>
                    <a:pt x="7094" y="30528"/>
                  </a:lnTo>
                  <a:lnTo>
                    <a:pt x="7094" y="30466"/>
                  </a:lnTo>
                  <a:lnTo>
                    <a:pt x="7219" y="30466"/>
                  </a:lnTo>
                  <a:lnTo>
                    <a:pt x="7303" y="30424"/>
                  </a:lnTo>
                  <a:lnTo>
                    <a:pt x="7303" y="30403"/>
                  </a:lnTo>
                  <a:lnTo>
                    <a:pt x="7219" y="30340"/>
                  </a:lnTo>
                  <a:lnTo>
                    <a:pt x="7157" y="30319"/>
                  </a:lnTo>
                  <a:lnTo>
                    <a:pt x="7157" y="30298"/>
                  </a:lnTo>
                  <a:lnTo>
                    <a:pt x="7198" y="30298"/>
                  </a:lnTo>
                  <a:lnTo>
                    <a:pt x="7219" y="30256"/>
                  </a:lnTo>
                  <a:lnTo>
                    <a:pt x="7198" y="30235"/>
                  </a:lnTo>
                  <a:lnTo>
                    <a:pt x="7094" y="30214"/>
                  </a:lnTo>
                  <a:lnTo>
                    <a:pt x="7052" y="30152"/>
                  </a:lnTo>
                  <a:lnTo>
                    <a:pt x="7073" y="30131"/>
                  </a:lnTo>
                  <a:lnTo>
                    <a:pt x="7157" y="30152"/>
                  </a:lnTo>
                  <a:lnTo>
                    <a:pt x="7261" y="30194"/>
                  </a:lnTo>
                  <a:lnTo>
                    <a:pt x="7408" y="30152"/>
                  </a:lnTo>
                  <a:lnTo>
                    <a:pt x="7491" y="30110"/>
                  </a:lnTo>
                  <a:lnTo>
                    <a:pt x="7512" y="30047"/>
                  </a:lnTo>
                  <a:lnTo>
                    <a:pt x="7491" y="30005"/>
                  </a:lnTo>
                  <a:lnTo>
                    <a:pt x="7387" y="29984"/>
                  </a:lnTo>
                  <a:lnTo>
                    <a:pt x="7198" y="29942"/>
                  </a:lnTo>
                  <a:lnTo>
                    <a:pt x="7115" y="29901"/>
                  </a:lnTo>
                  <a:lnTo>
                    <a:pt x="7115" y="29880"/>
                  </a:lnTo>
                  <a:lnTo>
                    <a:pt x="7177" y="29880"/>
                  </a:lnTo>
                  <a:lnTo>
                    <a:pt x="7261" y="29901"/>
                  </a:lnTo>
                  <a:lnTo>
                    <a:pt x="7408" y="29901"/>
                  </a:lnTo>
                  <a:lnTo>
                    <a:pt x="7491" y="29838"/>
                  </a:lnTo>
                  <a:lnTo>
                    <a:pt x="7491" y="29775"/>
                  </a:lnTo>
                  <a:lnTo>
                    <a:pt x="7408" y="29712"/>
                  </a:lnTo>
                  <a:lnTo>
                    <a:pt x="7324" y="29691"/>
                  </a:lnTo>
                  <a:lnTo>
                    <a:pt x="7303" y="29629"/>
                  </a:lnTo>
                  <a:lnTo>
                    <a:pt x="7366" y="29629"/>
                  </a:lnTo>
                  <a:lnTo>
                    <a:pt x="7408" y="29670"/>
                  </a:lnTo>
                  <a:lnTo>
                    <a:pt x="7429" y="29712"/>
                  </a:lnTo>
                  <a:lnTo>
                    <a:pt x="7512" y="29691"/>
                  </a:lnTo>
                  <a:lnTo>
                    <a:pt x="7575" y="29629"/>
                  </a:lnTo>
                  <a:lnTo>
                    <a:pt x="7575" y="29587"/>
                  </a:lnTo>
                  <a:lnTo>
                    <a:pt x="7512" y="29566"/>
                  </a:lnTo>
                  <a:lnTo>
                    <a:pt x="7429" y="29503"/>
                  </a:lnTo>
                  <a:lnTo>
                    <a:pt x="7429" y="29482"/>
                  </a:lnTo>
                  <a:lnTo>
                    <a:pt x="7491" y="29461"/>
                  </a:lnTo>
                  <a:lnTo>
                    <a:pt x="7512" y="29503"/>
                  </a:lnTo>
                  <a:lnTo>
                    <a:pt x="7575" y="29524"/>
                  </a:lnTo>
                  <a:lnTo>
                    <a:pt x="7638" y="29461"/>
                  </a:lnTo>
                  <a:lnTo>
                    <a:pt x="7638" y="29419"/>
                  </a:lnTo>
                  <a:lnTo>
                    <a:pt x="7533" y="29398"/>
                  </a:lnTo>
                  <a:lnTo>
                    <a:pt x="7470" y="29357"/>
                  </a:lnTo>
                  <a:lnTo>
                    <a:pt x="7429" y="29294"/>
                  </a:lnTo>
                  <a:lnTo>
                    <a:pt x="7491" y="29294"/>
                  </a:lnTo>
                  <a:lnTo>
                    <a:pt x="7575" y="29357"/>
                  </a:lnTo>
                  <a:lnTo>
                    <a:pt x="7638" y="29357"/>
                  </a:lnTo>
                  <a:lnTo>
                    <a:pt x="7701" y="29398"/>
                  </a:lnTo>
                  <a:lnTo>
                    <a:pt x="7742" y="29398"/>
                  </a:lnTo>
                  <a:lnTo>
                    <a:pt x="7784" y="29315"/>
                  </a:lnTo>
                  <a:lnTo>
                    <a:pt x="7784" y="29273"/>
                  </a:lnTo>
                  <a:lnTo>
                    <a:pt x="7826" y="29210"/>
                  </a:lnTo>
                  <a:lnTo>
                    <a:pt x="7826" y="29168"/>
                  </a:lnTo>
                  <a:lnTo>
                    <a:pt x="7805" y="29106"/>
                  </a:lnTo>
                  <a:lnTo>
                    <a:pt x="7826" y="29001"/>
                  </a:lnTo>
                  <a:lnTo>
                    <a:pt x="7826" y="28959"/>
                  </a:lnTo>
                  <a:lnTo>
                    <a:pt x="7742" y="28854"/>
                  </a:lnTo>
                  <a:lnTo>
                    <a:pt x="7617" y="28750"/>
                  </a:lnTo>
                  <a:lnTo>
                    <a:pt x="7512" y="28729"/>
                  </a:lnTo>
                  <a:lnTo>
                    <a:pt x="7470" y="28666"/>
                  </a:lnTo>
                  <a:lnTo>
                    <a:pt x="7470" y="28645"/>
                  </a:lnTo>
                  <a:lnTo>
                    <a:pt x="7533" y="28645"/>
                  </a:lnTo>
                  <a:lnTo>
                    <a:pt x="7596" y="28666"/>
                  </a:lnTo>
                  <a:lnTo>
                    <a:pt x="7722" y="28771"/>
                  </a:lnTo>
                  <a:lnTo>
                    <a:pt x="7805" y="28854"/>
                  </a:lnTo>
                  <a:lnTo>
                    <a:pt x="7889" y="28854"/>
                  </a:lnTo>
                  <a:lnTo>
                    <a:pt x="7910" y="28834"/>
                  </a:lnTo>
                  <a:lnTo>
                    <a:pt x="7889" y="28687"/>
                  </a:lnTo>
                  <a:lnTo>
                    <a:pt x="7826" y="28582"/>
                  </a:lnTo>
                  <a:lnTo>
                    <a:pt x="7701" y="28562"/>
                  </a:lnTo>
                  <a:lnTo>
                    <a:pt x="7533" y="28478"/>
                  </a:lnTo>
                  <a:lnTo>
                    <a:pt x="7491" y="28457"/>
                  </a:lnTo>
                  <a:lnTo>
                    <a:pt x="7491" y="28415"/>
                  </a:lnTo>
                  <a:lnTo>
                    <a:pt x="7533" y="28415"/>
                  </a:lnTo>
                  <a:lnTo>
                    <a:pt x="7596" y="28436"/>
                  </a:lnTo>
                  <a:lnTo>
                    <a:pt x="7638" y="28478"/>
                  </a:lnTo>
                  <a:lnTo>
                    <a:pt x="7742" y="28478"/>
                  </a:lnTo>
                  <a:lnTo>
                    <a:pt x="7805" y="28415"/>
                  </a:lnTo>
                  <a:lnTo>
                    <a:pt x="7826" y="28352"/>
                  </a:lnTo>
                  <a:lnTo>
                    <a:pt x="7826" y="28269"/>
                  </a:lnTo>
                  <a:lnTo>
                    <a:pt x="7847" y="28269"/>
                  </a:lnTo>
                  <a:lnTo>
                    <a:pt x="7910" y="28310"/>
                  </a:lnTo>
                  <a:lnTo>
                    <a:pt x="7910" y="28331"/>
                  </a:lnTo>
                  <a:lnTo>
                    <a:pt x="7910" y="28373"/>
                  </a:lnTo>
                  <a:lnTo>
                    <a:pt x="8014" y="28436"/>
                  </a:lnTo>
                  <a:lnTo>
                    <a:pt x="8056" y="28436"/>
                  </a:lnTo>
                  <a:lnTo>
                    <a:pt x="8119" y="28478"/>
                  </a:lnTo>
                  <a:lnTo>
                    <a:pt x="8161" y="28478"/>
                  </a:lnTo>
                  <a:lnTo>
                    <a:pt x="8203" y="28436"/>
                  </a:lnTo>
                  <a:lnTo>
                    <a:pt x="8245" y="28373"/>
                  </a:lnTo>
                  <a:lnTo>
                    <a:pt x="8266" y="28352"/>
                  </a:lnTo>
                  <a:lnTo>
                    <a:pt x="8245" y="28310"/>
                  </a:lnTo>
                  <a:lnTo>
                    <a:pt x="8161" y="28269"/>
                  </a:lnTo>
                  <a:lnTo>
                    <a:pt x="8014" y="28269"/>
                  </a:lnTo>
                  <a:lnTo>
                    <a:pt x="7994" y="28248"/>
                  </a:lnTo>
                  <a:lnTo>
                    <a:pt x="7994" y="28227"/>
                  </a:lnTo>
                  <a:lnTo>
                    <a:pt x="7994" y="28164"/>
                  </a:lnTo>
                  <a:lnTo>
                    <a:pt x="7931" y="28122"/>
                  </a:lnTo>
                  <a:lnTo>
                    <a:pt x="7931" y="28059"/>
                  </a:lnTo>
                  <a:lnTo>
                    <a:pt x="7994" y="28018"/>
                  </a:lnTo>
                  <a:lnTo>
                    <a:pt x="8014" y="28018"/>
                  </a:lnTo>
                  <a:lnTo>
                    <a:pt x="8056" y="28059"/>
                  </a:lnTo>
                  <a:lnTo>
                    <a:pt x="8056" y="28143"/>
                  </a:lnTo>
                  <a:lnTo>
                    <a:pt x="8119" y="28206"/>
                  </a:lnTo>
                  <a:lnTo>
                    <a:pt x="8245" y="28206"/>
                  </a:lnTo>
                  <a:lnTo>
                    <a:pt x="8307" y="28164"/>
                  </a:lnTo>
                  <a:lnTo>
                    <a:pt x="8307" y="28122"/>
                  </a:lnTo>
                  <a:lnTo>
                    <a:pt x="8266" y="28059"/>
                  </a:lnTo>
                  <a:lnTo>
                    <a:pt x="8161" y="28018"/>
                  </a:lnTo>
                  <a:lnTo>
                    <a:pt x="8098" y="27955"/>
                  </a:lnTo>
                  <a:lnTo>
                    <a:pt x="8056" y="27850"/>
                  </a:lnTo>
                  <a:lnTo>
                    <a:pt x="8098" y="27850"/>
                  </a:lnTo>
                  <a:lnTo>
                    <a:pt x="8140" y="27913"/>
                  </a:lnTo>
                  <a:lnTo>
                    <a:pt x="8245" y="27955"/>
                  </a:lnTo>
                  <a:lnTo>
                    <a:pt x="8307" y="27997"/>
                  </a:lnTo>
                  <a:lnTo>
                    <a:pt x="8370" y="28059"/>
                  </a:lnTo>
                  <a:lnTo>
                    <a:pt x="8412" y="28038"/>
                  </a:lnTo>
                  <a:lnTo>
                    <a:pt x="8412" y="27997"/>
                  </a:lnTo>
                  <a:lnTo>
                    <a:pt x="8370" y="27934"/>
                  </a:lnTo>
                  <a:lnTo>
                    <a:pt x="8266" y="27892"/>
                  </a:lnTo>
                  <a:lnTo>
                    <a:pt x="8203" y="27829"/>
                  </a:lnTo>
                  <a:lnTo>
                    <a:pt x="8203" y="27746"/>
                  </a:lnTo>
                  <a:lnTo>
                    <a:pt x="8245" y="27704"/>
                  </a:lnTo>
                  <a:lnTo>
                    <a:pt x="8266" y="27641"/>
                  </a:lnTo>
                  <a:lnTo>
                    <a:pt x="8328" y="27641"/>
                  </a:lnTo>
                  <a:lnTo>
                    <a:pt x="8349" y="27704"/>
                  </a:lnTo>
                  <a:lnTo>
                    <a:pt x="8475" y="27808"/>
                  </a:lnTo>
                  <a:lnTo>
                    <a:pt x="8558" y="27808"/>
                  </a:lnTo>
                  <a:lnTo>
                    <a:pt x="8621" y="27787"/>
                  </a:lnTo>
                  <a:lnTo>
                    <a:pt x="8684" y="27787"/>
                  </a:lnTo>
                  <a:lnTo>
                    <a:pt x="8768" y="27746"/>
                  </a:lnTo>
                  <a:lnTo>
                    <a:pt x="8789" y="27683"/>
                  </a:lnTo>
                  <a:lnTo>
                    <a:pt x="8768" y="27641"/>
                  </a:lnTo>
                  <a:lnTo>
                    <a:pt x="8684" y="27620"/>
                  </a:lnTo>
                  <a:lnTo>
                    <a:pt x="8621" y="27578"/>
                  </a:lnTo>
                  <a:lnTo>
                    <a:pt x="8517" y="27515"/>
                  </a:lnTo>
                  <a:lnTo>
                    <a:pt x="8454" y="27515"/>
                  </a:lnTo>
                  <a:lnTo>
                    <a:pt x="8370" y="27494"/>
                  </a:lnTo>
                  <a:lnTo>
                    <a:pt x="8412" y="27432"/>
                  </a:lnTo>
                  <a:lnTo>
                    <a:pt x="8433" y="27411"/>
                  </a:lnTo>
                  <a:lnTo>
                    <a:pt x="8517" y="27411"/>
                  </a:lnTo>
                  <a:lnTo>
                    <a:pt x="8579" y="27494"/>
                  </a:lnTo>
                  <a:lnTo>
                    <a:pt x="8642" y="27515"/>
                  </a:lnTo>
                  <a:lnTo>
                    <a:pt x="8684" y="27515"/>
                  </a:lnTo>
                  <a:lnTo>
                    <a:pt x="8768" y="27620"/>
                  </a:lnTo>
                  <a:lnTo>
                    <a:pt x="8851" y="27641"/>
                  </a:lnTo>
                  <a:lnTo>
                    <a:pt x="8893" y="27620"/>
                  </a:lnTo>
                  <a:lnTo>
                    <a:pt x="8935" y="27578"/>
                  </a:lnTo>
                  <a:lnTo>
                    <a:pt x="8935" y="27515"/>
                  </a:lnTo>
                  <a:lnTo>
                    <a:pt x="8935" y="27411"/>
                  </a:lnTo>
                  <a:lnTo>
                    <a:pt x="8893" y="27369"/>
                  </a:lnTo>
                  <a:lnTo>
                    <a:pt x="8851" y="27327"/>
                  </a:lnTo>
                  <a:lnTo>
                    <a:pt x="8851" y="27306"/>
                  </a:lnTo>
                  <a:lnTo>
                    <a:pt x="8956" y="27306"/>
                  </a:lnTo>
                  <a:lnTo>
                    <a:pt x="8977" y="27222"/>
                  </a:lnTo>
                  <a:lnTo>
                    <a:pt x="8977" y="27181"/>
                  </a:lnTo>
                  <a:lnTo>
                    <a:pt x="8935" y="27181"/>
                  </a:lnTo>
                  <a:lnTo>
                    <a:pt x="8872" y="27201"/>
                  </a:lnTo>
                  <a:lnTo>
                    <a:pt x="8830" y="27160"/>
                  </a:lnTo>
                  <a:lnTo>
                    <a:pt x="8768" y="27097"/>
                  </a:lnTo>
                  <a:lnTo>
                    <a:pt x="8684" y="27097"/>
                  </a:lnTo>
                  <a:lnTo>
                    <a:pt x="8558" y="27013"/>
                  </a:lnTo>
                  <a:lnTo>
                    <a:pt x="8538" y="26992"/>
                  </a:lnTo>
                  <a:lnTo>
                    <a:pt x="8579" y="26950"/>
                  </a:lnTo>
                  <a:lnTo>
                    <a:pt x="8684" y="26950"/>
                  </a:lnTo>
                  <a:lnTo>
                    <a:pt x="8789" y="26971"/>
                  </a:lnTo>
                  <a:lnTo>
                    <a:pt x="8872" y="26971"/>
                  </a:lnTo>
                  <a:lnTo>
                    <a:pt x="8893" y="26909"/>
                  </a:lnTo>
                  <a:lnTo>
                    <a:pt x="8956" y="26909"/>
                  </a:lnTo>
                  <a:lnTo>
                    <a:pt x="9040" y="26971"/>
                  </a:lnTo>
                  <a:lnTo>
                    <a:pt x="9061" y="26867"/>
                  </a:lnTo>
                  <a:lnTo>
                    <a:pt x="9040" y="26699"/>
                  </a:lnTo>
                  <a:lnTo>
                    <a:pt x="8998" y="26595"/>
                  </a:lnTo>
                  <a:lnTo>
                    <a:pt x="8956" y="26553"/>
                  </a:lnTo>
                  <a:lnTo>
                    <a:pt x="8935" y="26469"/>
                  </a:lnTo>
                  <a:lnTo>
                    <a:pt x="8935" y="26427"/>
                  </a:lnTo>
                  <a:lnTo>
                    <a:pt x="8977" y="26365"/>
                  </a:lnTo>
                  <a:lnTo>
                    <a:pt x="8956" y="26260"/>
                  </a:lnTo>
                  <a:lnTo>
                    <a:pt x="8956" y="26218"/>
                  </a:lnTo>
                  <a:lnTo>
                    <a:pt x="8977" y="26155"/>
                  </a:lnTo>
                  <a:lnTo>
                    <a:pt x="8998" y="26176"/>
                  </a:lnTo>
                  <a:lnTo>
                    <a:pt x="9040" y="26239"/>
                  </a:lnTo>
                  <a:lnTo>
                    <a:pt x="9102" y="26260"/>
                  </a:lnTo>
                  <a:lnTo>
                    <a:pt x="9102" y="26218"/>
                  </a:lnTo>
                  <a:lnTo>
                    <a:pt x="9165" y="26176"/>
                  </a:lnTo>
                  <a:lnTo>
                    <a:pt x="9207" y="26218"/>
                  </a:lnTo>
                  <a:lnTo>
                    <a:pt x="9249" y="26344"/>
                  </a:lnTo>
                  <a:lnTo>
                    <a:pt x="9291" y="26365"/>
                  </a:lnTo>
                  <a:lnTo>
                    <a:pt x="9374" y="26365"/>
                  </a:lnTo>
                  <a:lnTo>
                    <a:pt x="9479" y="26239"/>
                  </a:lnTo>
                  <a:lnTo>
                    <a:pt x="9521" y="26113"/>
                  </a:lnTo>
                  <a:lnTo>
                    <a:pt x="9521" y="26009"/>
                  </a:lnTo>
                  <a:lnTo>
                    <a:pt x="9500" y="25925"/>
                  </a:lnTo>
                  <a:lnTo>
                    <a:pt x="9500" y="25862"/>
                  </a:lnTo>
                  <a:lnTo>
                    <a:pt x="9563" y="25841"/>
                  </a:lnTo>
                  <a:lnTo>
                    <a:pt x="9605" y="25841"/>
                  </a:lnTo>
                  <a:lnTo>
                    <a:pt x="9626" y="25800"/>
                  </a:lnTo>
                  <a:lnTo>
                    <a:pt x="9667" y="25758"/>
                  </a:lnTo>
                  <a:lnTo>
                    <a:pt x="9688" y="25821"/>
                  </a:lnTo>
                  <a:lnTo>
                    <a:pt x="9730" y="25883"/>
                  </a:lnTo>
                  <a:lnTo>
                    <a:pt x="9814" y="25883"/>
                  </a:lnTo>
                  <a:lnTo>
                    <a:pt x="9877" y="25841"/>
                  </a:lnTo>
                  <a:lnTo>
                    <a:pt x="9877" y="25800"/>
                  </a:lnTo>
                  <a:lnTo>
                    <a:pt x="9877" y="25737"/>
                  </a:lnTo>
                  <a:lnTo>
                    <a:pt x="9898" y="25737"/>
                  </a:lnTo>
                  <a:lnTo>
                    <a:pt x="9918" y="25800"/>
                  </a:lnTo>
                  <a:lnTo>
                    <a:pt x="9939" y="25883"/>
                  </a:lnTo>
                  <a:lnTo>
                    <a:pt x="9981" y="25925"/>
                  </a:lnTo>
                  <a:lnTo>
                    <a:pt x="10044" y="25862"/>
                  </a:lnTo>
                  <a:lnTo>
                    <a:pt x="10107" y="25821"/>
                  </a:lnTo>
                  <a:lnTo>
                    <a:pt x="10149" y="25800"/>
                  </a:lnTo>
                  <a:lnTo>
                    <a:pt x="10211" y="25841"/>
                  </a:lnTo>
                  <a:lnTo>
                    <a:pt x="10295" y="25841"/>
                  </a:lnTo>
                  <a:lnTo>
                    <a:pt x="10358" y="25800"/>
                  </a:lnTo>
                  <a:lnTo>
                    <a:pt x="10400" y="25716"/>
                  </a:lnTo>
                  <a:lnTo>
                    <a:pt x="10421" y="25674"/>
                  </a:lnTo>
                  <a:lnTo>
                    <a:pt x="10421" y="25632"/>
                  </a:lnTo>
                  <a:lnTo>
                    <a:pt x="10358" y="25549"/>
                  </a:lnTo>
                  <a:lnTo>
                    <a:pt x="10316" y="25423"/>
                  </a:lnTo>
                  <a:lnTo>
                    <a:pt x="10295" y="25339"/>
                  </a:lnTo>
                  <a:lnTo>
                    <a:pt x="10337" y="25297"/>
                  </a:lnTo>
                  <a:lnTo>
                    <a:pt x="10358" y="25318"/>
                  </a:lnTo>
                  <a:lnTo>
                    <a:pt x="10400" y="25423"/>
                  </a:lnTo>
                  <a:lnTo>
                    <a:pt x="10442" y="25423"/>
                  </a:lnTo>
                  <a:lnTo>
                    <a:pt x="10525" y="25339"/>
                  </a:lnTo>
                  <a:lnTo>
                    <a:pt x="10546" y="25256"/>
                  </a:lnTo>
                  <a:lnTo>
                    <a:pt x="10609" y="25193"/>
                  </a:lnTo>
                  <a:lnTo>
                    <a:pt x="10630" y="25130"/>
                  </a:lnTo>
                  <a:lnTo>
                    <a:pt x="10546" y="25046"/>
                  </a:lnTo>
                  <a:lnTo>
                    <a:pt x="10546" y="25005"/>
                  </a:lnTo>
                  <a:lnTo>
                    <a:pt x="10609" y="24942"/>
                  </a:lnTo>
                  <a:lnTo>
                    <a:pt x="10651" y="24921"/>
                  </a:lnTo>
                  <a:lnTo>
                    <a:pt x="10672" y="24942"/>
                  </a:lnTo>
                  <a:lnTo>
                    <a:pt x="10672" y="24984"/>
                  </a:lnTo>
                  <a:lnTo>
                    <a:pt x="10735" y="25046"/>
                  </a:lnTo>
                  <a:lnTo>
                    <a:pt x="10839" y="25088"/>
                  </a:lnTo>
                  <a:lnTo>
                    <a:pt x="10881" y="25109"/>
                  </a:lnTo>
                  <a:lnTo>
                    <a:pt x="10839" y="25172"/>
                  </a:lnTo>
                  <a:lnTo>
                    <a:pt x="10755" y="25214"/>
                  </a:lnTo>
                  <a:lnTo>
                    <a:pt x="10714" y="25318"/>
                  </a:lnTo>
                  <a:lnTo>
                    <a:pt x="10714" y="25402"/>
                  </a:lnTo>
                  <a:lnTo>
                    <a:pt x="10839" y="25549"/>
                  </a:lnTo>
                  <a:lnTo>
                    <a:pt x="10881" y="25590"/>
                  </a:lnTo>
                  <a:lnTo>
                    <a:pt x="10923" y="25507"/>
                  </a:lnTo>
                  <a:lnTo>
                    <a:pt x="10923" y="25444"/>
                  </a:lnTo>
                  <a:lnTo>
                    <a:pt x="10944" y="25381"/>
                  </a:lnTo>
                  <a:lnTo>
                    <a:pt x="10965" y="25277"/>
                  </a:lnTo>
                  <a:lnTo>
                    <a:pt x="10986" y="25277"/>
                  </a:lnTo>
                  <a:lnTo>
                    <a:pt x="11027" y="25318"/>
                  </a:lnTo>
                  <a:lnTo>
                    <a:pt x="10986" y="25402"/>
                  </a:lnTo>
                  <a:lnTo>
                    <a:pt x="10986" y="25444"/>
                  </a:lnTo>
                  <a:lnTo>
                    <a:pt x="11048" y="25549"/>
                  </a:lnTo>
                  <a:lnTo>
                    <a:pt x="11132" y="25590"/>
                  </a:lnTo>
                  <a:lnTo>
                    <a:pt x="11195" y="25528"/>
                  </a:lnTo>
                  <a:lnTo>
                    <a:pt x="11279" y="25528"/>
                  </a:lnTo>
                  <a:lnTo>
                    <a:pt x="11299" y="25486"/>
                  </a:lnTo>
                  <a:lnTo>
                    <a:pt x="11299" y="25423"/>
                  </a:lnTo>
                  <a:lnTo>
                    <a:pt x="11341" y="25381"/>
                  </a:lnTo>
                  <a:lnTo>
                    <a:pt x="11362" y="25381"/>
                  </a:lnTo>
                  <a:lnTo>
                    <a:pt x="11383" y="25402"/>
                  </a:lnTo>
                  <a:lnTo>
                    <a:pt x="11362" y="25444"/>
                  </a:lnTo>
                  <a:lnTo>
                    <a:pt x="11362" y="25507"/>
                  </a:lnTo>
                  <a:lnTo>
                    <a:pt x="11404" y="25549"/>
                  </a:lnTo>
                  <a:lnTo>
                    <a:pt x="11488" y="25549"/>
                  </a:lnTo>
                  <a:lnTo>
                    <a:pt x="11571" y="25444"/>
                  </a:lnTo>
                  <a:lnTo>
                    <a:pt x="11718" y="25339"/>
                  </a:lnTo>
                  <a:lnTo>
                    <a:pt x="11781" y="25339"/>
                  </a:lnTo>
                  <a:lnTo>
                    <a:pt x="11823" y="25318"/>
                  </a:lnTo>
                  <a:lnTo>
                    <a:pt x="11823" y="25235"/>
                  </a:lnTo>
                  <a:lnTo>
                    <a:pt x="11781" y="25172"/>
                  </a:lnTo>
                  <a:lnTo>
                    <a:pt x="11718" y="25130"/>
                  </a:lnTo>
                  <a:lnTo>
                    <a:pt x="11676" y="25088"/>
                  </a:lnTo>
                  <a:lnTo>
                    <a:pt x="11697" y="25067"/>
                  </a:lnTo>
                  <a:lnTo>
                    <a:pt x="11760" y="25067"/>
                  </a:lnTo>
                  <a:lnTo>
                    <a:pt x="11781" y="25109"/>
                  </a:lnTo>
                  <a:lnTo>
                    <a:pt x="11885" y="25172"/>
                  </a:lnTo>
                  <a:lnTo>
                    <a:pt x="11927" y="25172"/>
                  </a:lnTo>
                  <a:lnTo>
                    <a:pt x="11927" y="25088"/>
                  </a:lnTo>
                  <a:lnTo>
                    <a:pt x="11990" y="25088"/>
                  </a:lnTo>
                  <a:lnTo>
                    <a:pt x="12011" y="25130"/>
                  </a:lnTo>
                  <a:lnTo>
                    <a:pt x="12011" y="25193"/>
                  </a:lnTo>
                  <a:lnTo>
                    <a:pt x="12032" y="25214"/>
                  </a:lnTo>
                  <a:lnTo>
                    <a:pt x="12095" y="25193"/>
                  </a:lnTo>
                  <a:lnTo>
                    <a:pt x="12220" y="25046"/>
                  </a:lnTo>
                  <a:lnTo>
                    <a:pt x="12241" y="25025"/>
                  </a:lnTo>
                  <a:lnTo>
                    <a:pt x="12241" y="25005"/>
                  </a:lnTo>
                  <a:lnTo>
                    <a:pt x="12283" y="24921"/>
                  </a:lnTo>
                  <a:lnTo>
                    <a:pt x="12304" y="24879"/>
                  </a:lnTo>
                  <a:lnTo>
                    <a:pt x="12346" y="24837"/>
                  </a:lnTo>
                  <a:lnTo>
                    <a:pt x="12346" y="24837"/>
                  </a:lnTo>
                  <a:lnTo>
                    <a:pt x="12325" y="24900"/>
                  </a:lnTo>
                  <a:lnTo>
                    <a:pt x="12346" y="24942"/>
                  </a:lnTo>
                  <a:lnTo>
                    <a:pt x="12387" y="24984"/>
                  </a:lnTo>
                  <a:lnTo>
                    <a:pt x="12429" y="24942"/>
                  </a:lnTo>
                  <a:lnTo>
                    <a:pt x="12513" y="24837"/>
                  </a:lnTo>
                  <a:lnTo>
                    <a:pt x="12534" y="24774"/>
                  </a:lnTo>
                  <a:lnTo>
                    <a:pt x="12513" y="24691"/>
                  </a:lnTo>
                  <a:lnTo>
                    <a:pt x="12513" y="24607"/>
                  </a:lnTo>
                  <a:lnTo>
                    <a:pt x="12639" y="24481"/>
                  </a:lnTo>
                  <a:lnTo>
                    <a:pt x="12722" y="24460"/>
                  </a:lnTo>
                  <a:lnTo>
                    <a:pt x="12764" y="24398"/>
                  </a:lnTo>
                  <a:lnTo>
                    <a:pt x="12743" y="24356"/>
                  </a:lnTo>
                  <a:lnTo>
                    <a:pt x="12722" y="24293"/>
                  </a:lnTo>
                  <a:lnTo>
                    <a:pt x="12722" y="24272"/>
                  </a:lnTo>
                  <a:lnTo>
                    <a:pt x="12764" y="24293"/>
                  </a:lnTo>
                  <a:lnTo>
                    <a:pt x="12827" y="24314"/>
                  </a:lnTo>
                  <a:lnTo>
                    <a:pt x="12869" y="24314"/>
                  </a:lnTo>
                  <a:lnTo>
                    <a:pt x="12911" y="24251"/>
                  </a:lnTo>
                  <a:lnTo>
                    <a:pt x="12869" y="24188"/>
                  </a:lnTo>
                  <a:lnTo>
                    <a:pt x="12827" y="24147"/>
                  </a:lnTo>
                  <a:lnTo>
                    <a:pt x="12869" y="24168"/>
                  </a:lnTo>
                  <a:lnTo>
                    <a:pt x="12931" y="24209"/>
                  </a:lnTo>
                  <a:lnTo>
                    <a:pt x="12931" y="24168"/>
                  </a:lnTo>
                  <a:lnTo>
                    <a:pt x="12952" y="24084"/>
                  </a:lnTo>
                  <a:lnTo>
                    <a:pt x="13036" y="24084"/>
                  </a:lnTo>
                  <a:lnTo>
                    <a:pt x="13120" y="24042"/>
                  </a:lnTo>
                  <a:lnTo>
                    <a:pt x="13120" y="23958"/>
                  </a:lnTo>
                  <a:lnTo>
                    <a:pt x="13120" y="23937"/>
                  </a:lnTo>
                  <a:lnTo>
                    <a:pt x="13141" y="23875"/>
                  </a:lnTo>
                  <a:lnTo>
                    <a:pt x="13224" y="23875"/>
                  </a:lnTo>
                  <a:lnTo>
                    <a:pt x="13266" y="23854"/>
                  </a:lnTo>
                  <a:lnTo>
                    <a:pt x="13350" y="23749"/>
                  </a:lnTo>
                  <a:lnTo>
                    <a:pt x="13434" y="23707"/>
                  </a:lnTo>
                  <a:lnTo>
                    <a:pt x="13476" y="23707"/>
                  </a:lnTo>
                  <a:lnTo>
                    <a:pt x="13496" y="23728"/>
                  </a:lnTo>
                  <a:lnTo>
                    <a:pt x="13580" y="23707"/>
                  </a:lnTo>
                  <a:lnTo>
                    <a:pt x="13643" y="23624"/>
                  </a:lnTo>
                  <a:lnTo>
                    <a:pt x="13664" y="23477"/>
                  </a:lnTo>
                  <a:lnTo>
                    <a:pt x="13643" y="23352"/>
                  </a:lnTo>
                  <a:lnTo>
                    <a:pt x="13580" y="23352"/>
                  </a:lnTo>
                  <a:lnTo>
                    <a:pt x="13559" y="23331"/>
                  </a:lnTo>
                  <a:lnTo>
                    <a:pt x="13580" y="23247"/>
                  </a:lnTo>
                  <a:lnTo>
                    <a:pt x="13580" y="23142"/>
                  </a:lnTo>
                  <a:lnTo>
                    <a:pt x="13559" y="23059"/>
                  </a:lnTo>
                  <a:lnTo>
                    <a:pt x="13496" y="23017"/>
                  </a:lnTo>
                  <a:lnTo>
                    <a:pt x="13476" y="22912"/>
                  </a:lnTo>
                  <a:lnTo>
                    <a:pt x="13455" y="22870"/>
                  </a:lnTo>
                  <a:lnTo>
                    <a:pt x="13455" y="22787"/>
                  </a:lnTo>
                  <a:lnTo>
                    <a:pt x="13496" y="22787"/>
                  </a:lnTo>
                  <a:lnTo>
                    <a:pt x="13559" y="22808"/>
                  </a:lnTo>
                  <a:lnTo>
                    <a:pt x="13580" y="22912"/>
                  </a:lnTo>
                  <a:lnTo>
                    <a:pt x="13643" y="22996"/>
                  </a:lnTo>
                  <a:lnTo>
                    <a:pt x="13643" y="23080"/>
                  </a:lnTo>
                  <a:lnTo>
                    <a:pt x="13685" y="23184"/>
                  </a:lnTo>
                  <a:lnTo>
                    <a:pt x="13748" y="23205"/>
                  </a:lnTo>
                  <a:lnTo>
                    <a:pt x="13789" y="23247"/>
                  </a:lnTo>
                  <a:lnTo>
                    <a:pt x="13768" y="23331"/>
                  </a:lnTo>
                  <a:lnTo>
                    <a:pt x="13789" y="23414"/>
                  </a:lnTo>
                  <a:lnTo>
                    <a:pt x="13873" y="23456"/>
                  </a:lnTo>
                  <a:lnTo>
                    <a:pt x="13915" y="23456"/>
                  </a:lnTo>
                  <a:lnTo>
                    <a:pt x="13915" y="23414"/>
                  </a:lnTo>
                  <a:lnTo>
                    <a:pt x="13957" y="23352"/>
                  </a:lnTo>
                  <a:lnTo>
                    <a:pt x="13999" y="23352"/>
                  </a:lnTo>
                  <a:lnTo>
                    <a:pt x="14061" y="23435"/>
                  </a:lnTo>
                  <a:lnTo>
                    <a:pt x="14229" y="23435"/>
                  </a:lnTo>
                  <a:lnTo>
                    <a:pt x="14292" y="23393"/>
                  </a:lnTo>
                  <a:lnTo>
                    <a:pt x="14312" y="23414"/>
                  </a:lnTo>
                  <a:lnTo>
                    <a:pt x="14375" y="23414"/>
                  </a:lnTo>
                  <a:lnTo>
                    <a:pt x="14438" y="23352"/>
                  </a:lnTo>
                  <a:lnTo>
                    <a:pt x="14480" y="23289"/>
                  </a:lnTo>
                  <a:lnTo>
                    <a:pt x="14522" y="23289"/>
                  </a:lnTo>
                  <a:lnTo>
                    <a:pt x="14522" y="23226"/>
                  </a:lnTo>
                  <a:lnTo>
                    <a:pt x="14584" y="23205"/>
                  </a:lnTo>
                  <a:lnTo>
                    <a:pt x="14626" y="23226"/>
                  </a:lnTo>
                  <a:lnTo>
                    <a:pt x="14731" y="23352"/>
                  </a:lnTo>
                  <a:lnTo>
                    <a:pt x="14752" y="23414"/>
                  </a:lnTo>
                  <a:lnTo>
                    <a:pt x="14815" y="23414"/>
                  </a:lnTo>
                  <a:lnTo>
                    <a:pt x="14856" y="23352"/>
                  </a:lnTo>
                  <a:lnTo>
                    <a:pt x="14919" y="23331"/>
                  </a:lnTo>
                  <a:lnTo>
                    <a:pt x="14919" y="23226"/>
                  </a:lnTo>
                  <a:lnTo>
                    <a:pt x="14940" y="23226"/>
                  </a:lnTo>
                  <a:lnTo>
                    <a:pt x="14961" y="23247"/>
                  </a:lnTo>
                  <a:lnTo>
                    <a:pt x="15024" y="23247"/>
                  </a:lnTo>
                  <a:lnTo>
                    <a:pt x="15024" y="23205"/>
                  </a:lnTo>
                  <a:lnTo>
                    <a:pt x="15066" y="23205"/>
                  </a:lnTo>
                  <a:lnTo>
                    <a:pt x="15108" y="23226"/>
                  </a:lnTo>
                  <a:lnTo>
                    <a:pt x="15170" y="23226"/>
                  </a:lnTo>
                  <a:lnTo>
                    <a:pt x="15212" y="23184"/>
                  </a:lnTo>
                  <a:lnTo>
                    <a:pt x="15212" y="23121"/>
                  </a:lnTo>
                  <a:lnTo>
                    <a:pt x="15254" y="23100"/>
                  </a:lnTo>
                  <a:lnTo>
                    <a:pt x="15338" y="23100"/>
                  </a:lnTo>
                  <a:lnTo>
                    <a:pt x="15359" y="23080"/>
                  </a:lnTo>
                  <a:lnTo>
                    <a:pt x="15359" y="23017"/>
                  </a:lnTo>
                  <a:lnTo>
                    <a:pt x="15380" y="23017"/>
                  </a:lnTo>
                  <a:lnTo>
                    <a:pt x="15380" y="23080"/>
                  </a:lnTo>
                  <a:lnTo>
                    <a:pt x="15442" y="23100"/>
                  </a:lnTo>
                  <a:lnTo>
                    <a:pt x="15484" y="23038"/>
                  </a:lnTo>
                  <a:lnTo>
                    <a:pt x="15526" y="22975"/>
                  </a:lnTo>
                  <a:lnTo>
                    <a:pt x="15547" y="22975"/>
                  </a:lnTo>
                  <a:lnTo>
                    <a:pt x="15589" y="23038"/>
                  </a:lnTo>
                  <a:lnTo>
                    <a:pt x="15652" y="23080"/>
                  </a:lnTo>
                  <a:lnTo>
                    <a:pt x="15693" y="22975"/>
                  </a:lnTo>
                  <a:lnTo>
                    <a:pt x="15735" y="22975"/>
                  </a:lnTo>
                  <a:lnTo>
                    <a:pt x="15756" y="23017"/>
                  </a:lnTo>
                  <a:lnTo>
                    <a:pt x="15798" y="23038"/>
                  </a:lnTo>
                  <a:lnTo>
                    <a:pt x="15861" y="23038"/>
                  </a:lnTo>
                  <a:lnTo>
                    <a:pt x="15882" y="22975"/>
                  </a:lnTo>
                  <a:lnTo>
                    <a:pt x="15944" y="22933"/>
                  </a:lnTo>
                  <a:lnTo>
                    <a:pt x="16007" y="22933"/>
                  </a:lnTo>
                  <a:lnTo>
                    <a:pt x="16112" y="22891"/>
                  </a:lnTo>
                  <a:lnTo>
                    <a:pt x="16175" y="22891"/>
                  </a:lnTo>
                  <a:lnTo>
                    <a:pt x="16196" y="22933"/>
                  </a:lnTo>
                  <a:lnTo>
                    <a:pt x="16258" y="22933"/>
                  </a:lnTo>
                  <a:lnTo>
                    <a:pt x="16279" y="22870"/>
                  </a:lnTo>
                  <a:lnTo>
                    <a:pt x="16321" y="22808"/>
                  </a:lnTo>
                  <a:lnTo>
                    <a:pt x="16426" y="22808"/>
                  </a:lnTo>
                  <a:lnTo>
                    <a:pt x="16468" y="22766"/>
                  </a:lnTo>
                  <a:lnTo>
                    <a:pt x="16572" y="22724"/>
                  </a:lnTo>
                  <a:lnTo>
                    <a:pt x="16614" y="22703"/>
                  </a:lnTo>
                  <a:lnTo>
                    <a:pt x="16614" y="22661"/>
                  </a:lnTo>
                  <a:lnTo>
                    <a:pt x="16572" y="22577"/>
                  </a:lnTo>
                  <a:lnTo>
                    <a:pt x="16572" y="22515"/>
                  </a:lnTo>
                  <a:lnTo>
                    <a:pt x="16719" y="22577"/>
                  </a:lnTo>
                  <a:lnTo>
                    <a:pt x="16802" y="22619"/>
                  </a:lnTo>
                  <a:lnTo>
                    <a:pt x="16823" y="22682"/>
                  </a:lnTo>
                  <a:lnTo>
                    <a:pt x="16886" y="22703"/>
                  </a:lnTo>
                  <a:lnTo>
                    <a:pt x="16991" y="22619"/>
                  </a:lnTo>
                  <a:lnTo>
                    <a:pt x="16991" y="22536"/>
                  </a:lnTo>
                  <a:lnTo>
                    <a:pt x="16928" y="22515"/>
                  </a:lnTo>
                  <a:lnTo>
                    <a:pt x="16928" y="22473"/>
                  </a:lnTo>
                  <a:lnTo>
                    <a:pt x="17012" y="22431"/>
                  </a:lnTo>
                  <a:lnTo>
                    <a:pt x="17033" y="22494"/>
                  </a:lnTo>
                  <a:lnTo>
                    <a:pt x="17116" y="22515"/>
                  </a:lnTo>
                  <a:lnTo>
                    <a:pt x="17158" y="22410"/>
                  </a:lnTo>
                  <a:lnTo>
                    <a:pt x="17137" y="22326"/>
                  </a:lnTo>
                  <a:lnTo>
                    <a:pt x="17137" y="22264"/>
                  </a:lnTo>
                  <a:lnTo>
                    <a:pt x="17200" y="22264"/>
                  </a:lnTo>
                  <a:lnTo>
                    <a:pt x="17221" y="22305"/>
                  </a:lnTo>
                  <a:lnTo>
                    <a:pt x="17305" y="22326"/>
                  </a:lnTo>
                  <a:lnTo>
                    <a:pt x="17346" y="22284"/>
                  </a:lnTo>
                  <a:lnTo>
                    <a:pt x="17409" y="22264"/>
                  </a:lnTo>
                  <a:lnTo>
                    <a:pt x="17451" y="22264"/>
                  </a:lnTo>
                  <a:lnTo>
                    <a:pt x="17451" y="22180"/>
                  </a:lnTo>
                  <a:lnTo>
                    <a:pt x="17430" y="22117"/>
                  </a:lnTo>
                  <a:lnTo>
                    <a:pt x="17451" y="22096"/>
                  </a:lnTo>
                  <a:lnTo>
                    <a:pt x="17514" y="22117"/>
                  </a:lnTo>
                  <a:lnTo>
                    <a:pt x="17556" y="22180"/>
                  </a:lnTo>
                  <a:lnTo>
                    <a:pt x="17639" y="22159"/>
                  </a:lnTo>
                  <a:lnTo>
                    <a:pt x="17681" y="22096"/>
                  </a:lnTo>
                  <a:lnTo>
                    <a:pt x="17681" y="22012"/>
                  </a:lnTo>
                  <a:lnTo>
                    <a:pt x="17660" y="21992"/>
                  </a:lnTo>
                  <a:lnTo>
                    <a:pt x="17660" y="21950"/>
                  </a:lnTo>
                  <a:lnTo>
                    <a:pt x="17681" y="21908"/>
                  </a:lnTo>
                  <a:lnTo>
                    <a:pt x="17786" y="21908"/>
                  </a:lnTo>
                  <a:lnTo>
                    <a:pt x="17849" y="21950"/>
                  </a:lnTo>
                  <a:lnTo>
                    <a:pt x="17869" y="21887"/>
                  </a:lnTo>
                  <a:lnTo>
                    <a:pt x="17890" y="21845"/>
                  </a:lnTo>
                  <a:lnTo>
                    <a:pt x="17953" y="21866"/>
                  </a:lnTo>
                  <a:lnTo>
                    <a:pt x="17995" y="21908"/>
                  </a:lnTo>
                  <a:lnTo>
                    <a:pt x="18058" y="21950"/>
                  </a:lnTo>
                  <a:lnTo>
                    <a:pt x="18079" y="21908"/>
                  </a:lnTo>
                  <a:lnTo>
                    <a:pt x="18079" y="21866"/>
                  </a:lnTo>
                  <a:lnTo>
                    <a:pt x="18037" y="21803"/>
                  </a:lnTo>
                  <a:lnTo>
                    <a:pt x="18037" y="21761"/>
                  </a:lnTo>
                  <a:lnTo>
                    <a:pt x="18100" y="21699"/>
                  </a:lnTo>
                  <a:lnTo>
                    <a:pt x="18162" y="21740"/>
                  </a:lnTo>
                  <a:lnTo>
                    <a:pt x="18288" y="21699"/>
                  </a:lnTo>
                  <a:lnTo>
                    <a:pt x="18393" y="21636"/>
                  </a:lnTo>
                  <a:lnTo>
                    <a:pt x="18455" y="21531"/>
                  </a:lnTo>
                  <a:lnTo>
                    <a:pt x="18455" y="21489"/>
                  </a:lnTo>
                  <a:lnTo>
                    <a:pt x="18309" y="21552"/>
                  </a:lnTo>
                  <a:lnTo>
                    <a:pt x="18183" y="21552"/>
                  </a:lnTo>
                  <a:lnTo>
                    <a:pt x="18141" y="21531"/>
                  </a:lnTo>
                  <a:lnTo>
                    <a:pt x="17890" y="21531"/>
                  </a:lnTo>
                  <a:lnTo>
                    <a:pt x="17765" y="21489"/>
                  </a:lnTo>
                  <a:lnTo>
                    <a:pt x="17639" y="21447"/>
                  </a:lnTo>
                  <a:lnTo>
                    <a:pt x="17472" y="21427"/>
                  </a:lnTo>
                  <a:lnTo>
                    <a:pt x="17325" y="21280"/>
                  </a:lnTo>
                  <a:lnTo>
                    <a:pt x="17263" y="21238"/>
                  </a:lnTo>
                  <a:lnTo>
                    <a:pt x="17221" y="21238"/>
                  </a:lnTo>
                  <a:lnTo>
                    <a:pt x="17095" y="21301"/>
                  </a:lnTo>
                  <a:lnTo>
                    <a:pt x="17053" y="21259"/>
                  </a:lnTo>
                  <a:lnTo>
                    <a:pt x="17095" y="21217"/>
                  </a:lnTo>
                  <a:lnTo>
                    <a:pt x="17095" y="21175"/>
                  </a:lnTo>
                  <a:lnTo>
                    <a:pt x="17033" y="21238"/>
                  </a:lnTo>
                  <a:lnTo>
                    <a:pt x="16886" y="21343"/>
                  </a:lnTo>
                  <a:lnTo>
                    <a:pt x="16802" y="21385"/>
                  </a:lnTo>
                  <a:lnTo>
                    <a:pt x="16635" y="21385"/>
                  </a:lnTo>
                  <a:lnTo>
                    <a:pt x="16593" y="21427"/>
                  </a:lnTo>
                  <a:lnTo>
                    <a:pt x="16530" y="21385"/>
                  </a:lnTo>
                  <a:lnTo>
                    <a:pt x="16489" y="21364"/>
                  </a:lnTo>
                  <a:cubicBezTo>
                    <a:pt x="16489" y="21364"/>
                    <a:pt x="16426" y="21385"/>
                    <a:pt x="16405" y="21385"/>
                  </a:cubicBezTo>
                  <a:lnTo>
                    <a:pt x="16321" y="21385"/>
                  </a:lnTo>
                  <a:lnTo>
                    <a:pt x="16196" y="21531"/>
                  </a:lnTo>
                  <a:lnTo>
                    <a:pt x="16154" y="21594"/>
                  </a:lnTo>
                  <a:lnTo>
                    <a:pt x="16091" y="21531"/>
                  </a:lnTo>
                  <a:lnTo>
                    <a:pt x="16049" y="21489"/>
                  </a:lnTo>
                  <a:lnTo>
                    <a:pt x="15861" y="21489"/>
                  </a:lnTo>
                  <a:lnTo>
                    <a:pt x="15777" y="21468"/>
                  </a:lnTo>
                  <a:lnTo>
                    <a:pt x="15735" y="21489"/>
                  </a:lnTo>
                  <a:lnTo>
                    <a:pt x="15672" y="21447"/>
                  </a:lnTo>
                  <a:lnTo>
                    <a:pt x="15735" y="21364"/>
                  </a:lnTo>
                  <a:lnTo>
                    <a:pt x="15840" y="21364"/>
                  </a:lnTo>
                  <a:lnTo>
                    <a:pt x="15882" y="21427"/>
                  </a:lnTo>
                  <a:lnTo>
                    <a:pt x="15965" y="21447"/>
                  </a:lnTo>
                  <a:lnTo>
                    <a:pt x="16049" y="21385"/>
                  </a:lnTo>
                  <a:lnTo>
                    <a:pt x="16175" y="21364"/>
                  </a:lnTo>
                  <a:lnTo>
                    <a:pt x="16258" y="21280"/>
                  </a:lnTo>
                  <a:lnTo>
                    <a:pt x="16321" y="21280"/>
                  </a:lnTo>
                  <a:lnTo>
                    <a:pt x="16426" y="21322"/>
                  </a:lnTo>
                  <a:lnTo>
                    <a:pt x="16530" y="21280"/>
                  </a:lnTo>
                  <a:lnTo>
                    <a:pt x="16572" y="21238"/>
                  </a:lnTo>
                  <a:lnTo>
                    <a:pt x="16530" y="21175"/>
                  </a:lnTo>
                  <a:lnTo>
                    <a:pt x="16489" y="21175"/>
                  </a:lnTo>
                  <a:lnTo>
                    <a:pt x="16468" y="21134"/>
                  </a:lnTo>
                  <a:lnTo>
                    <a:pt x="16405" y="21134"/>
                  </a:lnTo>
                  <a:lnTo>
                    <a:pt x="16300" y="21155"/>
                  </a:lnTo>
                  <a:lnTo>
                    <a:pt x="16216" y="21134"/>
                  </a:lnTo>
                  <a:lnTo>
                    <a:pt x="16049" y="21134"/>
                  </a:lnTo>
                  <a:lnTo>
                    <a:pt x="15944" y="21155"/>
                  </a:lnTo>
                  <a:lnTo>
                    <a:pt x="15840" y="21155"/>
                  </a:lnTo>
                  <a:lnTo>
                    <a:pt x="15693" y="21134"/>
                  </a:lnTo>
                  <a:lnTo>
                    <a:pt x="15672" y="21071"/>
                  </a:lnTo>
                  <a:lnTo>
                    <a:pt x="15631" y="21050"/>
                  </a:lnTo>
                  <a:lnTo>
                    <a:pt x="15526" y="21071"/>
                  </a:lnTo>
                  <a:lnTo>
                    <a:pt x="15380" y="21071"/>
                  </a:lnTo>
                  <a:lnTo>
                    <a:pt x="15212" y="21175"/>
                  </a:lnTo>
                  <a:lnTo>
                    <a:pt x="15170" y="21155"/>
                  </a:lnTo>
                  <a:lnTo>
                    <a:pt x="15212" y="21071"/>
                  </a:lnTo>
                  <a:lnTo>
                    <a:pt x="15275" y="21008"/>
                  </a:lnTo>
                  <a:lnTo>
                    <a:pt x="15463" y="21008"/>
                  </a:lnTo>
                  <a:lnTo>
                    <a:pt x="15672" y="20903"/>
                  </a:lnTo>
                  <a:lnTo>
                    <a:pt x="15756" y="20841"/>
                  </a:lnTo>
                  <a:lnTo>
                    <a:pt x="15756" y="20757"/>
                  </a:lnTo>
                  <a:lnTo>
                    <a:pt x="15777" y="20715"/>
                  </a:lnTo>
                  <a:lnTo>
                    <a:pt x="15861" y="20715"/>
                  </a:lnTo>
                  <a:lnTo>
                    <a:pt x="15903" y="20694"/>
                  </a:lnTo>
                  <a:lnTo>
                    <a:pt x="15965" y="20611"/>
                  </a:lnTo>
                  <a:lnTo>
                    <a:pt x="15944" y="20548"/>
                  </a:lnTo>
                  <a:lnTo>
                    <a:pt x="15882" y="20506"/>
                  </a:lnTo>
                  <a:lnTo>
                    <a:pt x="15798" y="20485"/>
                  </a:lnTo>
                  <a:lnTo>
                    <a:pt x="15777" y="20443"/>
                  </a:lnTo>
                  <a:lnTo>
                    <a:pt x="15861" y="20401"/>
                  </a:lnTo>
                  <a:lnTo>
                    <a:pt x="15903" y="20401"/>
                  </a:lnTo>
                  <a:lnTo>
                    <a:pt x="15903" y="20422"/>
                  </a:lnTo>
                  <a:lnTo>
                    <a:pt x="15986" y="20443"/>
                  </a:lnTo>
                  <a:lnTo>
                    <a:pt x="16007" y="20422"/>
                  </a:lnTo>
                  <a:lnTo>
                    <a:pt x="15986" y="20380"/>
                  </a:lnTo>
                  <a:lnTo>
                    <a:pt x="15965" y="20339"/>
                  </a:lnTo>
                  <a:lnTo>
                    <a:pt x="15965" y="20234"/>
                  </a:lnTo>
                  <a:lnTo>
                    <a:pt x="16007" y="20276"/>
                  </a:lnTo>
                  <a:lnTo>
                    <a:pt x="16049" y="20318"/>
                  </a:lnTo>
                  <a:lnTo>
                    <a:pt x="16049" y="20401"/>
                  </a:lnTo>
                  <a:lnTo>
                    <a:pt x="16091" y="20506"/>
                  </a:lnTo>
                  <a:lnTo>
                    <a:pt x="16175" y="20548"/>
                  </a:lnTo>
                  <a:lnTo>
                    <a:pt x="16279" y="20527"/>
                  </a:lnTo>
                  <a:lnTo>
                    <a:pt x="16405" y="20527"/>
                  </a:lnTo>
                  <a:lnTo>
                    <a:pt x="16698" y="20401"/>
                  </a:lnTo>
                  <a:lnTo>
                    <a:pt x="16781" y="20401"/>
                  </a:lnTo>
                  <a:lnTo>
                    <a:pt x="16844" y="20380"/>
                  </a:lnTo>
                  <a:lnTo>
                    <a:pt x="16907" y="20297"/>
                  </a:lnTo>
                  <a:lnTo>
                    <a:pt x="16991" y="20276"/>
                  </a:lnTo>
                  <a:lnTo>
                    <a:pt x="17033" y="20171"/>
                  </a:lnTo>
                  <a:lnTo>
                    <a:pt x="16991" y="20067"/>
                  </a:lnTo>
                  <a:lnTo>
                    <a:pt x="16949" y="19983"/>
                  </a:lnTo>
                  <a:lnTo>
                    <a:pt x="16907" y="19983"/>
                  </a:lnTo>
                  <a:lnTo>
                    <a:pt x="16802" y="19920"/>
                  </a:lnTo>
                  <a:lnTo>
                    <a:pt x="16530" y="19857"/>
                  </a:lnTo>
                  <a:lnTo>
                    <a:pt x="16489" y="19857"/>
                  </a:lnTo>
                  <a:lnTo>
                    <a:pt x="16384" y="19899"/>
                  </a:lnTo>
                  <a:lnTo>
                    <a:pt x="16321" y="19857"/>
                  </a:lnTo>
                  <a:lnTo>
                    <a:pt x="16321" y="19732"/>
                  </a:lnTo>
                  <a:lnTo>
                    <a:pt x="16300" y="19690"/>
                  </a:lnTo>
                  <a:lnTo>
                    <a:pt x="16196" y="19753"/>
                  </a:lnTo>
                  <a:lnTo>
                    <a:pt x="16112" y="19753"/>
                  </a:lnTo>
                  <a:lnTo>
                    <a:pt x="16007" y="19815"/>
                  </a:lnTo>
                  <a:lnTo>
                    <a:pt x="15944" y="19815"/>
                  </a:lnTo>
                  <a:lnTo>
                    <a:pt x="15861" y="19774"/>
                  </a:lnTo>
                  <a:lnTo>
                    <a:pt x="15861" y="19690"/>
                  </a:lnTo>
                  <a:lnTo>
                    <a:pt x="15944" y="19753"/>
                  </a:lnTo>
                  <a:lnTo>
                    <a:pt x="16007" y="19690"/>
                  </a:lnTo>
                  <a:lnTo>
                    <a:pt x="16070" y="19648"/>
                  </a:lnTo>
                  <a:lnTo>
                    <a:pt x="16196" y="19648"/>
                  </a:lnTo>
                  <a:lnTo>
                    <a:pt x="16216" y="19585"/>
                  </a:lnTo>
                  <a:lnTo>
                    <a:pt x="16175" y="19523"/>
                  </a:lnTo>
                  <a:lnTo>
                    <a:pt x="16091" y="19418"/>
                  </a:lnTo>
                  <a:lnTo>
                    <a:pt x="16049" y="19376"/>
                  </a:lnTo>
                  <a:lnTo>
                    <a:pt x="15944" y="19376"/>
                  </a:lnTo>
                  <a:lnTo>
                    <a:pt x="15965" y="19355"/>
                  </a:lnTo>
                  <a:lnTo>
                    <a:pt x="16070" y="19292"/>
                  </a:lnTo>
                  <a:lnTo>
                    <a:pt x="16070" y="19251"/>
                  </a:lnTo>
                  <a:lnTo>
                    <a:pt x="16070" y="19146"/>
                  </a:lnTo>
                  <a:lnTo>
                    <a:pt x="16091" y="19104"/>
                  </a:lnTo>
                  <a:lnTo>
                    <a:pt x="16154" y="19167"/>
                  </a:lnTo>
                  <a:lnTo>
                    <a:pt x="16175" y="19313"/>
                  </a:lnTo>
                  <a:lnTo>
                    <a:pt x="16216" y="19355"/>
                  </a:lnTo>
                  <a:lnTo>
                    <a:pt x="16216" y="19418"/>
                  </a:lnTo>
                  <a:lnTo>
                    <a:pt x="16363" y="19543"/>
                  </a:lnTo>
                  <a:lnTo>
                    <a:pt x="16363" y="19585"/>
                  </a:lnTo>
                  <a:lnTo>
                    <a:pt x="16426" y="19669"/>
                  </a:lnTo>
                  <a:lnTo>
                    <a:pt x="16489" y="19690"/>
                  </a:lnTo>
                  <a:lnTo>
                    <a:pt x="16572" y="19669"/>
                  </a:lnTo>
                  <a:lnTo>
                    <a:pt x="16614" y="19648"/>
                  </a:lnTo>
                  <a:lnTo>
                    <a:pt x="16698" y="19690"/>
                  </a:lnTo>
                  <a:lnTo>
                    <a:pt x="16802" y="19669"/>
                  </a:lnTo>
                  <a:lnTo>
                    <a:pt x="16886" y="19648"/>
                  </a:lnTo>
                  <a:lnTo>
                    <a:pt x="16928" y="19690"/>
                  </a:lnTo>
                  <a:lnTo>
                    <a:pt x="16928" y="19774"/>
                  </a:lnTo>
                  <a:lnTo>
                    <a:pt x="17116" y="20004"/>
                  </a:lnTo>
                  <a:lnTo>
                    <a:pt x="17200" y="20067"/>
                  </a:lnTo>
                  <a:lnTo>
                    <a:pt x="17221" y="20004"/>
                  </a:lnTo>
                  <a:lnTo>
                    <a:pt x="17325" y="19983"/>
                  </a:lnTo>
                  <a:lnTo>
                    <a:pt x="17346" y="19983"/>
                  </a:lnTo>
                  <a:lnTo>
                    <a:pt x="17367" y="20025"/>
                  </a:lnTo>
                  <a:lnTo>
                    <a:pt x="17346" y="20108"/>
                  </a:lnTo>
                  <a:lnTo>
                    <a:pt x="17325" y="20213"/>
                  </a:lnTo>
                  <a:lnTo>
                    <a:pt x="17346" y="20339"/>
                  </a:lnTo>
                  <a:lnTo>
                    <a:pt x="17409" y="20422"/>
                  </a:lnTo>
                  <a:lnTo>
                    <a:pt x="17451" y="20527"/>
                  </a:lnTo>
                  <a:lnTo>
                    <a:pt x="17472" y="20715"/>
                  </a:lnTo>
                  <a:lnTo>
                    <a:pt x="17535" y="20757"/>
                  </a:lnTo>
                  <a:lnTo>
                    <a:pt x="17618" y="20841"/>
                  </a:lnTo>
                  <a:lnTo>
                    <a:pt x="17681" y="21029"/>
                  </a:lnTo>
                  <a:lnTo>
                    <a:pt x="17828" y="21134"/>
                  </a:lnTo>
                  <a:lnTo>
                    <a:pt x="17869" y="21175"/>
                  </a:lnTo>
                  <a:lnTo>
                    <a:pt x="17953" y="21155"/>
                  </a:lnTo>
                  <a:lnTo>
                    <a:pt x="18037" y="21134"/>
                  </a:lnTo>
                  <a:lnTo>
                    <a:pt x="18100" y="21134"/>
                  </a:lnTo>
                  <a:lnTo>
                    <a:pt x="18141" y="21113"/>
                  </a:lnTo>
                  <a:lnTo>
                    <a:pt x="18141" y="21029"/>
                  </a:lnTo>
                  <a:lnTo>
                    <a:pt x="18141" y="20903"/>
                  </a:lnTo>
                  <a:lnTo>
                    <a:pt x="18141" y="20757"/>
                  </a:lnTo>
                  <a:lnTo>
                    <a:pt x="18162" y="20652"/>
                  </a:lnTo>
                  <a:lnTo>
                    <a:pt x="18183" y="20611"/>
                  </a:lnTo>
                  <a:lnTo>
                    <a:pt x="18204" y="20611"/>
                  </a:lnTo>
                  <a:lnTo>
                    <a:pt x="18246" y="20652"/>
                  </a:lnTo>
                  <a:lnTo>
                    <a:pt x="18204" y="20736"/>
                  </a:lnTo>
                  <a:lnTo>
                    <a:pt x="18204" y="20820"/>
                  </a:lnTo>
                  <a:lnTo>
                    <a:pt x="18267" y="20924"/>
                  </a:lnTo>
                  <a:lnTo>
                    <a:pt x="18204" y="21008"/>
                  </a:lnTo>
                  <a:lnTo>
                    <a:pt x="18204" y="21071"/>
                  </a:lnTo>
                  <a:lnTo>
                    <a:pt x="18267" y="21113"/>
                  </a:lnTo>
                  <a:lnTo>
                    <a:pt x="18309" y="21071"/>
                  </a:lnTo>
                  <a:lnTo>
                    <a:pt x="18393" y="21050"/>
                  </a:lnTo>
                  <a:lnTo>
                    <a:pt x="18455" y="21071"/>
                  </a:lnTo>
                  <a:lnTo>
                    <a:pt x="18476" y="21134"/>
                  </a:lnTo>
                  <a:lnTo>
                    <a:pt x="18455" y="21175"/>
                  </a:lnTo>
                  <a:lnTo>
                    <a:pt x="18476" y="21217"/>
                  </a:lnTo>
                  <a:lnTo>
                    <a:pt x="18581" y="21217"/>
                  </a:lnTo>
                  <a:lnTo>
                    <a:pt x="18623" y="21155"/>
                  </a:lnTo>
                  <a:lnTo>
                    <a:pt x="18623" y="21071"/>
                  </a:lnTo>
                  <a:lnTo>
                    <a:pt x="18602" y="21008"/>
                  </a:lnTo>
                  <a:lnTo>
                    <a:pt x="18602" y="20820"/>
                  </a:lnTo>
                  <a:lnTo>
                    <a:pt x="18623" y="20736"/>
                  </a:lnTo>
                  <a:lnTo>
                    <a:pt x="18623" y="20631"/>
                  </a:lnTo>
                  <a:lnTo>
                    <a:pt x="18665" y="20590"/>
                  </a:lnTo>
                  <a:lnTo>
                    <a:pt x="18623" y="20527"/>
                  </a:lnTo>
                  <a:lnTo>
                    <a:pt x="18581" y="20527"/>
                  </a:lnTo>
                  <a:lnTo>
                    <a:pt x="18602" y="20485"/>
                  </a:lnTo>
                  <a:lnTo>
                    <a:pt x="18623" y="20422"/>
                  </a:lnTo>
                  <a:lnTo>
                    <a:pt x="18602" y="20401"/>
                  </a:lnTo>
                  <a:lnTo>
                    <a:pt x="18497" y="20443"/>
                  </a:lnTo>
                  <a:lnTo>
                    <a:pt x="18497" y="20401"/>
                  </a:lnTo>
                  <a:lnTo>
                    <a:pt x="18518" y="20339"/>
                  </a:lnTo>
                  <a:lnTo>
                    <a:pt x="18623" y="20318"/>
                  </a:lnTo>
                  <a:lnTo>
                    <a:pt x="18685" y="20276"/>
                  </a:lnTo>
                  <a:lnTo>
                    <a:pt x="18685" y="20171"/>
                  </a:lnTo>
                  <a:lnTo>
                    <a:pt x="18665" y="20108"/>
                  </a:lnTo>
                  <a:lnTo>
                    <a:pt x="18602" y="20129"/>
                  </a:lnTo>
                  <a:lnTo>
                    <a:pt x="18581" y="20087"/>
                  </a:lnTo>
                  <a:lnTo>
                    <a:pt x="18623" y="20004"/>
                  </a:lnTo>
                  <a:lnTo>
                    <a:pt x="18685" y="19899"/>
                  </a:lnTo>
                  <a:lnTo>
                    <a:pt x="18685" y="19857"/>
                  </a:lnTo>
                  <a:lnTo>
                    <a:pt x="18623" y="19857"/>
                  </a:lnTo>
                  <a:lnTo>
                    <a:pt x="18560" y="19899"/>
                  </a:lnTo>
                  <a:lnTo>
                    <a:pt x="18476" y="20025"/>
                  </a:lnTo>
                  <a:lnTo>
                    <a:pt x="18455" y="20171"/>
                  </a:lnTo>
                  <a:lnTo>
                    <a:pt x="18393" y="20192"/>
                  </a:lnTo>
                  <a:lnTo>
                    <a:pt x="18393" y="20129"/>
                  </a:lnTo>
                  <a:lnTo>
                    <a:pt x="18413" y="20004"/>
                  </a:lnTo>
                  <a:lnTo>
                    <a:pt x="18413" y="19962"/>
                  </a:lnTo>
                  <a:lnTo>
                    <a:pt x="18393" y="19899"/>
                  </a:lnTo>
                  <a:lnTo>
                    <a:pt x="18393" y="19857"/>
                  </a:lnTo>
                  <a:lnTo>
                    <a:pt x="18413" y="19774"/>
                  </a:lnTo>
                  <a:lnTo>
                    <a:pt x="18497" y="19690"/>
                  </a:lnTo>
                  <a:lnTo>
                    <a:pt x="18581" y="19648"/>
                  </a:lnTo>
                  <a:lnTo>
                    <a:pt x="18602" y="19564"/>
                  </a:lnTo>
                  <a:lnTo>
                    <a:pt x="18560" y="19502"/>
                  </a:lnTo>
                  <a:lnTo>
                    <a:pt x="18476" y="19502"/>
                  </a:lnTo>
                  <a:lnTo>
                    <a:pt x="18413" y="19564"/>
                  </a:lnTo>
                  <a:lnTo>
                    <a:pt x="18393" y="19606"/>
                  </a:lnTo>
                  <a:lnTo>
                    <a:pt x="18372" y="19648"/>
                  </a:lnTo>
                  <a:lnTo>
                    <a:pt x="18393" y="19543"/>
                  </a:lnTo>
                  <a:lnTo>
                    <a:pt x="18413" y="19481"/>
                  </a:lnTo>
                  <a:lnTo>
                    <a:pt x="18393" y="19460"/>
                  </a:lnTo>
                  <a:lnTo>
                    <a:pt x="18351" y="19481"/>
                  </a:lnTo>
                  <a:lnTo>
                    <a:pt x="18246" y="19564"/>
                  </a:lnTo>
                  <a:lnTo>
                    <a:pt x="18162" y="19648"/>
                  </a:lnTo>
                  <a:lnTo>
                    <a:pt x="18162" y="19606"/>
                  </a:lnTo>
                  <a:lnTo>
                    <a:pt x="18183" y="19543"/>
                  </a:lnTo>
                  <a:lnTo>
                    <a:pt x="18246" y="19460"/>
                  </a:lnTo>
                  <a:lnTo>
                    <a:pt x="18288" y="19397"/>
                  </a:lnTo>
                  <a:lnTo>
                    <a:pt x="18351" y="19292"/>
                  </a:lnTo>
                  <a:lnTo>
                    <a:pt x="18351" y="19271"/>
                  </a:lnTo>
                  <a:lnTo>
                    <a:pt x="18288" y="19230"/>
                  </a:lnTo>
                  <a:lnTo>
                    <a:pt x="18267" y="19167"/>
                  </a:lnTo>
                  <a:lnTo>
                    <a:pt x="18204" y="19167"/>
                  </a:lnTo>
                  <a:lnTo>
                    <a:pt x="18162" y="19125"/>
                  </a:lnTo>
                  <a:lnTo>
                    <a:pt x="18141" y="19041"/>
                  </a:lnTo>
                  <a:lnTo>
                    <a:pt x="18079" y="19020"/>
                  </a:lnTo>
                  <a:lnTo>
                    <a:pt x="17995" y="18937"/>
                  </a:lnTo>
                  <a:lnTo>
                    <a:pt x="17953" y="18937"/>
                  </a:lnTo>
                  <a:lnTo>
                    <a:pt x="17932" y="18916"/>
                  </a:lnTo>
                  <a:lnTo>
                    <a:pt x="17869" y="18916"/>
                  </a:lnTo>
                  <a:lnTo>
                    <a:pt x="17869" y="18853"/>
                  </a:lnTo>
                  <a:lnTo>
                    <a:pt x="17849" y="18811"/>
                  </a:lnTo>
                  <a:lnTo>
                    <a:pt x="17660" y="18665"/>
                  </a:lnTo>
                  <a:lnTo>
                    <a:pt x="17639" y="18623"/>
                  </a:lnTo>
                  <a:lnTo>
                    <a:pt x="17535" y="18560"/>
                  </a:lnTo>
                  <a:lnTo>
                    <a:pt x="17430" y="18560"/>
                  </a:lnTo>
                  <a:lnTo>
                    <a:pt x="17325" y="18602"/>
                  </a:lnTo>
                  <a:lnTo>
                    <a:pt x="17242" y="18707"/>
                  </a:lnTo>
                  <a:lnTo>
                    <a:pt x="17242" y="18644"/>
                  </a:lnTo>
                  <a:lnTo>
                    <a:pt x="17221" y="18560"/>
                  </a:lnTo>
                  <a:lnTo>
                    <a:pt x="17053" y="18518"/>
                  </a:lnTo>
                  <a:lnTo>
                    <a:pt x="16949" y="18518"/>
                  </a:lnTo>
                  <a:lnTo>
                    <a:pt x="16844" y="18539"/>
                  </a:lnTo>
                  <a:lnTo>
                    <a:pt x="16823" y="18518"/>
                  </a:lnTo>
                  <a:lnTo>
                    <a:pt x="16907" y="18434"/>
                  </a:lnTo>
                  <a:lnTo>
                    <a:pt x="16949" y="18476"/>
                  </a:lnTo>
                  <a:lnTo>
                    <a:pt x="17137" y="18476"/>
                  </a:lnTo>
                  <a:lnTo>
                    <a:pt x="17221" y="18497"/>
                  </a:lnTo>
                  <a:lnTo>
                    <a:pt x="17325" y="18497"/>
                  </a:lnTo>
                  <a:lnTo>
                    <a:pt x="17430" y="18476"/>
                  </a:lnTo>
                  <a:lnTo>
                    <a:pt x="17472" y="18393"/>
                  </a:lnTo>
                  <a:lnTo>
                    <a:pt x="17514" y="18204"/>
                  </a:lnTo>
                  <a:lnTo>
                    <a:pt x="17472" y="18121"/>
                  </a:lnTo>
                  <a:lnTo>
                    <a:pt x="17451" y="18100"/>
                  </a:lnTo>
                  <a:lnTo>
                    <a:pt x="17409" y="18100"/>
                  </a:lnTo>
                  <a:lnTo>
                    <a:pt x="17263" y="17995"/>
                  </a:lnTo>
                  <a:lnTo>
                    <a:pt x="17221" y="17974"/>
                  </a:lnTo>
                  <a:lnTo>
                    <a:pt x="17158" y="17974"/>
                  </a:lnTo>
                  <a:lnTo>
                    <a:pt x="17053" y="18058"/>
                  </a:lnTo>
                  <a:lnTo>
                    <a:pt x="17012" y="18058"/>
                  </a:lnTo>
                  <a:lnTo>
                    <a:pt x="16928" y="18079"/>
                  </a:lnTo>
                  <a:lnTo>
                    <a:pt x="16886" y="18162"/>
                  </a:lnTo>
                  <a:lnTo>
                    <a:pt x="16844" y="18162"/>
                  </a:lnTo>
                  <a:lnTo>
                    <a:pt x="16844" y="18079"/>
                  </a:lnTo>
                  <a:lnTo>
                    <a:pt x="16823" y="18016"/>
                  </a:lnTo>
                  <a:lnTo>
                    <a:pt x="16781" y="18016"/>
                  </a:lnTo>
                  <a:lnTo>
                    <a:pt x="16635" y="18058"/>
                  </a:lnTo>
                  <a:lnTo>
                    <a:pt x="16593" y="18079"/>
                  </a:lnTo>
                  <a:lnTo>
                    <a:pt x="16530" y="18079"/>
                  </a:lnTo>
                  <a:lnTo>
                    <a:pt x="16572" y="18058"/>
                  </a:lnTo>
                  <a:lnTo>
                    <a:pt x="16677" y="17995"/>
                  </a:lnTo>
                  <a:lnTo>
                    <a:pt x="16781" y="17974"/>
                  </a:lnTo>
                  <a:lnTo>
                    <a:pt x="16802" y="17911"/>
                  </a:lnTo>
                  <a:lnTo>
                    <a:pt x="16781" y="17870"/>
                  </a:lnTo>
                  <a:lnTo>
                    <a:pt x="16719" y="17849"/>
                  </a:lnTo>
                  <a:lnTo>
                    <a:pt x="16677" y="17870"/>
                  </a:lnTo>
                  <a:lnTo>
                    <a:pt x="16719" y="17807"/>
                  </a:lnTo>
                  <a:lnTo>
                    <a:pt x="16781" y="17807"/>
                  </a:lnTo>
                  <a:lnTo>
                    <a:pt x="16823" y="17849"/>
                  </a:lnTo>
                  <a:lnTo>
                    <a:pt x="16928" y="17953"/>
                  </a:lnTo>
                  <a:lnTo>
                    <a:pt x="17012" y="17974"/>
                  </a:lnTo>
                  <a:lnTo>
                    <a:pt x="17095" y="17953"/>
                  </a:lnTo>
                  <a:lnTo>
                    <a:pt x="17200" y="17870"/>
                  </a:lnTo>
                  <a:lnTo>
                    <a:pt x="17367" y="17870"/>
                  </a:lnTo>
                  <a:lnTo>
                    <a:pt x="17430" y="17786"/>
                  </a:lnTo>
                  <a:lnTo>
                    <a:pt x="17472" y="17765"/>
                  </a:lnTo>
                  <a:lnTo>
                    <a:pt x="17514" y="17702"/>
                  </a:lnTo>
                  <a:lnTo>
                    <a:pt x="17472" y="17639"/>
                  </a:lnTo>
                  <a:lnTo>
                    <a:pt x="17409" y="17577"/>
                  </a:lnTo>
                  <a:lnTo>
                    <a:pt x="17263" y="17556"/>
                  </a:lnTo>
                  <a:lnTo>
                    <a:pt x="17200" y="17493"/>
                  </a:lnTo>
                  <a:lnTo>
                    <a:pt x="17137" y="17451"/>
                  </a:lnTo>
                  <a:lnTo>
                    <a:pt x="17033" y="17451"/>
                  </a:lnTo>
                  <a:lnTo>
                    <a:pt x="16928" y="17430"/>
                  </a:lnTo>
                  <a:lnTo>
                    <a:pt x="16844" y="17451"/>
                  </a:lnTo>
                  <a:lnTo>
                    <a:pt x="16823" y="17493"/>
                  </a:lnTo>
                  <a:lnTo>
                    <a:pt x="16740" y="17556"/>
                  </a:lnTo>
                  <a:lnTo>
                    <a:pt x="16677" y="17535"/>
                  </a:lnTo>
                  <a:lnTo>
                    <a:pt x="16593" y="17493"/>
                  </a:lnTo>
                  <a:lnTo>
                    <a:pt x="16489" y="17493"/>
                  </a:lnTo>
                  <a:lnTo>
                    <a:pt x="16468" y="17556"/>
                  </a:lnTo>
                  <a:lnTo>
                    <a:pt x="16426" y="17598"/>
                  </a:lnTo>
                  <a:lnTo>
                    <a:pt x="16384" y="17577"/>
                  </a:lnTo>
                  <a:lnTo>
                    <a:pt x="16321" y="17535"/>
                  </a:lnTo>
                  <a:lnTo>
                    <a:pt x="16300" y="17535"/>
                  </a:lnTo>
                  <a:lnTo>
                    <a:pt x="16279" y="17472"/>
                  </a:lnTo>
                  <a:lnTo>
                    <a:pt x="16321" y="17430"/>
                  </a:lnTo>
                  <a:lnTo>
                    <a:pt x="16426" y="17388"/>
                  </a:lnTo>
                  <a:lnTo>
                    <a:pt x="16572" y="17430"/>
                  </a:lnTo>
                  <a:lnTo>
                    <a:pt x="16740" y="17430"/>
                  </a:lnTo>
                  <a:lnTo>
                    <a:pt x="16802" y="17367"/>
                  </a:lnTo>
                  <a:lnTo>
                    <a:pt x="16802" y="17326"/>
                  </a:lnTo>
                  <a:lnTo>
                    <a:pt x="16740" y="17221"/>
                  </a:lnTo>
                  <a:lnTo>
                    <a:pt x="16635" y="17137"/>
                  </a:lnTo>
                  <a:lnTo>
                    <a:pt x="16530" y="17074"/>
                  </a:lnTo>
                  <a:lnTo>
                    <a:pt x="16489" y="17012"/>
                  </a:lnTo>
                  <a:lnTo>
                    <a:pt x="16489" y="16907"/>
                  </a:lnTo>
                  <a:lnTo>
                    <a:pt x="16509" y="16865"/>
                  </a:lnTo>
                  <a:lnTo>
                    <a:pt x="16572" y="16907"/>
                  </a:lnTo>
                  <a:lnTo>
                    <a:pt x="16593" y="16949"/>
                  </a:lnTo>
                  <a:lnTo>
                    <a:pt x="16593" y="17012"/>
                  </a:lnTo>
                  <a:lnTo>
                    <a:pt x="16677" y="17054"/>
                  </a:lnTo>
                  <a:lnTo>
                    <a:pt x="16802" y="17158"/>
                  </a:lnTo>
                  <a:lnTo>
                    <a:pt x="16823" y="17221"/>
                  </a:lnTo>
                  <a:lnTo>
                    <a:pt x="16886" y="17242"/>
                  </a:lnTo>
                  <a:lnTo>
                    <a:pt x="16928" y="17242"/>
                  </a:lnTo>
                  <a:lnTo>
                    <a:pt x="17012" y="17326"/>
                  </a:lnTo>
                  <a:lnTo>
                    <a:pt x="17095" y="17326"/>
                  </a:lnTo>
                  <a:lnTo>
                    <a:pt x="17200" y="17284"/>
                  </a:lnTo>
                  <a:lnTo>
                    <a:pt x="17263" y="17242"/>
                  </a:lnTo>
                  <a:lnTo>
                    <a:pt x="17346" y="17221"/>
                  </a:lnTo>
                  <a:lnTo>
                    <a:pt x="17409" y="17158"/>
                  </a:lnTo>
                  <a:lnTo>
                    <a:pt x="17472" y="17116"/>
                  </a:lnTo>
                  <a:lnTo>
                    <a:pt x="17556" y="17074"/>
                  </a:lnTo>
                  <a:lnTo>
                    <a:pt x="17606" y="17074"/>
                  </a:lnTo>
                  <a:lnTo>
                    <a:pt x="17618" y="17116"/>
                  </a:lnTo>
                  <a:lnTo>
                    <a:pt x="17618" y="17074"/>
                  </a:lnTo>
                  <a:lnTo>
                    <a:pt x="17618" y="17033"/>
                  </a:lnTo>
                  <a:lnTo>
                    <a:pt x="17577" y="16970"/>
                  </a:lnTo>
                  <a:lnTo>
                    <a:pt x="17588" y="17010"/>
                  </a:lnTo>
                  <a:lnTo>
                    <a:pt x="17472" y="16844"/>
                  </a:lnTo>
                  <a:lnTo>
                    <a:pt x="17409" y="16802"/>
                  </a:lnTo>
                  <a:lnTo>
                    <a:pt x="17409" y="16740"/>
                  </a:lnTo>
                  <a:lnTo>
                    <a:pt x="17430" y="16719"/>
                  </a:lnTo>
                  <a:lnTo>
                    <a:pt x="17472" y="16719"/>
                  </a:lnTo>
                  <a:lnTo>
                    <a:pt x="17535" y="16761"/>
                  </a:lnTo>
                  <a:lnTo>
                    <a:pt x="17535" y="16823"/>
                  </a:lnTo>
                  <a:lnTo>
                    <a:pt x="17577" y="16865"/>
                  </a:lnTo>
                  <a:lnTo>
                    <a:pt x="17681" y="17074"/>
                  </a:lnTo>
                  <a:lnTo>
                    <a:pt x="17869" y="17284"/>
                  </a:lnTo>
                  <a:lnTo>
                    <a:pt x="17890" y="17326"/>
                  </a:lnTo>
                  <a:lnTo>
                    <a:pt x="17932" y="17263"/>
                  </a:lnTo>
                  <a:lnTo>
                    <a:pt x="17932" y="17179"/>
                  </a:lnTo>
                  <a:lnTo>
                    <a:pt x="17953" y="17012"/>
                  </a:lnTo>
                  <a:lnTo>
                    <a:pt x="17953" y="16907"/>
                  </a:lnTo>
                  <a:lnTo>
                    <a:pt x="17995" y="16844"/>
                  </a:lnTo>
                  <a:lnTo>
                    <a:pt x="18058" y="16844"/>
                  </a:lnTo>
                  <a:lnTo>
                    <a:pt x="18100" y="16865"/>
                  </a:lnTo>
                  <a:lnTo>
                    <a:pt x="18100" y="16949"/>
                  </a:lnTo>
                  <a:lnTo>
                    <a:pt x="18141" y="17012"/>
                  </a:lnTo>
                  <a:lnTo>
                    <a:pt x="18183" y="17012"/>
                  </a:lnTo>
                  <a:lnTo>
                    <a:pt x="18372" y="17074"/>
                  </a:lnTo>
                  <a:lnTo>
                    <a:pt x="18518" y="17179"/>
                  </a:lnTo>
                  <a:lnTo>
                    <a:pt x="18602" y="17221"/>
                  </a:lnTo>
                  <a:lnTo>
                    <a:pt x="18665" y="17179"/>
                  </a:lnTo>
                  <a:lnTo>
                    <a:pt x="18706" y="17179"/>
                  </a:lnTo>
                  <a:lnTo>
                    <a:pt x="18769" y="17221"/>
                  </a:lnTo>
                  <a:lnTo>
                    <a:pt x="18769" y="17263"/>
                  </a:lnTo>
                  <a:lnTo>
                    <a:pt x="18602" y="17284"/>
                  </a:lnTo>
                  <a:lnTo>
                    <a:pt x="18581" y="17326"/>
                  </a:lnTo>
                  <a:lnTo>
                    <a:pt x="18476" y="17221"/>
                  </a:lnTo>
                  <a:lnTo>
                    <a:pt x="18288" y="17116"/>
                  </a:lnTo>
                  <a:lnTo>
                    <a:pt x="18246" y="17074"/>
                  </a:lnTo>
                  <a:lnTo>
                    <a:pt x="18204" y="17054"/>
                  </a:lnTo>
                  <a:lnTo>
                    <a:pt x="18162" y="17054"/>
                  </a:lnTo>
                  <a:lnTo>
                    <a:pt x="18121" y="17074"/>
                  </a:lnTo>
                  <a:lnTo>
                    <a:pt x="18121" y="17137"/>
                  </a:lnTo>
                  <a:lnTo>
                    <a:pt x="18183" y="17221"/>
                  </a:lnTo>
                  <a:lnTo>
                    <a:pt x="18413" y="17430"/>
                  </a:lnTo>
                  <a:lnTo>
                    <a:pt x="18518" y="17535"/>
                  </a:lnTo>
                  <a:lnTo>
                    <a:pt x="18685" y="17598"/>
                  </a:lnTo>
                  <a:lnTo>
                    <a:pt x="18790" y="17681"/>
                  </a:lnTo>
                  <a:lnTo>
                    <a:pt x="18832" y="17702"/>
                  </a:lnTo>
                  <a:lnTo>
                    <a:pt x="18916" y="17681"/>
                  </a:lnTo>
                  <a:lnTo>
                    <a:pt x="18937" y="17639"/>
                  </a:lnTo>
                  <a:lnTo>
                    <a:pt x="18999" y="17556"/>
                  </a:lnTo>
                  <a:lnTo>
                    <a:pt x="19125" y="17556"/>
                  </a:lnTo>
                  <a:lnTo>
                    <a:pt x="19167" y="17493"/>
                  </a:lnTo>
                  <a:lnTo>
                    <a:pt x="19167" y="17430"/>
                  </a:lnTo>
                  <a:lnTo>
                    <a:pt x="19250" y="17367"/>
                  </a:lnTo>
                  <a:lnTo>
                    <a:pt x="19313" y="17367"/>
                  </a:lnTo>
                  <a:lnTo>
                    <a:pt x="19376" y="17388"/>
                  </a:lnTo>
                  <a:lnTo>
                    <a:pt x="19460" y="17430"/>
                  </a:lnTo>
                  <a:lnTo>
                    <a:pt x="19564" y="17388"/>
                  </a:lnTo>
                  <a:lnTo>
                    <a:pt x="19669" y="17388"/>
                  </a:lnTo>
                  <a:lnTo>
                    <a:pt x="19690" y="17346"/>
                  </a:lnTo>
                  <a:lnTo>
                    <a:pt x="19732" y="17221"/>
                  </a:lnTo>
                  <a:lnTo>
                    <a:pt x="19732" y="17116"/>
                  </a:lnTo>
                  <a:lnTo>
                    <a:pt x="19774" y="17033"/>
                  </a:lnTo>
                  <a:lnTo>
                    <a:pt x="19857" y="16907"/>
                  </a:lnTo>
                  <a:lnTo>
                    <a:pt x="19857" y="16823"/>
                  </a:lnTo>
                  <a:lnTo>
                    <a:pt x="19836" y="16761"/>
                  </a:lnTo>
                  <a:lnTo>
                    <a:pt x="19753" y="16740"/>
                  </a:lnTo>
                  <a:lnTo>
                    <a:pt x="19648" y="16761"/>
                  </a:lnTo>
                  <a:lnTo>
                    <a:pt x="19627" y="16802"/>
                  </a:lnTo>
                  <a:lnTo>
                    <a:pt x="19585" y="16761"/>
                  </a:lnTo>
                  <a:lnTo>
                    <a:pt x="19543" y="16761"/>
                  </a:lnTo>
                  <a:lnTo>
                    <a:pt x="19522" y="16802"/>
                  </a:lnTo>
                  <a:lnTo>
                    <a:pt x="19439" y="16740"/>
                  </a:lnTo>
                  <a:lnTo>
                    <a:pt x="19376" y="16656"/>
                  </a:lnTo>
                  <a:lnTo>
                    <a:pt x="19334" y="16614"/>
                  </a:lnTo>
                  <a:lnTo>
                    <a:pt x="19313" y="16530"/>
                  </a:lnTo>
                  <a:lnTo>
                    <a:pt x="19271" y="16530"/>
                  </a:lnTo>
                  <a:lnTo>
                    <a:pt x="19250" y="16614"/>
                  </a:lnTo>
                  <a:lnTo>
                    <a:pt x="19250" y="16719"/>
                  </a:lnTo>
                  <a:lnTo>
                    <a:pt x="19313" y="16740"/>
                  </a:lnTo>
                  <a:lnTo>
                    <a:pt x="19313" y="16823"/>
                  </a:lnTo>
                  <a:lnTo>
                    <a:pt x="19250" y="16907"/>
                  </a:lnTo>
                  <a:lnTo>
                    <a:pt x="19229" y="17012"/>
                  </a:lnTo>
                  <a:lnTo>
                    <a:pt x="19209" y="16949"/>
                  </a:lnTo>
                  <a:lnTo>
                    <a:pt x="19229" y="16823"/>
                  </a:lnTo>
                  <a:lnTo>
                    <a:pt x="19209" y="16719"/>
                  </a:lnTo>
                  <a:lnTo>
                    <a:pt x="19146" y="16698"/>
                  </a:lnTo>
                  <a:lnTo>
                    <a:pt x="19125" y="16551"/>
                  </a:lnTo>
                  <a:lnTo>
                    <a:pt x="19062" y="16530"/>
                  </a:lnTo>
                  <a:lnTo>
                    <a:pt x="19041" y="16489"/>
                  </a:lnTo>
                  <a:lnTo>
                    <a:pt x="19041" y="16447"/>
                  </a:lnTo>
                  <a:lnTo>
                    <a:pt x="19104" y="16426"/>
                  </a:lnTo>
                  <a:lnTo>
                    <a:pt x="19161" y="16311"/>
                  </a:lnTo>
                  <a:lnTo>
                    <a:pt x="19146" y="16279"/>
                  </a:lnTo>
                  <a:lnTo>
                    <a:pt x="19104" y="16238"/>
                  </a:lnTo>
                  <a:lnTo>
                    <a:pt x="19146" y="16217"/>
                  </a:lnTo>
                  <a:lnTo>
                    <a:pt x="19229" y="16217"/>
                  </a:lnTo>
                  <a:lnTo>
                    <a:pt x="19271" y="16175"/>
                  </a:lnTo>
                  <a:lnTo>
                    <a:pt x="19313" y="16091"/>
                  </a:lnTo>
                  <a:lnTo>
                    <a:pt x="19313" y="15966"/>
                  </a:lnTo>
                  <a:lnTo>
                    <a:pt x="19271" y="15903"/>
                  </a:lnTo>
                  <a:lnTo>
                    <a:pt x="19271" y="15861"/>
                  </a:lnTo>
                  <a:lnTo>
                    <a:pt x="19334" y="15861"/>
                  </a:lnTo>
                  <a:lnTo>
                    <a:pt x="19376" y="15903"/>
                  </a:lnTo>
                  <a:lnTo>
                    <a:pt x="19439" y="15986"/>
                  </a:lnTo>
                  <a:lnTo>
                    <a:pt x="19481" y="16007"/>
                  </a:lnTo>
                  <a:lnTo>
                    <a:pt x="19564" y="16007"/>
                  </a:lnTo>
                  <a:lnTo>
                    <a:pt x="19648" y="15966"/>
                  </a:lnTo>
                  <a:lnTo>
                    <a:pt x="19732" y="15986"/>
                  </a:lnTo>
                  <a:lnTo>
                    <a:pt x="19794" y="16028"/>
                  </a:lnTo>
                  <a:lnTo>
                    <a:pt x="19899" y="16070"/>
                  </a:lnTo>
                  <a:lnTo>
                    <a:pt x="20046" y="16175"/>
                  </a:lnTo>
                  <a:lnTo>
                    <a:pt x="20046" y="16238"/>
                  </a:lnTo>
                  <a:lnTo>
                    <a:pt x="20066" y="16321"/>
                  </a:lnTo>
                  <a:lnTo>
                    <a:pt x="20108" y="16384"/>
                  </a:lnTo>
                  <a:lnTo>
                    <a:pt x="20150" y="16447"/>
                  </a:lnTo>
                  <a:lnTo>
                    <a:pt x="20192" y="16489"/>
                  </a:lnTo>
                  <a:lnTo>
                    <a:pt x="20318" y="16405"/>
                  </a:lnTo>
                  <a:lnTo>
                    <a:pt x="20422" y="16238"/>
                  </a:lnTo>
                  <a:lnTo>
                    <a:pt x="20485" y="16133"/>
                  </a:lnTo>
                  <a:lnTo>
                    <a:pt x="20422" y="16091"/>
                  </a:lnTo>
                  <a:lnTo>
                    <a:pt x="20401" y="15986"/>
                  </a:lnTo>
                  <a:lnTo>
                    <a:pt x="20464" y="15924"/>
                  </a:lnTo>
                  <a:lnTo>
                    <a:pt x="20464" y="15882"/>
                  </a:lnTo>
                  <a:lnTo>
                    <a:pt x="20359" y="15861"/>
                  </a:lnTo>
                  <a:lnTo>
                    <a:pt x="20276" y="15903"/>
                  </a:lnTo>
                  <a:lnTo>
                    <a:pt x="20255" y="15966"/>
                  </a:lnTo>
                  <a:lnTo>
                    <a:pt x="20108" y="15882"/>
                  </a:lnTo>
                  <a:lnTo>
                    <a:pt x="20046" y="15777"/>
                  </a:lnTo>
                  <a:lnTo>
                    <a:pt x="19899" y="15756"/>
                  </a:lnTo>
                  <a:lnTo>
                    <a:pt x="19857" y="15777"/>
                  </a:lnTo>
                  <a:lnTo>
                    <a:pt x="19794" y="15714"/>
                  </a:lnTo>
                  <a:lnTo>
                    <a:pt x="19794" y="15673"/>
                  </a:lnTo>
                  <a:lnTo>
                    <a:pt x="19857" y="15673"/>
                  </a:lnTo>
                  <a:lnTo>
                    <a:pt x="19899" y="15589"/>
                  </a:lnTo>
                  <a:lnTo>
                    <a:pt x="19941" y="15401"/>
                  </a:lnTo>
                  <a:lnTo>
                    <a:pt x="19962" y="15380"/>
                  </a:lnTo>
                  <a:lnTo>
                    <a:pt x="19962" y="15296"/>
                  </a:lnTo>
                  <a:lnTo>
                    <a:pt x="19836" y="15254"/>
                  </a:lnTo>
                  <a:lnTo>
                    <a:pt x="19774" y="15254"/>
                  </a:lnTo>
                  <a:lnTo>
                    <a:pt x="19669" y="15359"/>
                  </a:lnTo>
                  <a:lnTo>
                    <a:pt x="19564" y="15380"/>
                  </a:lnTo>
                  <a:lnTo>
                    <a:pt x="19460" y="15359"/>
                  </a:lnTo>
                  <a:lnTo>
                    <a:pt x="19439" y="15296"/>
                  </a:lnTo>
                  <a:lnTo>
                    <a:pt x="19418" y="15191"/>
                  </a:lnTo>
                  <a:lnTo>
                    <a:pt x="19376" y="15149"/>
                  </a:lnTo>
                  <a:lnTo>
                    <a:pt x="19376" y="15066"/>
                  </a:lnTo>
                  <a:lnTo>
                    <a:pt x="19460" y="15129"/>
                  </a:lnTo>
                  <a:lnTo>
                    <a:pt x="19481" y="15170"/>
                  </a:lnTo>
                  <a:lnTo>
                    <a:pt x="19460" y="15233"/>
                  </a:lnTo>
                  <a:lnTo>
                    <a:pt x="19481" y="15296"/>
                  </a:lnTo>
                  <a:lnTo>
                    <a:pt x="19564" y="15359"/>
                  </a:lnTo>
                  <a:lnTo>
                    <a:pt x="19648" y="15359"/>
                  </a:lnTo>
                  <a:lnTo>
                    <a:pt x="19753" y="15254"/>
                  </a:lnTo>
                  <a:lnTo>
                    <a:pt x="19836" y="15233"/>
                  </a:lnTo>
                  <a:lnTo>
                    <a:pt x="19941" y="15233"/>
                  </a:lnTo>
                  <a:lnTo>
                    <a:pt x="19983" y="15275"/>
                  </a:lnTo>
                  <a:lnTo>
                    <a:pt x="20046" y="15275"/>
                  </a:lnTo>
                  <a:lnTo>
                    <a:pt x="20066" y="15233"/>
                  </a:lnTo>
                  <a:lnTo>
                    <a:pt x="20046" y="15170"/>
                  </a:lnTo>
                  <a:lnTo>
                    <a:pt x="19836" y="14961"/>
                  </a:lnTo>
                  <a:lnTo>
                    <a:pt x="19669" y="14836"/>
                  </a:lnTo>
                  <a:lnTo>
                    <a:pt x="19522" y="14836"/>
                  </a:lnTo>
                  <a:lnTo>
                    <a:pt x="19355" y="14752"/>
                  </a:lnTo>
                  <a:lnTo>
                    <a:pt x="19271" y="14647"/>
                  </a:lnTo>
                  <a:lnTo>
                    <a:pt x="19271" y="14564"/>
                  </a:lnTo>
                  <a:lnTo>
                    <a:pt x="19271" y="14522"/>
                  </a:lnTo>
                  <a:lnTo>
                    <a:pt x="19334" y="14564"/>
                  </a:lnTo>
                  <a:lnTo>
                    <a:pt x="19376" y="14668"/>
                  </a:lnTo>
                  <a:lnTo>
                    <a:pt x="19460" y="14731"/>
                  </a:lnTo>
                  <a:lnTo>
                    <a:pt x="19585" y="14731"/>
                  </a:lnTo>
                  <a:lnTo>
                    <a:pt x="19627" y="14668"/>
                  </a:lnTo>
                  <a:lnTo>
                    <a:pt x="19627" y="14626"/>
                  </a:lnTo>
                  <a:lnTo>
                    <a:pt x="19522" y="14522"/>
                  </a:lnTo>
                  <a:lnTo>
                    <a:pt x="19481" y="14459"/>
                  </a:lnTo>
                  <a:lnTo>
                    <a:pt x="19481" y="14438"/>
                  </a:lnTo>
                  <a:lnTo>
                    <a:pt x="19522" y="14438"/>
                  </a:lnTo>
                  <a:lnTo>
                    <a:pt x="19564" y="14459"/>
                  </a:lnTo>
                  <a:lnTo>
                    <a:pt x="19690" y="14626"/>
                  </a:lnTo>
                  <a:lnTo>
                    <a:pt x="19753" y="14731"/>
                  </a:lnTo>
                  <a:lnTo>
                    <a:pt x="19753" y="14773"/>
                  </a:lnTo>
                  <a:lnTo>
                    <a:pt x="19857" y="14857"/>
                  </a:lnTo>
                  <a:lnTo>
                    <a:pt x="19962" y="14940"/>
                  </a:lnTo>
                  <a:lnTo>
                    <a:pt x="20087" y="15087"/>
                  </a:lnTo>
                  <a:lnTo>
                    <a:pt x="20171" y="15129"/>
                  </a:lnTo>
                  <a:lnTo>
                    <a:pt x="20213" y="15087"/>
                  </a:lnTo>
                  <a:lnTo>
                    <a:pt x="20276" y="15129"/>
                  </a:lnTo>
                  <a:lnTo>
                    <a:pt x="20297" y="15170"/>
                  </a:lnTo>
                  <a:lnTo>
                    <a:pt x="20213" y="15233"/>
                  </a:lnTo>
                  <a:lnTo>
                    <a:pt x="20276" y="15296"/>
                  </a:lnTo>
                  <a:lnTo>
                    <a:pt x="20318" y="15359"/>
                  </a:lnTo>
                  <a:lnTo>
                    <a:pt x="20380" y="15359"/>
                  </a:lnTo>
                  <a:lnTo>
                    <a:pt x="20422" y="15275"/>
                  </a:lnTo>
                  <a:lnTo>
                    <a:pt x="20485" y="15087"/>
                  </a:lnTo>
                  <a:lnTo>
                    <a:pt x="20506" y="15045"/>
                  </a:lnTo>
                  <a:lnTo>
                    <a:pt x="20527" y="14982"/>
                  </a:lnTo>
                  <a:lnTo>
                    <a:pt x="20506" y="14877"/>
                  </a:lnTo>
                  <a:lnTo>
                    <a:pt x="20506" y="14836"/>
                  </a:lnTo>
                  <a:lnTo>
                    <a:pt x="20506" y="14710"/>
                  </a:lnTo>
                  <a:lnTo>
                    <a:pt x="20464" y="14626"/>
                  </a:lnTo>
                  <a:lnTo>
                    <a:pt x="20464" y="14564"/>
                  </a:lnTo>
                  <a:lnTo>
                    <a:pt x="20464" y="14543"/>
                  </a:lnTo>
                  <a:lnTo>
                    <a:pt x="20506" y="14564"/>
                  </a:lnTo>
                  <a:lnTo>
                    <a:pt x="20590" y="14605"/>
                  </a:lnTo>
                  <a:lnTo>
                    <a:pt x="20610" y="14605"/>
                  </a:lnTo>
                  <a:lnTo>
                    <a:pt x="20590" y="14543"/>
                  </a:lnTo>
                  <a:lnTo>
                    <a:pt x="20506" y="14459"/>
                  </a:lnTo>
                  <a:lnTo>
                    <a:pt x="20464" y="14354"/>
                  </a:lnTo>
                  <a:lnTo>
                    <a:pt x="20401" y="14313"/>
                  </a:lnTo>
                  <a:lnTo>
                    <a:pt x="20318" y="14292"/>
                  </a:lnTo>
                  <a:lnTo>
                    <a:pt x="19962" y="14292"/>
                  </a:lnTo>
                  <a:lnTo>
                    <a:pt x="19920" y="14208"/>
                  </a:lnTo>
                  <a:lnTo>
                    <a:pt x="19836" y="14145"/>
                  </a:lnTo>
                  <a:lnTo>
                    <a:pt x="19648" y="14145"/>
                  </a:lnTo>
                  <a:lnTo>
                    <a:pt x="19564" y="14187"/>
                  </a:lnTo>
                  <a:lnTo>
                    <a:pt x="19502" y="14187"/>
                  </a:lnTo>
                  <a:lnTo>
                    <a:pt x="19460" y="14124"/>
                  </a:lnTo>
                  <a:lnTo>
                    <a:pt x="19439" y="14103"/>
                  </a:lnTo>
                  <a:lnTo>
                    <a:pt x="19460" y="14041"/>
                  </a:lnTo>
                  <a:lnTo>
                    <a:pt x="19502" y="14103"/>
                  </a:lnTo>
                  <a:lnTo>
                    <a:pt x="19543" y="14124"/>
                  </a:lnTo>
                  <a:lnTo>
                    <a:pt x="19669" y="14103"/>
                  </a:lnTo>
                  <a:lnTo>
                    <a:pt x="19836" y="14082"/>
                  </a:lnTo>
                  <a:lnTo>
                    <a:pt x="19878" y="14124"/>
                  </a:lnTo>
                  <a:lnTo>
                    <a:pt x="19941" y="14103"/>
                  </a:lnTo>
                  <a:lnTo>
                    <a:pt x="20025" y="14082"/>
                  </a:lnTo>
                  <a:lnTo>
                    <a:pt x="20087" y="14103"/>
                  </a:lnTo>
                  <a:lnTo>
                    <a:pt x="20150" y="14124"/>
                  </a:lnTo>
                  <a:lnTo>
                    <a:pt x="20192" y="14103"/>
                  </a:lnTo>
                  <a:lnTo>
                    <a:pt x="20234" y="14082"/>
                  </a:lnTo>
                  <a:lnTo>
                    <a:pt x="20234" y="14020"/>
                  </a:lnTo>
                  <a:lnTo>
                    <a:pt x="20234" y="13915"/>
                  </a:lnTo>
                  <a:lnTo>
                    <a:pt x="20234" y="13873"/>
                  </a:lnTo>
                  <a:lnTo>
                    <a:pt x="20171" y="13831"/>
                  </a:lnTo>
                  <a:lnTo>
                    <a:pt x="20129" y="13873"/>
                  </a:lnTo>
                  <a:lnTo>
                    <a:pt x="20066" y="13894"/>
                  </a:lnTo>
                  <a:lnTo>
                    <a:pt x="19983" y="13873"/>
                  </a:lnTo>
                  <a:lnTo>
                    <a:pt x="19857" y="13873"/>
                  </a:lnTo>
                  <a:lnTo>
                    <a:pt x="19815" y="13810"/>
                  </a:lnTo>
                  <a:lnTo>
                    <a:pt x="19711" y="13706"/>
                  </a:lnTo>
                  <a:lnTo>
                    <a:pt x="19606" y="13727"/>
                  </a:lnTo>
                  <a:lnTo>
                    <a:pt x="19564" y="13789"/>
                  </a:lnTo>
                  <a:lnTo>
                    <a:pt x="19543" y="13789"/>
                  </a:lnTo>
                  <a:lnTo>
                    <a:pt x="19543" y="13685"/>
                  </a:lnTo>
                  <a:lnTo>
                    <a:pt x="19543" y="13601"/>
                  </a:lnTo>
                  <a:lnTo>
                    <a:pt x="19522" y="13538"/>
                  </a:lnTo>
                  <a:lnTo>
                    <a:pt x="19313" y="13538"/>
                  </a:lnTo>
                  <a:lnTo>
                    <a:pt x="19229" y="13497"/>
                  </a:lnTo>
                  <a:lnTo>
                    <a:pt x="19250" y="13455"/>
                  </a:lnTo>
                  <a:lnTo>
                    <a:pt x="19313" y="13455"/>
                  </a:lnTo>
                  <a:lnTo>
                    <a:pt x="19418" y="13476"/>
                  </a:lnTo>
                  <a:lnTo>
                    <a:pt x="19460" y="13455"/>
                  </a:lnTo>
                  <a:lnTo>
                    <a:pt x="19460" y="13392"/>
                  </a:lnTo>
                  <a:lnTo>
                    <a:pt x="19439" y="13371"/>
                  </a:lnTo>
                  <a:lnTo>
                    <a:pt x="19481" y="13308"/>
                  </a:lnTo>
                  <a:lnTo>
                    <a:pt x="19460" y="13266"/>
                  </a:lnTo>
                  <a:lnTo>
                    <a:pt x="19439" y="13204"/>
                  </a:lnTo>
                  <a:lnTo>
                    <a:pt x="19481" y="13162"/>
                  </a:lnTo>
                  <a:lnTo>
                    <a:pt x="19460" y="13078"/>
                  </a:lnTo>
                  <a:lnTo>
                    <a:pt x="19460" y="12994"/>
                  </a:lnTo>
                  <a:lnTo>
                    <a:pt x="19522" y="12973"/>
                  </a:lnTo>
                  <a:lnTo>
                    <a:pt x="19543" y="12994"/>
                  </a:lnTo>
                  <a:lnTo>
                    <a:pt x="19543" y="13078"/>
                  </a:lnTo>
                  <a:lnTo>
                    <a:pt x="19585" y="13141"/>
                  </a:lnTo>
                  <a:lnTo>
                    <a:pt x="19648" y="13162"/>
                  </a:lnTo>
                  <a:lnTo>
                    <a:pt x="19732" y="13078"/>
                  </a:lnTo>
                  <a:lnTo>
                    <a:pt x="19857" y="12953"/>
                  </a:lnTo>
                  <a:lnTo>
                    <a:pt x="19941" y="12932"/>
                  </a:lnTo>
                  <a:lnTo>
                    <a:pt x="19941" y="12890"/>
                  </a:lnTo>
                  <a:lnTo>
                    <a:pt x="19899" y="12869"/>
                  </a:lnTo>
                  <a:lnTo>
                    <a:pt x="19794" y="12848"/>
                  </a:lnTo>
                  <a:lnTo>
                    <a:pt x="19732" y="12848"/>
                  </a:lnTo>
                  <a:lnTo>
                    <a:pt x="19690" y="12827"/>
                  </a:lnTo>
                  <a:lnTo>
                    <a:pt x="19774" y="12785"/>
                  </a:lnTo>
                  <a:lnTo>
                    <a:pt x="19878" y="12785"/>
                  </a:lnTo>
                  <a:lnTo>
                    <a:pt x="19941" y="12827"/>
                  </a:lnTo>
                  <a:lnTo>
                    <a:pt x="19983" y="12827"/>
                  </a:lnTo>
                  <a:lnTo>
                    <a:pt x="19983" y="12764"/>
                  </a:lnTo>
                  <a:lnTo>
                    <a:pt x="19962" y="12743"/>
                  </a:lnTo>
                  <a:lnTo>
                    <a:pt x="20046" y="12722"/>
                  </a:lnTo>
                  <a:lnTo>
                    <a:pt x="20150" y="12722"/>
                  </a:lnTo>
                  <a:lnTo>
                    <a:pt x="20213" y="12785"/>
                  </a:lnTo>
                  <a:lnTo>
                    <a:pt x="20276" y="12827"/>
                  </a:lnTo>
                  <a:lnTo>
                    <a:pt x="20318" y="12785"/>
                  </a:lnTo>
                  <a:lnTo>
                    <a:pt x="20380" y="12827"/>
                  </a:lnTo>
                  <a:lnTo>
                    <a:pt x="20422" y="12890"/>
                  </a:lnTo>
                  <a:lnTo>
                    <a:pt x="20401" y="12973"/>
                  </a:lnTo>
                  <a:lnTo>
                    <a:pt x="20422" y="13036"/>
                  </a:lnTo>
                  <a:lnTo>
                    <a:pt x="20506" y="13057"/>
                  </a:lnTo>
                  <a:lnTo>
                    <a:pt x="20527" y="13036"/>
                  </a:lnTo>
                  <a:lnTo>
                    <a:pt x="20590" y="13057"/>
                  </a:lnTo>
                  <a:lnTo>
                    <a:pt x="20631" y="13141"/>
                  </a:lnTo>
                  <a:lnTo>
                    <a:pt x="20778" y="13183"/>
                  </a:lnTo>
                  <a:lnTo>
                    <a:pt x="20820" y="13266"/>
                  </a:lnTo>
                  <a:lnTo>
                    <a:pt x="20841" y="13287"/>
                  </a:lnTo>
                  <a:lnTo>
                    <a:pt x="20882" y="13245"/>
                  </a:lnTo>
                  <a:lnTo>
                    <a:pt x="20903" y="13141"/>
                  </a:lnTo>
                  <a:lnTo>
                    <a:pt x="20945" y="13057"/>
                  </a:lnTo>
                  <a:lnTo>
                    <a:pt x="21008" y="12890"/>
                  </a:lnTo>
                  <a:lnTo>
                    <a:pt x="21008" y="12848"/>
                  </a:lnTo>
                  <a:lnTo>
                    <a:pt x="21029" y="12722"/>
                  </a:lnTo>
                  <a:lnTo>
                    <a:pt x="21050" y="12555"/>
                  </a:lnTo>
                  <a:lnTo>
                    <a:pt x="21092" y="12513"/>
                  </a:lnTo>
                  <a:lnTo>
                    <a:pt x="21092" y="12429"/>
                  </a:lnTo>
                  <a:lnTo>
                    <a:pt x="21050" y="12346"/>
                  </a:lnTo>
                  <a:lnTo>
                    <a:pt x="20987" y="12304"/>
                  </a:lnTo>
                  <a:lnTo>
                    <a:pt x="20924" y="12241"/>
                  </a:lnTo>
                  <a:lnTo>
                    <a:pt x="20882" y="12241"/>
                  </a:lnTo>
                  <a:lnTo>
                    <a:pt x="20841" y="12199"/>
                  </a:lnTo>
                  <a:lnTo>
                    <a:pt x="20841" y="12136"/>
                  </a:lnTo>
                  <a:lnTo>
                    <a:pt x="20757" y="12136"/>
                  </a:lnTo>
                  <a:lnTo>
                    <a:pt x="20694" y="12220"/>
                  </a:lnTo>
                  <a:lnTo>
                    <a:pt x="20590" y="12325"/>
                  </a:lnTo>
                  <a:lnTo>
                    <a:pt x="20506" y="12346"/>
                  </a:lnTo>
                  <a:lnTo>
                    <a:pt x="20464" y="12304"/>
                  </a:lnTo>
                  <a:lnTo>
                    <a:pt x="20485" y="12241"/>
                  </a:lnTo>
                  <a:lnTo>
                    <a:pt x="20485" y="12157"/>
                  </a:lnTo>
                  <a:lnTo>
                    <a:pt x="20485" y="12136"/>
                  </a:lnTo>
                  <a:lnTo>
                    <a:pt x="20380" y="12116"/>
                  </a:lnTo>
                  <a:lnTo>
                    <a:pt x="20297" y="12116"/>
                  </a:lnTo>
                  <a:lnTo>
                    <a:pt x="20276" y="12053"/>
                  </a:lnTo>
                  <a:lnTo>
                    <a:pt x="20338" y="12032"/>
                  </a:lnTo>
                  <a:lnTo>
                    <a:pt x="20338" y="12011"/>
                  </a:lnTo>
                  <a:lnTo>
                    <a:pt x="20255" y="11948"/>
                  </a:lnTo>
                  <a:lnTo>
                    <a:pt x="20213" y="11906"/>
                  </a:lnTo>
                  <a:lnTo>
                    <a:pt x="20255" y="11885"/>
                  </a:lnTo>
                  <a:lnTo>
                    <a:pt x="20276" y="11906"/>
                  </a:lnTo>
                  <a:lnTo>
                    <a:pt x="20359" y="11927"/>
                  </a:lnTo>
                  <a:lnTo>
                    <a:pt x="20359" y="11885"/>
                  </a:lnTo>
                  <a:lnTo>
                    <a:pt x="20297" y="11802"/>
                  </a:lnTo>
                  <a:lnTo>
                    <a:pt x="20276" y="11718"/>
                  </a:lnTo>
                  <a:lnTo>
                    <a:pt x="20297" y="11676"/>
                  </a:lnTo>
                  <a:lnTo>
                    <a:pt x="20359" y="11634"/>
                  </a:lnTo>
                  <a:lnTo>
                    <a:pt x="20380" y="11676"/>
                  </a:lnTo>
                  <a:lnTo>
                    <a:pt x="20443" y="11697"/>
                  </a:lnTo>
                  <a:lnTo>
                    <a:pt x="20464" y="11739"/>
                  </a:lnTo>
                  <a:lnTo>
                    <a:pt x="20590" y="11885"/>
                  </a:lnTo>
                  <a:lnTo>
                    <a:pt x="20673" y="11927"/>
                  </a:lnTo>
                  <a:lnTo>
                    <a:pt x="20757" y="11906"/>
                  </a:lnTo>
                  <a:lnTo>
                    <a:pt x="20799" y="11844"/>
                  </a:lnTo>
                  <a:lnTo>
                    <a:pt x="20757" y="11718"/>
                  </a:lnTo>
                  <a:lnTo>
                    <a:pt x="20652" y="11613"/>
                  </a:lnTo>
                  <a:lnTo>
                    <a:pt x="20569" y="11572"/>
                  </a:lnTo>
                  <a:lnTo>
                    <a:pt x="20464" y="11530"/>
                  </a:lnTo>
                  <a:lnTo>
                    <a:pt x="20443" y="11404"/>
                  </a:lnTo>
                  <a:lnTo>
                    <a:pt x="20380" y="11320"/>
                  </a:lnTo>
                  <a:lnTo>
                    <a:pt x="20338" y="11258"/>
                  </a:lnTo>
                  <a:lnTo>
                    <a:pt x="20255" y="11216"/>
                  </a:lnTo>
                  <a:lnTo>
                    <a:pt x="20171" y="11174"/>
                  </a:lnTo>
                  <a:lnTo>
                    <a:pt x="20171" y="11111"/>
                  </a:lnTo>
                  <a:lnTo>
                    <a:pt x="20234" y="11069"/>
                  </a:lnTo>
                  <a:lnTo>
                    <a:pt x="20234" y="11007"/>
                  </a:lnTo>
                  <a:lnTo>
                    <a:pt x="20192" y="10986"/>
                  </a:lnTo>
                  <a:lnTo>
                    <a:pt x="20192" y="10944"/>
                  </a:lnTo>
                  <a:lnTo>
                    <a:pt x="20255" y="10881"/>
                  </a:lnTo>
                  <a:lnTo>
                    <a:pt x="20297" y="10881"/>
                  </a:lnTo>
                  <a:lnTo>
                    <a:pt x="20359" y="10860"/>
                  </a:lnTo>
                  <a:lnTo>
                    <a:pt x="20443" y="10881"/>
                  </a:lnTo>
                  <a:lnTo>
                    <a:pt x="20485" y="10944"/>
                  </a:lnTo>
                  <a:lnTo>
                    <a:pt x="20401" y="10986"/>
                  </a:lnTo>
                  <a:lnTo>
                    <a:pt x="20464" y="10986"/>
                  </a:lnTo>
                  <a:lnTo>
                    <a:pt x="20548" y="11048"/>
                  </a:lnTo>
                  <a:lnTo>
                    <a:pt x="20548" y="11090"/>
                  </a:lnTo>
                  <a:lnTo>
                    <a:pt x="20569" y="11174"/>
                  </a:lnTo>
                  <a:lnTo>
                    <a:pt x="20652" y="11195"/>
                  </a:lnTo>
                  <a:lnTo>
                    <a:pt x="20757" y="11111"/>
                  </a:lnTo>
                  <a:lnTo>
                    <a:pt x="20799" y="10986"/>
                  </a:lnTo>
                  <a:lnTo>
                    <a:pt x="20820" y="10860"/>
                  </a:lnTo>
                  <a:lnTo>
                    <a:pt x="20882" y="10776"/>
                  </a:lnTo>
                  <a:lnTo>
                    <a:pt x="20903" y="10735"/>
                  </a:lnTo>
                  <a:lnTo>
                    <a:pt x="20882" y="10588"/>
                  </a:lnTo>
                  <a:lnTo>
                    <a:pt x="20966" y="10525"/>
                  </a:lnTo>
                  <a:lnTo>
                    <a:pt x="21029" y="10463"/>
                  </a:lnTo>
                  <a:lnTo>
                    <a:pt x="21071" y="10316"/>
                  </a:lnTo>
                  <a:lnTo>
                    <a:pt x="21029" y="10212"/>
                  </a:lnTo>
                  <a:lnTo>
                    <a:pt x="20987" y="10128"/>
                  </a:lnTo>
                  <a:lnTo>
                    <a:pt x="21029" y="9919"/>
                  </a:lnTo>
                  <a:lnTo>
                    <a:pt x="21092" y="9751"/>
                  </a:lnTo>
                  <a:lnTo>
                    <a:pt x="21092" y="9605"/>
                  </a:lnTo>
                  <a:lnTo>
                    <a:pt x="21175" y="9521"/>
                  </a:lnTo>
                  <a:lnTo>
                    <a:pt x="21175" y="9437"/>
                  </a:lnTo>
                  <a:lnTo>
                    <a:pt x="21196" y="9312"/>
                  </a:lnTo>
                  <a:lnTo>
                    <a:pt x="21196" y="9165"/>
                  </a:lnTo>
                  <a:lnTo>
                    <a:pt x="21280" y="9082"/>
                  </a:lnTo>
                  <a:lnTo>
                    <a:pt x="21343" y="8956"/>
                  </a:lnTo>
                  <a:lnTo>
                    <a:pt x="21531" y="8684"/>
                  </a:lnTo>
                  <a:lnTo>
                    <a:pt x="21615" y="8538"/>
                  </a:lnTo>
                  <a:lnTo>
                    <a:pt x="21761" y="8391"/>
                  </a:lnTo>
                  <a:lnTo>
                    <a:pt x="21824" y="8287"/>
                  </a:lnTo>
                  <a:lnTo>
                    <a:pt x="21908" y="8224"/>
                  </a:lnTo>
                  <a:lnTo>
                    <a:pt x="21950" y="8077"/>
                  </a:lnTo>
                  <a:lnTo>
                    <a:pt x="22075" y="7973"/>
                  </a:lnTo>
                  <a:lnTo>
                    <a:pt x="22117" y="7952"/>
                  </a:lnTo>
                  <a:lnTo>
                    <a:pt x="22075" y="7910"/>
                  </a:lnTo>
                  <a:lnTo>
                    <a:pt x="22012" y="7847"/>
                  </a:lnTo>
                  <a:lnTo>
                    <a:pt x="21908" y="7826"/>
                  </a:lnTo>
                  <a:lnTo>
                    <a:pt x="21845" y="7763"/>
                  </a:lnTo>
                  <a:lnTo>
                    <a:pt x="21803" y="7722"/>
                  </a:lnTo>
                  <a:lnTo>
                    <a:pt x="21719" y="7743"/>
                  </a:lnTo>
                  <a:lnTo>
                    <a:pt x="21552" y="7805"/>
                  </a:lnTo>
                  <a:lnTo>
                    <a:pt x="21406" y="7847"/>
                  </a:lnTo>
                  <a:lnTo>
                    <a:pt x="21280" y="7910"/>
                  </a:lnTo>
                  <a:lnTo>
                    <a:pt x="21196" y="8015"/>
                  </a:lnTo>
                  <a:lnTo>
                    <a:pt x="21092" y="8056"/>
                  </a:lnTo>
                  <a:lnTo>
                    <a:pt x="21071" y="8119"/>
                  </a:lnTo>
                  <a:lnTo>
                    <a:pt x="21008" y="8140"/>
                  </a:lnTo>
                  <a:lnTo>
                    <a:pt x="20903" y="8077"/>
                  </a:lnTo>
                  <a:lnTo>
                    <a:pt x="20862" y="8035"/>
                  </a:lnTo>
                  <a:lnTo>
                    <a:pt x="20862" y="7973"/>
                  </a:lnTo>
                  <a:lnTo>
                    <a:pt x="20924" y="7973"/>
                  </a:lnTo>
                  <a:lnTo>
                    <a:pt x="20987" y="7952"/>
                  </a:lnTo>
                  <a:lnTo>
                    <a:pt x="20987" y="7847"/>
                  </a:lnTo>
                  <a:lnTo>
                    <a:pt x="20966" y="7805"/>
                  </a:lnTo>
                  <a:lnTo>
                    <a:pt x="20882" y="7805"/>
                  </a:lnTo>
                  <a:lnTo>
                    <a:pt x="20820" y="7763"/>
                  </a:lnTo>
                  <a:lnTo>
                    <a:pt x="20903" y="7743"/>
                  </a:lnTo>
                  <a:lnTo>
                    <a:pt x="20966" y="7701"/>
                  </a:lnTo>
                  <a:lnTo>
                    <a:pt x="21071" y="7617"/>
                  </a:lnTo>
                  <a:lnTo>
                    <a:pt x="21134" y="7491"/>
                  </a:lnTo>
                  <a:lnTo>
                    <a:pt x="21238" y="7408"/>
                  </a:lnTo>
                  <a:lnTo>
                    <a:pt x="21322" y="7408"/>
                  </a:lnTo>
                  <a:lnTo>
                    <a:pt x="21447" y="7429"/>
                  </a:lnTo>
                  <a:lnTo>
                    <a:pt x="21698" y="7617"/>
                  </a:lnTo>
                  <a:lnTo>
                    <a:pt x="21761" y="7659"/>
                  </a:lnTo>
                  <a:lnTo>
                    <a:pt x="21970" y="7659"/>
                  </a:lnTo>
                  <a:lnTo>
                    <a:pt x="22075" y="7638"/>
                  </a:lnTo>
                  <a:lnTo>
                    <a:pt x="22180" y="7659"/>
                  </a:lnTo>
                  <a:lnTo>
                    <a:pt x="22389" y="7617"/>
                  </a:lnTo>
                  <a:lnTo>
                    <a:pt x="22494" y="7554"/>
                  </a:lnTo>
                  <a:lnTo>
                    <a:pt x="22494" y="7491"/>
                  </a:lnTo>
                  <a:lnTo>
                    <a:pt x="22473" y="7429"/>
                  </a:lnTo>
                  <a:lnTo>
                    <a:pt x="22515" y="7429"/>
                  </a:lnTo>
                  <a:lnTo>
                    <a:pt x="22598" y="7408"/>
                  </a:lnTo>
                  <a:lnTo>
                    <a:pt x="22682" y="7324"/>
                  </a:lnTo>
                  <a:lnTo>
                    <a:pt x="22682" y="7240"/>
                  </a:lnTo>
                  <a:lnTo>
                    <a:pt x="22640" y="7178"/>
                  </a:lnTo>
                  <a:lnTo>
                    <a:pt x="22535" y="7136"/>
                  </a:lnTo>
                  <a:lnTo>
                    <a:pt x="22473" y="7094"/>
                  </a:lnTo>
                  <a:lnTo>
                    <a:pt x="22431" y="7073"/>
                  </a:lnTo>
                  <a:lnTo>
                    <a:pt x="22347" y="7073"/>
                  </a:lnTo>
                  <a:lnTo>
                    <a:pt x="22263" y="7136"/>
                  </a:lnTo>
                  <a:lnTo>
                    <a:pt x="22222" y="7136"/>
                  </a:lnTo>
                  <a:lnTo>
                    <a:pt x="22138" y="7073"/>
                  </a:lnTo>
                  <a:lnTo>
                    <a:pt x="21908" y="7073"/>
                  </a:lnTo>
                  <a:lnTo>
                    <a:pt x="21761" y="7031"/>
                  </a:lnTo>
                  <a:lnTo>
                    <a:pt x="21657" y="6989"/>
                  </a:lnTo>
                  <a:lnTo>
                    <a:pt x="21594" y="6989"/>
                  </a:lnTo>
                  <a:lnTo>
                    <a:pt x="21510" y="7010"/>
                  </a:lnTo>
                  <a:lnTo>
                    <a:pt x="21196" y="7010"/>
                  </a:lnTo>
                  <a:lnTo>
                    <a:pt x="21092" y="6968"/>
                  </a:lnTo>
                  <a:lnTo>
                    <a:pt x="21196" y="6968"/>
                  </a:lnTo>
                  <a:lnTo>
                    <a:pt x="21301" y="6989"/>
                  </a:lnTo>
                  <a:lnTo>
                    <a:pt x="21406" y="6927"/>
                  </a:lnTo>
                  <a:lnTo>
                    <a:pt x="21531" y="6906"/>
                  </a:lnTo>
                  <a:lnTo>
                    <a:pt x="21636" y="6927"/>
                  </a:lnTo>
                  <a:lnTo>
                    <a:pt x="21740" y="6968"/>
                  </a:lnTo>
                  <a:lnTo>
                    <a:pt x="21782" y="6927"/>
                  </a:lnTo>
                  <a:lnTo>
                    <a:pt x="21845" y="6885"/>
                  </a:lnTo>
                  <a:lnTo>
                    <a:pt x="21950" y="6885"/>
                  </a:lnTo>
                  <a:lnTo>
                    <a:pt x="21991" y="6822"/>
                  </a:lnTo>
                  <a:lnTo>
                    <a:pt x="22054" y="6801"/>
                  </a:lnTo>
                  <a:lnTo>
                    <a:pt x="22138" y="6822"/>
                  </a:lnTo>
                  <a:lnTo>
                    <a:pt x="22180" y="6822"/>
                  </a:lnTo>
                  <a:lnTo>
                    <a:pt x="22201" y="6780"/>
                  </a:lnTo>
                  <a:lnTo>
                    <a:pt x="22242" y="6759"/>
                  </a:lnTo>
                  <a:lnTo>
                    <a:pt x="22284" y="6759"/>
                  </a:lnTo>
                  <a:lnTo>
                    <a:pt x="22305" y="6780"/>
                  </a:lnTo>
                  <a:lnTo>
                    <a:pt x="22368" y="6801"/>
                  </a:lnTo>
                  <a:lnTo>
                    <a:pt x="22410" y="6822"/>
                  </a:lnTo>
                  <a:lnTo>
                    <a:pt x="22515" y="6822"/>
                  </a:lnTo>
                  <a:lnTo>
                    <a:pt x="22619" y="6864"/>
                  </a:lnTo>
                  <a:lnTo>
                    <a:pt x="22703" y="6906"/>
                  </a:lnTo>
                  <a:lnTo>
                    <a:pt x="22891" y="6906"/>
                  </a:lnTo>
                  <a:lnTo>
                    <a:pt x="22996" y="6822"/>
                  </a:lnTo>
                  <a:lnTo>
                    <a:pt x="23184" y="6759"/>
                  </a:lnTo>
                  <a:lnTo>
                    <a:pt x="23331" y="6759"/>
                  </a:lnTo>
                  <a:lnTo>
                    <a:pt x="23351" y="6675"/>
                  </a:lnTo>
                  <a:lnTo>
                    <a:pt x="23351" y="6592"/>
                  </a:lnTo>
                  <a:lnTo>
                    <a:pt x="23310" y="6571"/>
                  </a:lnTo>
                  <a:lnTo>
                    <a:pt x="23247" y="6487"/>
                  </a:lnTo>
                  <a:lnTo>
                    <a:pt x="23247" y="6445"/>
                  </a:lnTo>
                  <a:lnTo>
                    <a:pt x="23226" y="6403"/>
                  </a:lnTo>
                  <a:lnTo>
                    <a:pt x="23226" y="6362"/>
                  </a:lnTo>
                  <a:lnTo>
                    <a:pt x="23289" y="6257"/>
                  </a:lnTo>
                  <a:lnTo>
                    <a:pt x="23351" y="6194"/>
                  </a:lnTo>
                  <a:lnTo>
                    <a:pt x="23414" y="6194"/>
                  </a:lnTo>
                  <a:lnTo>
                    <a:pt x="23561" y="6299"/>
                  </a:lnTo>
                  <a:lnTo>
                    <a:pt x="23644" y="6341"/>
                  </a:lnTo>
                  <a:lnTo>
                    <a:pt x="23707" y="6299"/>
                  </a:lnTo>
                  <a:lnTo>
                    <a:pt x="23749" y="6236"/>
                  </a:lnTo>
                  <a:lnTo>
                    <a:pt x="23854" y="6069"/>
                  </a:lnTo>
                  <a:lnTo>
                    <a:pt x="23958" y="5985"/>
                  </a:lnTo>
                  <a:lnTo>
                    <a:pt x="24042" y="5964"/>
                  </a:lnTo>
                  <a:lnTo>
                    <a:pt x="24063" y="5922"/>
                  </a:lnTo>
                  <a:lnTo>
                    <a:pt x="24167" y="5838"/>
                  </a:lnTo>
                  <a:lnTo>
                    <a:pt x="24272" y="5776"/>
                  </a:lnTo>
                  <a:lnTo>
                    <a:pt x="24335" y="5713"/>
                  </a:lnTo>
                  <a:lnTo>
                    <a:pt x="24335" y="5566"/>
                  </a:lnTo>
                  <a:lnTo>
                    <a:pt x="24272" y="5420"/>
                  </a:lnTo>
                  <a:lnTo>
                    <a:pt x="24188" y="5336"/>
                  </a:lnTo>
                  <a:lnTo>
                    <a:pt x="24167" y="5253"/>
                  </a:lnTo>
                  <a:lnTo>
                    <a:pt x="24021" y="5127"/>
                  </a:lnTo>
                  <a:lnTo>
                    <a:pt x="24021" y="5085"/>
                  </a:lnTo>
                  <a:lnTo>
                    <a:pt x="23958" y="5002"/>
                  </a:lnTo>
                  <a:lnTo>
                    <a:pt x="23854" y="4939"/>
                  </a:lnTo>
                  <a:lnTo>
                    <a:pt x="23812" y="4939"/>
                  </a:lnTo>
                  <a:lnTo>
                    <a:pt x="23728" y="4876"/>
                  </a:lnTo>
                  <a:lnTo>
                    <a:pt x="23623" y="4813"/>
                  </a:lnTo>
                  <a:lnTo>
                    <a:pt x="23498" y="4813"/>
                  </a:lnTo>
                  <a:lnTo>
                    <a:pt x="23331" y="4771"/>
                  </a:lnTo>
                  <a:lnTo>
                    <a:pt x="23184" y="4688"/>
                  </a:lnTo>
                  <a:lnTo>
                    <a:pt x="23038" y="4667"/>
                  </a:lnTo>
                  <a:lnTo>
                    <a:pt x="22975" y="4688"/>
                  </a:lnTo>
                  <a:lnTo>
                    <a:pt x="22828" y="4688"/>
                  </a:lnTo>
                  <a:lnTo>
                    <a:pt x="22682" y="4730"/>
                  </a:lnTo>
                  <a:lnTo>
                    <a:pt x="22619" y="4792"/>
                  </a:lnTo>
                  <a:lnTo>
                    <a:pt x="22515" y="4834"/>
                  </a:lnTo>
                  <a:lnTo>
                    <a:pt x="22410" y="4792"/>
                  </a:lnTo>
                  <a:lnTo>
                    <a:pt x="22389" y="4730"/>
                  </a:lnTo>
                  <a:lnTo>
                    <a:pt x="22347" y="4771"/>
                  </a:lnTo>
                  <a:lnTo>
                    <a:pt x="22305" y="4834"/>
                  </a:lnTo>
                  <a:lnTo>
                    <a:pt x="22347" y="4918"/>
                  </a:lnTo>
                  <a:lnTo>
                    <a:pt x="22347" y="5022"/>
                  </a:lnTo>
                  <a:lnTo>
                    <a:pt x="22284" y="5106"/>
                  </a:lnTo>
                  <a:lnTo>
                    <a:pt x="22242" y="5106"/>
                  </a:lnTo>
                  <a:lnTo>
                    <a:pt x="22242" y="5148"/>
                  </a:lnTo>
                  <a:lnTo>
                    <a:pt x="22263" y="5211"/>
                  </a:lnTo>
                  <a:lnTo>
                    <a:pt x="22242" y="5294"/>
                  </a:lnTo>
                  <a:lnTo>
                    <a:pt x="22138" y="5336"/>
                  </a:lnTo>
                  <a:lnTo>
                    <a:pt x="22033" y="5336"/>
                  </a:lnTo>
                  <a:lnTo>
                    <a:pt x="21970" y="5253"/>
                  </a:lnTo>
                  <a:lnTo>
                    <a:pt x="21970" y="5190"/>
                  </a:lnTo>
                  <a:lnTo>
                    <a:pt x="21929" y="5148"/>
                  </a:lnTo>
                  <a:lnTo>
                    <a:pt x="21866" y="5211"/>
                  </a:lnTo>
                  <a:lnTo>
                    <a:pt x="21866" y="5315"/>
                  </a:lnTo>
                  <a:lnTo>
                    <a:pt x="21887" y="5336"/>
                  </a:lnTo>
                  <a:lnTo>
                    <a:pt x="21845" y="5420"/>
                  </a:lnTo>
                  <a:lnTo>
                    <a:pt x="21824" y="5525"/>
                  </a:lnTo>
                  <a:lnTo>
                    <a:pt x="21782" y="5566"/>
                  </a:lnTo>
                  <a:lnTo>
                    <a:pt x="21782" y="5504"/>
                  </a:lnTo>
                  <a:lnTo>
                    <a:pt x="21824" y="5441"/>
                  </a:lnTo>
                  <a:lnTo>
                    <a:pt x="21782" y="5315"/>
                  </a:lnTo>
                  <a:lnTo>
                    <a:pt x="21740" y="5232"/>
                  </a:lnTo>
                  <a:lnTo>
                    <a:pt x="21761" y="5148"/>
                  </a:lnTo>
                  <a:lnTo>
                    <a:pt x="21761" y="5064"/>
                  </a:lnTo>
                  <a:lnTo>
                    <a:pt x="21719" y="5002"/>
                  </a:lnTo>
                  <a:lnTo>
                    <a:pt x="21719" y="4918"/>
                  </a:lnTo>
                  <a:lnTo>
                    <a:pt x="21657" y="4939"/>
                  </a:lnTo>
                  <a:lnTo>
                    <a:pt x="21636" y="5002"/>
                  </a:lnTo>
                  <a:lnTo>
                    <a:pt x="21552" y="5064"/>
                  </a:lnTo>
                  <a:lnTo>
                    <a:pt x="21552" y="5148"/>
                  </a:lnTo>
                  <a:lnTo>
                    <a:pt x="21531" y="5253"/>
                  </a:lnTo>
                  <a:lnTo>
                    <a:pt x="21364" y="5420"/>
                  </a:lnTo>
                  <a:lnTo>
                    <a:pt x="21301" y="5483"/>
                  </a:lnTo>
                  <a:lnTo>
                    <a:pt x="21217" y="5483"/>
                  </a:lnTo>
                  <a:lnTo>
                    <a:pt x="21154" y="5546"/>
                  </a:lnTo>
                  <a:lnTo>
                    <a:pt x="21050" y="5629"/>
                  </a:lnTo>
                  <a:lnTo>
                    <a:pt x="20945" y="5629"/>
                  </a:lnTo>
                  <a:lnTo>
                    <a:pt x="20841" y="5734"/>
                  </a:lnTo>
                  <a:lnTo>
                    <a:pt x="20694" y="5818"/>
                  </a:lnTo>
                  <a:lnTo>
                    <a:pt x="20422" y="5818"/>
                  </a:lnTo>
                  <a:lnTo>
                    <a:pt x="20422" y="5859"/>
                  </a:lnTo>
                  <a:lnTo>
                    <a:pt x="20359" y="5901"/>
                  </a:lnTo>
                  <a:lnTo>
                    <a:pt x="20255" y="5901"/>
                  </a:lnTo>
                  <a:lnTo>
                    <a:pt x="20171" y="5880"/>
                  </a:lnTo>
                  <a:lnTo>
                    <a:pt x="20087" y="5943"/>
                  </a:lnTo>
                  <a:lnTo>
                    <a:pt x="19711" y="6131"/>
                  </a:lnTo>
                  <a:lnTo>
                    <a:pt x="19522" y="6278"/>
                  </a:lnTo>
                  <a:lnTo>
                    <a:pt x="19502" y="6382"/>
                  </a:lnTo>
                  <a:lnTo>
                    <a:pt x="19439" y="6403"/>
                  </a:lnTo>
                  <a:lnTo>
                    <a:pt x="19229" y="6571"/>
                  </a:lnTo>
                  <a:lnTo>
                    <a:pt x="19125" y="6675"/>
                  </a:lnTo>
                  <a:lnTo>
                    <a:pt x="19104" y="6613"/>
                  </a:lnTo>
                  <a:lnTo>
                    <a:pt x="19083" y="6613"/>
                  </a:lnTo>
                  <a:lnTo>
                    <a:pt x="18978" y="6696"/>
                  </a:lnTo>
                  <a:lnTo>
                    <a:pt x="18895" y="6822"/>
                  </a:lnTo>
                  <a:lnTo>
                    <a:pt x="18790" y="6968"/>
                  </a:lnTo>
                  <a:lnTo>
                    <a:pt x="18769" y="7031"/>
                  </a:lnTo>
                  <a:lnTo>
                    <a:pt x="18727" y="7094"/>
                  </a:lnTo>
                  <a:lnTo>
                    <a:pt x="18706" y="7031"/>
                  </a:lnTo>
                  <a:lnTo>
                    <a:pt x="18748" y="6906"/>
                  </a:lnTo>
                  <a:lnTo>
                    <a:pt x="18748" y="6801"/>
                  </a:lnTo>
                  <a:lnTo>
                    <a:pt x="18748" y="6696"/>
                  </a:lnTo>
                  <a:lnTo>
                    <a:pt x="18853" y="6696"/>
                  </a:lnTo>
                  <a:lnTo>
                    <a:pt x="18895" y="6654"/>
                  </a:lnTo>
                  <a:lnTo>
                    <a:pt x="19020" y="6550"/>
                  </a:lnTo>
                  <a:lnTo>
                    <a:pt x="19104" y="6508"/>
                  </a:lnTo>
                  <a:lnTo>
                    <a:pt x="19209" y="6403"/>
                  </a:lnTo>
                  <a:lnTo>
                    <a:pt x="19355" y="6278"/>
                  </a:lnTo>
                  <a:lnTo>
                    <a:pt x="19418" y="6194"/>
                  </a:lnTo>
                  <a:lnTo>
                    <a:pt x="19522" y="6152"/>
                  </a:lnTo>
                  <a:lnTo>
                    <a:pt x="19627" y="5985"/>
                  </a:lnTo>
                  <a:lnTo>
                    <a:pt x="19669" y="5922"/>
                  </a:lnTo>
                  <a:lnTo>
                    <a:pt x="19648" y="5838"/>
                  </a:lnTo>
                  <a:lnTo>
                    <a:pt x="19669" y="5776"/>
                  </a:lnTo>
                  <a:lnTo>
                    <a:pt x="19690" y="5818"/>
                  </a:lnTo>
                  <a:lnTo>
                    <a:pt x="19753" y="5838"/>
                  </a:lnTo>
                  <a:lnTo>
                    <a:pt x="19836" y="5755"/>
                  </a:lnTo>
                  <a:lnTo>
                    <a:pt x="19941" y="5713"/>
                  </a:lnTo>
                  <a:lnTo>
                    <a:pt x="19941" y="5629"/>
                  </a:lnTo>
                  <a:lnTo>
                    <a:pt x="20004" y="5504"/>
                  </a:lnTo>
                  <a:lnTo>
                    <a:pt x="20066" y="5462"/>
                  </a:lnTo>
                  <a:lnTo>
                    <a:pt x="20150" y="5504"/>
                  </a:lnTo>
                  <a:lnTo>
                    <a:pt x="20213" y="5420"/>
                  </a:lnTo>
                  <a:lnTo>
                    <a:pt x="20297" y="5399"/>
                  </a:lnTo>
                  <a:lnTo>
                    <a:pt x="20318" y="5420"/>
                  </a:lnTo>
                  <a:lnTo>
                    <a:pt x="20401" y="5420"/>
                  </a:lnTo>
                  <a:lnTo>
                    <a:pt x="20715" y="5127"/>
                  </a:lnTo>
                  <a:lnTo>
                    <a:pt x="20778" y="5022"/>
                  </a:lnTo>
                  <a:lnTo>
                    <a:pt x="20799" y="4897"/>
                  </a:lnTo>
                  <a:lnTo>
                    <a:pt x="20882" y="4709"/>
                  </a:lnTo>
                  <a:lnTo>
                    <a:pt x="20987" y="4583"/>
                  </a:lnTo>
                  <a:lnTo>
                    <a:pt x="20987" y="4458"/>
                  </a:lnTo>
                  <a:lnTo>
                    <a:pt x="20987" y="4269"/>
                  </a:lnTo>
                  <a:lnTo>
                    <a:pt x="20945" y="4165"/>
                  </a:lnTo>
                  <a:lnTo>
                    <a:pt x="20882" y="4144"/>
                  </a:lnTo>
                  <a:lnTo>
                    <a:pt x="20736" y="4165"/>
                  </a:lnTo>
                  <a:lnTo>
                    <a:pt x="20590" y="4165"/>
                  </a:lnTo>
                  <a:lnTo>
                    <a:pt x="20464" y="4102"/>
                  </a:lnTo>
                  <a:lnTo>
                    <a:pt x="20318" y="4102"/>
                  </a:lnTo>
                  <a:lnTo>
                    <a:pt x="20255" y="4165"/>
                  </a:lnTo>
                  <a:lnTo>
                    <a:pt x="20213" y="4248"/>
                  </a:lnTo>
                  <a:lnTo>
                    <a:pt x="20255" y="4290"/>
                  </a:lnTo>
                  <a:lnTo>
                    <a:pt x="20213" y="4353"/>
                  </a:lnTo>
                  <a:lnTo>
                    <a:pt x="20213" y="4499"/>
                  </a:lnTo>
                  <a:lnTo>
                    <a:pt x="20171" y="4646"/>
                  </a:lnTo>
                  <a:lnTo>
                    <a:pt x="20066" y="4792"/>
                  </a:lnTo>
                  <a:lnTo>
                    <a:pt x="20004" y="4730"/>
                  </a:lnTo>
                  <a:lnTo>
                    <a:pt x="19941" y="4709"/>
                  </a:lnTo>
                  <a:lnTo>
                    <a:pt x="19899" y="4709"/>
                  </a:lnTo>
                  <a:lnTo>
                    <a:pt x="19857" y="4771"/>
                  </a:lnTo>
                  <a:lnTo>
                    <a:pt x="19794" y="4792"/>
                  </a:lnTo>
                  <a:lnTo>
                    <a:pt x="19732" y="4730"/>
                  </a:lnTo>
                  <a:lnTo>
                    <a:pt x="19669" y="4730"/>
                  </a:lnTo>
                  <a:cubicBezTo>
                    <a:pt x="19669" y="4730"/>
                    <a:pt x="19481" y="4688"/>
                    <a:pt x="19481" y="4646"/>
                  </a:cubicBezTo>
                  <a:lnTo>
                    <a:pt x="19271" y="4646"/>
                  </a:lnTo>
                  <a:lnTo>
                    <a:pt x="19167" y="4709"/>
                  </a:lnTo>
                  <a:lnTo>
                    <a:pt x="19020" y="4730"/>
                  </a:lnTo>
                  <a:lnTo>
                    <a:pt x="18895" y="4792"/>
                  </a:lnTo>
                  <a:lnTo>
                    <a:pt x="18832" y="4750"/>
                  </a:lnTo>
                  <a:lnTo>
                    <a:pt x="18832" y="4709"/>
                  </a:lnTo>
                  <a:lnTo>
                    <a:pt x="18853" y="4625"/>
                  </a:lnTo>
                  <a:lnTo>
                    <a:pt x="18853" y="4541"/>
                  </a:lnTo>
                  <a:lnTo>
                    <a:pt x="18895" y="4478"/>
                  </a:lnTo>
                  <a:lnTo>
                    <a:pt x="18916" y="4478"/>
                  </a:lnTo>
                  <a:lnTo>
                    <a:pt x="18957" y="4499"/>
                  </a:lnTo>
                  <a:lnTo>
                    <a:pt x="19020" y="4499"/>
                  </a:lnTo>
                  <a:lnTo>
                    <a:pt x="19146" y="4437"/>
                  </a:lnTo>
                  <a:lnTo>
                    <a:pt x="19439" y="4416"/>
                  </a:lnTo>
                  <a:lnTo>
                    <a:pt x="19481" y="4395"/>
                  </a:lnTo>
                  <a:lnTo>
                    <a:pt x="19543" y="4290"/>
                  </a:lnTo>
                  <a:lnTo>
                    <a:pt x="19564" y="4206"/>
                  </a:lnTo>
                  <a:lnTo>
                    <a:pt x="19648" y="4165"/>
                  </a:lnTo>
                  <a:lnTo>
                    <a:pt x="19669" y="4102"/>
                  </a:lnTo>
                  <a:lnTo>
                    <a:pt x="19627" y="4060"/>
                  </a:lnTo>
                  <a:lnTo>
                    <a:pt x="19627" y="3997"/>
                  </a:lnTo>
                  <a:lnTo>
                    <a:pt x="19313" y="3997"/>
                  </a:lnTo>
                  <a:lnTo>
                    <a:pt x="19125" y="3955"/>
                  </a:lnTo>
                  <a:lnTo>
                    <a:pt x="19020" y="3893"/>
                  </a:lnTo>
                  <a:lnTo>
                    <a:pt x="18937" y="3872"/>
                  </a:lnTo>
                  <a:lnTo>
                    <a:pt x="18685" y="3893"/>
                  </a:lnTo>
                  <a:lnTo>
                    <a:pt x="18560" y="3872"/>
                  </a:lnTo>
                  <a:lnTo>
                    <a:pt x="18455" y="3830"/>
                  </a:lnTo>
                  <a:lnTo>
                    <a:pt x="18288" y="3830"/>
                  </a:lnTo>
                  <a:lnTo>
                    <a:pt x="18162" y="3851"/>
                  </a:lnTo>
                  <a:lnTo>
                    <a:pt x="18100" y="3830"/>
                  </a:lnTo>
                  <a:lnTo>
                    <a:pt x="17995" y="3788"/>
                  </a:lnTo>
                  <a:lnTo>
                    <a:pt x="17932" y="3788"/>
                  </a:lnTo>
                  <a:lnTo>
                    <a:pt x="17849" y="3893"/>
                  </a:lnTo>
                  <a:lnTo>
                    <a:pt x="17849" y="3976"/>
                  </a:lnTo>
                  <a:lnTo>
                    <a:pt x="17765" y="4039"/>
                  </a:lnTo>
                  <a:lnTo>
                    <a:pt x="17744" y="4039"/>
                  </a:lnTo>
                  <a:lnTo>
                    <a:pt x="17765" y="3955"/>
                  </a:lnTo>
                  <a:lnTo>
                    <a:pt x="17765" y="3934"/>
                  </a:lnTo>
                  <a:lnTo>
                    <a:pt x="17681" y="3934"/>
                  </a:lnTo>
                  <a:lnTo>
                    <a:pt x="17451" y="3997"/>
                  </a:lnTo>
                  <a:lnTo>
                    <a:pt x="17305" y="4060"/>
                  </a:lnTo>
                  <a:lnTo>
                    <a:pt x="17221" y="4144"/>
                  </a:lnTo>
                  <a:lnTo>
                    <a:pt x="17158" y="4186"/>
                  </a:lnTo>
                  <a:lnTo>
                    <a:pt x="17053" y="4186"/>
                  </a:lnTo>
                  <a:lnTo>
                    <a:pt x="16949" y="4206"/>
                  </a:lnTo>
                  <a:lnTo>
                    <a:pt x="16886" y="4269"/>
                  </a:lnTo>
                  <a:lnTo>
                    <a:pt x="16781" y="4290"/>
                  </a:lnTo>
                  <a:lnTo>
                    <a:pt x="16698" y="4374"/>
                  </a:lnTo>
                  <a:lnTo>
                    <a:pt x="16698" y="4458"/>
                  </a:lnTo>
                  <a:lnTo>
                    <a:pt x="16635" y="4520"/>
                  </a:lnTo>
                  <a:lnTo>
                    <a:pt x="16593" y="4520"/>
                  </a:lnTo>
                  <a:lnTo>
                    <a:pt x="16530" y="4458"/>
                  </a:lnTo>
                  <a:lnTo>
                    <a:pt x="16530" y="4374"/>
                  </a:lnTo>
                  <a:lnTo>
                    <a:pt x="16509" y="4290"/>
                  </a:lnTo>
                  <a:lnTo>
                    <a:pt x="16468" y="4248"/>
                  </a:lnTo>
                  <a:lnTo>
                    <a:pt x="16468" y="4165"/>
                  </a:lnTo>
                  <a:lnTo>
                    <a:pt x="16509" y="4081"/>
                  </a:lnTo>
                  <a:lnTo>
                    <a:pt x="16593" y="4081"/>
                  </a:lnTo>
                  <a:lnTo>
                    <a:pt x="16698" y="4039"/>
                  </a:lnTo>
                  <a:lnTo>
                    <a:pt x="16802" y="4039"/>
                  </a:lnTo>
                  <a:lnTo>
                    <a:pt x="16886" y="3997"/>
                  </a:lnTo>
                  <a:lnTo>
                    <a:pt x="16928" y="3955"/>
                  </a:lnTo>
                  <a:lnTo>
                    <a:pt x="17012" y="3934"/>
                  </a:lnTo>
                  <a:lnTo>
                    <a:pt x="17158" y="3893"/>
                  </a:lnTo>
                  <a:lnTo>
                    <a:pt x="17263" y="3851"/>
                  </a:lnTo>
                  <a:lnTo>
                    <a:pt x="17346" y="3788"/>
                  </a:lnTo>
                  <a:lnTo>
                    <a:pt x="17472" y="3788"/>
                  </a:lnTo>
                  <a:lnTo>
                    <a:pt x="17556" y="3746"/>
                  </a:lnTo>
                  <a:lnTo>
                    <a:pt x="17577" y="3662"/>
                  </a:lnTo>
                  <a:lnTo>
                    <a:pt x="17556" y="3621"/>
                  </a:lnTo>
                  <a:lnTo>
                    <a:pt x="17514" y="3558"/>
                  </a:lnTo>
                  <a:lnTo>
                    <a:pt x="17346" y="3558"/>
                  </a:lnTo>
                  <a:lnTo>
                    <a:pt x="17346" y="3516"/>
                  </a:lnTo>
                  <a:lnTo>
                    <a:pt x="17430" y="3516"/>
                  </a:lnTo>
                  <a:lnTo>
                    <a:pt x="17451" y="3537"/>
                  </a:lnTo>
                  <a:lnTo>
                    <a:pt x="17535" y="3537"/>
                  </a:lnTo>
                  <a:lnTo>
                    <a:pt x="17577" y="3558"/>
                  </a:lnTo>
                  <a:lnTo>
                    <a:pt x="17618" y="3662"/>
                  </a:lnTo>
                  <a:lnTo>
                    <a:pt x="17639" y="3662"/>
                  </a:lnTo>
                  <a:lnTo>
                    <a:pt x="17660" y="3641"/>
                  </a:lnTo>
                  <a:lnTo>
                    <a:pt x="17765" y="3579"/>
                  </a:lnTo>
                  <a:lnTo>
                    <a:pt x="17890" y="3621"/>
                  </a:lnTo>
                  <a:lnTo>
                    <a:pt x="17974" y="3579"/>
                  </a:lnTo>
                  <a:lnTo>
                    <a:pt x="18058" y="3537"/>
                  </a:lnTo>
                  <a:lnTo>
                    <a:pt x="18141" y="3516"/>
                  </a:lnTo>
                  <a:lnTo>
                    <a:pt x="18246" y="3537"/>
                  </a:lnTo>
                  <a:lnTo>
                    <a:pt x="18351" y="3537"/>
                  </a:lnTo>
                  <a:lnTo>
                    <a:pt x="18455" y="3516"/>
                  </a:lnTo>
                  <a:lnTo>
                    <a:pt x="18518" y="3537"/>
                  </a:lnTo>
                  <a:lnTo>
                    <a:pt x="18602" y="3579"/>
                  </a:lnTo>
                  <a:lnTo>
                    <a:pt x="18769" y="3579"/>
                  </a:lnTo>
                  <a:lnTo>
                    <a:pt x="18790" y="3621"/>
                  </a:lnTo>
                  <a:lnTo>
                    <a:pt x="18832" y="3621"/>
                  </a:lnTo>
                  <a:lnTo>
                    <a:pt x="18978" y="3725"/>
                  </a:lnTo>
                  <a:lnTo>
                    <a:pt x="19041" y="3746"/>
                  </a:lnTo>
                  <a:lnTo>
                    <a:pt x="19146" y="3725"/>
                  </a:lnTo>
                  <a:lnTo>
                    <a:pt x="19209" y="3662"/>
                  </a:lnTo>
                  <a:lnTo>
                    <a:pt x="19292" y="3662"/>
                  </a:lnTo>
                  <a:lnTo>
                    <a:pt x="19355" y="3683"/>
                  </a:lnTo>
                  <a:lnTo>
                    <a:pt x="19439" y="3683"/>
                  </a:lnTo>
                  <a:lnTo>
                    <a:pt x="19502" y="3725"/>
                  </a:lnTo>
                  <a:lnTo>
                    <a:pt x="19564" y="3725"/>
                  </a:lnTo>
                  <a:lnTo>
                    <a:pt x="19732" y="3662"/>
                  </a:lnTo>
                  <a:lnTo>
                    <a:pt x="19815" y="3621"/>
                  </a:lnTo>
                  <a:lnTo>
                    <a:pt x="19920" y="3621"/>
                  </a:lnTo>
                  <a:lnTo>
                    <a:pt x="19983" y="3662"/>
                  </a:lnTo>
                  <a:lnTo>
                    <a:pt x="20046" y="3662"/>
                  </a:lnTo>
                  <a:lnTo>
                    <a:pt x="20129" y="3621"/>
                  </a:lnTo>
                  <a:lnTo>
                    <a:pt x="20234" y="3641"/>
                  </a:lnTo>
                  <a:lnTo>
                    <a:pt x="20338" y="3641"/>
                  </a:lnTo>
                  <a:lnTo>
                    <a:pt x="20338" y="3579"/>
                  </a:lnTo>
                  <a:lnTo>
                    <a:pt x="20276" y="3558"/>
                  </a:lnTo>
                  <a:lnTo>
                    <a:pt x="20276" y="3516"/>
                  </a:lnTo>
                  <a:lnTo>
                    <a:pt x="20297" y="3474"/>
                  </a:lnTo>
                  <a:lnTo>
                    <a:pt x="20359" y="3537"/>
                  </a:lnTo>
                  <a:lnTo>
                    <a:pt x="20401" y="3579"/>
                  </a:lnTo>
                  <a:lnTo>
                    <a:pt x="20485" y="3579"/>
                  </a:lnTo>
                  <a:lnTo>
                    <a:pt x="20548" y="3558"/>
                  </a:lnTo>
                  <a:lnTo>
                    <a:pt x="20694" y="3558"/>
                  </a:lnTo>
                  <a:lnTo>
                    <a:pt x="20903" y="3474"/>
                  </a:lnTo>
                  <a:lnTo>
                    <a:pt x="21008" y="3432"/>
                  </a:lnTo>
                  <a:lnTo>
                    <a:pt x="21029" y="3369"/>
                  </a:lnTo>
                  <a:lnTo>
                    <a:pt x="21029" y="3328"/>
                  </a:lnTo>
                  <a:lnTo>
                    <a:pt x="21092" y="3307"/>
                  </a:lnTo>
                  <a:lnTo>
                    <a:pt x="21134" y="3328"/>
                  </a:lnTo>
                  <a:lnTo>
                    <a:pt x="21217" y="3307"/>
                  </a:lnTo>
                  <a:lnTo>
                    <a:pt x="21322" y="3223"/>
                  </a:lnTo>
                  <a:lnTo>
                    <a:pt x="21406" y="3202"/>
                  </a:lnTo>
                  <a:lnTo>
                    <a:pt x="21406" y="3118"/>
                  </a:lnTo>
                  <a:lnTo>
                    <a:pt x="21426" y="3056"/>
                  </a:lnTo>
                  <a:lnTo>
                    <a:pt x="21489" y="3035"/>
                  </a:lnTo>
                  <a:lnTo>
                    <a:pt x="21489" y="2930"/>
                  </a:lnTo>
                  <a:lnTo>
                    <a:pt x="21447" y="2888"/>
                  </a:lnTo>
                  <a:lnTo>
                    <a:pt x="21343" y="2805"/>
                  </a:lnTo>
                  <a:lnTo>
                    <a:pt x="21217" y="2742"/>
                  </a:lnTo>
                  <a:lnTo>
                    <a:pt x="21113" y="2637"/>
                  </a:lnTo>
                  <a:lnTo>
                    <a:pt x="21092" y="2574"/>
                  </a:lnTo>
                  <a:lnTo>
                    <a:pt x="21029" y="2512"/>
                  </a:lnTo>
                  <a:lnTo>
                    <a:pt x="20882" y="2491"/>
                  </a:lnTo>
                  <a:lnTo>
                    <a:pt x="20799" y="2407"/>
                  </a:lnTo>
                  <a:lnTo>
                    <a:pt x="20778" y="2323"/>
                  </a:lnTo>
                  <a:lnTo>
                    <a:pt x="20715" y="2302"/>
                  </a:lnTo>
                  <a:lnTo>
                    <a:pt x="20694" y="2323"/>
                  </a:lnTo>
                  <a:lnTo>
                    <a:pt x="20610" y="2365"/>
                  </a:lnTo>
                  <a:lnTo>
                    <a:pt x="20569" y="2323"/>
                  </a:lnTo>
                  <a:lnTo>
                    <a:pt x="20548" y="2261"/>
                  </a:lnTo>
                  <a:lnTo>
                    <a:pt x="20485" y="2198"/>
                  </a:lnTo>
                  <a:lnTo>
                    <a:pt x="20255" y="2198"/>
                  </a:lnTo>
                  <a:lnTo>
                    <a:pt x="20171" y="2219"/>
                  </a:lnTo>
                  <a:lnTo>
                    <a:pt x="20171" y="2302"/>
                  </a:lnTo>
                  <a:lnTo>
                    <a:pt x="20171" y="2365"/>
                  </a:lnTo>
                  <a:lnTo>
                    <a:pt x="20129" y="2302"/>
                  </a:lnTo>
                  <a:lnTo>
                    <a:pt x="20066" y="2302"/>
                  </a:lnTo>
                  <a:lnTo>
                    <a:pt x="19920" y="2386"/>
                  </a:lnTo>
                  <a:lnTo>
                    <a:pt x="19836" y="2407"/>
                  </a:lnTo>
                  <a:lnTo>
                    <a:pt x="19711" y="2365"/>
                  </a:lnTo>
                  <a:lnTo>
                    <a:pt x="19606" y="2365"/>
                  </a:lnTo>
                  <a:lnTo>
                    <a:pt x="19522" y="2323"/>
                  </a:lnTo>
                  <a:lnTo>
                    <a:pt x="19460" y="2261"/>
                  </a:lnTo>
                  <a:lnTo>
                    <a:pt x="19460" y="2177"/>
                  </a:lnTo>
                  <a:lnTo>
                    <a:pt x="19522" y="2177"/>
                  </a:lnTo>
                  <a:lnTo>
                    <a:pt x="19564" y="2219"/>
                  </a:lnTo>
                  <a:lnTo>
                    <a:pt x="19669" y="2261"/>
                  </a:lnTo>
                  <a:lnTo>
                    <a:pt x="19711" y="2219"/>
                  </a:lnTo>
                  <a:lnTo>
                    <a:pt x="19711" y="2177"/>
                  </a:lnTo>
                  <a:lnTo>
                    <a:pt x="19606" y="2093"/>
                  </a:lnTo>
                  <a:lnTo>
                    <a:pt x="19606" y="2009"/>
                  </a:lnTo>
                  <a:lnTo>
                    <a:pt x="19627" y="1989"/>
                  </a:lnTo>
                  <a:lnTo>
                    <a:pt x="19669" y="2072"/>
                  </a:lnTo>
                  <a:lnTo>
                    <a:pt x="19774" y="2114"/>
                  </a:lnTo>
                  <a:lnTo>
                    <a:pt x="19857" y="2156"/>
                  </a:lnTo>
                  <a:lnTo>
                    <a:pt x="20025" y="2093"/>
                  </a:lnTo>
                  <a:lnTo>
                    <a:pt x="20171" y="1968"/>
                  </a:lnTo>
                  <a:lnTo>
                    <a:pt x="20171" y="1884"/>
                  </a:lnTo>
                  <a:lnTo>
                    <a:pt x="20150" y="1842"/>
                  </a:lnTo>
                  <a:lnTo>
                    <a:pt x="20087" y="1800"/>
                  </a:lnTo>
                  <a:lnTo>
                    <a:pt x="20087" y="1758"/>
                  </a:lnTo>
                  <a:lnTo>
                    <a:pt x="20150" y="1696"/>
                  </a:lnTo>
                  <a:lnTo>
                    <a:pt x="20150" y="1675"/>
                  </a:lnTo>
                  <a:lnTo>
                    <a:pt x="20046" y="1591"/>
                  </a:lnTo>
                  <a:lnTo>
                    <a:pt x="19962" y="1486"/>
                  </a:lnTo>
                  <a:lnTo>
                    <a:pt x="19920" y="1465"/>
                  </a:lnTo>
                  <a:lnTo>
                    <a:pt x="19857" y="1486"/>
                  </a:lnTo>
                  <a:lnTo>
                    <a:pt x="19774" y="1570"/>
                  </a:lnTo>
                  <a:lnTo>
                    <a:pt x="19627" y="1654"/>
                  </a:lnTo>
                  <a:lnTo>
                    <a:pt x="19439" y="1654"/>
                  </a:lnTo>
                  <a:lnTo>
                    <a:pt x="19334" y="1737"/>
                  </a:lnTo>
                  <a:lnTo>
                    <a:pt x="19292" y="1737"/>
                  </a:lnTo>
                  <a:lnTo>
                    <a:pt x="19229" y="1675"/>
                  </a:lnTo>
                  <a:lnTo>
                    <a:pt x="19188" y="1654"/>
                  </a:lnTo>
                  <a:lnTo>
                    <a:pt x="19104" y="1675"/>
                  </a:lnTo>
                  <a:lnTo>
                    <a:pt x="19020" y="1696"/>
                  </a:lnTo>
                  <a:lnTo>
                    <a:pt x="18937" y="1675"/>
                  </a:lnTo>
                  <a:lnTo>
                    <a:pt x="18874" y="1633"/>
                  </a:lnTo>
                  <a:lnTo>
                    <a:pt x="18769" y="1591"/>
                  </a:lnTo>
                  <a:lnTo>
                    <a:pt x="18685" y="1549"/>
                  </a:lnTo>
                  <a:lnTo>
                    <a:pt x="18581" y="1528"/>
                  </a:lnTo>
                  <a:lnTo>
                    <a:pt x="18476" y="1445"/>
                  </a:lnTo>
                  <a:lnTo>
                    <a:pt x="18309" y="1424"/>
                  </a:lnTo>
                  <a:lnTo>
                    <a:pt x="18100" y="1445"/>
                  </a:lnTo>
                  <a:lnTo>
                    <a:pt x="17995" y="1465"/>
                  </a:lnTo>
                  <a:lnTo>
                    <a:pt x="17849" y="1528"/>
                  </a:lnTo>
                  <a:lnTo>
                    <a:pt x="17723" y="1549"/>
                  </a:lnTo>
                  <a:lnTo>
                    <a:pt x="17577" y="1570"/>
                  </a:lnTo>
                  <a:lnTo>
                    <a:pt x="17472" y="1549"/>
                  </a:lnTo>
                  <a:lnTo>
                    <a:pt x="17346" y="1570"/>
                  </a:lnTo>
                  <a:lnTo>
                    <a:pt x="17325" y="1591"/>
                  </a:lnTo>
                  <a:lnTo>
                    <a:pt x="17346" y="1737"/>
                  </a:lnTo>
                  <a:lnTo>
                    <a:pt x="17346" y="1800"/>
                  </a:lnTo>
                  <a:lnTo>
                    <a:pt x="17305" y="1800"/>
                  </a:lnTo>
                  <a:lnTo>
                    <a:pt x="17242" y="1779"/>
                  </a:lnTo>
                  <a:lnTo>
                    <a:pt x="17158" y="1654"/>
                  </a:lnTo>
                  <a:lnTo>
                    <a:pt x="17137" y="1570"/>
                  </a:lnTo>
                  <a:lnTo>
                    <a:pt x="17095" y="1549"/>
                  </a:lnTo>
                  <a:lnTo>
                    <a:pt x="17012" y="1570"/>
                  </a:lnTo>
                  <a:lnTo>
                    <a:pt x="16698" y="1570"/>
                  </a:lnTo>
                  <a:cubicBezTo>
                    <a:pt x="16698" y="1570"/>
                    <a:pt x="16593" y="1633"/>
                    <a:pt x="16572" y="1633"/>
                  </a:cubicBezTo>
                  <a:lnTo>
                    <a:pt x="16489" y="1737"/>
                  </a:lnTo>
                  <a:lnTo>
                    <a:pt x="16426" y="1884"/>
                  </a:lnTo>
                  <a:lnTo>
                    <a:pt x="16384" y="1968"/>
                  </a:lnTo>
                  <a:lnTo>
                    <a:pt x="16363" y="1968"/>
                  </a:lnTo>
                  <a:lnTo>
                    <a:pt x="16363" y="1905"/>
                  </a:lnTo>
                  <a:lnTo>
                    <a:pt x="16405" y="1800"/>
                  </a:lnTo>
                  <a:lnTo>
                    <a:pt x="16426" y="1737"/>
                  </a:lnTo>
                  <a:lnTo>
                    <a:pt x="16405" y="1696"/>
                  </a:lnTo>
                  <a:lnTo>
                    <a:pt x="16321" y="1737"/>
                  </a:lnTo>
                  <a:lnTo>
                    <a:pt x="16196" y="1737"/>
                  </a:lnTo>
                  <a:lnTo>
                    <a:pt x="16154" y="1779"/>
                  </a:lnTo>
                  <a:lnTo>
                    <a:pt x="16154" y="1842"/>
                  </a:lnTo>
                  <a:lnTo>
                    <a:pt x="16112" y="1884"/>
                  </a:lnTo>
                  <a:lnTo>
                    <a:pt x="16112" y="1989"/>
                  </a:lnTo>
                  <a:lnTo>
                    <a:pt x="16049" y="2009"/>
                  </a:lnTo>
                  <a:lnTo>
                    <a:pt x="16007" y="1968"/>
                  </a:lnTo>
                  <a:lnTo>
                    <a:pt x="16007" y="1905"/>
                  </a:lnTo>
                  <a:lnTo>
                    <a:pt x="16070" y="1842"/>
                  </a:lnTo>
                  <a:lnTo>
                    <a:pt x="16070" y="1675"/>
                  </a:lnTo>
                  <a:lnTo>
                    <a:pt x="16091" y="1591"/>
                  </a:lnTo>
                  <a:lnTo>
                    <a:pt x="16300" y="1465"/>
                  </a:lnTo>
                  <a:lnTo>
                    <a:pt x="16426" y="1382"/>
                  </a:lnTo>
                  <a:lnTo>
                    <a:pt x="16593" y="1382"/>
                  </a:lnTo>
                  <a:lnTo>
                    <a:pt x="16719" y="1424"/>
                  </a:lnTo>
                  <a:lnTo>
                    <a:pt x="16823" y="1424"/>
                  </a:lnTo>
                  <a:lnTo>
                    <a:pt x="16844" y="1382"/>
                  </a:lnTo>
                  <a:lnTo>
                    <a:pt x="17116" y="1382"/>
                  </a:lnTo>
                  <a:lnTo>
                    <a:pt x="17200" y="1340"/>
                  </a:lnTo>
                  <a:lnTo>
                    <a:pt x="17221" y="1256"/>
                  </a:lnTo>
                  <a:lnTo>
                    <a:pt x="17158" y="1256"/>
                  </a:lnTo>
                  <a:lnTo>
                    <a:pt x="17095" y="1173"/>
                  </a:lnTo>
                  <a:lnTo>
                    <a:pt x="17095" y="1068"/>
                  </a:lnTo>
                  <a:lnTo>
                    <a:pt x="17200" y="1005"/>
                  </a:lnTo>
                  <a:lnTo>
                    <a:pt x="17263" y="963"/>
                  </a:lnTo>
                  <a:lnTo>
                    <a:pt x="17346" y="963"/>
                  </a:lnTo>
                  <a:lnTo>
                    <a:pt x="17367" y="1026"/>
                  </a:lnTo>
                  <a:lnTo>
                    <a:pt x="17346" y="1068"/>
                  </a:lnTo>
                  <a:lnTo>
                    <a:pt x="17305" y="1068"/>
                  </a:lnTo>
                  <a:lnTo>
                    <a:pt x="17346" y="1152"/>
                  </a:lnTo>
                  <a:lnTo>
                    <a:pt x="17346" y="1256"/>
                  </a:lnTo>
                  <a:lnTo>
                    <a:pt x="17409" y="1340"/>
                  </a:lnTo>
                  <a:lnTo>
                    <a:pt x="17556" y="1340"/>
                  </a:lnTo>
                  <a:lnTo>
                    <a:pt x="17681" y="1277"/>
                  </a:lnTo>
                  <a:lnTo>
                    <a:pt x="17765" y="1277"/>
                  </a:lnTo>
                  <a:lnTo>
                    <a:pt x="17869" y="1319"/>
                  </a:lnTo>
                  <a:lnTo>
                    <a:pt x="17953" y="1277"/>
                  </a:lnTo>
                  <a:lnTo>
                    <a:pt x="18141" y="1214"/>
                  </a:lnTo>
                  <a:lnTo>
                    <a:pt x="18267" y="1214"/>
                  </a:lnTo>
                  <a:lnTo>
                    <a:pt x="18309" y="1256"/>
                  </a:lnTo>
                  <a:lnTo>
                    <a:pt x="18393" y="1256"/>
                  </a:lnTo>
                  <a:lnTo>
                    <a:pt x="18455" y="1214"/>
                  </a:lnTo>
                  <a:lnTo>
                    <a:pt x="18581" y="1214"/>
                  </a:lnTo>
                  <a:lnTo>
                    <a:pt x="18685" y="1256"/>
                  </a:lnTo>
                  <a:lnTo>
                    <a:pt x="18769" y="1256"/>
                  </a:lnTo>
                  <a:lnTo>
                    <a:pt x="18853" y="1277"/>
                  </a:lnTo>
                  <a:lnTo>
                    <a:pt x="19083" y="1382"/>
                  </a:lnTo>
                  <a:lnTo>
                    <a:pt x="19209" y="1382"/>
                  </a:lnTo>
                  <a:lnTo>
                    <a:pt x="19313" y="1361"/>
                  </a:lnTo>
                  <a:lnTo>
                    <a:pt x="19439" y="1361"/>
                  </a:lnTo>
                  <a:lnTo>
                    <a:pt x="19481" y="1277"/>
                  </a:lnTo>
                  <a:lnTo>
                    <a:pt x="19564" y="1235"/>
                  </a:lnTo>
                  <a:lnTo>
                    <a:pt x="19669" y="1256"/>
                  </a:lnTo>
                  <a:lnTo>
                    <a:pt x="19774" y="1256"/>
                  </a:lnTo>
                  <a:lnTo>
                    <a:pt x="19836" y="1173"/>
                  </a:lnTo>
                  <a:lnTo>
                    <a:pt x="19836" y="1131"/>
                  </a:lnTo>
                  <a:lnTo>
                    <a:pt x="19669" y="1026"/>
                  </a:lnTo>
                  <a:lnTo>
                    <a:pt x="19585" y="963"/>
                  </a:lnTo>
                  <a:lnTo>
                    <a:pt x="19543" y="859"/>
                  </a:lnTo>
                  <a:lnTo>
                    <a:pt x="19439" y="796"/>
                  </a:lnTo>
                  <a:lnTo>
                    <a:pt x="19250" y="733"/>
                  </a:lnTo>
                  <a:lnTo>
                    <a:pt x="19167" y="649"/>
                  </a:lnTo>
                  <a:lnTo>
                    <a:pt x="19062" y="628"/>
                  </a:lnTo>
                  <a:lnTo>
                    <a:pt x="18957" y="649"/>
                  </a:lnTo>
                  <a:lnTo>
                    <a:pt x="18916" y="608"/>
                  </a:lnTo>
                  <a:lnTo>
                    <a:pt x="18853" y="545"/>
                  </a:lnTo>
                  <a:lnTo>
                    <a:pt x="18727" y="587"/>
                  </a:lnTo>
                  <a:lnTo>
                    <a:pt x="18685" y="524"/>
                  </a:lnTo>
                  <a:lnTo>
                    <a:pt x="18455" y="503"/>
                  </a:lnTo>
                  <a:lnTo>
                    <a:pt x="18309" y="398"/>
                  </a:lnTo>
                  <a:lnTo>
                    <a:pt x="18246" y="398"/>
                  </a:lnTo>
                  <a:lnTo>
                    <a:pt x="18058" y="294"/>
                  </a:lnTo>
                  <a:lnTo>
                    <a:pt x="17995" y="294"/>
                  </a:lnTo>
                  <a:lnTo>
                    <a:pt x="17995" y="315"/>
                  </a:lnTo>
                  <a:lnTo>
                    <a:pt x="17932" y="336"/>
                  </a:lnTo>
                  <a:lnTo>
                    <a:pt x="17765" y="231"/>
                  </a:lnTo>
                  <a:lnTo>
                    <a:pt x="17744" y="168"/>
                  </a:lnTo>
                  <a:lnTo>
                    <a:pt x="17681" y="105"/>
                  </a:lnTo>
                  <a:lnTo>
                    <a:pt x="17597" y="126"/>
                  </a:lnTo>
                  <a:lnTo>
                    <a:pt x="17535" y="126"/>
                  </a:lnTo>
                  <a:lnTo>
                    <a:pt x="17472" y="84"/>
                  </a:lnTo>
                  <a:lnTo>
                    <a:pt x="17263" y="84"/>
                  </a:lnTo>
                  <a:lnTo>
                    <a:pt x="17158" y="22"/>
                  </a:lnTo>
                  <a:lnTo>
                    <a:pt x="17074" y="84"/>
                  </a:lnTo>
                  <a:lnTo>
                    <a:pt x="17033" y="84"/>
                  </a:lnTo>
                  <a:lnTo>
                    <a:pt x="17012" y="64"/>
                  </a:lnTo>
                  <a:lnTo>
                    <a:pt x="16928" y="1"/>
                  </a:lnTo>
                  <a:lnTo>
                    <a:pt x="16740" y="22"/>
                  </a:lnTo>
                  <a:lnTo>
                    <a:pt x="16614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6B65"/>
                </a:solidFill>
              </a:endParaRPr>
            </a:p>
          </p:txBody>
        </p:sp>
        <p:grpSp>
          <p:nvGrpSpPr>
            <p:cNvPr id="844" name="Google Shape;2581;p78"/>
            <p:cNvGrpSpPr/>
            <p:nvPr/>
          </p:nvGrpSpPr>
          <p:grpSpPr>
            <a:xfrm>
              <a:off x="2905224" y="2311071"/>
              <a:ext cx="596721" cy="528992"/>
              <a:chOff x="1922950" y="1410350"/>
              <a:chExt cx="1252825" cy="1162875"/>
            </a:xfrm>
          </p:grpSpPr>
          <p:sp>
            <p:nvSpPr>
              <p:cNvPr id="1033" name="Google Shape;2582;p78"/>
              <p:cNvSpPr/>
              <p:nvPr/>
            </p:nvSpPr>
            <p:spPr>
              <a:xfrm>
                <a:off x="1988325" y="2333100"/>
                <a:ext cx="52325" cy="65925"/>
              </a:xfrm>
              <a:custGeom>
                <a:avLst/>
                <a:gdLst/>
                <a:ahLst/>
                <a:cxnLst/>
                <a:rect l="l" t="t" r="r" b="b"/>
                <a:pathLst>
                  <a:path w="2093" h="2637" extrusionOk="0">
                    <a:moveTo>
                      <a:pt x="210" y="0"/>
                    </a:moveTo>
                    <a:lnTo>
                      <a:pt x="189" y="63"/>
                    </a:lnTo>
                    <a:lnTo>
                      <a:pt x="1" y="21"/>
                    </a:lnTo>
                    <a:lnTo>
                      <a:pt x="63" y="188"/>
                    </a:lnTo>
                    <a:lnTo>
                      <a:pt x="105" y="209"/>
                    </a:lnTo>
                    <a:lnTo>
                      <a:pt x="168" y="335"/>
                    </a:lnTo>
                    <a:lnTo>
                      <a:pt x="440" y="377"/>
                    </a:lnTo>
                    <a:lnTo>
                      <a:pt x="314" y="439"/>
                    </a:lnTo>
                    <a:lnTo>
                      <a:pt x="189" y="439"/>
                    </a:lnTo>
                    <a:lnTo>
                      <a:pt x="105" y="544"/>
                    </a:lnTo>
                    <a:lnTo>
                      <a:pt x="168" y="607"/>
                    </a:lnTo>
                    <a:lnTo>
                      <a:pt x="105" y="732"/>
                    </a:lnTo>
                    <a:lnTo>
                      <a:pt x="126" y="774"/>
                    </a:lnTo>
                    <a:lnTo>
                      <a:pt x="273" y="732"/>
                    </a:lnTo>
                    <a:lnTo>
                      <a:pt x="293" y="837"/>
                    </a:lnTo>
                    <a:lnTo>
                      <a:pt x="419" y="837"/>
                    </a:lnTo>
                    <a:lnTo>
                      <a:pt x="419" y="942"/>
                    </a:lnTo>
                    <a:lnTo>
                      <a:pt x="524" y="1025"/>
                    </a:lnTo>
                    <a:lnTo>
                      <a:pt x="649" y="963"/>
                    </a:lnTo>
                    <a:lnTo>
                      <a:pt x="503" y="1130"/>
                    </a:lnTo>
                    <a:lnTo>
                      <a:pt x="545" y="1276"/>
                    </a:lnTo>
                    <a:lnTo>
                      <a:pt x="649" y="1255"/>
                    </a:lnTo>
                    <a:lnTo>
                      <a:pt x="649" y="1151"/>
                    </a:lnTo>
                    <a:lnTo>
                      <a:pt x="817" y="1109"/>
                    </a:lnTo>
                    <a:lnTo>
                      <a:pt x="817" y="1109"/>
                    </a:lnTo>
                    <a:lnTo>
                      <a:pt x="754" y="1235"/>
                    </a:lnTo>
                    <a:lnTo>
                      <a:pt x="691" y="1339"/>
                    </a:lnTo>
                    <a:lnTo>
                      <a:pt x="691" y="1423"/>
                    </a:lnTo>
                    <a:lnTo>
                      <a:pt x="733" y="1423"/>
                    </a:lnTo>
                    <a:lnTo>
                      <a:pt x="796" y="1548"/>
                    </a:lnTo>
                    <a:lnTo>
                      <a:pt x="963" y="1528"/>
                    </a:lnTo>
                    <a:lnTo>
                      <a:pt x="963" y="1632"/>
                    </a:lnTo>
                    <a:lnTo>
                      <a:pt x="1047" y="1632"/>
                    </a:lnTo>
                    <a:lnTo>
                      <a:pt x="1068" y="1737"/>
                    </a:lnTo>
                    <a:lnTo>
                      <a:pt x="1047" y="1820"/>
                    </a:lnTo>
                    <a:lnTo>
                      <a:pt x="1172" y="1967"/>
                    </a:lnTo>
                    <a:lnTo>
                      <a:pt x="1256" y="1883"/>
                    </a:lnTo>
                    <a:lnTo>
                      <a:pt x="1319" y="1946"/>
                    </a:lnTo>
                    <a:lnTo>
                      <a:pt x="1423" y="1946"/>
                    </a:lnTo>
                    <a:lnTo>
                      <a:pt x="1256" y="2113"/>
                    </a:lnTo>
                    <a:lnTo>
                      <a:pt x="1465" y="2323"/>
                    </a:lnTo>
                    <a:lnTo>
                      <a:pt x="1549" y="2364"/>
                    </a:lnTo>
                    <a:lnTo>
                      <a:pt x="1591" y="2427"/>
                    </a:lnTo>
                    <a:lnTo>
                      <a:pt x="1946" y="2636"/>
                    </a:lnTo>
                    <a:lnTo>
                      <a:pt x="1988" y="2595"/>
                    </a:lnTo>
                    <a:lnTo>
                      <a:pt x="2093" y="2616"/>
                    </a:lnTo>
                    <a:lnTo>
                      <a:pt x="2009" y="2302"/>
                    </a:lnTo>
                    <a:lnTo>
                      <a:pt x="2051" y="2176"/>
                    </a:lnTo>
                    <a:lnTo>
                      <a:pt x="2009" y="2072"/>
                    </a:lnTo>
                    <a:lnTo>
                      <a:pt x="2009" y="1820"/>
                    </a:lnTo>
                    <a:lnTo>
                      <a:pt x="1946" y="1695"/>
                    </a:lnTo>
                    <a:lnTo>
                      <a:pt x="1674" y="1548"/>
                    </a:lnTo>
                    <a:lnTo>
                      <a:pt x="1653" y="1214"/>
                    </a:lnTo>
                    <a:lnTo>
                      <a:pt x="1528" y="1004"/>
                    </a:lnTo>
                    <a:lnTo>
                      <a:pt x="1486" y="774"/>
                    </a:lnTo>
                    <a:lnTo>
                      <a:pt x="1444" y="732"/>
                    </a:lnTo>
                    <a:lnTo>
                      <a:pt x="1319" y="711"/>
                    </a:lnTo>
                    <a:lnTo>
                      <a:pt x="1130" y="607"/>
                    </a:lnTo>
                    <a:lnTo>
                      <a:pt x="1005" y="607"/>
                    </a:lnTo>
                    <a:lnTo>
                      <a:pt x="858" y="544"/>
                    </a:lnTo>
                    <a:lnTo>
                      <a:pt x="817" y="439"/>
                    </a:lnTo>
                    <a:lnTo>
                      <a:pt x="628" y="377"/>
                    </a:lnTo>
                    <a:lnTo>
                      <a:pt x="545" y="251"/>
                    </a:lnTo>
                    <a:lnTo>
                      <a:pt x="524" y="167"/>
                    </a:lnTo>
                    <a:lnTo>
                      <a:pt x="398" y="167"/>
                    </a:lnTo>
                    <a:lnTo>
                      <a:pt x="314" y="21"/>
                    </a:lnTo>
                    <a:lnTo>
                      <a:pt x="210" y="0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4" name="Google Shape;2583;p78"/>
              <p:cNvSpPr/>
              <p:nvPr/>
            </p:nvSpPr>
            <p:spPr>
              <a:xfrm>
                <a:off x="1953800" y="2242075"/>
                <a:ext cx="23050" cy="54425"/>
              </a:xfrm>
              <a:custGeom>
                <a:avLst/>
                <a:gdLst/>
                <a:ahLst/>
                <a:cxnLst/>
                <a:rect l="l" t="t" r="r" b="b"/>
                <a:pathLst>
                  <a:path w="922" h="2177" extrusionOk="0">
                    <a:moveTo>
                      <a:pt x="210" y="0"/>
                    </a:moveTo>
                    <a:lnTo>
                      <a:pt x="21" y="314"/>
                    </a:lnTo>
                    <a:lnTo>
                      <a:pt x="42" y="523"/>
                    </a:lnTo>
                    <a:lnTo>
                      <a:pt x="1" y="628"/>
                    </a:lnTo>
                    <a:lnTo>
                      <a:pt x="1" y="733"/>
                    </a:lnTo>
                    <a:lnTo>
                      <a:pt x="105" y="754"/>
                    </a:lnTo>
                    <a:lnTo>
                      <a:pt x="189" y="837"/>
                    </a:lnTo>
                    <a:lnTo>
                      <a:pt x="189" y="942"/>
                    </a:lnTo>
                    <a:lnTo>
                      <a:pt x="126" y="921"/>
                    </a:lnTo>
                    <a:lnTo>
                      <a:pt x="21" y="900"/>
                    </a:lnTo>
                    <a:lnTo>
                      <a:pt x="21" y="984"/>
                    </a:lnTo>
                    <a:lnTo>
                      <a:pt x="105" y="1047"/>
                    </a:lnTo>
                    <a:lnTo>
                      <a:pt x="21" y="1193"/>
                    </a:lnTo>
                    <a:lnTo>
                      <a:pt x="105" y="1214"/>
                    </a:lnTo>
                    <a:lnTo>
                      <a:pt x="210" y="1339"/>
                    </a:lnTo>
                    <a:lnTo>
                      <a:pt x="84" y="1319"/>
                    </a:lnTo>
                    <a:lnTo>
                      <a:pt x="21" y="1402"/>
                    </a:lnTo>
                    <a:lnTo>
                      <a:pt x="42" y="1507"/>
                    </a:lnTo>
                    <a:lnTo>
                      <a:pt x="210" y="1528"/>
                    </a:lnTo>
                    <a:lnTo>
                      <a:pt x="147" y="1611"/>
                    </a:lnTo>
                    <a:lnTo>
                      <a:pt x="189" y="1758"/>
                    </a:lnTo>
                    <a:lnTo>
                      <a:pt x="356" y="2135"/>
                    </a:lnTo>
                    <a:lnTo>
                      <a:pt x="503" y="2176"/>
                    </a:lnTo>
                    <a:lnTo>
                      <a:pt x="565" y="2072"/>
                    </a:lnTo>
                    <a:lnTo>
                      <a:pt x="524" y="1988"/>
                    </a:lnTo>
                    <a:lnTo>
                      <a:pt x="440" y="1988"/>
                    </a:lnTo>
                    <a:lnTo>
                      <a:pt x="398" y="1863"/>
                    </a:lnTo>
                    <a:lnTo>
                      <a:pt x="335" y="1653"/>
                    </a:lnTo>
                    <a:lnTo>
                      <a:pt x="356" y="1507"/>
                    </a:lnTo>
                    <a:lnTo>
                      <a:pt x="314" y="1402"/>
                    </a:lnTo>
                    <a:lnTo>
                      <a:pt x="398" y="1235"/>
                    </a:lnTo>
                    <a:lnTo>
                      <a:pt x="545" y="1235"/>
                    </a:lnTo>
                    <a:lnTo>
                      <a:pt x="524" y="1109"/>
                    </a:lnTo>
                    <a:lnTo>
                      <a:pt x="419" y="1109"/>
                    </a:lnTo>
                    <a:lnTo>
                      <a:pt x="335" y="1130"/>
                    </a:lnTo>
                    <a:lnTo>
                      <a:pt x="231" y="1130"/>
                    </a:lnTo>
                    <a:lnTo>
                      <a:pt x="314" y="1026"/>
                    </a:lnTo>
                    <a:lnTo>
                      <a:pt x="419" y="1026"/>
                    </a:lnTo>
                    <a:lnTo>
                      <a:pt x="545" y="921"/>
                    </a:lnTo>
                    <a:lnTo>
                      <a:pt x="565" y="733"/>
                    </a:lnTo>
                    <a:lnTo>
                      <a:pt x="670" y="607"/>
                    </a:lnTo>
                    <a:lnTo>
                      <a:pt x="712" y="419"/>
                    </a:lnTo>
                    <a:lnTo>
                      <a:pt x="921" y="210"/>
                    </a:lnTo>
                    <a:lnTo>
                      <a:pt x="858" y="189"/>
                    </a:lnTo>
                    <a:lnTo>
                      <a:pt x="670" y="272"/>
                    </a:lnTo>
                    <a:lnTo>
                      <a:pt x="545" y="461"/>
                    </a:lnTo>
                    <a:lnTo>
                      <a:pt x="461" y="628"/>
                    </a:lnTo>
                    <a:lnTo>
                      <a:pt x="335" y="670"/>
                    </a:lnTo>
                    <a:lnTo>
                      <a:pt x="335" y="586"/>
                    </a:lnTo>
                    <a:lnTo>
                      <a:pt x="252" y="523"/>
                    </a:lnTo>
                    <a:lnTo>
                      <a:pt x="461" y="461"/>
                    </a:lnTo>
                    <a:lnTo>
                      <a:pt x="565" y="377"/>
                    </a:lnTo>
                    <a:lnTo>
                      <a:pt x="607" y="231"/>
                    </a:lnTo>
                    <a:lnTo>
                      <a:pt x="607" y="168"/>
                    </a:lnTo>
                    <a:lnTo>
                      <a:pt x="503" y="105"/>
                    </a:lnTo>
                    <a:lnTo>
                      <a:pt x="440" y="189"/>
                    </a:lnTo>
                    <a:lnTo>
                      <a:pt x="356" y="210"/>
                    </a:lnTo>
                    <a:lnTo>
                      <a:pt x="398" y="63"/>
                    </a:lnTo>
                    <a:lnTo>
                      <a:pt x="210" y="0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5" name="Google Shape;2584;p78"/>
              <p:cNvSpPr/>
              <p:nvPr/>
            </p:nvSpPr>
            <p:spPr>
              <a:xfrm>
                <a:off x="2552225" y="1885325"/>
                <a:ext cx="48150" cy="48675"/>
              </a:xfrm>
              <a:custGeom>
                <a:avLst/>
                <a:gdLst/>
                <a:ahLst/>
                <a:cxnLst/>
                <a:rect l="l" t="t" r="r" b="b"/>
                <a:pathLst>
                  <a:path w="1926" h="1947" extrusionOk="0">
                    <a:moveTo>
                      <a:pt x="1402" y="0"/>
                    </a:moveTo>
                    <a:lnTo>
                      <a:pt x="1256" y="21"/>
                    </a:lnTo>
                    <a:lnTo>
                      <a:pt x="1067" y="189"/>
                    </a:lnTo>
                    <a:lnTo>
                      <a:pt x="984" y="356"/>
                    </a:lnTo>
                    <a:lnTo>
                      <a:pt x="1046" y="544"/>
                    </a:lnTo>
                    <a:lnTo>
                      <a:pt x="942" y="524"/>
                    </a:lnTo>
                    <a:lnTo>
                      <a:pt x="900" y="356"/>
                    </a:lnTo>
                    <a:lnTo>
                      <a:pt x="858" y="356"/>
                    </a:lnTo>
                    <a:lnTo>
                      <a:pt x="837" y="503"/>
                    </a:lnTo>
                    <a:lnTo>
                      <a:pt x="753" y="503"/>
                    </a:lnTo>
                    <a:lnTo>
                      <a:pt x="795" y="607"/>
                    </a:lnTo>
                    <a:lnTo>
                      <a:pt x="753" y="712"/>
                    </a:lnTo>
                    <a:lnTo>
                      <a:pt x="649" y="712"/>
                    </a:lnTo>
                    <a:lnTo>
                      <a:pt x="586" y="816"/>
                    </a:lnTo>
                    <a:lnTo>
                      <a:pt x="419" y="775"/>
                    </a:lnTo>
                    <a:lnTo>
                      <a:pt x="335" y="837"/>
                    </a:lnTo>
                    <a:lnTo>
                      <a:pt x="251" y="816"/>
                    </a:lnTo>
                    <a:lnTo>
                      <a:pt x="0" y="963"/>
                    </a:lnTo>
                    <a:lnTo>
                      <a:pt x="21" y="1088"/>
                    </a:lnTo>
                    <a:lnTo>
                      <a:pt x="147" y="1235"/>
                    </a:lnTo>
                    <a:lnTo>
                      <a:pt x="230" y="1172"/>
                    </a:lnTo>
                    <a:lnTo>
                      <a:pt x="209" y="1088"/>
                    </a:lnTo>
                    <a:lnTo>
                      <a:pt x="251" y="1026"/>
                    </a:lnTo>
                    <a:lnTo>
                      <a:pt x="356" y="1130"/>
                    </a:lnTo>
                    <a:lnTo>
                      <a:pt x="314" y="1277"/>
                    </a:lnTo>
                    <a:lnTo>
                      <a:pt x="440" y="1381"/>
                    </a:lnTo>
                    <a:lnTo>
                      <a:pt x="523" y="1256"/>
                    </a:lnTo>
                    <a:lnTo>
                      <a:pt x="544" y="1340"/>
                    </a:lnTo>
                    <a:lnTo>
                      <a:pt x="523" y="1423"/>
                    </a:lnTo>
                    <a:lnTo>
                      <a:pt x="649" y="1591"/>
                    </a:lnTo>
                    <a:lnTo>
                      <a:pt x="753" y="1612"/>
                    </a:lnTo>
                    <a:lnTo>
                      <a:pt x="795" y="1779"/>
                    </a:lnTo>
                    <a:lnTo>
                      <a:pt x="879" y="1863"/>
                    </a:lnTo>
                    <a:lnTo>
                      <a:pt x="963" y="1716"/>
                    </a:lnTo>
                    <a:lnTo>
                      <a:pt x="984" y="1821"/>
                    </a:lnTo>
                    <a:lnTo>
                      <a:pt x="1109" y="1946"/>
                    </a:lnTo>
                    <a:lnTo>
                      <a:pt x="1214" y="1925"/>
                    </a:lnTo>
                    <a:lnTo>
                      <a:pt x="1318" y="1925"/>
                    </a:lnTo>
                    <a:lnTo>
                      <a:pt x="1423" y="1821"/>
                    </a:lnTo>
                    <a:lnTo>
                      <a:pt x="1507" y="1800"/>
                    </a:lnTo>
                    <a:lnTo>
                      <a:pt x="1632" y="1695"/>
                    </a:lnTo>
                    <a:lnTo>
                      <a:pt x="1695" y="1800"/>
                    </a:lnTo>
                    <a:lnTo>
                      <a:pt x="1737" y="1758"/>
                    </a:lnTo>
                    <a:lnTo>
                      <a:pt x="1925" y="1653"/>
                    </a:lnTo>
                    <a:lnTo>
                      <a:pt x="1925" y="1549"/>
                    </a:lnTo>
                    <a:lnTo>
                      <a:pt x="1800" y="1591"/>
                    </a:lnTo>
                    <a:lnTo>
                      <a:pt x="1716" y="1507"/>
                    </a:lnTo>
                    <a:lnTo>
                      <a:pt x="1841" y="1277"/>
                    </a:lnTo>
                    <a:lnTo>
                      <a:pt x="1883" y="1151"/>
                    </a:lnTo>
                    <a:lnTo>
                      <a:pt x="1737" y="1235"/>
                    </a:lnTo>
                    <a:lnTo>
                      <a:pt x="1674" y="1402"/>
                    </a:lnTo>
                    <a:lnTo>
                      <a:pt x="1674" y="1277"/>
                    </a:lnTo>
                    <a:lnTo>
                      <a:pt x="1737" y="1026"/>
                    </a:lnTo>
                    <a:lnTo>
                      <a:pt x="1695" y="649"/>
                    </a:lnTo>
                    <a:lnTo>
                      <a:pt x="1528" y="544"/>
                    </a:lnTo>
                    <a:lnTo>
                      <a:pt x="1528" y="419"/>
                    </a:lnTo>
                    <a:lnTo>
                      <a:pt x="1423" y="419"/>
                    </a:lnTo>
                    <a:lnTo>
                      <a:pt x="1360" y="524"/>
                    </a:lnTo>
                    <a:lnTo>
                      <a:pt x="1360" y="398"/>
                    </a:lnTo>
                    <a:lnTo>
                      <a:pt x="1423" y="314"/>
                    </a:lnTo>
                    <a:lnTo>
                      <a:pt x="1381" y="210"/>
                    </a:lnTo>
                    <a:lnTo>
                      <a:pt x="1402" y="105"/>
                    </a:lnTo>
                    <a:lnTo>
                      <a:pt x="1402" y="0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6" name="Google Shape;2585;p78"/>
              <p:cNvSpPr/>
              <p:nvPr/>
            </p:nvSpPr>
            <p:spPr>
              <a:xfrm>
                <a:off x="2722750" y="1634775"/>
                <a:ext cx="145950" cy="133925"/>
              </a:xfrm>
              <a:custGeom>
                <a:avLst/>
                <a:gdLst/>
                <a:ahLst/>
                <a:cxnLst/>
                <a:rect l="l" t="t" r="r" b="b"/>
                <a:pathLst>
                  <a:path w="5838" h="5357" extrusionOk="0">
                    <a:moveTo>
                      <a:pt x="502" y="0"/>
                    </a:moveTo>
                    <a:lnTo>
                      <a:pt x="440" y="84"/>
                    </a:lnTo>
                    <a:lnTo>
                      <a:pt x="230" y="105"/>
                    </a:lnTo>
                    <a:lnTo>
                      <a:pt x="210" y="126"/>
                    </a:lnTo>
                    <a:lnTo>
                      <a:pt x="147" y="126"/>
                    </a:lnTo>
                    <a:lnTo>
                      <a:pt x="105" y="230"/>
                    </a:lnTo>
                    <a:lnTo>
                      <a:pt x="189" y="335"/>
                    </a:lnTo>
                    <a:lnTo>
                      <a:pt x="230" y="439"/>
                    </a:lnTo>
                    <a:lnTo>
                      <a:pt x="147" y="439"/>
                    </a:lnTo>
                    <a:lnTo>
                      <a:pt x="21" y="272"/>
                    </a:lnTo>
                    <a:lnTo>
                      <a:pt x="0" y="398"/>
                    </a:lnTo>
                    <a:lnTo>
                      <a:pt x="21" y="502"/>
                    </a:lnTo>
                    <a:lnTo>
                      <a:pt x="147" y="544"/>
                    </a:lnTo>
                    <a:lnTo>
                      <a:pt x="251" y="732"/>
                    </a:lnTo>
                    <a:lnTo>
                      <a:pt x="356" y="732"/>
                    </a:lnTo>
                    <a:lnTo>
                      <a:pt x="293" y="816"/>
                    </a:lnTo>
                    <a:lnTo>
                      <a:pt x="210" y="816"/>
                    </a:lnTo>
                    <a:lnTo>
                      <a:pt x="189" y="921"/>
                    </a:lnTo>
                    <a:lnTo>
                      <a:pt x="314" y="1109"/>
                    </a:lnTo>
                    <a:lnTo>
                      <a:pt x="440" y="1151"/>
                    </a:lnTo>
                    <a:lnTo>
                      <a:pt x="419" y="1235"/>
                    </a:lnTo>
                    <a:lnTo>
                      <a:pt x="398" y="1172"/>
                    </a:lnTo>
                    <a:lnTo>
                      <a:pt x="210" y="1151"/>
                    </a:lnTo>
                    <a:lnTo>
                      <a:pt x="210" y="1235"/>
                    </a:lnTo>
                    <a:lnTo>
                      <a:pt x="147" y="1255"/>
                    </a:lnTo>
                    <a:lnTo>
                      <a:pt x="105" y="1360"/>
                    </a:lnTo>
                    <a:lnTo>
                      <a:pt x="251" y="1276"/>
                    </a:lnTo>
                    <a:lnTo>
                      <a:pt x="335" y="1360"/>
                    </a:lnTo>
                    <a:lnTo>
                      <a:pt x="523" y="1276"/>
                    </a:lnTo>
                    <a:lnTo>
                      <a:pt x="544" y="1360"/>
                    </a:lnTo>
                    <a:lnTo>
                      <a:pt x="649" y="1381"/>
                    </a:lnTo>
                    <a:lnTo>
                      <a:pt x="670" y="1465"/>
                    </a:lnTo>
                    <a:lnTo>
                      <a:pt x="837" y="1590"/>
                    </a:lnTo>
                    <a:lnTo>
                      <a:pt x="879" y="1590"/>
                    </a:lnTo>
                    <a:lnTo>
                      <a:pt x="879" y="1527"/>
                    </a:lnTo>
                    <a:lnTo>
                      <a:pt x="942" y="1548"/>
                    </a:lnTo>
                    <a:lnTo>
                      <a:pt x="1046" y="1486"/>
                    </a:lnTo>
                    <a:lnTo>
                      <a:pt x="1130" y="1527"/>
                    </a:lnTo>
                    <a:lnTo>
                      <a:pt x="1151" y="1590"/>
                    </a:lnTo>
                    <a:lnTo>
                      <a:pt x="1130" y="1674"/>
                    </a:lnTo>
                    <a:lnTo>
                      <a:pt x="1130" y="1883"/>
                    </a:lnTo>
                    <a:lnTo>
                      <a:pt x="1067" y="2051"/>
                    </a:lnTo>
                    <a:lnTo>
                      <a:pt x="1067" y="2113"/>
                    </a:lnTo>
                    <a:lnTo>
                      <a:pt x="1151" y="2260"/>
                    </a:lnTo>
                    <a:lnTo>
                      <a:pt x="1088" y="2385"/>
                    </a:lnTo>
                    <a:lnTo>
                      <a:pt x="1088" y="2469"/>
                    </a:lnTo>
                    <a:lnTo>
                      <a:pt x="1067" y="2595"/>
                    </a:lnTo>
                    <a:lnTo>
                      <a:pt x="879" y="2699"/>
                    </a:lnTo>
                    <a:lnTo>
                      <a:pt x="754" y="2741"/>
                    </a:lnTo>
                    <a:lnTo>
                      <a:pt x="733" y="2825"/>
                    </a:lnTo>
                    <a:lnTo>
                      <a:pt x="628" y="2992"/>
                    </a:lnTo>
                    <a:lnTo>
                      <a:pt x="628" y="3055"/>
                    </a:lnTo>
                    <a:lnTo>
                      <a:pt x="523" y="3118"/>
                    </a:lnTo>
                    <a:lnTo>
                      <a:pt x="461" y="3222"/>
                    </a:lnTo>
                    <a:lnTo>
                      <a:pt x="461" y="3348"/>
                    </a:lnTo>
                    <a:lnTo>
                      <a:pt x="544" y="3369"/>
                    </a:lnTo>
                    <a:lnTo>
                      <a:pt x="544" y="3452"/>
                    </a:lnTo>
                    <a:lnTo>
                      <a:pt x="440" y="3473"/>
                    </a:lnTo>
                    <a:lnTo>
                      <a:pt x="419" y="3578"/>
                    </a:lnTo>
                    <a:lnTo>
                      <a:pt x="461" y="3641"/>
                    </a:lnTo>
                    <a:lnTo>
                      <a:pt x="398" y="3745"/>
                    </a:lnTo>
                    <a:lnTo>
                      <a:pt x="356" y="3850"/>
                    </a:lnTo>
                    <a:lnTo>
                      <a:pt x="419" y="3955"/>
                    </a:lnTo>
                    <a:lnTo>
                      <a:pt x="502" y="3976"/>
                    </a:lnTo>
                    <a:lnTo>
                      <a:pt x="502" y="4059"/>
                    </a:lnTo>
                    <a:lnTo>
                      <a:pt x="565" y="4143"/>
                    </a:lnTo>
                    <a:lnTo>
                      <a:pt x="628" y="4143"/>
                    </a:lnTo>
                    <a:lnTo>
                      <a:pt x="649" y="4038"/>
                    </a:lnTo>
                    <a:lnTo>
                      <a:pt x="670" y="3955"/>
                    </a:lnTo>
                    <a:lnTo>
                      <a:pt x="733" y="3996"/>
                    </a:lnTo>
                    <a:lnTo>
                      <a:pt x="774" y="3996"/>
                    </a:lnTo>
                    <a:lnTo>
                      <a:pt x="879" y="3871"/>
                    </a:lnTo>
                    <a:lnTo>
                      <a:pt x="942" y="3892"/>
                    </a:lnTo>
                    <a:lnTo>
                      <a:pt x="879" y="4059"/>
                    </a:lnTo>
                    <a:lnTo>
                      <a:pt x="774" y="4080"/>
                    </a:lnTo>
                    <a:lnTo>
                      <a:pt x="754" y="4143"/>
                    </a:lnTo>
                    <a:lnTo>
                      <a:pt x="816" y="4185"/>
                    </a:lnTo>
                    <a:lnTo>
                      <a:pt x="816" y="4268"/>
                    </a:lnTo>
                    <a:lnTo>
                      <a:pt x="921" y="4394"/>
                    </a:lnTo>
                    <a:lnTo>
                      <a:pt x="1026" y="4352"/>
                    </a:lnTo>
                    <a:lnTo>
                      <a:pt x="1067" y="4394"/>
                    </a:lnTo>
                    <a:lnTo>
                      <a:pt x="1193" y="4415"/>
                    </a:lnTo>
                    <a:lnTo>
                      <a:pt x="1256" y="4352"/>
                    </a:lnTo>
                    <a:lnTo>
                      <a:pt x="1402" y="4310"/>
                    </a:lnTo>
                    <a:lnTo>
                      <a:pt x="1381" y="4164"/>
                    </a:lnTo>
                    <a:lnTo>
                      <a:pt x="1465" y="4164"/>
                    </a:lnTo>
                    <a:lnTo>
                      <a:pt x="1507" y="4101"/>
                    </a:lnTo>
                    <a:lnTo>
                      <a:pt x="1507" y="4185"/>
                    </a:lnTo>
                    <a:lnTo>
                      <a:pt x="1486" y="4206"/>
                    </a:lnTo>
                    <a:lnTo>
                      <a:pt x="1507" y="4310"/>
                    </a:lnTo>
                    <a:lnTo>
                      <a:pt x="1570" y="4289"/>
                    </a:lnTo>
                    <a:lnTo>
                      <a:pt x="1653" y="4143"/>
                    </a:lnTo>
                    <a:lnTo>
                      <a:pt x="1695" y="4080"/>
                    </a:lnTo>
                    <a:lnTo>
                      <a:pt x="1716" y="4143"/>
                    </a:lnTo>
                    <a:lnTo>
                      <a:pt x="1695" y="4268"/>
                    </a:lnTo>
                    <a:lnTo>
                      <a:pt x="1570" y="4478"/>
                    </a:lnTo>
                    <a:lnTo>
                      <a:pt x="1486" y="4520"/>
                    </a:lnTo>
                    <a:lnTo>
                      <a:pt x="1486" y="4624"/>
                    </a:lnTo>
                    <a:lnTo>
                      <a:pt x="1611" y="4666"/>
                    </a:lnTo>
                    <a:lnTo>
                      <a:pt x="1695" y="4729"/>
                    </a:lnTo>
                    <a:lnTo>
                      <a:pt x="1800" y="4729"/>
                    </a:lnTo>
                    <a:lnTo>
                      <a:pt x="1821" y="4771"/>
                    </a:lnTo>
                    <a:lnTo>
                      <a:pt x="1967" y="4792"/>
                    </a:lnTo>
                    <a:lnTo>
                      <a:pt x="1988" y="4708"/>
                    </a:lnTo>
                    <a:lnTo>
                      <a:pt x="2114" y="4708"/>
                    </a:lnTo>
                    <a:lnTo>
                      <a:pt x="2072" y="4771"/>
                    </a:lnTo>
                    <a:lnTo>
                      <a:pt x="2093" y="4833"/>
                    </a:lnTo>
                    <a:lnTo>
                      <a:pt x="2176" y="4833"/>
                    </a:lnTo>
                    <a:lnTo>
                      <a:pt x="2239" y="4917"/>
                    </a:lnTo>
                    <a:lnTo>
                      <a:pt x="2323" y="4875"/>
                    </a:lnTo>
                    <a:lnTo>
                      <a:pt x="2302" y="4792"/>
                    </a:lnTo>
                    <a:lnTo>
                      <a:pt x="2281" y="4708"/>
                    </a:lnTo>
                    <a:lnTo>
                      <a:pt x="2344" y="4603"/>
                    </a:lnTo>
                    <a:lnTo>
                      <a:pt x="2386" y="4687"/>
                    </a:lnTo>
                    <a:lnTo>
                      <a:pt x="2344" y="4792"/>
                    </a:lnTo>
                    <a:lnTo>
                      <a:pt x="2386" y="4917"/>
                    </a:lnTo>
                    <a:lnTo>
                      <a:pt x="2448" y="4917"/>
                    </a:lnTo>
                    <a:lnTo>
                      <a:pt x="2490" y="4792"/>
                    </a:lnTo>
                    <a:lnTo>
                      <a:pt x="2532" y="4729"/>
                    </a:lnTo>
                    <a:lnTo>
                      <a:pt x="2616" y="4708"/>
                    </a:lnTo>
                    <a:lnTo>
                      <a:pt x="2616" y="4792"/>
                    </a:lnTo>
                    <a:lnTo>
                      <a:pt x="2553" y="4833"/>
                    </a:lnTo>
                    <a:lnTo>
                      <a:pt x="2553" y="4917"/>
                    </a:lnTo>
                    <a:lnTo>
                      <a:pt x="2720" y="4917"/>
                    </a:lnTo>
                    <a:lnTo>
                      <a:pt x="2804" y="4875"/>
                    </a:lnTo>
                    <a:lnTo>
                      <a:pt x="2867" y="4687"/>
                    </a:lnTo>
                    <a:lnTo>
                      <a:pt x="2909" y="4792"/>
                    </a:lnTo>
                    <a:lnTo>
                      <a:pt x="2846" y="4833"/>
                    </a:lnTo>
                    <a:lnTo>
                      <a:pt x="2846" y="4938"/>
                    </a:lnTo>
                    <a:lnTo>
                      <a:pt x="2971" y="4917"/>
                    </a:lnTo>
                    <a:lnTo>
                      <a:pt x="3013" y="4771"/>
                    </a:lnTo>
                    <a:lnTo>
                      <a:pt x="3055" y="4687"/>
                    </a:lnTo>
                    <a:lnTo>
                      <a:pt x="3055" y="4687"/>
                    </a:lnTo>
                    <a:lnTo>
                      <a:pt x="3034" y="4917"/>
                    </a:lnTo>
                    <a:lnTo>
                      <a:pt x="3055" y="5001"/>
                    </a:lnTo>
                    <a:lnTo>
                      <a:pt x="3160" y="5001"/>
                    </a:lnTo>
                    <a:lnTo>
                      <a:pt x="3327" y="5105"/>
                    </a:lnTo>
                    <a:lnTo>
                      <a:pt x="3432" y="5043"/>
                    </a:lnTo>
                    <a:lnTo>
                      <a:pt x="3495" y="5022"/>
                    </a:lnTo>
                    <a:lnTo>
                      <a:pt x="3536" y="5105"/>
                    </a:lnTo>
                    <a:lnTo>
                      <a:pt x="3662" y="5084"/>
                    </a:lnTo>
                    <a:lnTo>
                      <a:pt x="3746" y="5022"/>
                    </a:lnTo>
                    <a:lnTo>
                      <a:pt x="3746" y="4896"/>
                    </a:lnTo>
                    <a:lnTo>
                      <a:pt x="3850" y="4792"/>
                    </a:lnTo>
                    <a:lnTo>
                      <a:pt x="3892" y="4729"/>
                    </a:lnTo>
                    <a:lnTo>
                      <a:pt x="3850" y="4603"/>
                    </a:lnTo>
                    <a:lnTo>
                      <a:pt x="3871" y="4520"/>
                    </a:lnTo>
                    <a:lnTo>
                      <a:pt x="3913" y="4520"/>
                    </a:lnTo>
                    <a:lnTo>
                      <a:pt x="3955" y="4666"/>
                    </a:lnTo>
                    <a:lnTo>
                      <a:pt x="3997" y="4687"/>
                    </a:lnTo>
                    <a:lnTo>
                      <a:pt x="3997" y="4729"/>
                    </a:lnTo>
                    <a:lnTo>
                      <a:pt x="3913" y="4812"/>
                    </a:lnTo>
                    <a:lnTo>
                      <a:pt x="3871" y="4980"/>
                    </a:lnTo>
                    <a:lnTo>
                      <a:pt x="3892" y="5210"/>
                    </a:lnTo>
                    <a:lnTo>
                      <a:pt x="3997" y="5252"/>
                    </a:lnTo>
                    <a:lnTo>
                      <a:pt x="4101" y="5210"/>
                    </a:lnTo>
                    <a:lnTo>
                      <a:pt x="4122" y="5315"/>
                    </a:lnTo>
                    <a:lnTo>
                      <a:pt x="4227" y="5315"/>
                    </a:lnTo>
                    <a:lnTo>
                      <a:pt x="4269" y="5357"/>
                    </a:lnTo>
                    <a:lnTo>
                      <a:pt x="4373" y="5357"/>
                    </a:lnTo>
                    <a:lnTo>
                      <a:pt x="4583" y="5231"/>
                    </a:lnTo>
                    <a:lnTo>
                      <a:pt x="4687" y="5210"/>
                    </a:lnTo>
                    <a:lnTo>
                      <a:pt x="4855" y="5315"/>
                    </a:lnTo>
                    <a:lnTo>
                      <a:pt x="4938" y="5294"/>
                    </a:lnTo>
                    <a:lnTo>
                      <a:pt x="5022" y="5336"/>
                    </a:lnTo>
                    <a:lnTo>
                      <a:pt x="5064" y="5252"/>
                    </a:lnTo>
                    <a:lnTo>
                      <a:pt x="5064" y="5210"/>
                    </a:lnTo>
                    <a:lnTo>
                      <a:pt x="5147" y="5084"/>
                    </a:lnTo>
                    <a:lnTo>
                      <a:pt x="5231" y="5043"/>
                    </a:lnTo>
                    <a:lnTo>
                      <a:pt x="5231" y="5001"/>
                    </a:lnTo>
                    <a:lnTo>
                      <a:pt x="5168" y="4875"/>
                    </a:lnTo>
                    <a:lnTo>
                      <a:pt x="5168" y="4729"/>
                    </a:lnTo>
                    <a:lnTo>
                      <a:pt x="5231" y="4812"/>
                    </a:lnTo>
                    <a:lnTo>
                      <a:pt x="5231" y="4896"/>
                    </a:lnTo>
                    <a:lnTo>
                      <a:pt x="5336" y="5022"/>
                    </a:lnTo>
                    <a:lnTo>
                      <a:pt x="5378" y="4938"/>
                    </a:lnTo>
                    <a:lnTo>
                      <a:pt x="5524" y="4938"/>
                    </a:lnTo>
                    <a:lnTo>
                      <a:pt x="5566" y="4980"/>
                    </a:lnTo>
                    <a:lnTo>
                      <a:pt x="5587" y="4896"/>
                    </a:lnTo>
                    <a:lnTo>
                      <a:pt x="5566" y="4792"/>
                    </a:lnTo>
                    <a:lnTo>
                      <a:pt x="5566" y="4708"/>
                    </a:lnTo>
                    <a:lnTo>
                      <a:pt x="5524" y="4666"/>
                    </a:lnTo>
                    <a:lnTo>
                      <a:pt x="5378" y="4687"/>
                    </a:lnTo>
                    <a:lnTo>
                      <a:pt x="5252" y="4708"/>
                    </a:lnTo>
                    <a:lnTo>
                      <a:pt x="5231" y="4603"/>
                    </a:lnTo>
                    <a:lnTo>
                      <a:pt x="5273" y="4582"/>
                    </a:lnTo>
                    <a:lnTo>
                      <a:pt x="5336" y="4603"/>
                    </a:lnTo>
                    <a:lnTo>
                      <a:pt x="5461" y="4561"/>
                    </a:lnTo>
                    <a:lnTo>
                      <a:pt x="5545" y="4457"/>
                    </a:lnTo>
                    <a:lnTo>
                      <a:pt x="5587" y="4520"/>
                    </a:lnTo>
                    <a:lnTo>
                      <a:pt x="5671" y="4499"/>
                    </a:lnTo>
                    <a:lnTo>
                      <a:pt x="5733" y="4394"/>
                    </a:lnTo>
                    <a:lnTo>
                      <a:pt x="5691" y="4310"/>
                    </a:lnTo>
                    <a:lnTo>
                      <a:pt x="5775" y="4206"/>
                    </a:lnTo>
                    <a:lnTo>
                      <a:pt x="5754" y="4143"/>
                    </a:lnTo>
                    <a:lnTo>
                      <a:pt x="5796" y="4143"/>
                    </a:lnTo>
                    <a:lnTo>
                      <a:pt x="5838" y="4080"/>
                    </a:lnTo>
                    <a:lnTo>
                      <a:pt x="5691" y="4038"/>
                    </a:lnTo>
                    <a:lnTo>
                      <a:pt x="5566" y="4059"/>
                    </a:lnTo>
                    <a:lnTo>
                      <a:pt x="5629" y="3976"/>
                    </a:lnTo>
                    <a:lnTo>
                      <a:pt x="5691" y="3955"/>
                    </a:lnTo>
                    <a:lnTo>
                      <a:pt x="5691" y="3850"/>
                    </a:lnTo>
                    <a:lnTo>
                      <a:pt x="5587" y="3766"/>
                    </a:lnTo>
                    <a:lnTo>
                      <a:pt x="5357" y="3766"/>
                    </a:lnTo>
                    <a:lnTo>
                      <a:pt x="5336" y="3724"/>
                    </a:lnTo>
                    <a:lnTo>
                      <a:pt x="5336" y="3641"/>
                    </a:lnTo>
                    <a:lnTo>
                      <a:pt x="5378" y="3620"/>
                    </a:lnTo>
                    <a:lnTo>
                      <a:pt x="5357" y="3515"/>
                    </a:lnTo>
                    <a:lnTo>
                      <a:pt x="5168" y="3348"/>
                    </a:lnTo>
                    <a:lnTo>
                      <a:pt x="5106" y="3348"/>
                    </a:lnTo>
                    <a:lnTo>
                      <a:pt x="5001" y="3432"/>
                    </a:lnTo>
                    <a:lnTo>
                      <a:pt x="4834" y="3432"/>
                    </a:lnTo>
                    <a:lnTo>
                      <a:pt x="4687" y="3452"/>
                    </a:lnTo>
                    <a:lnTo>
                      <a:pt x="4478" y="3327"/>
                    </a:lnTo>
                    <a:lnTo>
                      <a:pt x="4436" y="3243"/>
                    </a:lnTo>
                    <a:lnTo>
                      <a:pt x="4394" y="3222"/>
                    </a:lnTo>
                    <a:lnTo>
                      <a:pt x="4290" y="3264"/>
                    </a:lnTo>
                    <a:lnTo>
                      <a:pt x="4206" y="3264"/>
                    </a:lnTo>
                    <a:lnTo>
                      <a:pt x="4122" y="3306"/>
                    </a:lnTo>
                    <a:lnTo>
                      <a:pt x="4018" y="3306"/>
                    </a:lnTo>
                    <a:lnTo>
                      <a:pt x="3976" y="3411"/>
                    </a:lnTo>
                    <a:lnTo>
                      <a:pt x="3913" y="3348"/>
                    </a:lnTo>
                    <a:lnTo>
                      <a:pt x="3808" y="3264"/>
                    </a:lnTo>
                    <a:lnTo>
                      <a:pt x="3704" y="3327"/>
                    </a:lnTo>
                    <a:lnTo>
                      <a:pt x="3578" y="3348"/>
                    </a:lnTo>
                    <a:lnTo>
                      <a:pt x="3578" y="3411"/>
                    </a:lnTo>
                    <a:lnTo>
                      <a:pt x="3536" y="3452"/>
                    </a:lnTo>
                    <a:lnTo>
                      <a:pt x="3536" y="3369"/>
                    </a:lnTo>
                    <a:lnTo>
                      <a:pt x="3474" y="3327"/>
                    </a:lnTo>
                    <a:lnTo>
                      <a:pt x="3369" y="3348"/>
                    </a:lnTo>
                    <a:lnTo>
                      <a:pt x="3139" y="3327"/>
                    </a:lnTo>
                    <a:lnTo>
                      <a:pt x="3076" y="3348"/>
                    </a:lnTo>
                    <a:lnTo>
                      <a:pt x="3160" y="3432"/>
                    </a:lnTo>
                    <a:lnTo>
                      <a:pt x="3160" y="3536"/>
                    </a:lnTo>
                    <a:lnTo>
                      <a:pt x="3264" y="3620"/>
                    </a:lnTo>
                    <a:lnTo>
                      <a:pt x="3139" y="3578"/>
                    </a:lnTo>
                    <a:lnTo>
                      <a:pt x="3076" y="3515"/>
                    </a:lnTo>
                    <a:lnTo>
                      <a:pt x="3013" y="3473"/>
                    </a:lnTo>
                    <a:lnTo>
                      <a:pt x="2867" y="3536"/>
                    </a:lnTo>
                    <a:lnTo>
                      <a:pt x="2804" y="3473"/>
                    </a:lnTo>
                    <a:lnTo>
                      <a:pt x="2930" y="3432"/>
                    </a:lnTo>
                    <a:lnTo>
                      <a:pt x="2930" y="3348"/>
                    </a:lnTo>
                    <a:lnTo>
                      <a:pt x="2804" y="3222"/>
                    </a:lnTo>
                    <a:lnTo>
                      <a:pt x="2825" y="3139"/>
                    </a:lnTo>
                    <a:lnTo>
                      <a:pt x="2762" y="3097"/>
                    </a:lnTo>
                    <a:lnTo>
                      <a:pt x="2637" y="3160"/>
                    </a:lnTo>
                    <a:lnTo>
                      <a:pt x="2658" y="3243"/>
                    </a:lnTo>
                    <a:lnTo>
                      <a:pt x="2637" y="3306"/>
                    </a:lnTo>
                    <a:lnTo>
                      <a:pt x="2532" y="3264"/>
                    </a:lnTo>
                    <a:lnTo>
                      <a:pt x="2595" y="3201"/>
                    </a:lnTo>
                    <a:lnTo>
                      <a:pt x="2553" y="3139"/>
                    </a:lnTo>
                    <a:lnTo>
                      <a:pt x="2448" y="3097"/>
                    </a:lnTo>
                    <a:lnTo>
                      <a:pt x="2406" y="3139"/>
                    </a:lnTo>
                    <a:lnTo>
                      <a:pt x="2323" y="3139"/>
                    </a:lnTo>
                    <a:lnTo>
                      <a:pt x="2344" y="3034"/>
                    </a:lnTo>
                    <a:lnTo>
                      <a:pt x="2344" y="2992"/>
                    </a:lnTo>
                    <a:lnTo>
                      <a:pt x="2323" y="2888"/>
                    </a:lnTo>
                    <a:lnTo>
                      <a:pt x="2218" y="2908"/>
                    </a:lnTo>
                    <a:lnTo>
                      <a:pt x="2093" y="3034"/>
                    </a:lnTo>
                    <a:lnTo>
                      <a:pt x="2114" y="3160"/>
                    </a:lnTo>
                    <a:lnTo>
                      <a:pt x="2030" y="3160"/>
                    </a:lnTo>
                    <a:lnTo>
                      <a:pt x="1988" y="3055"/>
                    </a:lnTo>
                    <a:lnTo>
                      <a:pt x="2030" y="2992"/>
                    </a:lnTo>
                    <a:lnTo>
                      <a:pt x="2030" y="2908"/>
                    </a:lnTo>
                    <a:lnTo>
                      <a:pt x="2093" y="2720"/>
                    </a:lnTo>
                    <a:lnTo>
                      <a:pt x="2009" y="2636"/>
                    </a:lnTo>
                    <a:lnTo>
                      <a:pt x="1883" y="2699"/>
                    </a:lnTo>
                    <a:lnTo>
                      <a:pt x="1883" y="2636"/>
                    </a:lnTo>
                    <a:lnTo>
                      <a:pt x="1988" y="2616"/>
                    </a:lnTo>
                    <a:lnTo>
                      <a:pt x="2030" y="2490"/>
                    </a:lnTo>
                    <a:lnTo>
                      <a:pt x="2009" y="2385"/>
                    </a:lnTo>
                    <a:lnTo>
                      <a:pt x="1925" y="2427"/>
                    </a:lnTo>
                    <a:lnTo>
                      <a:pt x="1862" y="2385"/>
                    </a:lnTo>
                    <a:lnTo>
                      <a:pt x="1800" y="2427"/>
                    </a:lnTo>
                    <a:lnTo>
                      <a:pt x="1695" y="2427"/>
                    </a:lnTo>
                    <a:lnTo>
                      <a:pt x="1758" y="2385"/>
                    </a:lnTo>
                    <a:lnTo>
                      <a:pt x="1758" y="2323"/>
                    </a:lnTo>
                    <a:lnTo>
                      <a:pt x="1653" y="2323"/>
                    </a:lnTo>
                    <a:lnTo>
                      <a:pt x="1590" y="2406"/>
                    </a:lnTo>
                    <a:lnTo>
                      <a:pt x="1444" y="2427"/>
                    </a:lnTo>
                    <a:lnTo>
                      <a:pt x="1444" y="2364"/>
                    </a:lnTo>
                    <a:lnTo>
                      <a:pt x="1507" y="2323"/>
                    </a:lnTo>
                    <a:lnTo>
                      <a:pt x="1570" y="2218"/>
                    </a:lnTo>
                    <a:lnTo>
                      <a:pt x="1590" y="2155"/>
                    </a:lnTo>
                    <a:lnTo>
                      <a:pt x="1674" y="2155"/>
                    </a:lnTo>
                    <a:lnTo>
                      <a:pt x="1779" y="2260"/>
                    </a:lnTo>
                    <a:lnTo>
                      <a:pt x="1925" y="2260"/>
                    </a:lnTo>
                    <a:lnTo>
                      <a:pt x="1904" y="2197"/>
                    </a:lnTo>
                    <a:lnTo>
                      <a:pt x="1800" y="2071"/>
                    </a:lnTo>
                    <a:lnTo>
                      <a:pt x="1695" y="2071"/>
                    </a:lnTo>
                    <a:lnTo>
                      <a:pt x="1758" y="2009"/>
                    </a:lnTo>
                    <a:lnTo>
                      <a:pt x="1611" y="1883"/>
                    </a:lnTo>
                    <a:lnTo>
                      <a:pt x="1507" y="1841"/>
                    </a:lnTo>
                    <a:lnTo>
                      <a:pt x="1570" y="1799"/>
                    </a:lnTo>
                    <a:lnTo>
                      <a:pt x="1590" y="1737"/>
                    </a:lnTo>
                    <a:lnTo>
                      <a:pt x="1653" y="1737"/>
                    </a:lnTo>
                    <a:lnTo>
                      <a:pt x="1695" y="1841"/>
                    </a:lnTo>
                    <a:lnTo>
                      <a:pt x="1800" y="1967"/>
                    </a:lnTo>
                    <a:lnTo>
                      <a:pt x="1967" y="1988"/>
                    </a:lnTo>
                    <a:lnTo>
                      <a:pt x="2030" y="2092"/>
                    </a:lnTo>
                    <a:lnTo>
                      <a:pt x="2114" y="2009"/>
                    </a:lnTo>
                    <a:lnTo>
                      <a:pt x="2176" y="2092"/>
                    </a:lnTo>
                    <a:lnTo>
                      <a:pt x="2344" y="2155"/>
                    </a:lnTo>
                    <a:lnTo>
                      <a:pt x="2448" y="2155"/>
                    </a:lnTo>
                    <a:lnTo>
                      <a:pt x="2511" y="2051"/>
                    </a:lnTo>
                    <a:lnTo>
                      <a:pt x="2490" y="1904"/>
                    </a:lnTo>
                    <a:lnTo>
                      <a:pt x="2239" y="1758"/>
                    </a:lnTo>
                    <a:lnTo>
                      <a:pt x="2134" y="1653"/>
                    </a:lnTo>
                    <a:lnTo>
                      <a:pt x="2072" y="1653"/>
                    </a:lnTo>
                    <a:lnTo>
                      <a:pt x="2030" y="1548"/>
                    </a:lnTo>
                    <a:lnTo>
                      <a:pt x="1925" y="1444"/>
                    </a:lnTo>
                    <a:lnTo>
                      <a:pt x="1883" y="1444"/>
                    </a:lnTo>
                    <a:lnTo>
                      <a:pt x="1821" y="1381"/>
                    </a:lnTo>
                    <a:lnTo>
                      <a:pt x="1883" y="1318"/>
                    </a:lnTo>
                    <a:lnTo>
                      <a:pt x="1967" y="1339"/>
                    </a:lnTo>
                    <a:lnTo>
                      <a:pt x="2030" y="1444"/>
                    </a:lnTo>
                    <a:lnTo>
                      <a:pt x="2114" y="1444"/>
                    </a:lnTo>
                    <a:lnTo>
                      <a:pt x="2134" y="1548"/>
                    </a:lnTo>
                    <a:lnTo>
                      <a:pt x="2197" y="1548"/>
                    </a:lnTo>
                    <a:lnTo>
                      <a:pt x="2239" y="1465"/>
                    </a:lnTo>
                    <a:lnTo>
                      <a:pt x="2197" y="1276"/>
                    </a:lnTo>
                    <a:lnTo>
                      <a:pt x="2072" y="1130"/>
                    </a:lnTo>
                    <a:lnTo>
                      <a:pt x="1988" y="1130"/>
                    </a:lnTo>
                    <a:lnTo>
                      <a:pt x="1967" y="1109"/>
                    </a:lnTo>
                    <a:lnTo>
                      <a:pt x="1821" y="1109"/>
                    </a:lnTo>
                    <a:lnTo>
                      <a:pt x="1695" y="1172"/>
                    </a:lnTo>
                    <a:lnTo>
                      <a:pt x="1590" y="1172"/>
                    </a:lnTo>
                    <a:lnTo>
                      <a:pt x="1486" y="1109"/>
                    </a:lnTo>
                    <a:lnTo>
                      <a:pt x="1402" y="1130"/>
                    </a:lnTo>
                    <a:lnTo>
                      <a:pt x="1360" y="1025"/>
                    </a:lnTo>
                    <a:lnTo>
                      <a:pt x="1235" y="1214"/>
                    </a:lnTo>
                    <a:lnTo>
                      <a:pt x="1067" y="1276"/>
                    </a:lnTo>
                    <a:lnTo>
                      <a:pt x="1046" y="1381"/>
                    </a:lnTo>
                    <a:lnTo>
                      <a:pt x="963" y="1423"/>
                    </a:lnTo>
                    <a:lnTo>
                      <a:pt x="963" y="1339"/>
                    </a:lnTo>
                    <a:lnTo>
                      <a:pt x="1046" y="1235"/>
                    </a:lnTo>
                    <a:lnTo>
                      <a:pt x="1088" y="1235"/>
                    </a:lnTo>
                    <a:lnTo>
                      <a:pt x="1339" y="1004"/>
                    </a:lnTo>
                    <a:lnTo>
                      <a:pt x="1360" y="921"/>
                    </a:lnTo>
                    <a:lnTo>
                      <a:pt x="1298" y="816"/>
                    </a:lnTo>
                    <a:lnTo>
                      <a:pt x="1298" y="544"/>
                    </a:lnTo>
                    <a:lnTo>
                      <a:pt x="1339" y="523"/>
                    </a:lnTo>
                    <a:lnTo>
                      <a:pt x="1256" y="419"/>
                    </a:lnTo>
                    <a:lnTo>
                      <a:pt x="1193" y="481"/>
                    </a:lnTo>
                    <a:lnTo>
                      <a:pt x="1088" y="481"/>
                    </a:lnTo>
                    <a:lnTo>
                      <a:pt x="1026" y="419"/>
                    </a:lnTo>
                    <a:lnTo>
                      <a:pt x="1026" y="314"/>
                    </a:lnTo>
                    <a:lnTo>
                      <a:pt x="1026" y="230"/>
                    </a:lnTo>
                    <a:lnTo>
                      <a:pt x="816" y="188"/>
                    </a:lnTo>
                    <a:lnTo>
                      <a:pt x="733" y="84"/>
                    </a:lnTo>
                    <a:lnTo>
                      <a:pt x="628" y="84"/>
                    </a:lnTo>
                    <a:lnTo>
                      <a:pt x="502" y="0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7" name="Google Shape;2586;p78"/>
              <p:cNvSpPr/>
              <p:nvPr/>
            </p:nvSpPr>
            <p:spPr>
              <a:xfrm>
                <a:off x="2687175" y="1694400"/>
                <a:ext cx="33500" cy="37675"/>
              </a:xfrm>
              <a:custGeom>
                <a:avLst/>
                <a:gdLst/>
                <a:ahLst/>
                <a:cxnLst/>
                <a:rect l="l" t="t" r="r" b="b"/>
                <a:pathLst>
                  <a:path w="1340" h="1507" extrusionOk="0">
                    <a:moveTo>
                      <a:pt x="796" y="0"/>
                    </a:moveTo>
                    <a:lnTo>
                      <a:pt x="670" y="21"/>
                    </a:lnTo>
                    <a:lnTo>
                      <a:pt x="607" y="84"/>
                    </a:lnTo>
                    <a:lnTo>
                      <a:pt x="691" y="147"/>
                    </a:lnTo>
                    <a:lnTo>
                      <a:pt x="691" y="231"/>
                    </a:lnTo>
                    <a:lnTo>
                      <a:pt x="628" y="210"/>
                    </a:lnTo>
                    <a:lnTo>
                      <a:pt x="565" y="147"/>
                    </a:lnTo>
                    <a:lnTo>
                      <a:pt x="461" y="126"/>
                    </a:lnTo>
                    <a:lnTo>
                      <a:pt x="419" y="210"/>
                    </a:lnTo>
                    <a:lnTo>
                      <a:pt x="524" y="210"/>
                    </a:lnTo>
                    <a:lnTo>
                      <a:pt x="565" y="251"/>
                    </a:lnTo>
                    <a:lnTo>
                      <a:pt x="524" y="293"/>
                    </a:lnTo>
                    <a:lnTo>
                      <a:pt x="398" y="314"/>
                    </a:lnTo>
                    <a:lnTo>
                      <a:pt x="356" y="335"/>
                    </a:lnTo>
                    <a:lnTo>
                      <a:pt x="398" y="440"/>
                    </a:lnTo>
                    <a:lnTo>
                      <a:pt x="419" y="461"/>
                    </a:lnTo>
                    <a:lnTo>
                      <a:pt x="419" y="523"/>
                    </a:lnTo>
                    <a:lnTo>
                      <a:pt x="293" y="461"/>
                    </a:lnTo>
                    <a:lnTo>
                      <a:pt x="168" y="503"/>
                    </a:lnTo>
                    <a:lnTo>
                      <a:pt x="84" y="565"/>
                    </a:lnTo>
                    <a:lnTo>
                      <a:pt x="42" y="712"/>
                    </a:lnTo>
                    <a:lnTo>
                      <a:pt x="0" y="733"/>
                    </a:lnTo>
                    <a:lnTo>
                      <a:pt x="0" y="754"/>
                    </a:lnTo>
                    <a:lnTo>
                      <a:pt x="63" y="754"/>
                    </a:lnTo>
                    <a:lnTo>
                      <a:pt x="42" y="837"/>
                    </a:lnTo>
                    <a:lnTo>
                      <a:pt x="42" y="879"/>
                    </a:lnTo>
                    <a:lnTo>
                      <a:pt x="63" y="921"/>
                    </a:lnTo>
                    <a:lnTo>
                      <a:pt x="147" y="816"/>
                    </a:lnTo>
                    <a:lnTo>
                      <a:pt x="168" y="837"/>
                    </a:lnTo>
                    <a:lnTo>
                      <a:pt x="105" y="963"/>
                    </a:lnTo>
                    <a:lnTo>
                      <a:pt x="147" y="1026"/>
                    </a:lnTo>
                    <a:lnTo>
                      <a:pt x="210" y="1067"/>
                    </a:lnTo>
                    <a:lnTo>
                      <a:pt x="272" y="1047"/>
                    </a:lnTo>
                    <a:lnTo>
                      <a:pt x="293" y="1067"/>
                    </a:lnTo>
                    <a:lnTo>
                      <a:pt x="314" y="1151"/>
                    </a:lnTo>
                    <a:lnTo>
                      <a:pt x="356" y="1151"/>
                    </a:lnTo>
                    <a:lnTo>
                      <a:pt x="398" y="1088"/>
                    </a:lnTo>
                    <a:lnTo>
                      <a:pt x="461" y="1130"/>
                    </a:lnTo>
                    <a:lnTo>
                      <a:pt x="461" y="1256"/>
                    </a:lnTo>
                    <a:lnTo>
                      <a:pt x="482" y="1298"/>
                    </a:lnTo>
                    <a:lnTo>
                      <a:pt x="586" y="1277"/>
                    </a:lnTo>
                    <a:lnTo>
                      <a:pt x="607" y="1402"/>
                    </a:lnTo>
                    <a:lnTo>
                      <a:pt x="712" y="1402"/>
                    </a:lnTo>
                    <a:lnTo>
                      <a:pt x="837" y="1486"/>
                    </a:lnTo>
                    <a:lnTo>
                      <a:pt x="942" y="1486"/>
                    </a:lnTo>
                    <a:lnTo>
                      <a:pt x="1005" y="1507"/>
                    </a:lnTo>
                    <a:lnTo>
                      <a:pt x="1026" y="1486"/>
                    </a:lnTo>
                    <a:lnTo>
                      <a:pt x="1005" y="1402"/>
                    </a:lnTo>
                    <a:lnTo>
                      <a:pt x="1088" y="1381"/>
                    </a:lnTo>
                    <a:lnTo>
                      <a:pt x="1151" y="1235"/>
                    </a:lnTo>
                    <a:lnTo>
                      <a:pt x="1130" y="1088"/>
                    </a:lnTo>
                    <a:lnTo>
                      <a:pt x="1214" y="942"/>
                    </a:lnTo>
                    <a:lnTo>
                      <a:pt x="1235" y="921"/>
                    </a:lnTo>
                    <a:lnTo>
                      <a:pt x="1319" y="712"/>
                    </a:lnTo>
                    <a:lnTo>
                      <a:pt x="1319" y="565"/>
                    </a:lnTo>
                    <a:lnTo>
                      <a:pt x="1340" y="523"/>
                    </a:lnTo>
                    <a:lnTo>
                      <a:pt x="1319" y="419"/>
                    </a:lnTo>
                    <a:lnTo>
                      <a:pt x="1235" y="335"/>
                    </a:lnTo>
                    <a:lnTo>
                      <a:pt x="1235" y="210"/>
                    </a:lnTo>
                    <a:lnTo>
                      <a:pt x="1193" y="147"/>
                    </a:lnTo>
                    <a:lnTo>
                      <a:pt x="1151" y="42"/>
                    </a:lnTo>
                    <a:lnTo>
                      <a:pt x="1005" y="0"/>
                    </a:lnTo>
                    <a:lnTo>
                      <a:pt x="900" y="42"/>
                    </a:lnTo>
                    <a:lnTo>
                      <a:pt x="796" y="0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8" name="Google Shape;2587;p78"/>
              <p:cNvSpPr/>
              <p:nvPr/>
            </p:nvSpPr>
            <p:spPr>
              <a:xfrm>
                <a:off x="2605050" y="1520200"/>
                <a:ext cx="42400" cy="26175"/>
              </a:xfrm>
              <a:custGeom>
                <a:avLst/>
                <a:gdLst/>
                <a:ahLst/>
                <a:cxnLst/>
                <a:rect l="l" t="t" r="r" b="b"/>
                <a:pathLst>
                  <a:path w="1696" h="1047" extrusionOk="0">
                    <a:moveTo>
                      <a:pt x="1570" y="1"/>
                    </a:moveTo>
                    <a:lnTo>
                      <a:pt x="1486" y="64"/>
                    </a:lnTo>
                    <a:lnTo>
                      <a:pt x="1256" y="64"/>
                    </a:lnTo>
                    <a:lnTo>
                      <a:pt x="1130" y="168"/>
                    </a:lnTo>
                    <a:lnTo>
                      <a:pt x="963" y="168"/>
                    </a:lnTo>
                    <a:lnTo>
                      <a:pt x="921" y="189"/>
                    </a:lnTo>
                    <a:lnTo>
                      <a:pt x="816" y="105"/>
                    </a:lnTo>
                    <a:lnTo>
                      <a:pt x="712" y="84"/>
                    </a:lnTo>
                    <a:lnTo>
                      <a:pt x="356" y="189"/>
                    </a:lnTo>
                    <a:lnTo>
                      <a:pt x="126" y="189"/>
                    </a:lnTo>
                    <a:lnTo>
                      <a:pt x="105" y="273"/>
                    </a:lnTo>
                    <a:lnTo>
                      <a:pt x="0" y="377"/>
                    </a:lnTo>
                    <a:lnTo>
                      <a:pt x="0" y="482"/>
                    </a:lnTo>
                    <a:lnTo>
                      <a:pt x="105" y="461"/>
                    </a:lnTo>
                    <a:lnTo>
                      <a:pt x="231" y="461"/>
                    </a:lnTo>
                    <a:lnTo>
                      <a:pt x="314" y="419"/>
                    </a:lnTo>
                    <a:lnTo>
                      <a:pt x="398" y="461"/>
                    </a:lnTo>
                    <a:lnTo>
                      <a:pt x="503" y="461"/>
                    </a:lnTo>
                    <a:lnTo>
                      <a:pt x="565" y="503"/>
                    </a:lnTo>
                    <a:lnTo>
                      <a:pt x="503" y="587"/>
                    </a:lnTo>
                    <a:lnTo>
                      <a:pt x="544" y="712"/>
                    </a:lnTo>
                    <a:lnTo>
                      <a:pt x="628" y="817"/>
                    </a:lnTo>
                    <a:lnTo>
                      <a:pt x="712" y="712"/>
                    </a:lnTo>
                    <a:lnTo>
                      <a:pt x="712" y="628"/>
                    </a:lnTo>
                    <a:lnTo>
                      <a:pt x="754" y="587"/>
                    </a:lnTo>
                    <a:lnTo>
                      <a:pt x="858" y="712"/>
                    </a:lnTo>
                    <a:lnTo>
                      <a:pt x="837" y="838"/>
                    </a:lnTo>
                    <a:lnTo>
                      <a:pt x="984" y="1005"/>
                    </a:lnTo>
                    <a:lnTo>
                      <a:pt x="1088" y="984"/>
                    </a:lnTo>
                    <a:lnTo>
                      <a:pt x="1151" y="1047"/>
                    </a:lnTo>
                    <a:lnTo>
                      <a:pt x="1360" y="1047"/>
                    </a:lnTo>
                    <a:lnTo>
                      <a:pt x="1465" y="942"/>
                    </a:lnTo>
                    <a:lnTo>
                      <a:pt x="1591" y="900"/>
                    </a:lnTo>
                    <a:lnTo>
                      <a:pt x="1674" y="670"/>
                    </a:lnTo>
                    <a:lnTo>
                      <a:pt x="1591" y="503"/>
                    </a:lnTo>
                    <a:lnTo>
                      <a:pt x="1695" y="356"/>
                    </a:lnTo>
                    <a:lnTo>
                      <a:pt x="1695" y="273"/>
                    </a:lnTo>
                    <a:lnTo>
                      <a:pt x="1612" y="147"/>
                    </a:lnTo>
                    <a:lnTo>
                      <a:pt x="1653" y="64"/>
                    </a:lnTo>
                    <a:lnTo>
                      <a:pt x="1570" y="1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9" name="Google Shape;2588;p78"/>
              <p:cNvSpPr/>
              <p:nvPr/>
            </p:nvSpPr>
            <p:spPr>
              <a:xfrm>
                <a:off x="2443425" y="1547400"/>
                <a:ext cx="109875" cy="60700"/>
              </a:xfrm>
              <a:custGeom>
                <a:avLst/>
                <a:gdLst/>
                <a:ahLst/>
                <a:cxnLst/>
                <a:rect l="l" t="t" r="r" b="b"/>
                <a:pathLst>
                  <a:path w="4395" h="2428" extrusionOk="0">
                    <a:moveTo>
                      <a:pt x="4268" y="1"/>
                    </a:moveTo>
                    <a:lnTo>
                      <a:pt x="4185" y="43"/>
                    </a:lnTo>
                    <a:lnTo>
                      <a:pt x="4059" y="105"/>
                    </a:lnTo>
                    <a:lnTo>
                      <a:pt x="4059" y="252"/>
                    </a:lnTo>
                    <a:lnTo>
                      <a:pt x="4038" y="336"/>
                    </a:lnTo>
                    <a:lnTo>
                      <a:pt x="4059" y="377"/>
                    </a:lnTo>
                    <a:lnTo>
                      <a:pt x="3955" y="419"/>
                    </a:lnTo>
                    <a:lnTo>
                      <a:pt x="3934" y="315"/>
                    </a:lnTo>
                    <a:lnTo>
                      <a:pt x="3892" y="315"/>
                    </a:lnTo>
                    <a:lnTo>
                      <a:pt x="3871" y="377"/>
                    </a:lnTo>
                    <a:lnTo>
                      <a:pt x="3829" y="440"/>
                    </a:lnTo>
                    <a:lnTo>
                      <a:pt x="3766" y="357"/>
                    </a:lnTo>
                    <a:lnTo>
                      <a:pt x="3745" y="168"/>
                    </a:lnTo>
                    <a:lnTo>
                      <a:pt x="3641" y="64"/>
                    </a:lnTo>
                    <a:lnTo>
                      <a:pt x="3578" y="64"/>
                    </a:lnTo>
                    <a:lnTo>
                      <a:pt x="3557" y="126"/>
                    </a:lnTo>
                    <a:lnTo>
                      <a:pt x="3432" y="126"/>
                    </a:lnTo>
                    <a:lnTo>
                      <a:pt x="3306" y="64"/>
                    </a:lnTo>
                    <a:lnTo>
                      <a:pt x="3222" y="64"/>
                    </a:lnTo>
                    <a:lnTo>
                      <a:pt x="2992" y="43"/>
                    </a:lnTo>
                    <a:lnTo>
                      <a:pt x="2846" y="126"/>
                    </a:lnTo>
                    <a:lnTo>
                      <a:pt x="2804" y="231"/>
                    </a:lnTo>
                    <a:lnTo>
                      <a:pt x="2741" y="315"/>
                    </a:lnTo>
                    <a:lnTo>
                      <a:pt x="2699" y="273"/>
                    </a:lnTo>
                    <a:lnTo>
                      <a:pt x="2636" y="273"/>
                    </a:lnTo>
                    <a:lnTo>
                      <a:pt x="2364" y="482"/>
                    </a:lnTo>
                    <a:lnTo>
                      <a:pt x="2281" y="566"/>
                    </a:lnTo>
                    <a:lnTo>
                      <a:pt x="2197" y="566"/>
                    </a:lnTo>
                    <a:lnTo>
                      <a:pt x="2051" y="670"/>
                    </a:lnTo>
                    <a:lnTo>
                      <a:pt x="1946" y="691"/>
                    </a:lnTo>
                    <a:lnTo>
                      <a:pt x="1862" y="775"/>
                    </a:lnTo>
                    <a:lnTo>
                      <a:pt x="1841" y="859"/>
                    </a:lnTo>
                    <a:lnTo>
                      <a:pt x="1653" y="859"/>
                    </a:lnTo>
                    <a:lnTo>
                      <a:pt x="1590" y="880"/>
                    </a:lnTo>
                    <a:lnTo>
                      <a:pt x="1465" y="859"/>
                    </a:lnTo>
                    <a:lnTo>
                      <a:pt x="1423" y="901"/>
                    </a:lnTo>
                    <a:lnTo>
                      <a:pt x="1339" y="901"/>
                    </a:lnTo>
                    <a:lnTo>
                      <a:pt x="1151" y="1068"/>
                    </a:lnTo>
                    <a:lnTo>
                      <a:pt x="1025" y="1152"/>
                    </a:lnTo>
                    <a:lnTo>
                      <a:pt x="900" y="1089"/>
                    </a:lnTo>
                    <a:lnTo>
                      <a:pt x="795" y="1152"/>
                    </a:lnTo>
                    <a:lnTo>
                      <a:pt x="523" y="1193"/>
                    </a:lnTo>
                    <a:lnTo>
                      <a:pt x="398" y="1382"/>
                    </a:lnTo>
                    <a:lnTo>
                      <a:pt x="314" y="1382"/>
                    </a:lnTo>
                    <a:lnTo>
                      <a:pt x="167" y="1403"/>
                    </a:lnTo>
                    <a:lnTo>
                      <a:pt x="105" y="1528"/>
                    </a:lnTo>
                    <a:lnTo>
                      <a:pt x="209" y="1528"/>
                    </a:lnTo>
                    <a:lnTo>
                      <a:pt x="272" y="1591"/>
                    </a:lnTo>
                    <a:lnTo>
                      <a:pt x="167" y="1591"/>
                    </a:lnTo>
                    <a:lnTo>
                      <a:pt x="126" y="1633"/>
                    </a:lnTo>
                    <a:lnTo>
                      <a:pt x="209" y="1717"/>
                    </a:lnTo>
                    <a:lnTo>
                      <a:pt x="188" y="1779"/>
                    </a:lnTo>
                    <a:lnTo>
                      <a:pt x="0" y="1842"/>
                    </a:lnTo>
                    <a:lnTo>
                      <a:pt x="0" y="1905"/>
                    </a:lnTo>
                    <a:lnTo>
                      <a:pt x="126" y="1926"/>
                    </a:lnTo>
                    <a:lnTo>
                      <a:pt x="230" y="1905"/>
                    </a:lnTo>
                    <a:lnTo>
                      <a:pt x="293" y="1821"/>
                    </a:lnTo>
                    <a:lnTo>
                      <a:pt x="377" y="1800"/>
                    </a:lnTo>
                    <a:lnTo>
                      <a:pt x="481" y="1842"/>
                    </a:lnTo>
                    <a:lnTo>
                      <a:pt x="586" y="1989"/>
                    </a:lnTo>
                    <a:lnTo>
                      <a:pt x="586" y="2114"/>
                    </a:lnTo>
                    <a:lnTo>
                      <a:pt x="691" y="2156"/>
                    </a:lnTo>
                    <a:lnTo>
                      <a:pt x="732" y="2114"/>
                    </a:lnTo>
                    <a:lnTo>
                      <a:pt x="732" y="2009"/>
                    </a:lnTo>
                    <a:lnTo>
                      <a:pt x="753" y="1989"/>
                    </a:lnTo>
                    <a:lnTo>
                      <a:pt x="816" y="1821"/>
                    </a:lnTo>
                    <a:lnTo>
                      <a:pt x="858" y="1821"/>
                    </a:lnTo>
                    <a:lnTo>
                      <a:pt x="1004" y="1779"/>
                    </a:lnTo>
                    <a:lnTo>
                      <a:pt x="1067" y="1800"/>
                    </a:lnTo>
                    <a:lnTo>
                      <a:pt x="1046" y="1884"/>
                    </a:lnTo>
                    <a:lnTo>
                      <a:pt x="942" y="1926"/>
                    </a:lnTo>
                    <a:lnTo>
                      <a:pt x="900" y="2093"/>
                    </a:lnTo>
                    <a:lnTo>
                      <a:pt x="942" y="2156"/>
                    </a:lnTo>
                    <a:lnTo>
                      <a:pt x="858" y="2240"/>
                    </a:lnTo>
                    <a:lnTo>
                      <a:pt x="816" y="2323"/>
                    </a:lnTo>
                    <a:lnTo>
                      <a:pt x="858" y="2407"/>
                    </a:lnTo>
                    <a:lnTo>
                      <a:pt x="921" y="2323"/>
                    </a:lnTo>
                    <a:lnTo>
                      <a:pt x="1004" y="2344"/>
                    </a:lnTo>
                    <a:lnTo>
                      <a:pt x="1004" y="2428"/>
                    </a:lnTo>
                    <a:lnTo>
                      <a:pt x="1046" y="2428"/>
                    </a:lnTo>
                    <a:lnTo>
                      <a:pt x="1235" y="2323"/>
                    </a:lnTo>
                    <a:lnTo>
                      <a:pt x="1318" y="2219"/>
                    </a:lnTo>
                    <a:lnTo>
                      <a:pt x="1381" y="2240"/>
                    </a:lnTo>
                    <a:lnTo>
                      <a:pt x="1444" y="2135"/>
                    </a:lnTo>
                    <a:lnTo>
                      <a:pt x="1444" y="2009"/>
                    </a:lnTo>
                    <a:lnTo>
                      <a:pt x="1527" y="2009"/>
                    </a:lnTo>
                    <a:lnTo>
                      <a:pt x="1590" y="1905"/>
                    </a:lnTo>
                    <a:lnTo>
                      <a:pt x="1590" y="1779"/>
                    </a:lnTo>
                    <a:lnTo>
                      <a:pt x="1653" y="1717"/>
                    </a:lnTo>
                    <a:lnTo>
                      <a:pt x="1674" y="1779"/>
                    </a:lnTo>
                    <a:lnTo>
                      <a:pt x="1653" y="1842"/>
                    </a:lnTo>
                    <a:lnTo>
                      <a:pt x="1674" y="1926"/>
                    </a:lnTo>
                    <a:lnTo>
                      <a:pt x="1653" y="2051"/>
                    </a:lnTo>
                    <a:lnTo>
                      <a:pt x="1674" y="2198"/>
                    </a:lnTo>
                    <a:lnTo>
                      <a:pt x="1737" y="2198"/>
                    </a:lnTo>
                    <a:lnTo>
                      <a:pt x="1841" y="2051"/>
                    </a:lnTo>
                    <a:lnTo>
                      <a:pt x="1862" y="1926"/>
                    </a:lnTo>
                    <a:lnTo>
                      <a:pt x="1883" y="1884"/>
                    </a:lnTo>
                    <a:lnTo>
                      <a:pt x="1967" y="1842"/>
                    </a:lnTo>
                    <a:lnTo>
                      <a:pt x="2092" y="1696"/>
                    </a:lnTo>
                    <a:lnTo>
                      <a:pt x="2113" y="1570"/>
                    </a:lnTo>
                    <a:lnTo>
                      <a:pt x="2092" y="1465"/>
                    </a:lnTo>
                    <a:lnTo>
                      <a:pt x="2155" y="1361"/>
                    </a:lnTo>
                    <a:lnTo>
                      <a:pt x="2197" y="1486"/>
                    </a:lnTo>
                    <a:lnTo>
                      <a:pt x="2406" y="1361"/>
                    </a:lnTo>
                    <a:lnTo>
                      <a:pt x="2469" y="1193"/>
                    </a:lnTo>
                    <a:lnTo>
                      <a:pt x="2490" y="1089"/>
                    </a:lnTo>
                    <a:lnTo>
                      <a:pt x="2595" y="1068"/>
                    </a:lnTo>
                    <a:lnTo>
                      <a:pt x="2636" y="1047"/>
                    </a:lnTo>
                    <a:lnTo>
                      <a:pt x="2720" y="1089"/>
                    </a:lnTo>
                    <a:lnTo>
                      <a:pt x="2825" y="984"/>
                    </a:lnTo>
                    <a:lnTo>
                      <a:pt x="2888" y="1047"/>
                    </a:lnTo>
                    <a:lnTo>
                      <a:pt x="2825" y="1256"/>
                    </a:lnTo>
                    <a:lnTo>
                      <a:pt x="2678" y="1403"/>
                    </a:lnTo>
                    <a:lnTo>
                      <a:pt x="2636" y="1507"/>
                    </a:lnTo>
                    <a:lnTo>
                      <a:pt x="2574" y="1591"/>
                    </a:lnTo>
                    <a:lnTo>
                      <a:pt x="2574" y="1633"/>
                    </a:lnTo>
                    <a:lnTo>
                      <a:pt x="2469" y="1696"/>
                    </a:lnTo>
                    <a:lnTo>
                      <a:pt x="2323" y="1926"/>
                    </a:lnTo>
                    <a:lnTo>
                      <a:pt x="2323" y="1989"/>
                    </a:lnTo>
                    <a:lnTo>
                      <a:pt x="2385" y="2093"/>
                    </a:lnTo>
                    <a:lnTo>
                      <a:pt x="2364" y="2198"/>
                    </a:lnTo>
                    <a:lnTo>
                      <a:pt x="2427" y="2219"/>
                    </a:lnTo>
                    <a:lnTo>
                      <a:pt x="2532" y="2261"/>
                    </a:lnTo>
                    <a:lnTo>
                      <a:pt x="2616" y="2198"/>
                    </a:lnTo>
                    <a:lnTo>
                      <a:pt x="2720" y="2135"/>
                    </a:lnTo>
                    <a:lnTo>
                      <a:pt x="2741" y="2030"/>
                    </a:lnTo>
                    <a:lnTo>
                      <a:pt x="2741" y="1926"/>
                    </a:lnTo>
                    <a:lnTo>
                      <a:pt x="2825" y="1842"/>
                    </a:lnTo>
                    <a:lnTo>
                      <a:pt x="2888" y="1737"/>
                    </a:lnTo>
                    <a:lnTo>
                      <a:pt x="2950" y="1737"/>
                    </a:lnTo>
                    <a:lnTo>
                      <a:pt x="3013" y="1717"/>
                    </a:lnTo>
                    <a:lnTo>
                      <a:pt x="3097" y="1779"/>
                    </a:lnTo>
                    <a:lnTo>
                      <a:pt x="3201" y="1779"/>
                    </a:lnTo>
                    <a:lnTo>
                      <a:pt x="3243" y="1717"/>
                    </a:lnTo>
                    <a:lnTo>
                      <a:pt x="3432" y="1717"/>
                    </a:lnTo>
                    <a:lnTo>
                      <a:pt x="3515" y="1612"/>
                    </a:lnTo>
                    <a:lnTo>
                      <a:pt x="3557" y="1403"/>
                    </a:lnTo>
                    <a:lnTo>
                      <a:pt x="3662" y="1256"/>
                    </a:lnTo>
                    <a:lnTo>
                      <a:pt x="3662" y="1152"/>
                    </a:lnTo>
                    <a:lnTo>
                      <a:pt x="3683" y="1089"/>
                    </a:lnTo>
                    <a:lnTo>
                      <a:pt x="3766" y="1214"/>
                    </a:lnTo>
                    <a:lnTo>
                      <a:pt x="3871" y="1256"/>
                    </a:lnTo>
                    <a:lnTo>
                      <a:pt x="3892" y="1193"/>
                    </a:lnTo>
                    <a:lnTo>
                      <a:pt x="3892" y="1110"/>
                    </a:lnTo>
                    <a:lnTo>
                      <a:pt x="3787" y="963"/>
                    </a:lnTo>
                    <a:lnTo>
                      <a:pt x="3787" y="880"/>
                    </a:lnTo>
                    <a:lnTo>
                      <a:pt x="3934" y="775"/>
                    </a:lnTo>
                    <a:lnTo>
                      <a:pt x="4038" y="754"/>
                    </a:lnTo>
                    <a:lnTo>
                      <a:pt x="4143" y="691"/>
                    </a:lnTo>
                    <a:lnTo>
                      <a:pt x="4206" y="733"/>
                    </a:lnTo>
                    <a:lnTo>
                      <a:pt x="4289" y="733"/>
                    </a:lnTo>
                    <a:lnTo>
                      <a:pt x="4394" y="587"/>
                    </a:lnTo>
                    <a:lnTo>
                      <a:pt x="4373" y="524"/>
                    </a:lnTo>
                    <a:lnTo>
                      <a:pt x="4352" y="273"/>
                    </a:lnTo>
                    <a:lnTo>
                      <a:pt x="4373" y="231"/>
                    </a:lnTo>
                    <a:lnTo>
                      <a:pt x="4352" y="168"/>
                    </a:lnTo>
                    <a:lnTo>
                      <a:pt x="4352" y="22"/>
                    </a:lnTo>
                    <a:lnTo>
                      <a:pt x="4268" y="1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0" name="Google Shape;2589;p78"/>
              <p:cNvSpPr/>
              <p:nvPr/>
            </p:nvSpPr>
            <p:spPr>
              <a:xfrm>
                <a:off x="2580975" y="1547400"/>
                <a:ext cx="48150" cy="32475"/>
              </a:xfrm>
              <a:custGeom>
                <a:avLst/>
                <a:gdLst/>
                <a:ahLst/>
                <a:cxnLst/>
                <a:rect l="l" t="t" r="r" b="b"/>
                <a:pathLst>
                  <a:path w="1926" h="1299" extrusionOk="0">
                    <a:moveTo>
                      <a:pt x="796" y="1"/>
                    </a:moveTo>
                    <a:lnTo>
                      <a:pt x="524" y="43"/>
                    </a:lnTo>
                    <a:lnTo>
                      <a:pt x="440" y="43"/>
                    </a:lnTo>
                    <a:lnTo>
                      <a:pt x="336" y="126"/>
                    </a:lnTo>
                    <a:lnTo>
                      <a:pt x="231" y="168"/>
                    </a:lnTo>
                    <a:lnTo>
                      <a:pt x="210" y="315"/>
                    </a:lnTo>
                    <a:lnTo>
                      <a:pt x="64" y="419"/>
                    </a:lnTo>
                    <a:lnTo>
                      <a:pt x="64" y="524"/>
                    </a:lnTo>
                    <a:lnTo>
                      <a:pt x="1" y="629"/>
                    </a:lnTo>
                    <a:lnTo>
                      <a:pt x="22" y="754"/>
                    </a:lnTo>
                    <a:lnTo>
                      <a:pt x="22" y="880"/>
                    </a:lnTo>
                    <a:lnTo>
                      <a:pt x="106" y="880"/>
                    </a:lnTo>
                    <a:lnTo>
                      <a:pt x="231" y="963"/>
                    </a:lnTo>
                    <a:lnTo>
                      <a:pt x="315" y="1110"/>
                    </a:lnTo>
                    <a:lnTo>
                      <a:pt x="231" y="1193"/>
                    </a:lnTo>
                    <a:lnTo>
                      <a:pt x="252" y="1214"/>
                    </a:lnTo>
                    <a:lnTo>
                      <a:pt x="378" y="1214"/>
                    </a:lnTo>
                    <a:lnTo>
                      <a:pt x="524" y="1256"/>
                    </a:lnTo>
                    <a:lnTo>
                      <a:pt x="566" y="1214"/>
                    </a:lnTo>
                    <a:lnTo>
                      <a:pt x="691" y="1298"/>
                    </a:lnTo>
                    <a:lnTo>
                      <a:pt x="838" y="1298"/>
                    </a:lnTo>
                    <a:lnTo>
                      <a:pt x="943" y="1256"/>
                    </a:lnTo>
                    <a:lnTo>
                      <a:pt x="1068" y="1256"/>
                    </a:lnTo>
                    <a:lnTo>
                      <a:pt x="1110" y="1152"/>
                    </a:lnTo>
                    <a:lnTo>
                      <a:pt x="1110" y="1089"/>
                    </a:lnTo>
                    <a:lnTo>
                      <a:pt x="1215" y="1068"/>
                    </a:lnTo>
                    <a:lnTo>
                      <a:pt x="1256" y="984"/>
                    </a:lnTo>
                    <a:lnTo>
                      <a:pt x="1403" y="796"/>
                    </a:lnTo>
                    <a:lnTo>
                      <a:pt x="1382" y="733"/>
                    </a:lnTo>
                    <a:lnTo>
                      <a:pt x="1319" y="754"/>
                    </a:lnTo>
                    <a:lnTo>
                      <a:pt x="1215" y="733"/>
                    </a:lnTo>
                    <a:lnTo>
                      <a:pt x="1215" y="670"/>
                    </a:lnTo>
                    <a:lnTo>
                      <a:pt x="1361" y="545"/>
                    </a:lnTo>
                    <a:lnTo>
                      <a:pt x="1466" y="545"/>
                    </a:lnTo>
                    <a:lnTo>
                      <a:pt x="1738" y="440"/>
                    </a:lnTo>
                    <a:lnTo>
                      <a:pt x="1821" y="461"/>
                    </a:lnTo>
                    <a:lnTo>
                      <a:pt x="1926" y="273"/>
                    </a:lnTo>
                    <a:lnTo>
                      <a:pt x="1905" y="231"/>
                    </a:lnTo>
                    <a:lnTo>
                      <a:pt x="1779" y="210"/>
                    </a:lnTo>
                    <a:lnTo>
                      <a:pt x="1717" y="147"/>
                    </a:lnTo>
                    <a:lnTo>
                      <a:pt x="1591" y="126"/>
                    </a:lnTo>
                    <a:lnTo>
                      <a:pt x="1424" y="126"/>
                    </a:lnTo>
                    <a:lnTo>
                      <a:pt x="1403" y="105"/>
                    </a:lnTo>
                    <a:lnTo>
                      <a:pt x="1256" y="43"/>
                    </a:lnTo>
                    <a:lnTo>
                      <a:pt x="1173" y="64"/>
                    </a:lnTo>
                    <a:lnTo>
                      <a:pt x="1047" y="64"/>
                    </a:lnTo>
                    <a:lnTo>
                      <a:pt x="963" y="43"/>
                    </a:lnTo>
                    <a:lnTo>
                      <a:pt x="859" y="43"/>
                    </a:lnTo>
                    <a:lnTo>
                      <a:pt x="796" y="1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1" name="Google Shape;2590;p78"/>
              <p:cNvSpPr/>
              <p:nvPr/>
            </p:nvSpPr>
            <p:spPr>
              <a:xfrm>
                <a:off x="2474800" y="1600250"/>
                <a:ext cx="142825" cy="88425"/>
              </a:xfrm>
              <a:custGeom>
                <a:avLst/>
                <a:gdLst/>
                <a:ahLst/>
                <a:cxnLst/>
                <a:rect l="l" t="t" r="r" b="b"/>
                <a:pathLst>
                  <a:path w="5713" h="3537" extrusionOk="0">
                    <a:moveTo>
                      <a:pt x="2177" y="0"/>
                    </a:moveTo>
                    <a:lnTo>
                      <a:pt x="1863" y="84"/>
                    </a:lnTo>
                    <a:lnTo>
                      <a:pt x="1800" y="126"/>
                    </a:lnTo>
                    <a:lnTo>
                      <a:pt x="1863" y="188"/>
                    </a:lnTo>
                    <a:lnTo>
                      <a:pt x="1863" y="293"/>
                    </a:lnTo>
                    <a:lnTo>
                      <a:pt x="1988" y="356"/>
                    </a:lnTo>
                    <a:lnTo>
                      <a:pt x="2051" y="460"/>
                    </a:lnTo>
                    <a:lnTo>
                      <a:pt x="1967" y="439"/>
                    </a:lnTo>
                    <a:lnTo>
                      <a:pt x="1842" y="335"/>
                    </a:lnTo>
                    <a:lnTo>
                      <a:pt x="1758" y="335"/>
                    </a:lnTo>
                    <a:lnTo>
                      <a:pt x="1695" y="293"/>
                    </a:lnTo>
                    <a:lnTo>
                      <a:pt x="1591" y="293"/>
                    </a:lnTo>
                    <a:lnTo>
                      <a:pt x="1465" y="335"/>
                    </a:lnTo>
                    <a:lnTo>
                      <a:pt x="1381" y="335"/>
                    </a:lnTo>
                    <a:lnTo>
                      <a:pt x="1319" y="398"/>
                    </a:lnTo>
                    <a:lnTo>
                      <a:pt x="1256" y="502"/>
                    </a:lnTo>
                    <a:lnTo>
                      <a:pt x="1130" y="607"/>
                    </a:lnTo>
                    <a:lnTo>
                      <a:pt x="1214" y="711"/>
                    </a:lnTo>
                    <a:lnTo>
                      <a:pt x="1444" y="753"/>
                    </a:lnTo>
                    <a:lnTo>
                      <a:pt x="1549" y="753"/>
                    </a:lnTo>
                    <a:lnTo>
                      <a:pt x="1653" y="837"/>
                    </a:lnTo>
                    <a:lnTo>
                      <a:pt x="1737" y="837"/>
                    </a:lnTo>
                    <a:lnTo>
                      <a:pt x="1758" y="879"/>
                    </a:lnTo>
                    <a:lnTo>
                      <a:pt x="1695" y="921"/>
                    </a:lnTo>
                    <a:lnTo>
                      <a:pt x="1570" y="879"/>
                    </a:lnTo>
                    <a:lnTo>
                      <a:pt x="1319" y="858"/>
                    </a:lnTo>
                    <a:lnTo>
                      <a:pt x="1109" y="879"/>
                    </a:lnTo>
                    <a:lnTo>
                      <a:pt x="1026" y="858"/>
                    </a:lnTo>
                    <a:lnTo>
                      <a:pt x="921" y="879"/>
                    </a:lnTo>
                    <a:lnTo>
                      <a:pt x="754" y="1046"/>
                    </a:lnTo>
                    <a:lnTo>
                      <a:pt x="607" y="1193"/>
                    </a:lnTo>
                    <a:lnTo>
                      <a:pt x="628" y="1256"/>
                    </a:lnTo>
                    <a:lnTo>
                      <a:pt x="754" y="1256"/>
                    </a:lnTo>
                    <a:lnTo>
                      <a:pt x="942" y="1297"/>
                    </a:lnTo>
                    <a:lnTo>
                      <a:pt x="1068" y="1276"/>
                    </a:lnTo>
                    <a:lnTo>
                      <a:pt x="1214" y="1276"/>
                    </a:lnTo>
                    <a:lnTo>
                      <a:pt x="1256" y="1339"/>
                    </a:lnTo>
                    <a:lnTo>
                      <a:pt x="1340" y="1381"/>
                    </a:lnTo>
                    <a:lnTo>
                      <a:pt x="1214" y="1486"/>
                    </a:lnTo>
                    <a:lnTo>
                      <a:pt x="1068" y="1486"/>
                    </a:lnTo>
                    <a:lnTo>
                      <a:pt x="963" y="1569"/>
                    </a:lnTo>
                    <a:lnTo>
                      <a:pt x="837" y="1548"/>
                    </a:lnTo>
                    <a:lnTo>
                      <a:pt x="712" y="1465"/>
                    </a:lnTo>
                    <a:lnTo>
                      <a:pt x="503" y="1465"/>
                    </a:lnTo>
                    <a:lnTo>
                      <a:pt x="419" y="1444"/>
                    </a:lnTo>
                    <a:lnTo>
                      <a:pt x="314" y="1465"/>
                    </a:lnTo>
                    <a:lnTo>
                      <a:pt x="84" y="1611"/>
                    </a:lnTo>
                    <a:lnTo>
                      <a:pt x="126" y="1674"/>
                    </a:lnTo>
                    <a:lnTo>
                      <a:pt x="126" y="1800"/>
                    </a:lnTo>
                    <a:lnTo>
                      <a:pt x="0" y="1800"/>
                    </a:lnTo>
                    <a:lnTo>
                      <a:pt x="0" y="1862"/>
                    </a:lnTo>
                    <a:lnTo>
                      <a:pt x="189" y="1988"/>
                    </a:lnTo>
                    <a:lnTo>
                      <a:pt x="314" y="2134"/>
                    </a:lnTo>
                    <a:lnTo>
                      <a:pt x="377" y="2134"/>
                    </a:lnTo>
                    <a:lnTo>
                      <a:pt x="398" y="2030"/>
                    </a:lnTo>
                    <a:lnTo>
                      <a:pt x="482" y="2072"/>
                    </a:lnTo>
                    <a:lnTo>
                      <a:pt x="419" y="2134"/>
                    </a:lnTo>
                    <a:lnTo>
                      <a:pt x="544" y="2239"/>
                    </a:lnTo>
                    <a:lnTo>
                      <a:pt x="544" y="2385"/>
                    </a:lnTo>
                    <a:lnTo>
                      <a:pt x="649" y="2427"/>
                    </a:lnTo>
                    <a:lnTo>
                      <a:pt x="733" y="2344"/>
                    </a:lnTo>
                    <a:lnTo>
                      <a:pt x="733" y="2218"/>
                    </a:lnTo>
                    <a:lnTo>
                      <a:pt x="796" y="2239"/>
                    </a:lnTo>
                    <a:lnTo>
                      <a:pt x="900" y="2239"/>
                    </a:lnTo>
                    <a:lnTo>
                      <a:pt x="837" y="2323"/>
                    </a:lnTo>
                    <a:lnTo>
                      <a:pt x="837" y="2427"/>
                    </a:lnTo>
                    <a:lnTo>
                      <a:pt x="963" y="2511"/>
                    </a:lnTo>
                    <a:lnTo>
                      <a:pt x="1068" y="2490"/>
                    </a:lnTo>
                    <a:lnTo>
                      <a:pt x="1109" y="2406"/>
                    </a:lnTo>
                    <a:lnTo>
                      <a:pt x="1277" y="2323"/>
                    </a:lnTo>
                    <a:lnTo>
                      <a:pt x="1319" y="2197"/>
                    </a:lnTo>
                    <a:lnTo>
                      <a:pt x="1340" y="2176"/>
                    </a:lnTo>
                    <a:lnTo>
                      <a:pt x="1423" y="2281"/>
                    </a:lnTo>
                    <a:lnTo>
                      <a:pt x="1465" y="2197"/>
                    </a:lnTo>
                    <a:lnTo>
                      <a:pt x="1591" y="2176"/>
                    </a:lnTo>
                    <a:lnTo>
                      <a:pt x="1674" y="2176"/>
                    </a:lnTo>
                    <a:lnTo>
                      <a:pt x="1549" y="2281"/>
                    </a:lnTo>
                    <a:lnTo>
                      <a:pt x="1423" y="2344"/>
                    </a:lnTo>
                    <a:lnTo>
                      <a:pt x="1423" y="2448"/>
                    </a:lnTo>
                    <a:lnTo>
                      <a:pt x="1570" y="2511"/>
                    </a:lnTo>
                    <a:lnTo>
                      <a:pt x="1674" y="2490"/>
                    </a:lnTo>
                    <a:lnTo>
                      <a:pt x="1737" y="2532"/>
                    </a:lnTo>
                    <a:lnTo>
                      <a:pt x="1842" y="2511"/>
                    </a:lnTo>
                    <a:lnTo>
                      <a:pt x="1946" y="2490"/>
                    </a:lnTo>
                    <a:lnTo>
                      <a:pt x="2009" y="2406"/>
                    </a:lnTo>
                    <a:lnTo>
                      <a:pt x="2093" y="2490"/>
                    </a:lnTo>
                    <a:lnTo>
                      <a:pt x="2093" y="2553"/>
                    </a:lnTo>
                    <a:lnTo>
                      <a:pt x="2260" y="2553"/>
                    </a:lnTo>
                    <a:lnTo>
                      <a:pt x="2407" y="2490"/>
                    </a:lnTo>
                    <a:lnTo>
                      <a:pt x="2407" y="2553"/>
                    </a:lnTo>
                    <a:lnTo>
                      <a:pt x="2574" y="2553"/>
                    </a:lnTo>
                    <a:lnTo>
                      <a:pt x="2637" y="2490"/>
                    </a:lnTo>
                    <a:lnTo>
                      <a:pt x="2700" y="2532"/>
                    </a:lnTo>
                    <a:lnTo>
                      <a:pt x="2616" y="2595"/>
                    </a:lnTo>
                    <a:lnTo>
                      <a:pt x="2595" y="2657"/>
                    </a:lnTo>
                    <a:lnTo>
                      <a:pt x="2323" y="2657"/>
                    </a:lnTo>
                    <a:lnTo>
                      <a:pt x="2218" y="2741"/>
                    </a:lnTo>
                    <a:lnTo>
                      <a:pt x="2156" y="2720"/>
                    </a:lnTo>
                    <a:lnTo>
                      <a:pt x="2009" y="2720"/>
                    </a:lnTo>
                    <a:lnTo>
                      <a:pt x="1842" y="2657"/>
                    </a:lnTo>
                    <a:lnTo>
                      <a:pt x="1653" y="2657"/>
                    </a:lnTo>
                    <a:lnTo>
                      <a:pt x="1486" y="2741"/>
                    </a:lnTo>
                    <a:lnTo>
                      <a:pt x="1381" y="2741"/>
                    </a:lnTo>
                    <a:lnTo>
                      <a:pt x="1256" y="2720"/>
                    </a:lnTo>
                    <a:lnTo>
                      <a:pt x="1172" y="2762"/>
                    </a:lnTo>
                    <a:lnTo>
                      <a:pt x="1005" y="2720"/>
                    </a:lnTo>
                    <a:lnTo>
                      <a:pt x="837" y="2762"/>
                    </a:lnTo>
                    <a:lnTo>
                      <a:pt x="816" y="2950"/>
                    </a:lnTo>
                    <a:lnTo>
                      <a:pt x="837" y="3034"/>
                    </a:lnTo>
                    <a:lnTo>
                      <a:pt x="796" y="3160"/>
                    </a:lnTo>
                    <a:lnTo>
                      <a:pt x="921" y="3285"/>
                    </a:lnTo>
                    <a:lnTo>
                      <a:pt x="963" y="3390"/>
                    </a:lnTo>
                    <a:lnTo>
                      <a:pt x="1130" y="3432"/>
                    </a:lnTo>
                    <a:lnTo>
                      <a:pt x="1319" y="3494"/>
                    </a:lnTo>
                    <a:lnTo>
                      <a:pt x="1465" y="3494"/>
                    </a:lnTo>
                    <a:lnTo>
                      <a:pt x="1633" y="3452"/>
                    </a:lnTo>
                    <a:lnTo>
                      <a:pt x="1779" y="3452"/>
                    </a:lnTo>
                    <a:lnTo>
                      <a:pt x="1800" y="3536"/>
                    </a:lnTo>
                    <a:lnTo>
                      <a:pt x="1946" y="3536"/>
                    </a:lnTo>
                    <a:lnTo>
                      <a:pt x="2072" y="3473"/>
                    </a:lnTo>
                    <a:lnTo>
                      <a:pt x="2093" y="3473"/>
                    </a:lnTo>
                    <a:lnTo>
                      <a:pt x="2218" y="3452"/>
                    </a:lnTo>
                    <a:lnTo>
                      <a:pt x="2260" y="3369"/>
                    </a:lnTo>
                    <a:lnTo>
                      <a:pt x="2386" y="3369"/>
                    </a:lnTo>
                    <a:lnTo>
                      <a:pt x="2428" y="3348"/>
                    </a:lnTo>
                    <a:lnTo>
                      <a:pt x="2469" y="3243"/>
                    </a:lnTo>
                    <a:lnTo>
                      <a:pt x="2532" y="3222"/>
                    </a:lnTo>
                    <a:lnTo>
                      <a:pt x="2616" y="3222"/>
                    </a:lnTo>
                    <a:lnTo>
                      <a:pt x="2679" y="3139"/>
                    </a:lnTo>
                    <a:lnTo>
                      <a:pt x="2741" y="3180"/>
                    </a:lnTo>
                    <a:lnTo>
                      <a:pt x="2909" y="3180"/>
                    </a:lnTo>
                    <a:lnTo>
                      <a:pt x="2930" y="3222"/>
                    </a:lnTo>
                    <a:lnTo>
                      <a:pt x="3055" y="3222"/>
                    </a:lnTo>
                    <a:lnTo>
                      <a:pt x="3118" y="3160"/>
                    </a:lnTo>
                    <a:lnTo>
                      <a:pt x="3306" y="3076"/>
                    </a:lnTo>
                    <a:lnTo>
                      <a:pt x="3369" y="3076"/>
                    </a:lnTo>
                    <a:lnTo>
                      <a:pt x="3453" y="3055"/>
                    </a:lnTo>
                    <a:lnTo>
                      <a:pt x="3453" y="2971"/>
                    </a:lnTo>
                    <a:lnTo>
                      <a:pt x="3537" y="3013"/>
                    </a:lnTo>
                    <a:lnTo>
                      <a:pt x="3557" y="3076"/>
                    </a:lnTo>
                    <a:lnTo>
                      <a:pt x="3516" y="3160"/>
                    </a:lnTo>
                    <a:lnTo>
                      <a:pt x="3516" y="3222"/>
                    </a:lnTo>
                    <a:lnTo>
                      <a:pt x="3662" y="3264"/>
                    </a:lnTo>
                    <a:lnTo>
                      <a:pt x="3746" y="3243"/>
                    </a:lnTo>
                    <a:lnTo>
                      <a:pt x="3767" y="3160"/>
                    </a:lnTo>
                    <a:lnTo>
                      <a:pt x="3892" y="3118"/>
                    </a:lnTo>
                    <a:lnTo>
                      <a:pt x="3934" y="3118"/>
                    </a:lnTo>
                    <a:lnTo>
                      <a:pt x="3955" y="3180"/>
                    </a:lnTo>
                    <a:lnTo>
                      <a:pt x="3871" y="3264"/>
                    </a:lnTo>
                    <a:lnTo>
                      <a:pt x="3892" y="3348"/>
                    </a:lnTo>
                    <a:lnTo>
                      <a:pt x="4039" y="3390"/>
                    </a:lnTo>
                    <a:lnTo>
                      <a:pt x="4206" y="3369"/>
                    </a:lnTo>
                    <a:lnTo>
                      <a:pt x="4394" y="3285"/>
                    </a:lnTo>
                    <a:lnTo>
                      <a:pt x="4478" y="3285"/>
                    </a:lnTo>
                    <a:lnTo>
                      <a:pt x="4583" y="3264"/>
                    </a:lnTo>
                    <a:lnTo>
                      <a:pt x="4666" y="3327"/>
                    </a:lnTo>
                    <a:lnTo>
                      <a:pt x="4708" y="3285"/>
                    </a:lnTo>
                    <a:lnTo>
                      <a:pt x="4708" y="3243"/>
                    </a:lnTo>
                    <a:lnTo>
                      <a:pt x="4771" y="3222"/>
                    </a:lnTo>
                    <a:lnTo>
                      <a:pt x="4834" y="3222"/>
                    </a:lnTo>
                    <a:lnTo>
                      <a:pt x="4876" y="3139"/>
                    </a:lnTo>
                    <a:lnTo>
                      <a:pt x="4876" y="3055"/>
                    </a:lnTo>
                    <a:lnTo>
                      <a:pt x="4980" y="2971"/>
                    </a:lnTo>
                    <a:lnTo>
                      <a:pt x="5085" y="2971"/>
                    </a:lnTo>
                    <a:lnTo>
                      <a:pt x="5190" y="2804"/>
                    </a:lnTo>
                    <a:lnTo>
                      <a:pt x="5190" y="2720"/>
                    </a:lnTo>
                    <a:lnTo>
                      <a:pt x="5210" y="2657"/>
                    </a:lnTo>
                    <a:lnTo>
                      <a:pt x="5294" y="2657"/>
                    </a:lnTo>
                    <a:lnTo>
                      <a:pt x="5399" y="2616"/>
                    </a:lnTo>
                    <a:lnTo>
                      <a:pt x="5524" y="2490"/>
                    </a:lnTo>
                    <a:lnTo>
                      <a:pt x="5650" y="2218"/>
                    </a:lnTo>
                    <a:lnTo>
                      <a:pt x="5713" y="2072"/>
                    </a:lnTo>
                    <a:lnTo>
                      <a:pt x="5650" y="1967"/>
                    </a:lnTo>
                    <a:lnTo>
                      <a:pt x="5566" y="1779"/>
                    </a:lnTo>
                    <a:lnTo>
                      <a:pt x="5441" y="1695"/>
                    </a:lnTo>
                    <a:lnTo>
                      <a:pt x="5357" y="1695"/>
                    </a:lnTo>
                    <a:lnTo>
                      <a:pt x="5190" y="1820"/>
                    </a:lnTo>
                    <a:lnTo>
                      <a:pt x="5190" y="1925"/>
                    </a:lnTo>
                    <a:lnTo>
                      <a:pt x="5106" y="2072"/>
                    </a:lnTo>
                    <a:lnTo>
                      <a:pt x="5127" y="2092"/>
                    </a:lnTo>
                    <a:lnTo>
                      <a:pt x="5106" y="2134"/>
                    </a:lnTo>
                    <a:lnTo>
                      <a:pt x="5022" y="2134"/>
                    </a:lnTo>
                    <a:lnTo>
                      <a:pt x="4918" y="2239"/>
                    </a:lnTo>
                    <a:lnTo>
                      <a:pt x="4897" y="2197"/>
                    </a:lnTo>
                    <a:lnTo>
                      <a:pt x="4980" y="2009"/>
                    </a:lnTo>
                    <a:lnTo>
                      <a:pt x="5001" y="1883"/>
                    </a:lnTo>
                    <a:lnTo>
                      <a:pt x="4834" y="1800"/>
                    </a:lnTo>
                    <a:lnTo>
                      <a:pt x="4771" y="1820"/>
                    </a:lnTo>
                    <a:lnTo>
                      <a:pt x="4687" y="1904"/>
                    </a:lnTo>
                    <a:lnTo>
                      <a:pt x="4499" y="2009"/>
                    </a:lnTo>
                    <a:lnTo>
                      <a:pt x="4457" y="2113"/>
                    </a:lnTo>
                    <a:lnTo>
                      <a:pt x="4394" y="2030"/>
                    </a:lnTo>
                    <a:lnTo>
                      <a:pt x="4415" y="1925"/>
                    </a:lnTo>
                    <a:lnTo>
                      <a:pt x="4583" y="1800"/>
                    </a:lnTo>
                    <a:lnTo>
                      <a:pt x="4771" y="1695"/>
                    </a:lnTo>
                    <a:lnTo>
                      <a:pt x="4834" y="1569"/>
                    </a:lnTo>
                    <a:lnTo>
                      <a:pt x="4813" y="1507"/>
                    </a:lnTo>
                    <a:lnTo>
                      <a:pt x="4666" y="1507"/>
                    </a:lnTo>
                    <a:lnTo>
                      <a:pt x="4562" y="1548"/>
                    </a:lnTo>
                    <a:lnTo>
                      <a:pt x="4499" y="1548"/>
                    </a:lnTo>
                    <a:lnTo>
                      <a:pt x="4499" y="1486"/>
                    </a:lnTo>
                    <a:lnTo>
                      <a:pt x="4583" y="1402"/>
                    </a:lnTo>
                    <a:lnTo>
                      <a:pt x="4771" y="1276"/>
                    </a:lnTo>
                    <a:lnTo>
                      <a:pt x="4813" y="1276"/>
                    </a:lnTo>
                    <a:lnTo>
                      <a:pt x="4876" y="1235"/>
                    </a:lnTo>
                    <a:lnTo>
                      <a:pt x="4876" y="942"/>
                    </a:lnTo>
                    <a:lnTo>
                      <a:pt x="4834" y="921"/>
                    </a:lnTo>
                    <a:lnTo>
                      <a:pt x="4834" y="753"/>
                    </a:lnTo>
                    <a:lnTo>
                      <a:pt x="4876" y="649"/>
                    </a:lnTo>
                    <a:lnTo>
                      <a:pt x="4876" y="565"/>
                    </a:lnTo>
                    <a:lnTo>
                      <a:pt x="4938" y="502"/>
                    </a:lnTo>
                    <a:lnTo>
                      <a:pt x="5022" y="502"/>
                    </a:lnTo>
                    <a:lnTo>
                      <a:pt x="5085" y="419"/>
                    </a:lnTo>
                    <a:lnTo>
                      <a:pt x="5022" y="335"/>
                    </a:lnTo>
                    <a:lnTo>
                      <a:pt x="5043" y="251"/>
                    </a:lnTo>
                    <a:lnTo>
                      <a:pt x="4897" y="188"/>
                    </a:lnTo>
                    <a:lnTo>
                      <a:pt x="4813" y="188"/>
                    </a:lnTo>
                    <a:lnTo>
                      <a:pt x="4562" y="419"/>
                    </a:lnTo>
                    <a:lnTo>
                      <a:pt x="4415" y="460"/>
                    </a:lnTo>
                    <a:lnTo>
                      <a:pt x="4374" y="565"/>
                    </a:lnTo>
                    <a:lnTo>
                      <a:pt x="4394" y="628"/>
                    </a:lnTo>
                    <a:lnTo>
                      <a:pt x="4290" y="628"/>
                    </a:lnTo>
                    <a:lnTo>
                      <a:pt x="4248" y="607"/>
                    </a:lnTo>
                    <a:lnTo>
                      <a:pt x="4143" y="649"/>
                    </a:lnTo>
                    <a:lnTo>
                      <a:pt x="4039" y="816"/>
                    </a:lnTo>
                    <a:lnTo>
                      <a:pt x="4081" y="942"/>
                    </a:lnTo>
                    <a:lnTo>
                      <a:pt x="4081" y="1067"/>
                    </a:lnTo>
                    <a:lnTo>
                      <a:pt x="4143" y="1130"/>
                    </a:lnTo>
                    <a:lnTo>
                      <a:pt x="4206" y="1297"/>
                    </a:lnTo>
                    <a:lnTo>
                      <a:pt x="4143" y="1465"/>
                    </a:lnTo>
                    <a:lnTo>
                      <a:pt x="4039" y="1465"/>
                    </a:lnTo>
                    <a:lnTo>
                      <a:pt x="3871" y="1507"/>
                    </a:lnTo>
                    <a:lnTo>
                      <a:pt x="3788" y="1507"/>
                    </a:lnTo>
                    <a:lnTo>
                      <a:pt x="3746" y="1569"/>
                    </a:lnTo>
                    <a:lnTo>
                      <a:pt x="3788" y="1674"/>
                    </a:lnTo>
                    <a:lnTo>
                      <a:pt x="3788" y="1758"/>
                    </a:lnTo>
                    <a:lnTo>
                      <a:pt x="3892" y="1883"/>
                    </a:lnTo>
                    <a:lnTo>
                      <a:pt x="3955" y="2072"/>
                    </a:lnTo>
                    <a:lnTo>
                      <a:pt x="3767" y="2134"/>
                    </a:lnTo>
                    <a:lnTo>
                      <a:pt x="3788" y="2197"/>
                    </a:lnTo>
                    <a:lnTo>
                      <a:pt x="3829" y="2239"/>
                    </a:lnTo>
                    <a:lnTo>
                      <a:pt x="3746" y="2281"/>
                    </a:lnTo>
                    <a:lnTo>
                      <a:pt x="3662" y="2134"/>
                    </a:lnTo>
                    <a:lnTo>
                      <a:pt x="3453" y="2092"/>
                    </a:lnTo>
                    <a:lnTo>
                      <a:pt x="3411" y="2113"/>
                    </a:lnTo>
                    <a:lnTo>
                      <a:pt x="3265" y="2092"/>
                    </a:lnTo>
                    <a:lnTo>
                      <a:pt x="3244" y="2009"/>
                    </a:lnTo>
                    <a:lnTo>
                      <a:pt x="3202" y="1967"/>
                    </a:lnTo>
                    <a:lnTo>
                      <a:pt x="3118" y="2030"/>
                    </a:lnTo>
                    <a:lnTo>
                      <a:pt x="2993" y="2092"/>
                    </a:lnTo>
                    <a:lnTo>
                      <a:pt x="2930" y="2030"/>
                    </a:lnTo>
                    <a:lnTo>
                      <a:pt x="2930" y="1820"/>
                    </a:lnTo>
                    <a:lnTo>
                      <a:pt x="3034" y="1758"/>
                    </a:lnTo>
                    <a:lnTo>
                      <a:pt x="3118" y="1507"/>
                    </a:lnTo>
                    <a:lnTo>
                      <a:pt x="3034" y="1507"/>
                    </a:lnTo>
                    <a:lnTo>
                      <a:pt x="2909" y="1465"/>
                    </a:lnTo>
                    <a:lnTo>
                      <a:pt x="2804" y="1486"/>
                    </a:lnTo>
                    <a:lnTo>
                      <a:pt x="2783" y="1402"/>
                    </a:lnTo>
                    <a:lnTo>
                      <a:pt x="2888" y="1381"/>
                    </a:lnTo>
                    <a:lnTo>
                      <a:pt x="2993" y="1402"/>
                    </a:lnTo>
                    <a:lnTo>
                      <a:pt x="3034" y="1339"/>
                    </a:lnTo>
                    <a:lnTo>
                      <a:pt x="3013" y="1088"/>
                    </a:lnTo>
                    <a:lnTo>
                      <a:pt x="2909" y="963"/>
                    </a:lnTo>
                    <a:lnTo>
                      <a:pt x="2951" y="879"/>
                    </a:lnTo>
                    <a:lnTo>
                      <a:pt x="3013" y="858"/>
                    </a:lnTo>
                    <a:lnTo>
                      <a:pt x="3034" y="774"/>
                    </a:lnTo>
                    <a:lnTo>
                      <a:pt x="2951" y="711"/>
                    </a:lnTo>
                    <a:lnTo>
                      <a:pt x="2951" y="649"/>
                    </a:lnTo>
                    <a:lnTo>
                      <a:pt x="2909" y="565"/>
                    </a:lnTo>
                    <a:lnTo>
                      <a:pt x="2825" y="565"/>
                    </a:lnTo>
                    <a:lnTo>
                      <a:pt x="2783" y="523"/>
                    </a:lnTo>
                    <a:lnTo>
                      <a:pt x="2700" y="565"/>
                    </a:lnTo>
                    <a:lnTo>
                      <a:pt x="2490" y="565"/>
                    </a:lnTo>
                    <a:lnTo>
                      <a:pt x="2428" y="502"/>
                    </a:lnTo>
                    <a:lnTo>
                      <a:pt x="2532" y="335"/>
                    </a:lnTo>
                    <a:lnTo>
                      <a:pt x="2616" y="293"/>
                    </a:lnTo>
                    <a:lnTo>
                      <a:pt x="2574" y="126"/>
                    </a:lnTo>
                    <a:lnTo>
                      <a:pt x="2469" y="21"/>
                    </a:lnTo>
                    <a:lnTo>
                      <a:pt x="2281" y="21"/>
                    </a:lnTo>
                    <a:lnTo>
                      <a:pt x="2177" y="0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2" name="Google Shape;2591;p78"/>
              <p:cNvSpPr/>
              <p:nvPr/>
            </p:nvSpPr>
            <p:spPr>
              <a:xfrm>
                <a:off x="2638000" y="1637900"/>
                <a:ext cx="69075" cy="67500"/>
              </a:xfrm>
              <a:custGeom>
                <a:avLst/>
                <a:gdLst/>
                <a:ahLst/>
                <a:cxnLst/>
                <a:rect l="l" t="t" r="r" b="b"/>
                <a:pathLst>
                  <a:path w="2763" h="2700" extrusionOk="0">
                    <a:moveTo>
                      <a:pt x="1884" y="1"/>
                    </a:moveTo>
                    <a:lnTo>
                      <a:pt x="1758" y="84"/>
                    </a:lnTo>
                    <a:lnTo>
                      <a:pt x="1654" y="84"/>
                    </a:lnTo>
                    <a:lnTo>
                      <a:pt x="1612" y="126"/>
                    </a:lnTo>
                    <a:lnTo>
                      <a:pt x="1507" y="126"/>
                    </a:lnTo>
                    <a:lnTo>
                      <a:pt x="1423" y="189"/>
                    </a:lnTo>
                    <a:lnTo>
                      <a:pt x="1423" y="335"/>
                    </a:lnTo>
                    <a:lnTo>
                      <a:pt x="1403" y="398"/>
                    </a:lnTo>
                    <a:lnTo>
                      <a:pt x="1423" y="545"/>
                    </a:lnTo>
                    <a:lnTo>
                      <a:pt x="1528" y="649"/>
                    </a:lnTo>
                    <a:lnTo>
                      <a:pt x="1549" y="733"/>
                    </a:lnTo>
                    <a:lnTo>
                      <a:pt x="1549" y="733"/>
                    </a:lnTo>
                    <a:lnTo>
                      <a:pt x="1444" y="691"/>
                    </a:lnTo>
                    <a:lnTo>
                      <a:pt x="1361" y="691"/>
                    </a:lnTo>
                    <a:lnTo>
                      <a:pt x="1340" y="733"/>
                    </a:lnTo>
                    <a:lnTo>
                      <a:pt x="1528" y="858"/>
                    </a:lnTo>
                    <a:lnTo>
                      <a:pt x="1528" y="963"/>
                    </a:lnTo>
                    <a:lnTo>
                      <a:pt x="1423" y="1005"/>
                    </a:lnTo>
                    <a:lnTo>
                      <a:pt x="1403" y="1151"/>
                    </a:lnTo>
                    <a:lnTo>
                      <a:pt x="1444" y="1235"/>
                    </a:lnTo>
                    <a:lnTo>
                      <a:pt x="1340" y="1319"/>
                    </a:lnTo>
                    <a:lnTo>
                      <a:pt x="1235" y="1256"/>
                    </a:lnTo>
                    <a:lnTo>
                      <a:pt x="1235" y="1214"/>
                    </a:lnTo>
                    <a:lnTo>
                      <a:pt x="1256" y="1110"/>
                    </a:lnTo>
                    <a:lnTo>
                      <a:pt x="1235" y="796"/>
                    </a:lnTo>
                    <a:lnTo>
                      <a:pt x="1151" y="712"/>
                    </a:lnTo>
                    <a:lnTo>
                      <a:pt x="1131" y="628"/>
                    </a:lnTo>
                    <a:lnTo>
                      <a:pt x="1151" y="586"/>
                    </a:lnTo>
                    <a:lnTo>
                      <a:pt x="1151" y="482"/>
                    </a:lnTo>
                    <a:lnTo>
                      <a:pt x="1110" y="419"/>
                    </a:lnTo>
                    <a:lnTo>
                      <a:pt x="1089" y="314"/>
                    </a:lnTo>
                    <a:lnTo>
                      <a:pt x="1026" y="273"/>
                    </a:lnTo>
                    <a:lnTo>
                      <a:pt x="900" y="314"/>
                    </a:lnTo>
                    <a:lnTo>
                      <a:pt x="879" y="377"/>
                    </a:lnTo>
                    <a:lnTo>
                      <a:pt x="775" y="461"/>
                    </a:lnTo>
                    <a:lnTo>
                      <a:pt x="733" y="524"/>
                    </a:lnTo>
                    <a:lnTo>
                      <a:pt x="796" y="566"/>
                    </a:lnTo>
                    <a:lnTo>
                      <a:pt x="838" y="566"/>
                    </a:lnTo>
                    <a:lnTo>
                      <a:pt x="900" y="628"/>
                    </a:lnTo>
                    <a:lnTo>
                      <a:pt x="796" y="670"/>
                    </a:lnTo>
                    <a:lnTo>
                      <a:pt x="775" y="733"/>
                    </a:lnTo>
                    <a:lnTo>
                      <a:pt x="670" y="796"/>
                    </a:lnTo>
                    <a:lnTo>
                      <a:pt x="628" y="942"/>
                    </a:lnTo>
                    <a:lnTo>
                      <a:pt x="733" y="984"/>
                    </a:lnTo>
                    <a:lnTo>
                      <a:pt x="733" y="1026"/>
                    </a:lnTo>
                    <a:lnTo>
                      <a:pt x="607" y="1068"/>
                    </a:lnTo>
                    <a:lnTo>
                      <a:pt x="587" y="1172"/>
                    </a:lnTo>
                    <a:lnTo>
                      <a:pt x="628" y="1256"/>
                    </a:lnTo>
                    <a:lnTo>
                      <a:pt x="670" y="1361"/>
                    </a:lnTo>
                    <a:lnTo>
                      <a:pt x="607" y="1423"/>
                    </a:lnTo>
                    <a:lnTo>
                      <a:pt x="566" y="1382"/>
                    </a:lnTo>
                    <a:lnTo>
                      <a:pt x="566" y="1235"/>
                    </a:lnTo>
                    <a:lnTo>
                      <a:pt x="503" y="1214"/>
                    </a:lnTo>
                    <a:lnTo>
                      <a:pt x="503" y="1110"/>
                    </a:lnTo>
                    <a:lnTo>
                      <a:pt x="461" y="1130"/>
                    </a:lnTo>
                    <a:lnTo>
                      <a:pt x="294" y="1130"/>
                    </a:lnTo>
                    <a:lnTo>
                      <a:pt x="273" y="1214"/>
                    </a:lnTo>
                    <a:lnTo>
                      <a:pt x="335" y="1256"/>
                    </a:lnTo>
                    <a:lnTo>
                      <a:pt x="252" y="1298"/>
                    </a:lnTo>
                    <a:lnTo>
                      <a:pt x="168" y="1235"/>
                    </a:lnTo>
                    <a:lnTo>
                      <a:pt x="84" y="1298"/>
                    </a:lnTo>
                    <a:lnTo>
                      <a:pt x="1" y="1256"/>
                    </a:lnTo>
                    <a:lnTo>
                      <a:pt x="1" y="1402"/>
                    </a:lnTo>
                    <a:lnTo>
                      <a:pt x="63" y="1444"/>
                    </a:lnTo>
                    <a:lnTo>
                      <a:pt x="147" y="1444"/>
                    </a:lnTo>
                    <a:lnTo>
                      <a:pt x="189" y="1465"/>
                    </a:lnTo>
                    <a:lnTo>
                      <a:pt x="252" y="1444"/>
                    </a:lnTo>
                    <a:lnTo>
                      <a:pt x="356" y="1444"/>
                    </a:lnTo>
                    <a:lnTo>
                      <a:pt x="419" y="1465"/>
                    </a:lnTo>
                    <a:lnTo>
                      <a:pt x="503" y="1444"/>
                    </a:lnTo>
                    <a:lnTo>
                      <a:pt x="628" y="1507"/>
                    </a:lnTo>
                    <a:lnTo>
                      <a:pt x="796" y="1465"/>
                    </a:lnTo>
                    <a:lnTo>
                      <a:pt x="879" y="1528"/>
                    </a:lnTo>
                    <a:lnTo>
                      <a:pt x="984" y="1528"/>
                    </a:lnTo>
                    <a:lnTo>
                      <a:pt x="1444" y="1612"/>
                    </a:lnTo>
                    <a:lnTo>
                      <a:pt x="1507" y="1654"/>
                    </a:lnTo>
                    <a:lnTo>
                      <a:pt x="1423" y="1695"/>
                    </a:lnTo>
                    <a:lnTo>
                      <a:pt x="1298" y="1674"/>
                    </a:lnTo>
                    <a:lnTo>
                      <a:pt x="1151" y="1674"/>
                    </a:lnTo>
                    <a:lnTo>
                      <a:pt x="1047" y="1737"/>
                    </a:lnTo>
                    <a:lnTo>
                      <a:pt x="879" y="1758"/>
                    </a:lnTo>
                    <a:lnTo>
                      <a:pt x="921" y="1758"/>
                    </a:lnTo>
                    <a:lnTo>
                      <a:pt x="984" y="1800"/>
                    </a:lnTo>
                    <a:lnTo>
                      <a:pt x="921" y="1842"/>
                    </a:lnTo>
                    <a:lnTo>
                      <a:pt x="754" y="1779"/>
                    </a:lnTo>
                    <a:lnTo>
                      <a:pt x="670" y="1758"/>
                    </a:lnTo>
                    <a:lnTo>
                      <a:pt x="587" y="1800"/>
                    </a:lnTo>
                    <a:lnTo>
                      <a:pt x="607" y="1863"/>
                    </a:lnTo>
                    <a:lnTo>
                      <a:pt x="587" y="1905"/>
                    </a:lnTo>
                    <a:lnTo>
                      <a:pt x="524" y="1863"/>
                    </a:lnTo>
                    <a:lnTo>
                      <a:pt x="482" y="1863"/>
                    </a:lnTo>
                    <a:lnTo>
                      <a:pt x="503" y="1905"/>
                    </a:lnTo>
                    <a:lnTo>
                      <a:pt x="503" y="1967"/>
                    </a:lnTo>
                    <a:lnTo>
                      <a:pt x="566" y="2009"/>
                    </a:lnTo>
                    <a:lnTo>
                      <a:pt x="649" y="2051"/>
                    </a:lnTo>
                    <a:lnTo>
                      <a:pt x="607" y="2114"/>
                    </a:lnTo>
                    <a:lnTo>
                      <a:pt x="670" y="2198"/>
                    </a:lnTo>
                    <a:lnTo>
                      <a:pt x="607" y="2198"/>
                    </a:lnTo>
                    <a:lnTo>
                      <a:pt x="566" y="2114"/>
                    </a:lnTo>
                    <a:lnTo>
                      <a:pt x="503" y="2114"/>
                    </a:lnTo>
                    <a:lnTo>
                      <a:pt x="461" y="2218"/>
                    </a:lnTo>
                    <a:lnTo>
                      <a:pt x="461" y="2281"/>
                    </a:lnTo>
                    <a:lnTo>
                      <a:pt x="440" y="2323"/>
                    </a:lnTo>
                    <a:lnTo>
                      <a:pt x="440" y="2428"/>
                    </a:lnTo>
                    <a:lnTo>
                      <a:pt x="503" y="2491"/>
                    </a:lnTo>
                    <a:lnTo>
                      <a:pt x="607" y="2491"/>
                    </a:lnTo>
                    <a:lnTo>
                      <a:pt x="670" y="2532"/>
                    </a:lnTo>
                    <a:lnTo>
                      <a:pt x="712" y="2532"/>
                    </a:lnTo>
                    <a:lnTo>
                      <a:pt x="775" y="2470"/>
                    </a:lnTo>
                    <a:lnTo>
                      <a:pt x="900" y="2407"/>
                    </a:lnTo>
                    <a:lnTo>
                      <a:pt x="817" y="2511"/>
                    </a:lnTo>
                    <a:lnTo>
                      <a:pt x="859" y="2595"/>
                    </a:lnTo>
                    <a:lnTo>
                      <a:pt x="921" y="2595"/>
                    </a:lnTo>
                    <a:lnTo>
                      <a:pt x="1005" y="2511"/>
                    </a:lnTo>
                    <a:lnTo>
                      <a:pt x="1026" y="2574"/>
                    </a:lnTo>
                    <a:lnTo>
                      <a:pt x="1068" y="2679"/>
                    </a:lnTo>
                    <a:lnTo>
                      <a:pt x="1382" y="2700"/>
                    </a:lnTo>
                    <a:lnTo>
                      <a:pt x="1444" y="2595"/>
                    </a:lnTo>
                    <a:lnTo>
                      <a:pt x="1423" y="2511"/>
                    </a:lnTo>
                    <a:lnTo>
                      <a:pt x="1444" y="2407"/>
                    </a:lnTo>
                    <a:lnTo>
                      <a:pt x="1507" y="2365"/>
                    </a:lnTo>
                    <a:lnTo>
                      <a:pt x="1528" y="2407"/>
                    </a:lnTo>
                    <a:lnTo>
                      <a:pt x="1528" y="2511"/>
                    </a:lnTo>
                    <a:lnTo>
                      <a:pt x="1570" y="2616"/>
                    </a:lnTo>
                    <a:lnTo>
                      <a:pt x="1612" y="2574"/>
                    </a:lnTo>
                    <a:lnTo>
                      <a:pt x="1612" y="2470"/>
                    </a:lnTo>
                    <a:lnTo>
                      <a:pt x="1612" y="2407"/>
                    </a:lnTo>
                    <a:lnTo>
                      <a:pt x="1654" y="2323"/>
                    </a:lnTo>
                    <a:lnTo>
                      <a:pt x="1675" y="2281"/>
                    </a:lnTo>
                    <a:lnTo>
                      <a:pt x="1570" y="2302"/>
                    </a:lnTo>
                    <a:lnTo>
                      <a:pt x="1486" y="2344"/>
                    </a:lnTo>
                    <a:lnTo>
                      <a:pt x="1528" y="2239"/>
                    </a:lnTo>
                    <a:lnTo>
                      <a:pt x="1633" y="2198"/>
                    </a:lnTo>
                    <a:lnTo>
                      <a:pt x="1695" y="2135"/>
                    </a:lnTo>
                    <a:lnTo>
                      <a:pt x="1758" y="2072"/>
                    </a:lnTo>
                    <a:lnTo>
                      <a:pt x="1758" y="1988"/>
                    </a:lnTo>
                    <a:lnTo>
                      <a:pt x="1821" y="1967"/>
                    </a:lnTo>
                    <a:lnTo>
                      <a:pt x="1905" y="1988"/>
                    </a:lnTo>
                    <a:lnTo>
                      <a:pt x="1905" y="2072"/>
                    </a:lnTo>
                    <a:lnTo>
                      <a:pt x="1905" y="2156"/>
                    </a:lnTo>
                    <a:lnTo>
                      <a:pt x="1947" y="2093"/>
                    </a:lnTo>
                    <a:lnTo>
                      <a:pt x="2072" y="1926"/>
                    </a:lnTo>
                    <a:lnTo>
                      <a:pt x="2072" y="1863"/>
                    </a:lnTo>
                    <a:lnTo>
                      <a:pt x="1947" y="1779"/>
                    </a:lnTo>
                    <a:lnTo>
                      <a:pt x="1947" y="1737"/>
                    </a:lnTo>
                    <a:lnTo>
                      <a:pt x="1988" y="1674"/>
                    </a:lnTo>
                    <a:lnTo>
                      <a:pt x="2051" y="1716"/>
                    </a:lnTo>
                    <a:lnTo>
                      <a:pt x="2135" y="1716"/>
                    </a:lnTo>
                    <a:lnTo>
                      <a:pt x="2156" y="1612"/>
                    </a:lnTo>
                    <a:lnTo>
                      <a:pt x="2156" y="1549"/>
                    </a:lnTo>
                    <a:lnTo>
                      <a:pt x="2260" y="1423"/>
                    </a:lnTo>
                    <a:lnTo>
                      <a:pt x="2281" y="1340"/>
                    </a:lnTo>
                    <a:lnTo>
                      <a:pt x="2407" y="1214"/>
                    </a:lnTo>
                    <a:lnTo>
                      <a:pt x="2511" y="1151"/>
                    </a:lnTo>
                    <a:lnTo>
                      <a:pt x="2553" y="1089"/>
                    </a:lnTo>
                    <a:lnTo>
                      <a:pt x="2511" y="942"/>
                    </a:lnTo>
                    <a:lnTo>
                      <a:pt x="2616" y="775"/>
                    </a:lnTo>
                    <a:lnTo>
                      <a:pt x="2742" y="691"/>
                    </a:lnTo>
                    <a:lnTo>
                      <a:pt x="2763" y="586"/>
                    </a:lnTo>
                    <a:lnTo>
                      <a:pt x="2700" y="482"/>
                    </a:lnTo>
                    <a:lnTo>
                      <a:pt x="2595" y="461"/>
                    </a:lnTo>
                    <a:lnTo>
                      <a:pt x="2553" y="356"/>
                    </a:lnTo>
                    <a:lnTo>
                      <a:pt x="2595" y="356"/>
                    </a:lnTo>
                    <a:lnTo>
                      <a:pt x="2616" y="294"/>
                    </a:lnTo>
                    <a:lnTo>
                      <a:pt x="2595" y="252"/>
                    </a:lnTo>
                    <a:lnTo>
                      <a:pt x="2616" y="168"/>
                    </a:lnTo>
                    <a:lnTo>
                      <a:pt x="2595" y="84"/>
                    </a:lnTo>
                    <a:lnTo>
                      <a:pt x="2511" y="84"/>
                    </a:lnTo>
                    <a:lnTo>
                      <a:pt x="2553" y="147"/>
                    </a:lnTo>
                    <a:lnTo>
                      <a:pt x="2553" y="252"/>
                    </a:lnTo>
                    <a:lnTo>
                      <a:pt x="2470" y="273"/>
                    </a:lnTo>
                    <a:lnTo>
                      <a:pt x="2386" y="189"/>
                    </a:lnTo>
                    <a:lnTo>
                      <a:pt x="2302" y="273"/>
                    </a:lnTo>
                    <a:lnTo>
                      <a:pt x="2302" y="461"/>
                    </a:lnTo>
                    <a:lnTo>
                      <a:pt x="2260" y="503"/>
                    </a:lnTo>
                    <a:lnTo>
                      <a:pt x="2198" y="503"/>
                    </a:lnTo>
                    <a:lnTo>
                      <a:pt x="2156" y="566"/>
                    </a:lnTo>
                    <a:lnTo>
                      <a:pt x="2093" y="566"/>
                    </a:lnTo>
                    <a:lnTo>
                      <a:pt x="2093" y="482"/>
                    </a:lnTo>
                    <a:lnTo>
                      <a:pt x="2177" y="398"/>
                    </a:lnTo>
                    <a:lnTo>
                      <a:pt x="2219" y="168"/>
                    </a:lnTo>
                    <a:lnTo>
                      <a:pt x="2156" y="105"/>
                    </a:lnTo>
                    <a:lnTo>
                      <a:pt x="2072" y="126"/>
                    </a:lnTo>
                    <a:lnTo>
                      <a:pt x="1988" y="84"/>
                    </a:lnTo>
                    <a:lnTo>
                      <a:pt x="1967" y="1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3" name="Google Shape;2592;p78"/>
              <p:cNvSpPr/>
              <p:nvPr/>
            </p:nvSpPr>
            <p:spPr>
              <a:xfrm>
                <a:off x="2686125" y="1510800"/>
                <a:ext cx="62275" cy="87900"/>
              </a:xfrm>
              <a:custGeom>
                <a:avLst/>
                <a:gdLst/>
                <a:ahLst/>
                <a:cxnLst/>
                <a:rect l="l" t="t" r="r" b="b"/>
                <a:pathLst>
                  <a:path w="2491" h="3516" extrusionOk="0">
                    <a:moveTo>
                      <a:pt x="1026" y="0"/>
                    </a:moveTo>
                    <a:lnTo>
                      <a:pt x="921" y="63"/>
                    </a:lnTo>
                    <a:lnTo>
                      <a:pt x="879" y="147"/>
                    </a:lnTo>
                    <a:lnTo>
                      <a:pt x="754" y="230"/>
                    </a:lnTo>
                    <a:lnTo>
                      <a:pt x="733" y="335"/>
                    </a:lnTo>
                    <a:lnTo>
                      <a:pt x="607" y="481"/>
                    </a:lnTo>
                    <a:lnTo>
                      <a:pt x="607" y="586"/>
                    </a:lnTo>
                    <a:lnTo>
                      <a:pt x="712" y="649"/>
                    </a:lnTo>
                    <a:lnTo>
                      <a:pt x="754" y="586"/>
                    </a:lnTo>
                    <a:lnTo>
                      <a:pt x="879" y="565"/>
                    </a:lnTo>
                    <a:lnTo>
                      <a:pt x="921" y="628"/>
                    </a:lnTo>
                    <a:lnTo>
                      <a:pt x="775" y="753"/>
                    </a:lnTo>
                    <a:lnTo>
                      <a:pt x="649" y="837"/>
                    </a:lnTo>
                    <a:lnTo>
                      <a:pt x="545" y="984"/>
                    </a:lnTo>
                    <a:lnTo>
                      <a:pt x="545" y="1046"/>
                    </a:lnTo>
                    <a:lnTo>
                      <a:pt x="712" y="963"/>
                    </a:lnTo>
                    <a:lnTo>
                      <a:pt x="858" y="837"/>
                    </a:lnTo>
                    <a:lnTo>
                      <a:pt x="942" y="837"/>
                    </a:lnTo>
                    <a:lnTo>
                      <a:pt x="1026" y="774"/>
                    </a:lnTo>
                    <a:lnTo>
                      <a:pt x="1068" y="858"/>
                    </a:lnTo>
                    <a:lnTo>
                      <a:pt x="1047" y="984"/>
                    </a:lnTo>
                    <a:lnTo>
                      <a:pt x="963" y="984"/>
                    </a:lnTo>
                    <a:lnTo>
                      <a:pt x="838" y="1109"/>
                    </a:lnTo>
                    <a:lnTo>
                      <a:pt x="775" y="1193"/>
                    </a:lnTo>
                    <a:lnTo>
                      <a:pt x="838" y="1276"/>
                    </a:lnTo>
                    <a:lnTo>
                      <a:pt x="984" y="1256"/>
                    </a:lnTo>
                    <a:lnTo>
                      <a:pt x="1089" y="1297"/>
                    </a:lnTo>
                    <a:lnTo>
                      <a:pt x="963" y="1381"/>
                    </a:lnTo>
                    <a:lnTo>
                      <a:pt x="817" y="1465"/>
                    </a:lnTo>
                    <a:lnTo>
                      <a:pt x="712" y="1402"/>
                    </a:lnTo>
                    <a:lnTo>
                      <a:pt x="712" y="1486"/>
                    </a:lnTo>
                    <a:lnTo>
                      <a:pt x="838" y="1528"/>
                    </a:lnTo>
                    <a:lnTo>
                      <a:pt x="838" y="1590"/>
                    </a:lnTo>
                    <a:lnTo>
                      <a:pt x="649" y="1779"/>
                    </a:lnTo>
                    <a:lnTo>
                      <a:pt x="607" y="1779"/>
                    </a:lnTo>
                    <a:lnTo>
                      <a:pt x="545" y="1611"/>
                    </a:lnTo>
                    <a:lnTo>
                      <a:pt x="440" y="1569"/>
                    </a:lnTo>
                    <a:lnTo>
                      <a:pt x="335" y="1423"/>
                    </a:lnTo>
                    <a:lnTo>
                      <a:pt x="126" y="1528"/>
                    </a:lnTo>
                    <a:lnTo>
                      <a:pt x="126" y="1590"/>
                    </a:lnTo>
                    <a:lnTo>
                      <a:pt x="1" y="1800"/>
                    </a:lnTo>
                    <a:lnTo>
                      <a:pt x="105" y="1925"/>
                    </a:lnTo>
                    <a:lnTo>
                      <a:pt x="105" y="2051"/>
                    </a:lnTo>
                    <a:lnTo>
                      <a:pt x="189" y="2093"/>
                    </a:lnTo>
                    <a:lnTo>
                      <a:pt x="294" y="2009"/>
                    </a:lnTo>
                    <a:lnTo>
                      <a:pt x="356" y="2009"/>
                    </a:lnTo>
                    <a:lnTo>
                      <a:pt x="545" y="2051"/>
                    </a:lnTo>
                    <a:lnTo>
                      <a:pt x="733" y="2051"/>
                    </a:lnTo>
                    <a:lnTo>
                      <a:pt x="754" y="2113"/>
                    </a:lnTo>
                    <a:lnTo>
                      <a:pt x="942" y="2051"/>
                    </a:lnTo>
                    <a:lnTo>
                      <a:pt x="942" y="2134"/>
                    </a:lnTo>
                    <a:lnTo>
                      <a:pt x="838" y="2155"/>
                    </a:lnTo>
                    <a:lnTo>
                      <a:pt x="775" y="2239"/>
                    </a:lnTo>
                    <a:lnTo>
                      <a:pt x="817" y="2344"/>
                    </a:lnTo>
                    <a:lnTo>
                      <a:pt x="963" y="2323"/>
                    </a:lnTo>
                    <a:lnTo>
                      <a:pt x="1089" y="2427"/>
                    </a:lnTo>
                    <a:lnTo>
                      <a:pt x="1172" y="2616"/>
                    </a:lnTo>
                    <a:lnTo>
                      <a:pt x="1256" y="2616"/>
                    </a:lnTo>
                    <a:lnTo>
                      <a:pt x="1298" y="2657"/>
                    </a:lnTo>
                    <a:lnTo>
                      <a:pt x="1256" y="2741"/>
                    </a:lnTo>
                    <a:lnTo>
                      <a:pt x="1256" y="2867"/>
                    </a:lnTo>
                    <a:lnTo>
                      <a:pt x="1068" y="3201"/>
                    </a:lnTo>
                    <a:lnTo>
                      <a:pt x="1130" y="3390"/>
                    </a:lnTo>
                    <a:lnTo>
                      <a:pt x="1172" y="3494"/>
                    </a:lnTo>
                    <a:lnTo>
                      <a:pt x="1256" y="3494"/>
                    </a:lnTo>
                    <a:lnTo>
                      <a:pt x="1361" y="3473"/>
                    </a:lnTo>
                    <a:lnTo>
                      <a:pt x="1403" y="3515"/>
                    </a:lnTo>
                    <a:lnTo>
                      <a:pt x="1486" y="3515"/>
                    </a:lnTo>
                    <a:lnTo>
                      <a:pt x="1654" y="3411"/>
                    </a:lnTo>
                    <a:lnTo>
                      <a:pt x="1654" y="3348"/>
                    </a:lnTo>
                    <a:lnTo>
                      <a:pt x="1758" y="3285"/>
                    </a:lnTo>
                    <a:lnTo>
                      <a:pt x="1821" y="3160"/>
                    </a:lnTo>
                    <a:lnTo>
                      <a:pt x="1863" y="3034"/>
                    </a:lnTo>
                    <a:lnTo>
                      <a:pt x="1884" y="2846"/>
                    </a:lnTo>
                    <a:lnTo>
                      <a:pt x="1988" y="2678"/>
                    </a:lnTo>
                    <a:lnTo>
                      <a:pt x="1905" y="2657"/>
                    </a:lnTo>
                    <a:lnTo>
                      <a:pt x="1905" y="2574"/>
                    </a:lnTo>
                    <a:lnTo>
                      <a:pt x="1988" y="2532"/>
                    </a:lnTo>
                    <a:lnTo>
                      <a:pt x="2072" y="2365"/>
                    </a:lnTo>
                    <a:lnTo>
                      <a:pt x="2135" y="2365"/>
                    </a:lnTo>
                    <a:lnTo>
                      <a:pt x="2219" y="2260"/>
                    </a:lnTo>
                    <a:lnTo>
                      <a:pt x="2344" y="2197"/>
                    </a:lnTo>
                    <a:lnTo>
                      <a:pt x="2386" y="2030"/>
                    </a:lnTo>
                    <a:lnTo>
                      <a:pt x="2386" y="1925"/>
                    </a:lnTo>
                    <a:lnTo>
                      <a:pt x="2491" y="1841"/>
                    </a:lnTo>
                    <a:lnTo>
                      <a:pt x="2491" y="1800"/>
                    </a:lnTo>
                    <a:lnTo>
                      <a:pt x="2428" y="1695"/>
                    </a:lnTo>
                    <a:lnTo>
                      <a:pt x="2407" y="1569"/>
                    </a:lnTo>
                    <a:lnTo>
                      <a:pt x="2344" y="1569"/>
                    </a:lnTo>
                    <a:lnTo>
                      <a:pt x="2239" y="1507"/>
                    </a:lnTo>
                    <a:lnTo>
                      <a:pt x="2114" y="1507"/>
                    </a:lnTo>
                    <a:lnTo>
                      <a:pt x="2093" y="1465"/>
                    </a:lnTo>
                    <a:lnTo>
                      <a:pt x="2135" y="1360"/>
                    </a:lnTo>
                    <a:lnTo>
                      <a:pt x="2302" y="1276"/>
                    </a:lnTo>
                    <a:lnTo>
                      <a:pt x="2302" y="1193"/>
                    </a:lnTo>
                    <a:lnTo>
                      <a:pt x="2239" y="1109"/>
                    </a:lnTo>
                    <a:lnTo>
                      <a:pt x="2239" y="984"/>
                    </a:lnTo>
                    <a:lnTo>
                      <a:pt x="2281" y="879"/>
                    </a:lnTo>
                    <a:lnTo>
                      <a:pt x="2177" y="774"/>
                    </a:lnTo>
                    <a:lnTo>
                      <a:pt x="2093" y="774"/>
                    </a:lnTo>
                    <a:lnTo>
                      <a:pt x="1967" y="858"/>
                    </a:lnTo>
                    <a:lnTo>
                      <a:pt x="1779" y="900"/>
                    </a:lnTo>
                    <a:lnTo>
                      <a:pt x="1758" y="984"/>
                    </a:lnTo>
                    <a:lnTo>
                      <a:pt x="1675" y="1088"/>
                    </a:lnTo>
                    <a:lnTo>
                      <a:pt x="1591" y="1067"/>
                    </a:lnTo>
                    <a:lnTo>
                      <a:pt x="1570" y="963"/>
                    </a:lnTo>
                    <a:lnTo>
                      <a:pt x="1695" y="900"/>
                    </a:lnTo>
                    <a:lnTo>
                      <a:pt x="1758" y="837"/>
                    </a:lnTo>
                    <a:lnTo>
                      <a:pt x="1758" y="670"/>
                    </a:lnTo>
                    <a:lnTo>
                      <a:pt x="1800" y="460"/>
                    </a:lnTo>
                    <a:lnTo>
                      <a:pt x="1758" y="356"/>
                    </a:lnTo>
                    <a:lnTo>
                      <a:pt x="1695" y="272"/>
                    </a:lnTo>
                    <a:lnTo>
                      <a:pt x="1654" y="168"/>
                    </a:lnTo>
                    <a:lnTo>
                      <a:pt x="1507" y="105"/>
                    </a:lnTo>
                    <a:lnTo>
                      <a:pt x="1403" y="147"/>
                    </a:lnTo>
                    <a:lnTo>
                      <a:pt x="1277" y="105"/>
                    </a:lnTo>
                    <a:lnTo>
                      <a:pt x="1130" y="230"/>
                    </a:lnTo>
                    <a:lnTo>
                      <a:pt x="1047" y="209"/>
                    </a:lnTo>
                    <a:lnTo>
                      <a:pt x="1047" y="21"/>
                    </a:lnTo>
                    <a:lnTo>
                      <a:pt x="1026" y="0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4" name="Google Shape;2593;p78"/>
              <p:cNvSpPr/>
              <p:nvPr/>
            </p:nvSpPr>
            <p:spPr>
              <a:xfrm>
                <a:off x="2799125" y="1455875"/>
                <a:ext cx="96775" cy="158525"/>
              </a:xfrm>
              <a:custGeom>
                <a:avLst/>
                <a:gdLst/>
                <a:ahLst/>
                <a:cxnLst/>
                <a:rect l="l" t="t" r="r" b="b"/>
                <a:pathLst>
                  <a:path w="3871" h="6341" extrusionOk="0">
                    <a:moveTo>
                      <a:pt x="2385" y="0"/>
                    </a:moveTo>
                    <a:lnTo>
                      <a:pt x="2385" y="126"/>
                    </a:lnTo>
                    <a:lnTo>
                      <a:pt x="2302" y="272"/>
                    </a:lnTo>
                    <a:lnTo>
                      <a:pt x="2385" y="356"/>
                    </a:lnTo>
                    <a:lnTo>
                      <a:pt x="2490" y="356"/>
                    </a:lnTo>
                    <a:lnTo>
                      <a:pt x="2595" y="314"/>
                    </a:lnTo>
                    <a:lnTo>
                      <a:pt x="2741" y="377"/>
                    </a:lnTo>
                    <a:lnTo>
                      <a:pt x="2783" y="460"/>
                    </a:lnTo>
                    <a:lnTo>
                      <a:pt x="2888" y="481"/>
                    </a:lnTo>
                    <a:lnTo>
                      <a:pt x="2888" y="565"/>
                    </a:lnTo>
                    <a:lnTo>
                      <a:pt x="2699" y="733"/>
                    </a:lnTo>
                    <a:lnTo>
                      <a:pt x="2616" y="733"/>
                    </a:lnTo>
                    <a:lnTo>
                      <a:pt x="2490" y="649"/>
                    </a:lnTo>
                    <a:lnTo>
                      <a:pt x="2385" y="649"/>
                    </a:lnTo>
                    <a:lnTo>
                      <a:pt x="2281" y="628"/>
                    </a:lnTo>
                    <a:lnTo>
                      <a:pt x="2281" y="628"/>
                    </a:lnTo>
                    <a:lnTo>
                      <a:pt x="2323" y="733"/>
                    </a:lnTo>
                    <a:lnTo>
                      <a:pt x="2406" y="753"/>
                    </a:lnTo>
                    <a:lnTo>
                      <a:pt x="2323" y="837"/>
                    </a:lnTo>
                    <a:lnTo>
                      <a:pt x="2218" y="858"/>
                    </a:lnTo>
                    <a:lnTo>
                      <a:pt x="2072" y="691"/>
                    </a:lnTo>
                    <a:lnTo>
                      <a:pt x="1904" y="774"/>
                    </a:lnTo>
                    <a:lnTo>
                      <a:pt x="1862" y="942"/>
                    </a:lnTo>
                    <a:lnTo>
                      <a:pt x="1779" y="1005"/>
                    </a:lnTo>
                    <a:lnTo>
                      <a:pt x="1779" y="1088"/>
                    </a:lnTo>
                    <a:lnTo>
                      <a:pt x="1883" y="1109"/>
                    </a:lnTo>
                    <a:lnTo>
                      <a:pt x="1904" y="1256"/>
                    </a:lnTo>
                    <a:lnTo>
                      <a:pt x="2051" y="1318"/>
                    </a:lnTo>
                    <a:lnTo>
                      <a:pt x="2051" y="1381"/>
                    </a:lnTo>
                    <a:lnTo>
                      <a:pt x="1946" y="1381"/>
                    </a:lnTo>
                    <a:lnTo>
                      <a:pt x="1946" y="1465"/>
                    </a:lnTo>
                    <a:lnTo>
                      <a:pt x="1988" y="1528"/>
                    </a:lnTo>
                    <a:lnTo>
                      <a:pt x="1988" y="1611"/>
                    </a:lnTo>
                    <a:lnTo>
                      <a:pt x="1904" y="1590"/>
                    </a:lnTo>
                    <a:lnTo>
                      <a:pt x="1841" y="1528"/>
                    </a:lnTo>
                    <a:lnTo>
                      <a:pt x="1695" y="1507"/>
                    </a:lnTo>
                    <a:lnTo>
                      <a:pt x="1590" y="1423"/>
                    </a:lnTo>
                    <a:lnTo>
                      <a:pt x="1528" y="1402"/>
                    </a:lnTo>
                    <a:lnTo>
                      <a:pt x="1423" y="1486"/>
                    </a:lnTo>
                    <a:lnTo>
                      <a:pt x="1381" y="1569"/>
                    </a:lnTo>
                    <a:lnTo>
                      <a:pt x="1465" y="1674"/>
                    </a:lnTo>
                    <a:lnTo>
                      <a:pt x="1423" y="1779"/>
                    </a:lnTo>
                    <a:lnTo>
                      <a:pt x="1360" y="1737"/>
                    </a:lnTo>
                    <a:lnTo>
                      <a:pt x="1360" y="1674"/>
                    </a:lnTo>
                    <a:lnTo>
                      <a:pt x="1276" y="1611"/>
                    </a:lnTo>
                    <a:lnTo>
                      <a:pt x="1151" y="1569"/>
                    </a:lnTo>
                    <a:lnTo>
                      <a:pt x="1109" y="1569"/>
                    </a:lnTo>
                    <a:lnTo>
                      <a:pt x="1025" y="1486"/>
                    </a:lnTo>
                    <a:lnTo>
                      <a:pt x="942" y="1465"/>
                    </a:lnTo>
                    <a:lnTo>
                      <a:pt x="921" y="1528"/>
                    </a:lnTo>
                    <a:lnTo>
                      <a:pt x="963" y="1674"/>
                    </a:lnTo>
                    <a:lnTo>
                      <a:pt x="963" y="1800"/>
                    </a:lnTo>
                    <a:lnTo>
                      <a:pt x="1004" y="1946"/>
                    </a:lnTo>
                    <a:lnTo>
                      <a:pt x="1109" y="2009"/>
                    </a:lnTo>
                    <a:lnTo>
                      <a:pt x="1235" y="2030"/>
                    </a:lnTo>
                    <a:lnTo>
                      <a:pt x="1276" y="2093"/>
                    </a:lnTo>
                    <a:lnTo>
                      <a:pt x="1256" y="2113"/>
                    </a:lnTo>
                    <a:lnTo>
                      <a:pt x="1130" y="2113"/>
                    </a:lnTo>
                    <a:lnTo>
                      <a:pt x="1256" y="2197"/>
                    </a:lnTo>
                    <a:lnTo>
                      <a:pt x="1318" y="2260"/>
                    </a:lnTo>
                    <a:lnTo>
                      <a:pt x="1423" y="2344"/>
                    </a:lnTo>
                    <a:lnTo>
                      <a:pt x="1548" y="2344"/>
                    </a:lnTo>
                    <a:lnTo>
                      <a:pt x="1632" y="2260"/>
                    </a:lnTo>
                    <a:lnTo>
                      <a:pt x="1674" y="2260"/>
                    </a:lnTo>
                    <a:lnTo>
                      <a:pt x="1674" y="2344"/>
                    </a:lnTo>
                    <a:lnTo>
                      <a:pt x="1590" y="2427"/>
                    </a:lnTo>
                    <a:lnTo>
                      <a:pt x="1548" y="2616"/>
                    </a:lnTo>
                    <a:lnTo>
                      <a:pt x="1486" y="2616"/>
                    </a:lnTo>
                    <a:lnTo>
                      <a:pt x="1339" y="2469"/>
                    </a:lnTo>
                    <a:lnTo>
                      <a:pt x="1025" y="2427"/>
                    </a:lnTo>
                    <a:lnTo>
                      <a:pt x="921" y="2260"/>
                    </a:lnTo>
                    <a:lnTo>
                      <a:pt x="837" y="2239"/>
                    </a:lnTo>
                    <a:lnTo>
                      <a:pt x="795" y="2155"/>
                    </a:lnTo>
                    <a:lnTo>
                      <a:pt x="753" y="2155"/>
                    </a:lnTo>
                    <a:lnTo>
                      <a:pt x="712" y="2302"/>
                    </a:lnTo>
                    <a:lnTo>
                      <a:pt x="712" y="2344"/>
                    </a:lnTo>
                    <a:lnTo>
                      <a:pt x="649" y="2406"/>
                    </a:lnTo>
                    <a:lnTo>
                      <a:pt x="712" y="2574"/>
                    </a:lnTo>
                    <a:lnTo>
                      <a:pt x="628" y="2637"/>
                    </a:lnTo>
                    <a:lnTo>
                      <a:pt x="544" y="2616"/>
                    </a:lnTo>
                    <a:lnTo>
                      <a:pt x="544" y="2762"/>
                    </a:lnTo>
                    <a:lnTo>
                      <a:pt x="502" y="2783"/>
                    </a:lnTo>
                    <a:lnTo>
                      <a:pt x="502" y="3034"/>
                    </a:lnTo>
                    <a:lnTo>
                      <a:pt x="586" y="3097"/>
                    </a:lnTo>
                    <a:lnTo>
                      <a:pt x="732" y="3097"/>
                    </a:lnTo>
                    <a:lnTo>
                      <a:pt x="837" y="3160"/>
                    </a:lnTo>
                    <a:lnTo>
                      <a:pt x="942" y="3139"/>
                    </a:lnTo>
                    <a:lnTo>
                      <a:pt x="942" y="3181"/>
                    </a:lnTo>
                    <a:lnTo>
                      <a:pt x="858" y="3243"/>
                    </a:lnTo>
                    <a:lnTo>
                      <a:pt x="753" y="3181"/>
                    </a:lnTo>
                    <a:lnTo>
                      <a:pt x="586" y="3181"/>
                    </a:lnTo>
                    <a:lnTo>
                      <a:pt x="523" y="3160"/>
                    </a:lnTo>
                    <a:lnTo>
                      <a:pt x="419" y="3181"/>
                    </a:lnTo>
                    <a:lnTo>
                      <a:pt x="272" y="3369"/>
                    </a:lnTo>
                    <a:lnTo>
                      <a:pt x="230" y="3473"/>
                    </a:lnTo>
                    <a:lnTo>
                      <a:pt x="314" y="3557"/>
                    </a:lnTo>
                    <a:lnTo>
                      <a:pt x="293" y="3599"/>
                    </a:lnTo>
                    <a:lnTo>
                      <a:pt x="209" y="3620"/>
                    </a:lnTo>
                    <a:lnTo>
                      <a:pt x="209" y="3725"/>
                    </a:lnTo>
                    <a:lnTo>
                      <a:pt x="293" y="3787"/>
                    </a:lnTo>
                    <a:lnTo>
                      <a:pt x="335" y="3725"/>
                    </a:lnTo>
                    <a:lnTo>
                      <a:pt x="502" y="3725"/>
                    </a:lnTo>
                    <a:lnTo>
                      <a:pt x="586" y="3662"/>
                    </a:lnTo>
                    <a:lnTo>
                      <a:pt x="628" y="3704"/>
                    </a:lnTo>
                    <a:lnTo>
                      <a:pt x="628" y="3787"/>
                    </a:lnTo>
                    <a:lnTo>
                      <a:pt x="523" y="3808"/>
                    </a:lnTo>
                    <a:lnTo>
                      <a:pt x="440" y="3913"/>
                    </a:lnTo>
                    <a:lnTo>
                      <a:pt x="502" y="3976"/>
                    </a:lnTo>
                    <a:lnTo>
                      <a:pt x="586" y="3976"/>
                    </a:lnTo>
                    <a:lnTo>
                      <a:pt x="691" y="3892"/>
                    </a:lnTo>
                    <a:lnTo>
                      <a:pt x="753" y="3892"/>
                    </a:lnTo>
                    <a:lnTo>
                      <a:pt x="858" y="3808"/>
                    </a:lnTo>
                    <a:lnTo>
                      <a:pt x="858" y="3871"/>
                    </a:lnTo>
                    <a:lnTo>
                      <a:pt x="816" y="3934"/>
                    </a:lnTo>
                    <a:lnTo>
                      <a:pt x="858" y="3976"/>
                    </a:lnTo>
                    <a:lnTo>
                      <a:pt x="1046" y="3976"/>
                    </a:lnTo>
                    <a:lnTo>
                      <a:pt x="1067" y="4018"/>
                    </a:lnTo>
                    <a:lnTo>
                      <a:pt x="963" y="4038"/>
                    </a:lnTo>
                    <a:lnTo>
                      <a:pt x="963" y="4122"/>
                    </a:lnTo>
                    <a:lnTo>
                      <a:pt x="1067" y="4143"/>
                    </a:lnTo>
                    <a:lnTo>
                      <a:pt x="1172" y="4122"/>
                    </a:lnTo>
                    <a:lnTo>
                      <a:pt x="1318" y="4206"/>
                    </a:lnTo>
                    <a:lnTo>
                      <a:pt x="1590" y="4290"/>
                    </a:lnTo>
                    <a:lnTo>
                      <a:pt x="1632" y="4331"/>
                    </a:lnTo>
                    <a:lnTo>
                      <a:pt x="1381" y="4310"/>
                    </a:lnTo>
                    <a:lnTo>
                      <a:pt x="1276" y="4331"/>
                    </a:lnTo>
                    <a:lnTo>
                      <a:pt x="1130" y="4227"/>
                    </a:lnTo>
                    <a:lnTo>
                      <a:pt x="963" y="4290"/>
                    </a:lnTo>
                    <a:lnTo>
                      <a:pt x="963" y="4352"/>
                    </a:lnTo>
                    <a:lnTo>
                      <a:pt x="1130" y="4415"/>
                    </a:lnTo>
                    <a:lnTo>
                      <a:pt x="1339" y="4436"/>
                    </a:lnTo>
                    <a:lnTo>
                      <a:pt x="1569" y="4436"/>
                    </a:lnTo>
                    <a:lnTo>
                      <a:pt x="1653" y="4499"/>
                    </a:lnTo>
                    <a:lnTo>
                      <a:pt x="1423" y="4541"/>
                    </a:lnTo>
                    <a:lnTo>
                      <a:pt x="1339" y="4520"/>
                    </a:lnTo>
                    <a:lnTo>
                      <a:pt x="1109" y="4499"/>
                    </a:lnTo>
                    <a:lnTo>
                      <a:pt x="942" y="4457"/>
                    </a:lnTo>
                    <a:lnTo>
                      <a:pt x="900" y="4394"/>
                    </a:lnTo>
                    <a:lnTo>
                      <a:pt x="753" y="4352"/>
                    </a:lnTo>
                    <a:lnTo>
                      <a:pt x="607" y="4206"/>
                    </a:lnTo>
                    <a:lnTo>
                      <a:pt x="544" y="4248"/>
                    </a:lnTo>
                    <a:lnTo>
                      <a:pt x="481" y="4331"/>
                    </a:lnTo>
                    <a:lnTo>
                      <a:pt x="293" y="4352"/>
                    </a:lnTo>
                    <a:lnTo>
                      <a:pt x="209" y="4415"/>
                    </a:lnTo>
                    <a:lnTo>
                      <a:pt x="188" y="4624"/>
                    </a:lnTo>
                    <a:lnTo>
                      <a:pt x="314" y="4729"/>
                    </a:lnTo>
                    <a:lnTo>
                      <a:pt x="314" y="4854"/>
                    </a:lnTo>
                    <a:lnTo>
                      <a:pt x="272" y="4917"/>
                    </a:lnTo>
                    <a:lnTo>
                      <a:pt x="188" y="4729"/>
                    </a:lnTo>
                    <a:lnTo>
                      <a:pt x="126" y="4729"/>
                    </a:lnTo>
                    <a:lnTo>
                      <a:pt x="63" y="4980"/>
                    </a:lnTo>
                    <a:lnTo>
                      <a:pt x="84" y="5126"/>
                    </a:lnTo>
                    <a:lnTo>
                      <a:pt x="168" y="5147"/>
                    </a:lnTo>
                    <a:lnTo>
                      <a:pt x="188" y="5126"/>
                    </a:lnTo>
                    <a:lnTo>
                      <a:pt x="272" y="5126"/>
                    </a:lnTo>
                    <a:lnTo>
                      <a:pt x="335" y="5252"/>
                    </a:lnTo>
                    <a:lnTo>
                      <a:pt x="419" y="5273"/>
                    </a:lnTo>
                    <a:lnTo>
                      <a:pt x="335" y="5294"/>
                    </a:lnTo>
                    <a:lnTo>
                      <a:pt x="272" y="5336"/>
                    </a:lnTo>
                    <a:lnTo>
                      <a:pt x="188" y="5231"/>
                    </a:lnTo>
                    <a:lnTo>
                      <a:pt x="21" y="5252"/>
                    </a:lnTo>
                    <a:lnTo>
                      <a:pt x="0" y="5461"/>
                    </a:lnTo>
                    <a:lnTo>
                      <a:pt x="63" y="5503"/>
                    </a:lnTo>
                    <a:lnTo>
                      <a:pt x="126" y="5482"/>
                    </a:lnTo>
                    <a:lnTo>
                      <a:pt x="84" y="5566"/>
                    </a:lnTo>
                    <a:lnTo>
                      <a:pt x="84" y="5817"/>
                    </a:lnTo>
                    <a:lnTo>
                      <a:pt x="168" y="5754"/>
                    </a:lnTo>
                    <a:lnTo>
                      <a:pt x="230" y="5775"/>
                    </a:lnTo>
                    <a:lnTo>
                      <a:pt x="230" y="5963"/>
                    </a:lnTo>
                    <a:lnTo>
                      <a:pt x="398" y="6005"/>
                    </a:lnTo>
                    <a:lnTo>
                      <a:pt x="628" y="6173"/>
                    </a:lnTo>
                    <a:lnTo>
                      <a:pt x="732" y="6110"/>
                    </a:lnTo>
                    <a:lnTo>
                      <a:pt x="795" y="6005"/>
                    </a:lnTo>
                    <a:lnTo>
                      <a:pt x="753" y="5922"/>
                    </a:lnTo>
                    <a:lnTo>
                      <a:pt x="921" y="5922"/>
                    </a:lnTo>
                    <a:lnTo>
                      <a:pt x="942" y="6026"/>
                    </a:lnTo>
                    <a:lnTo>
                      <a:pt x="921" y="6131"/>
                    </a:lnTo>
                    <a:lnTo>
                      <a:pt x="942" y="6235"/>
                    </a:lnTo>
                    <a:lnTo>
                      <a:pt x="1004" y="6214"/>
                    </a:lnTo>
                    <a:lnTo>
                      <a:pt x="1067" y="5963"/>
                    </a:lnTo>
                    <a:lnTo>
                      <a:pt x="1067" y="5712"/>
                    </a:lnTo>
                    <a:lnTo>
                      <a:pt x="1130" y="5566"/>
                    </a:lnTo>
                    <a:lnTo>
                      <a:pt x="1256" y="5440"/>
                    </a:lnTo>
                    <a:lnTo>
                      <a:pt x="1318" y="5294"/>
                    </a:lnTo>
                    <a:lnTo>
                      <a:pt x="1318" y="5461"/>
                    </a:lnTo>
                    <a:lnTo>
                      <a:pt x="1172" y="5670"/>
                    </a:lnTo>
                    <a:lnTo>
                      <a:pt x="1151" y="5817"/>
                    </a:lnTo>
                    <a:lnTo>
                      <a:pt x="1172" y="5922"/>
                    </a:lnTo>
                    <a:lnTo>
                      <a:pt x="1130" y="6131"/>
                    </a:lnTo>
                    <a:lnTo>
                      <a:pt x="1172" y="6235"/>
                    </a:lnTo>
                    <a:lnTo>
                      <a:pt x="1151" y="6319"/>
                    </a:lnTo>
                    <a:lnTo>
                      <a:pt x="1214" y="6340"/>
                    </a:lnTo>
                    <a:lnTo>
                      <a:pt x="1256" y="6298"/>
                    </a:lnTo>
                    <a:lnTo>
                      <a:pt x="1339" y="6173"/>
                    </a:lnTo>
                    <a:lnTo>
                      <a:pt x="1528" y="5984"/>
                    </a:lnTo>
                    <a:lnTo>
                      <a:pt x="1590" y="5691"/>
                    </a:lnTo>
                    <a:lnTo>
                      <a:pt x="1674" y="5650"/>
                    </a:lnTo>
                    <a:lnTo>
                      <a:pt x="1674" y="5754"/>
                    </a:lnTo>
                    <a:lnTo>
                      <a:pt x="1632" y="5880"/>
                    </a:lnTo>
                    <a:lnTo>
                      <a:pt x="1632" y="5963"/>
                    </a:lnTo>
                    <a:lnTo>
                      <a:pt x="1737" y="5984"/>
                    </a:lnTo>
                    <a:lnTo>
                      <a:pt x="1862" y="5859"/>
                    </a:lnTo>
                    <a:lnTo>
                      <a:pt x="1946" y="5775"/>
                    </a:lnTo>
                    <a:lnTo>
                      <a:pt x="1946" y="5670"/>
                    </a:lnTo>
                    <a:lnTo>
                      <a:pt x="1841" y="5650"/>
                    </a:lnTo>
                    <a:lnTo>
                      <a:pt x="1841" y="5608"/>
                    </a:lnTo>
                    <a:lnTo>
                      <a:pt x="1946" y="5566"/>
                    </a:lnTo>
                    <a:lnTo>
                      <a:pt x="1946" y="5398"/>
                    </a:lnTo>
                    <a:lnTo>
                      <a:pt x="1904" y="5336"/>
                    </a:lnTo>
                    <a:lnTo>
                      <a:pt x="1904" y="5231"/>
                    </a:lnTo>
                    <a:lnTo>
                      <a:pt x="2072" y="5126"/>
                    </a:lnTo>
                    <a:lnTo>
                      <a:pt x="2113" y="4938"/>
                    </a:lnTo>
                    <a:lnTo>
                      <a:pt x="2218" y="4875"/>
                    </a:lnTo>
                    <a:lnTo>
                      <a:pt x="2281" y="4813"/>
                    </a:lnTo>
                    <a:lnTo>
                      <a:pt x="2281" y="4917"/>
                    </a:lnTo>
                    <a:lnTo>
                      <a:pt x="2281" y="4959"/>
                    </a:lnTo>
                    <a:lnTo>
                      <a:pt x="2197" y="4980"/>
                    </a:lnTo>
                    <a:lnTo>
                      <a:pt x="2113" y="5168"/>
                    </a:lnTo>
                    <a:lnTo>
                      <a:pt x="2051" y="5294"/>
                    </a:lnTo>
                    <a:lnTo>
                      <a:pt x="2009" y="5461"/>
                    </a:lnTo>
                    <a:lnTo>
                      <a:pt x="2072" y="5566"/>
                    </a:lnTo>
                    <a:lnTo>
                      <a:pt x="2092" y="5691"/>
                    </a:lnTo>
                    <a:lnTo>
                      <a:pt x="2155" y="5650"/>
                    </a:lnTo>
                    <a:lnTo>
                      <a:pt x="2260" y="5461"/>
                    </a:lnTo>
                    <a:lnTo>
                      <a:pt x="2469" y="5273"/>
                    </a:lnTo>
                    <a:lnTo>
                      <a:pt x="2532" y="5147"/>
                    </a:lnTo>
                    <a:lnTo>
                      <a:pt x="2532" y="4980"/>
                    </a:lnTo>
                    <a:lnTo>
                      <a:pt x="2616" y="4875"/>
                    </a:lnTo>
                    <a:lnTo>
                      <a:pt x="2699" y="4854"/>
                    </a:lnTo>
                    <a:lnTo>
                      <a:pt x="2699" y="4917"/>
                    </a:lnTo>
                    <a:lnTo>
                      <a:pt x="2678" y="4959"/>
                    </a:lnTo>
                    <a:lnTo>
                      <a:pt x="2678" y="5085"/>
                    </a:lnTo>
                    <a:lnTo>
                      <a:pt x="2741" y="5064"/>
                    </a:lnTo>
                    <a:lnTo>
                      <a:pt x="2888" y="4875"/>
                    </a:lnTo>
                    <a:lnTo>
                      <a:pt x="2971" y="4875"/>
                    </a:lnTo>
                    <a:lnTo>
                      <a:pt x="3139" y="4917"/>
                    </a:lnTo>
                    <a:lnTo>
                      <a:pt x="3327" y="4854"/>
                    </a:lnTo>
                    <a:lnTo>
                      <a:pt x="3432" y="4834"/>
                    </a:lnTo>
                    <a:lnTo>
                      <a:pt x="3494" y="4750"/>
                    </a:lnTo>
                    <a:lnTo>
                      <a:pt x="3620" y="4729"/>
                    </a:lnTo>
                    <a:lnTo>
                      <a:pt x="3662" y="4624"/>
                    </a:lnTo>
                    <a:lnTo>
                      <a:pt x="3662" y="4541"/>
                    </a:lnTo>
                    <a:lnTo>
                      <a:pt x="3683" y="4457"/>
                    </a:lnTo>
                    <a:lnTo>
                      <a:pt x="3620" y="4394"/>
                    </a:lnTo>
                    <a:lnTo>
                      <a:pt x="3662" y="4227"/>
                    </a:lnTo>
                    <a:lnTo>
                      <a:pt x="3662" y="3976"/>
                    </a:lnTo>
                    <a:lnTo>
                      <a:pt x="3620" y="3976"/>
                    </a:lnTo>
                    <a:lnTo>
                      <a:pt x="3536" y="4122"/>
                    </a:lnTo>
                    <a:lnTo>
                      <a:pt x="3411" y="4290"/>
                    </a:lnTo>
                    <a:lnTo>
                      <a:pt x="3348" y="4290"/>
                    </a:lnTo>
                    <a:lnTo>
                      <a:pt x="3348" y="4206"/>
                    </a:lnTo>
                    <a:lnTo>
                      <a:pt x="3432" y="4101"/>
                    </a:lnTo>
                    <a:lnTo>
                      <a:pt x="3536" y="4018"/>
                    </a:lnTo>
                    <a:lnTo>
                      <a:pt x="3557" y="3934"/>
                    </a:lnTo>
                    <a:lnTo>
                      <a:pt x="3432" y="3829"/>
                    </a:lnTo>
                    <a:lnTo>
                      <a:pt x="3411" y="3725"/>
                    </a:lnTo>
                    <a:lnTo>
                      <a:pt x="3348" y="3725"/>
                    </a:lnTo>
                    <a:lnTo>
                      <a:pt x="3306" y="3766"/>
                    </a:lnTo>
                    <a:lnTo>
                      <a:pt x="3264" y="3829"/>
                    </a:lnTo>
                    <a:lnTo>
                      <a:pt x="3201" y="3787"/>
                    </a:lnTo>
                    <a:lnTo>
                      <a:pt x="3097" y="3808"/>
                    </a:lnTo>
                    <a:lnTo>
                      <a:pt x="3013" y="3871"/>
                    </a:lnTo>
                    <a:lnTo>
                      <a:pt x="2909" y="3829"/>
                    </a:lnTo>
                    <a:lnTo>
                      <a:pt x="2950" y="3787"/>
                    </a:lnTo>
                    <a:lnTo>
                      <a:pt x="3222" y="3683"/>
                    </a:lnTo>
                    <a:lnTo>
                      <a:pt x="3327" y="3662"/>
                    </a:lnTo>
                    <a:lnTo>
                      <a:pt x="3536" y="3453"/>
                    </a:lnTo>
                    <a:lnTo>
                      <a:pt x="3578" y="3390"/>
                    </a:lnTo>
                    <a:lnTo>
                      <a:pt x="3725" y="3160"/>
                    </a:lnTo>
                    <a:lnTo>
                      <a:pt x="3766" y="2971"/>
                    </a:lnTo>
                    <a:lnTo>
                      <a:pt x="3725" y="2950"/>
                    </a:lnTo>
                    <a:lnTo>
                      <a:pt x="3641" y="2971"/>
                    </a:lnTo>
                    <a:lnTo>
                      <a:pt x="3578" y="3034"/>
                    </a:lnTo>
                    <a:lnTo>
                      <a:pt x="3536" y="2950"/>
                    </a:lnTo>
                    <a:lnTo>
                      <a:pt x="3578" y="2888"/>
                    </a:lnTo>
                    <a:lnTo>
                      <a:pt x="3641" y="2846"/>
                    </a:lnTo>
                    <a:lnTo>
                      <a:pt x="3725" y="2867"/>
                    </a:lnTo>
                    <a:lnTo>
                      <a:pt x="3766" y="2783"/>
                    </a:lnTo>
                    <a:lnTo>
                      <a:pt x="3766" y="2657"/>
                    </a:lnTo>
                    <a:lnTo>
                      <a:pt x="3871" y="2553"/>
                    </a:lnTo>
                    <a:lnTo>
                      <a:pt x="3871" y="2427"/>
                    </a:lnTo>
                    <a:lnTo>
                      <a:pt x="3850" y="2365"/>
                    </a:lnTo>
                    <a:lnTo>
                      <a:pt x="3850" y="2302"/>
                    </a:lnTo>
                    <a:lnTo>
                      <a:pt x="3745" y="2260"/>
                    </a:lnTo>
                    <a:lnTo>
                      <a:pt x="3641" y="2302"/>
                    </a:lnTo>
                    <a:lnTo>
                      <a:pt x="3494" y="2553"/>
                    </a:lnTo>
                    <a:lnTo>
                      <a:pt x="3494" y="2678"/>
                    </a:lnTo>
                    <a:lnTo>
                      <a:pt x="3557" y="2762"/>
                    </a:lnTo>
                    <a:lnTo>
                      <a:pt x="3473" y="2846"/>
                    </a:lnTo>
                    <a:lnTo>
                      <a:pt x="3432" y="2888"/>
                    </a:lnTo>
                    <a:lnTo>
                      <a:pt x="3369" y="2867"/>
                    </a:lnTo>
                    <a:lnTo>
                      <a:pt x="3411" y="2825"/>
                    </a:lnTo>
                    <a:lnTo>
                      <a:pt x="3348" y="2762"/>
                    </a:lnTo>
                    <a:lnTo>
                      <a:pt x="3348" y="2657"/>
                    </a:lnTo>
                    <a:lnTo>
                      <a:pt x="3453" y="2448"/>
                    </a:lnTo>
                    <a:lnTo>
                      <a:pt x="3432" y="2344"/>
                    </a:lnTo>
                    <a:lnTo>
                      <a:pt x="3453" y="2302"/>
                    </a:lnTo>
                    <a:lnTo>
                      <a:pt x="3473" y="2323"/>
                    </a:lnTo>
                    <a:lnTo>
                      <a:pt x="3557" y="2302"/>
                    </a:lnTo>
                    <a:lnTo>
                      <a:pt x="3536" y="2134"/>
                    </a:lnTo>
                    <a:lnTo>
                      <a:pt x="3453" y="2030"/>
                    </a:lnTo>
                    <a:lnTo>
                      <a:pt x="3348" y="2030"/>
                    </a:lnTo>
                    <a:lnTo>
                      <a:pt x="3222" y="2051"/>
                    </a:lnTo>
                    <a:lnTo>
                      <a:pt x="3160" y="2155"/>
                    </a:lnTo>
                    <a:lnTo>
                      <a:pt x="3139" y="2113"/>
                    </a:lnTo>
                    <a:lnTo>
                      <a:pt x="3118" y="2051"/>
                    </a:lnTo>
                    <a:lnTo>
                      <a:pt x="3139" y="1904"/>
                    </a:lnTo>
                    <a:lnTo>
                      <a:pt x="3055" y="1737"/>
                    </a:lnTo>
                    <a:lnTo>
                      <a:pt x="3097" y="1507"/>
                    </a:lnTo>
                    <a:lnTo>
                      <a:pt x="3097" y="1318"/>
                    </a:lnTo>
                    <a:lnTo>
                      <a:pt x="3139" y="1193"/>
                    </a:lnTo>
                    <a:lnTo>
                      <a:pt x="3160" y="1005"/>
                    </a:lnTo>
                    <a:lnTo>
                      <a:pt x="3139" y="858"/>
                    </a:lnTo>
                    <a:lnTo>
                      <a:pt x="3243" y="670"/>
                    </a:lnTo>
                    <a:lnTo>
                      <a:pt x="3243" y="523"/>
                    </a:lnTo>
                    <a:lnTo>
                      <a:pt x="3139" y="419"/>
                    </a:lnTo>
                    <a:lnTo>
                      <a:pt x="3118" y="272"/>
                    </a:lnTo>
                    <a:lnTo>
                      <a:pt x="2950" y="147"/>
                    </a:lnTo>
                    <a:lnTo>
                      <a:pt x="2909" y="63"/>
                    </a:lnTo>
                    <a:lnTo>
                      <a:pt x="2741" y="0"/>
                    </a:lnTo>
                    <a:lnTo>
                      <a:pt x="2699" y="21"/>
                    </a:lnTo>
                    <a:lnTo>
                      <a:pt x="2699" y="105"/>
                    </a:lnTo>
                    <a:lnTo>
                      <a:pt x="2678" y="126"/>
                    </a:lnTo>
                    <a:lnTo>
                      <a:pt x="2511" y="0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5" name="Google Shape;2594;p78"/>
              <p:cNvSpPr/>
              <p:nvPr/>
            </p:nvSpPr>
            <p:spPr>
              <a:xfrm>
                <a:off x="2744725" y="1557875"/>
                <a:ext cx="36625" cy="48150"/>
              </a:xfrm>
              <a:custGeom>
                <a:avLst/>
                <a:gdLst/>
                <a:ahLst/>
                <a:cxnLst/>
                <a:rect l="l" t="t" r="r" b="b"/>
                <a:pathLst>
                  <a:path w="1465" h="1926" extrusionOk="0">
                    <a:moveTo>
                      <a:pt x="711" y="0"/>
                    </a:moveTo>
                    <a:lnTo>
                      <a:pt x="586" y="105"/>
                    </a:lnTo>
                    <a:lnTo>
                      <a:pt x="502" y="168"/>
                    </a:lnTo>
                    <a:lnTo>
                      <a:pt x="502" y="356"/>
                    </a:lnTo>
                    <a:lnTo>
                      <a:pt x="419" y="419"/>
                    </a:lnTo>
                    <a:lnTo>
                      <a:pt x="356" y="377"/>
                    </a:lnTo>
                    <a:lnTo>
                      <a:pt x="272" y="544"/>
                    </a:lnTo>
                    <a:lnTo>
                      <a:pt x="272" y="733"/>
                    </a:lnTo>
                    <a:lnTo>
                      <a:pt x="188" y="837"/>
                    </a:lnTo>
                    <a:lnTo>
                      <a:pt x="272" y="963"/>
                    </a:lnTo>
                    <a:lnTo>
                      <a:pt x="147" y="963"/>
                    </a:lnTo>
                    <a:lnTo>
                      <a:pt x="167" y="1005"/>
                    </a:lnTo>
                    <a:lnTo>
                      <a:pt x="272" y="1088"/>
                    </a:lnTo>
                    <a:lnTo>
                      <a:pt x="398" y="1256"/>
                    </a:lnTo>
                    <a:lnTo>
                      <a:pt x="377" y="1360"/>
                    </a:lnTo>
                    <a:lnTo>
                      <a:pt x="356" y="1360"/>
                    </a:lnTo>
                    <a:lnTo>
                      <a:pt x="209" y="1256"/>
                    </a:lnTo>
                    <a:lnTo>
                      <a:pt x="84" y="1256"/>
                    </a:lnTo>
                    <a:lnTo>
                      <a:pt x="63" y="1318"/>
                    </a:lnTo>
                    <a:lnTo>
                      <a:pt x="0" y="1402"/>
                    </a:lnTo>
                    <a:lnTo>
                      <a:pt x="105" y="1465"/>
                    </a:lnTo>
                    <a:lnTo>
                      <a:pt x="147" y="1590"/>
                    </a:lnTo>
                    <a:lnTo>
                      <a:pt x="188" y="1632"/>
                    </a:lnTo>
                    <a:lnTo>
                      <a:pt x="105" y="1737"/>
                    </a:lnTo>
                    <a:lnTo>
                      <a:pt x="105" y="1883"/>
                    </a:lnTo>
                    <a:lnTo>
                      <a:pt x="251" y="1821"/>
                    </a:lnTo>
                    <a:lnTo>
                      <a:pt x="272" y="1737"/>
                    </a:lnTo>
                    <a:lnTo>
                      <a:pt x="356" y="1737"/>
                    </a:lnTo>
                    <a:lnTo>
                      <a:pt x="377" y="1883"/>
                    </a:lnTo>
                    <a:lnTo>
                      <a:pt x="460" y="1883"/>
                    </a:lnTo>
                    <a:lnTo>
                      <a:pt x="607" y="1842"/>
                    </a:lnTo>
                    <a:lnTo>
                      <a:pt x="711" y="1883"/>
                    </a:lnTo>
                    <a:lnTo>
                      <a:pt x="837" y="1779"/>
                    </a:lnTo>
                    <a:lnTo>
                      <a:pt x="900" y="1821"/>
                    </a:lnTo>
                    <a:lnTo>
                      <a:pt x="900" y="1925"/>
                    </a:lnTo>
                    <a:lnTo>
                      <a:pt x="983" y="1925"/>
                    </a:lnTo>
                    <a:lnTo>
                      <a:pt x="1025" y="1883"/>
                    </a:lnTo>
                    <a:lnTo>
                      <a:pt x="1235" y="1737"/>
                    </a:lnTo>
                    <a:lnTo>
                      <a:pt x="1235" y="1632"/>
                    </a:lnTo>
                    <a:lnTo>
                      <a:pt x="1214" y="1465"/>
                    </a:lnTo>
                    <a:lnTo>
                      <a:pt x="1151" y="1465"/>
                    </a:lnTo>
                    <a:lnTo>
                      <a:pt x="1109" y="1402"/>
                    </a:lnTo>
                    <a:lnTo>
                      <a:pt x="1193" y="1360"/>
                    </a:lnTo>
                    <a:lnTo>
                      <a:pt x="1297" y="1381"/>
                    </a:lnTo>
                    <a:lnTo>
                      <a:pt x="1339" y="1298"/>
                    </a:lnTo>
                    <a:lnTo>
                      <a:pt x="1465" y="1214"/>
                    </a:lnTo>
                    <a:lnTo>
                      <a:pt x="1423" y="984"/>
                    </a:lnTo>
                    <a:lnTo>
                      <a:pt x="1360" y="900"/>
                    </a:lnTo>
                    <a:lnTo>
                      <a:pt x="1360" y="837"/>
                    </a:lnTo>
                    <a:lnTo>
                      <a:pt x="1235" y="837"/>
                    </a:lnTo>
                    <a:lnTo>
                      <a:pt x="1193" y="691"/>
                    </a:lnTo>
                    <a:lnTo>
                      <a:pt x="1193" y="649"/>
                    </a:lnTo>
                    <a:lnTo>
                      <a:pt x="1130" y="586"/>
                    </a:lnTo>
                    <a:lnTo>
                      <a:pt x="1109" y="482"/>
                    </a:lnTo>
                    <a:lnTo>
                      <a:pt x="1046" y="461"/>
                    </a:lnTo>
                    <a:lnTo>
                      <a:pt x="1004" y="377"/>
                    </a:lnTo>
                    <a:lnTo>
                      <a:pt x="1025" y="272"/>
                    </a:lnTo>
                    <a:lnTo>
                      <a:pt x="983" y="168"/>
                    </a:lnTo>
                    <a:lnTo>
                      <a:pt x="837" y="0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6" name="Google Shape;2595;p78"/>
              <p:cNvSpPr/>
              <p:nvPr/>
            </p:nvSpPr>
            <p:spPr>
              <a:xfrm>
                <a:off x="2789175" y="1410350"/>
                <a:ext cx="386600" cy="302375"/>
              </a:xfrm>
              <a:custGeom>
                <a:avLst/>
                <a:gdLst/>
                <a:ahLst/>
                <a:cxnLst/>
                <a:rect l="l" t="t" r="r" b="b"/>
                <a:pathLst>
                  <a:path w="15464" h="12095" extrusionOk="0">
                    <a:moveTo>
                      <a:pt x="9625" y="1"/>
                    </a:moveTo>
                    <a:lnTo>
                      <a:pt x="9521" y="105"/>
                    </a:lnTo>
                    <a:lnTo>
                      <a:pt x="9416" y="105"/>
                    </a:lnTo>
                    <a:lnTo>
                      <a:pt x="9353" y="168"/>
                    </a:lnTo>
                    <a:lnTo>
                      <a:pt x="9416" y="252"/>
                    </a:lnTo>
                    <a:lnTo>
                      <a:pt x="9521" y="273"/>
                    </a:lnTo>
                    <a:lnTo>
                      <a:pt x="9584" y="315"/>
                    </a:lnTo>
                    <a:lnTo>
                      <a:pt x="9458" y="315"/>
                    </a:lnTo>
                    <a:lnTo>
                      <a:pt x="9395" y="377"/>
                    </a:lnTo>
                    <a:lnTo>
                      <a:pt x="9458" y="461"/>
                    </a:lnTo>
                    <a:lnTo>
                      <a:pt x="9584" y="566"/>
                    </a:lnTo>
                    <a:lnTo>
                      <a:pt x="9563" y="629"/>
                    </a:lnTo>
                    <a:lnTo>
                      <a:pt x="9521" y="691"/>
                    </a:lnTo>
                    <a:lnTo>
                      <a:pt x="9625" y="796"/>
                    </a:lnTo>
                    <a:lnTo>
                      <a:pt x="9709" y="817"/>
                    </a:lnTo>
                    <a:lnTo>
                      <a:pt x="9709" y="880"/>
                    </a:lnTo>
                    <a:lnTo>
                      <a:pt x="9605" y="901"/>
                    </a:lnTo>
                    <a:lnTo>
                      <a:pt x="9605" y="942"/>
                    </a:lnTo>
                    <a:lnTo>
                      <a:pt x="9395" y="712"/>
                    </a:lnTo>
                    <a:lnTo>
                      <a:pt x="9353" y="712"/>
                    </a:lnTo>
                    <a:lnTo>
                      <a:pt x="9312" y="796"/>
                    </a:lnTo>
                    <a:lnTo>
                      <a:pt x="9312" y="901"/>
                    </a:lnTo>
                    <a:lnTo>
                      <a:pt x="9270" y="880"/>
                    </a:lnTo>
                    <a:lnTo>
                      <a:pt x="9249" y="691"/>
                    </a:lnTo>
                    <a:lnTo>
                      <a:pt x="9270" y="566"/>
                    </a:lnTo>
                    <a:lnTo>
                      <a:pt x="9186" y="419"/>
                    </a:lnTo>
                    <a:lnTo>
                      <a:pt x="9186" y="273"/>
                    </a:lnTo>
                    <a:lnTo>
                      <a:pt x="9123" y="210"/>
                    </a:lnTo>
                    <a:lnTo>
                      <a:pt x="9081" y="252"/>
                    </a:lnTo>
                    <a:lnTo>
                      <a:pt x="8956" y="147"/>
                    </a:lnTo>
                    <a:lnTo>
                      <a:pt x="8872" y="105"/>
                    </a:lnTo>
                    <a:lnTo>
                      <a:pt x="8851" y="252"/>
                    </a:lnTo>
                    <a:lnTo>
                      <a:pt x="8872" y="461"/>
                    </a:lnTo>
                    <a:lnTo>
                      <a:pt x="8851" y="670"/>
                    </a:lnTo>
                    <a:lnTo>
                      <a:pt x="8893" y="817"/>
                    </a:lnTo>
                    <a:lnTo>
                      <a:pt x="8935" y="984"/>
                    </a:lnTo>
                    <a:lnTo>
                      <a:pt x="8935" y="1047"/>
                    </a:lnTo>
                    <a:lnTo>
                      <a:pt x="8935" y="1193"/>
                    </a:lnTo>
                    <a:lnTo>
                      <a:pt x="8872" y="1235"/>
                    </a:lnTo>
                    <a:lnTo>
                      <a:pt x="8830" y="1131"/>
                    </a:lnTo>
                    <a:lnTo>
                      <a:pt x="8788" y="984"/>
                    </a:lnTo>
                    <a:lnTo>
                      <a:pt x="8747" y="901"/>
                    </a:lnTo>
                    <a:lnTo>
                      <a:pt x="8747" y="775"/>
                    </a:lnTo>
                    <a:lnTo>
                      <a:pt x="8726" y="629"/>
                    </a:lnTo>
                    <a:lnTo>
                      <a:pt x="8684" y="482"/>
                    </a:lnTo>
                    <a:lnTo>
                      <a:pt x="8475" y="357"/>
                    </a:lnTo>
                    <a:lnTo>
                      <a:pt x="8412" y="357"/>
                    </a:lnTo>
                    <a:lnTo>
                      <a:pt x="8370" y="482"/>
                    </a:lnTo>
                    <a:lnTo>
                      <a:pt x="8349" y="524"/>
                    </a:lnTo>
                    <a:lnTo>
                      <a:pt x="8370" y="691"/>
                    </a:lnTo>
                    <a:lnTo>
                      <a:pt x="8558" y="817"/>
                    </a:lnTo>
                    <a:lnTo>
                      <a:pt x="8558" y="901"/>
                    </a:lnTo>
                    <a:lnTo>
                      <a:pt x="8370" y="880"/>
                    </a:lnTo>
                    <a:lnTo>
                      <a:pt x="8328" y="838"/>
                    </a:lnTo>
                    <a:lnTo>
                      <a:pt x="8244" y="838"/>
                    </a:lnTo>
                    <a:lnTo>
                      <a:pt x="8161" y="921"/>
                    </a:lnTo>
                    <a:lnTo>
                      <a:pt x="8244" y="1131"/>
                    </a:lnTo>
                    <a:lnTo>
                      <a:pt x="8224" y="1193"/>
                    </a:lnTo>
                    <a:lnTo>
                      <a:pt x="8077" y="1235"/>
                    </a:lnTo>
                    <a:lnTo>
                      <a:pt x="8035" y="1340"/>
                    </a:lnTo>
                    <a:lnTo>
                      <a:pt x="7952" y="1403"/>
                    </a:lnTo>
                    <a:lnTo>
                      <a:pt x="7910" y="1319"/>
                    </a:lnTo>
                    <a:lnTo>
                      <a:pt x="7910" y="1214"/>
                    </a:lnTo>
                    <a:lnTo>
                      <a:pt x="7847" y="1214"/>
                    </a:lnTo>
                    <a:lnTo>
                      <a:pt x="7784" y="1361"/>
                    </a:lnTo>
                    <a:lnTo>
                      <a:pt x="7700" y="1403"/>
                    </a:lnTo>
                    <a:lnTo>
                      <a:pt x="7680" y="1131"/>
                    </a:lnTo>
                    <a:lnTo>
                      <a:pt x="7700" y="984"/>
                    </a:lnTo>
                    <a:lnTo>
                      <a:pt x="7700" y="921"/>
                    </a:lnTo>
                    <a:lnTo>
                      <a:pt x="7491" y="838"/>
                    </a:lnTo>
                    <a:lnTo>
                      <a:pt x="7470" y="775"/>
                    </a:lnTo>
                    <a:lnTo>
                      <a:pt x="7533" y="691"/>
                    </a:lnTo>
                    <a:lnTo>
                      <a:pt x="7554" y="608"/>
                    </a:lnTo>
                    <a:lnTo>
                      <a:pt x="7470" y="566"/>
                    </a:lnTo>
                    <a:lnTo>
                      <a:pt x="7261" y="524"/>
                    </a:lnTo>
                    <a:lnTo>
                      <a:pt x="7219" y="482"/>
                    </a:lnTo>
                    <a:lnTo>
                      <a:pt x="7073" y="524"/>
                    </a:lnTo>
                    <a:lnTo>
                      <a:pt x="7031" y="629"/>
                    </a:lnTo>
                    <a:lnTo>
                      <a:pt x="7115" y="712"/>
                    </a:lnTo>
                    <a:lnTo>
                      <a:pt x="7115" y="921"/>
                    </a:lnTo>
                    <a:lnTo>
                      <a:pt x="7073" y="984"/>
                    </a:lnTo>
                    <a:lnTo>
                      <a:pt x="6968" y="942"/>
                    </a:lnTo>
                    <a:lnTo>
                      <a:pt x="6864" y="984"/>
                    </a:lnTo>
                    <a:lnTo>
                      <a:pt x="6780" y="901"/>
                    </a:lnTo>
                    <a:lnTo>
                      <a:pt x="6654" y="901"/>
                    </a:lnTo>
                    <a:lnTo>
                      <a:pt x="6633" y="1026"/>
                    </a:lnTo>
                    <a:lnTo>
                      <a:pt x="6675" y="1089"/>
                    </a:lnTo>
                    <a:lnTo>
                      <a:pt x="6738" y="1193"/>
                    </a:lnTo>
                    <a:lnTo>
                      <a:pt x="6801" y="1256"/>
                    </a:lnTo>
                    <a:lnTo>
                      <a:pt x="6801" y="1403"/>
                    </a:lnTo>
                    <a:lnTo>
                      <a:pt x="6864" y="1465"/>
                    </a:lnTo>
                    <a:lnTo>
                      <a:pt x="6905" y="1465"/>
                    </a:lnTo>
                    <a:lnTo>
                      <a:pt x="7010" y="1633"/>
                    </a:lnTo>
                    <a:lnTo>
                      <a:pt x="7010" y="1779"/>
                    </a:lnTo>
                    <a:lnTo>
                      <a:pt x="6968" y="1842"/>
                    </a:lnTo>
                    <a:lnTo>
                      <a:pt x="6989" y="1717"/>
                    </a:lnTo>
                    <a:lnTo>
                      <a:pt x="6947" y="1717"/>
                    </a:lnTo>
                    <a:lnTo>
                      <a:pt x="6843" y="1842"/>
                    </a:lnTo>
                    <a:lnTo>
                      <a:pt x="6780" y="1758"/>
                    </a:lnTo>
                    <a:lnTo>
                      <a:pt x="6780" y="1654"/>
                    </a:lnTo>
                    <a:lnTo>
                      <a:pt x="6801" y="1633"/>
                    </a:lnTo>
                    <a:lnTo>
                      <a:pt x="6780" y="1549"/>
                    </a:lnTo>
                    <a:lnTo>
                      <a:pt x="6738" y="1612"/>
                    </a:lnTo>
                    <a:lnTo>
                      <a:pt x="6654" y="1612"/>
                    </a:lnTo>
                    <a:lnTo>
                      <a:pt x="6654" y="1758"/>
                    </a:lnTo>
                    <a:lnTo>
                      <a:pt x="6592" y="1842"/>
                    </a:lnTo>
                    <a:lnTo>
                      <a:pt x="6571" y="1758"/>
                    </a:lnTo>
                    <a:lnTo>
                      <a:pt x="6508" y="1675"/>
                    </a:lnTo>
                    <a:lnTo>
                      <a:pt x="6550" y="1570"/>
                    </a:lnTo>
                    <a:lnTo>
                      <a:pt x="6550" y="1424"/>
                    </a:lnTo>
                    <a:lnTo>
                      <a:pt x="6445" y="1298"/>
                    </a:lnTo>
                    <a:lnTo>
                      <a:pt x="6382" y="1298"/>
                    </a:lnTo>
                    <a:lnTo>
                      <a:pt x="6257" y="1465"/>
                    </a:lnTo>
                    <a:lnTo>
                      <a:pt x="6215" y="1507"/>
                    </a:lnTo>
                    <a:lnTo>
                      <a:pt x="6215" y="1633"/>
                    </a:lnTo>
                    <a:lnTo>
                      <a:pt x="6257" y="1717"/>
                    </a:lnTo>
                    <a:lnTo>
                      <a:pt x="6215" y="1758"/>
                    </a:lnTo>
                    <a:lnTo>
                      <a:pt x="6131" y="1675"/>
                    </a:lnTo>
                    <a:lnTo>
                      <a:pt x="6152" y="1612"/>
                    </a:lnTo>
                    <a:lnTo>
                      <a:pt x="6110" y="1528"/>
                    </a:lnTo>
                    <a:lnTo>
                      <a:pt x="6131" y="1424"/>
                    </a:lnTo>
                    <a:lnTo>
                      <a:pt x="6110" y="1298"/>
                    </a:lnTo>
                    <a:lnTo>
                      <a:pt x="5985" y="1235"/>
                    </a:lnTo>
                    <a:lnTo>
                      <a:pt x="5985" y="1089"/>
                    </a:lnTo>
                    <a:lnTo>
                      <a:pt x="5985" y="984"/>
                    </a:lnTo>
                    <a:lnTo>
                      <a:pt x="5943" y="984"/>
                    </a:lnTo>
                    <a:lnTo>
                      <a:pt x="5796" y="1110"/>
                    </a:lnTo>
                    <a:lnTo>
                      <a:pt x="5713" y="1131"/>
                    </a:lnTo>
                    <a:lnTo>
                      <a:pt x="5692" y="1256"/>
                    </a:lnTo>
                    <a:lnTo>
                      <a:pt x="5713" y="1340"/>
                    </a:lnTo>
                    <a:lnTo>
                      <a:pt x="5692" y="1403"/>
                    </a:lnTo>
                    <a:lnTo>
                      <a:pt x="5692" y="1465"/>
                    </a:lnTo>
                    <a:lnTo>
                      <a:pt x="5608" y="1528"/>
                    </a:lnTo>
                    <a:lnTo>
                      <a:pt x="5608" y="1445"/>
                    </a:lnTo>
                    <a:lnTo>
                      <a:pt x="5629" y="1403"/>
                    </a:lnTo>
                    <a:lnTo>
                      <a:pt x="5608" y="1340"/>
                    </a:lnTo>
                    <a:lnTo>
                      <a:pt x="5524" y="1424"/>
                    </a:lnTo>
                    <a:lnTo>
                      <a:pt x="5462" y="1570"/>
                    </a:lnTo>
                    <a:lnTo>
                      <a:pt x="5399" y="1612"/>
                    </a:lnTo>
                    <a:lnTo>
                      <a:pt x="5399" y="1340"/>
                    </a:lnTo>
                    <a:lnTo>
                      <a:pt x="5420" y="1256"/>
                    </a:lnTo>
                    <a:lnTo>
                      <a:pt x="5420" y="1193"/>
                    </a:lnTo>
                    <a:lnTo>
                      <a:pt x="5336" y="1152"/>
                    </a:lnTo>
                    <a:lnTo>
                      <a:pt x="5273" y="1214"/>
                    </a:lnTo>
                    <a:lnTo>
                      <a:pt x="5022" y="1214"/>
                    </a:lnTo>
                    <a:lnTo>
                      <a:pt x="4876" y="1319"/>
                    </a:lnTo>
                    <a:lnTo>
                      <a:pt x="4771" y="1298"/>
                    </a:lnTo>
                    <a:lnTo>
                      <a:pt x="4646" y="1361"/>
                    </a:lnTo>
                    <a:lnTo>
                      <a:pt x="4583" y="1465"/>
                    </a:lnTo>
                    <a:lnTo>
                      <a:pt x="4457" y="1465"/>
                    </a:lnTo>
                    <a:lnTo>
                      <a:pt x="4353" y="1528"/>
                    </a:lnTo>
                    <a:lnTo>
                      <a:pt x="4332" y="1654"/>
                    </a:lnTo>
                    <a:lnTo>
                      <a:pt x="4248" y="1612"/>
                    </a:lnTo>
                    <a:lnTo>
                      <a:pt x="4227" y="1633"/>
                    </a:lnTo>
                    <a:lnTo>
                      <a:pt x="4248" y="1737"/>
                    </a:lnTo>
                    <a:lnTo>
                      <a:pt x="4290" y="1758"/>
                    </a:lnTo>
                    <a:lnTo>
                      <a:pt x="4269" y="1863"/>
                    </a:lnTo>
                    <a:lnTo>
                      <a:pt x="4290" y="1968"/>
                    </a:lnTo>
                    <a:lnTo>
                      <a:pt x="4415" y="1947"/>
                    </a:lnTo>
                    <a:lnTo>
                      <a:pt x="4478" y="1863"/>
                    </a:lnTo>
                    <a:lnTo>
                      <a:pt x="4478" y="1779"/>
                    </a:lnTo>
                    <a:lnTo>
                      <a:pt x="4604" y="1758"/>
                    </a:lnTo>
                    <a:lnTo>
                      <a:pt x="4667" y="1717"/>
                    </a:lnTo>
                    <a:lnTo>
                      <a:pt x="4708" y="1675"/>
                    </a:lnTo>
                    <a:lnTo>
                      <a:pt x="4750" y="1821"/>
                    </a:lnTo>
                    <a:lnTo>
                      <a:pt x="4813" y="1758"/>
                    </a:lnTo>
                    <a:lnTo>
                      <a:pt x="4855" y="1654"/>
                    </a:lnTo>
                    <a:lnTo>
                      <a:pt x="4897" y="1633"/>
                    </a:lnTo>
                    <a:lnTo>
                      <a:pt x="4876" y="1779"/>
                    </a:lnTo>
                    <a:lnTo>
                      <a:pt x="4918" y="1842"/>
                    </a:lnTo>
                    <a:lnTo>
                      <a:pt x="5064" y="1842"/>
                    </a:lnTo>
                    <a:lnTo>
                      <a:pt x="4939" y="1884"/>
                    </a:lnTo>
                    <a:lnTo>
                      <a:pt x="4771" y="1926"/>
                    </a:lnTo>
                    <a:lnTo>
                      <a:pt x="4604" y="2051"/>
                    </a:lnTo>
                    <a:lnTo>
                      <a:pt x="4478" y="2093"/>
                    </a:lnTo>
                    <a:lnTo>
                      <a:pt x="4499" y="2198"/>
                    </a:lnTo>
                    <a:lnTo>
                      <a:pt x="4499" y="2281"/>
                    </a:lnTo>
                    <a:lnTo>
                      <a:pt x="4583" y="2281"/>
                    </a:lnTo>
                    <a:lnTo>
                      <a:pt x="4667" y="2198"/>
                    </a:lnTo>
                    <a:lnTo>
                      <a:pt x="4771" y="2198"/>
                    </a:lnTo>
                    <a:lnTo>
                      <a:pt x="4918" y="2156"/>
                    </a:lnTo>
                    <a:lnTo>
                      <a:pt x="5127" y="2135"/>
                    </a:lnTo>
                    <a:lnTo>
                      <a:pt x="5378" y="2072"/>
                    </a:lnTo>
                    <a:lnTo>
                      <a:pt x="5420" y="2135"/>
                    </a:lnTo>
                    <a:lnTo>
                      <a:pt x="5420" y="2198"/>
                    </a:lnTo>
                    <a:lnTo>
                      <a:pt x="5336" y="2240"/>
                    </a:lnTo>
                    <a:lnTo>
                      <a:pt x="5273" y="2177"/>
                    </a:lnTo>
                    <a:lnTo>
                      <a:pt x="5169" y="2177"/>
                    </a:lnTo>
                    <a:lnTo>
                      <a:pt x="5064" y="2261"/>
                    </a:lnTo>
                    <a:lnTo>
                      <a:pt x="4876" y="2261"/>
                    </a:lnTo>
                    <a:lnTo>
                      <a:pt x="4708" y="2386"/>
                    </a:lnTo>
                    <a:lnTo>
                      <a:pt x="4562" y="2386"/>
                    </a:lnTo>
                    <a:lnTo>
                      <a:pt x="4541" y="2449"/>
                    </a:lnTo>
                    <a:lnTo>
                      <a:pt x="4604" y="2554"/>
                    </a:lnTo>
                    <a:lnTo>
                      <a:pt x="4708" y="2554"/>
                    </a:lnTo>
                    <a:lnTo>
                      <a:pt x="4813" y="2616"/>
                    </a:lnTo>
                    <a:lnTo>
                      <a:pt x="4750" y="2658"/>
                    </a:lnTo>
                    <a:lnTo>
                      <a:pt x="4562" y="2658"/>
                    </a:lnTo>
                    <a:lnTo>
                      <a:pt x="4478" y="2574"/>
                    </a:lnTo>
                    <a:lnTo>
                      <a:pt x="4415" y="2574"/>
                    </a:lnTo>
                    <a:lnTo>
                      <a:pt x="4353" y="2616"/>
                    </a:lnTo>
                    <a:lnTo>
                      <a:pt x="4353" y="2763"/>
                    </a:lnTo>
                    <a:lnTo>
                      <a:pt x="4290" y="2826"/>
                    </a:lnTo>
                    <a:lnTo>
                      <a:pt x="4332" y="2909"/>
                    </a:lnTo>
                    <a:lnTo>
                      <a:pt x="4415" y="2972"/>
                    </a:lnTo>
                    <a:lnTo>
                      <a:pt x="4562" y="2909"/>
                    </a:lnTo>
                    <a:lnTo>
                      <a:pt x="4750" y="3014"/>
                    </a:lnTo>
                    <a:lnTo>
                      <a:pt x="4897" y="2993"/>
                    </a:lnTo>
                    <a:lnTo>
                      <a:pt x="4918" y="3035"/>
                    </a:lnTo>
                    <a:lnTo>
                      <a:pt x="5022" y="3035"/>
                    </a:lnTo>
                    <a:lnTo>
                      <a:pt x="5169" y="3139"/>
                    </a:lnTo>
                    <a:lnTo>
                      <a:pt x="5231" y="3139"/>
                    </a:lnTo>
                    <a:lnTo>
                      <a:pt x="5315" y="3118"/>
                    </a:lnTo>
                    <a:lnTo>
                      <a:pt x="5462" y="3139"/>
                    </a:lnTo>
                    <a:lnTo>
                      <a:pt x="5545" y="3139"/>
                    </a:lnTo>
                    <a:lnTo>
                      <a:pt x="5713" y="3035"/>
                    </a:lnTo>
                    <a:lnTo>
                      <a:pt x="5943" y="3035"/>
                    </a:lnTo>
                    <a:lnTo>
                      <a:pt x="6110" y="3014"/>
                    </a:lnTo>
                    <a:lnTo>
                      <a:pt x="6173" y="2972"/>
                    </a:lnTo>
                    <a:lnTo>
                      <a:pt x="6236" y="2930"/>
                    </a:lnTo>
                    <a:lnTo>
                      <a:pt x="6320" y="2930"/>
                    </a:lnTo>
                    <a:lnTo>
                      <a:pt x="6320" y="2993"/>
                    </a:lnTo>
                    <a:lnTo>
                      <a:pt x="6278" y="3077"/>
                    </a:lnTo>
                    <a:lnTo>
                      <a:pt x="6068" y="3098"/>
                    </a:lnTo>
                    <a:lnTo>
                      <a:pt x="5838" y="3139"/>
                    </a:lnTo>
                    <a:lnTo>
                      <a:pt x="5755" y="3202"/>
                    </a:lnTo>
                    <a:lnTo>
                      <a:pt x="5650" y="3223"/>
                    </a:lnTo>
                    <a:lnTo>
                      <a:pt x="5629" y="3244"/>
                    </a:lnTo>
                    <a:lnTo>
                      <a:pt x="5462" y="3223"/>
                    </a:lnTo>
                    <a:lnTo>
                      <a:pt x="5336" y="3286"/>
                    </a:lnTo>
                    <a:lnTo>
                      <a:pt x="5231" y="3286"/>
                    </a:lnTo>
                    <a:lnTo>
                      <a:pt x="5190" y="3223"/>
                    </a:lnTo>
                    <a:lnTo>
                      <a:pt x="5085" y="3223"/>
                    </a:lnTo>
                    <a:lnTo>
                      <a:pt x="4897" y="3118"/>
                    </a:lnTo>
                    <a:lnTo>
                      <a:pt x="4562" y="3118"/>
                    </a:lnTo>
                    <a:lnTo>
                      <a:pt x="4499" y="3077"/>
                    </a:lnTo>
                    <a:lnTo>
                      <a:pt x="4374" y="3098"/>
                    </a:lnTo>
                    <a:lnTo>
                      <a:pt x="4269" y="3077"/>
                    </a:lnTo>
                    <a:lnTo>
                      <a:pt x="4227" y="3118"/>
                    </a:lnTo>
                    <a:lnTo>
                      <a:pt x="4248" y="3286"/>
                    </a:lnTo>
                    <a:lnTo>
                      <a:pt x="4290" y="3328"/>
                    </a:lnTo>
                    <a:lnTo>
                      <a:pt x="4290" y="3516"/>
                    </a:lnTo>
                    <a:lnTo>
                      <a:pt x="4353" y="3642"/>
                    </a:lnTo>
                    <a:lnTo>
                      <a:pt x="4395" y="3704"/>
                    </a:lnTo>
                    <a:lnTo>
                      <a:pt x="4478" y="3725"/>
                    </a:lnTo>
                    <a:lnTo>
                      <a:pt x="4646" y="3934"/>
                    </a:lnTo>
                    <a:lnTo>
                      <a:pt x="4708" y="3976"/>
                    </a:lnTo>
                    <a:lnTo>
                      <a:pt x="4771" y="3955"/>
                    </a:lnTo>
                    <a:lnTo>
                      <a:pt x="4897" y="3767"/>
                    </a:lnTo>
                    <a:lnTo>
                      <a:pt x="5106" y="3662"/>
                    </a:lnTo>
                    <a:lnTo>
                      <a:pt x="5315" y="3537"/>
                    </a:lnTo>
                    <a:lnTo>
                      <a:pt x="5441" y="3432"/>
                    </a:lnTo>
                    <a:lnTo>
                      <a:pt x="5503" y="3349"/>
                    </a:lnTo>
                    <a:lnTo>
                      <a:pt x="5545" y="3349"/>
                    </a:lnTo>
                    <a:lnTo>
                      <a:pt x="5817" y="3411"/>
                    </a:lnTo>
                    <a:lnTo>
                      <a:pt x="6027" y="3390"/>
                    </a:lnTo>
                    <a:lnTo>
                      <a:pt x="6173" y="3390"/>
                    </a:lnTo>
                    <a:lnTo>
                      <a:pt x="6320" y="3495"/>
                    </a:lnTo>
                    <a:lnTo>
                      <a:pt x="6571" y="3516"/>
                    </a:lnTo>
                    <a:lnTo>
                      <a:pt x="6780" y="3516"/>
                    </a:lnTo>
                    <a:lnTo>
                      <a:pt x="6864" y="3558"/>
                    </a:lnTo>
                    <a:lnTo>
                      <a:pt x="6843" y="3600"/>
                    </a:lnTo>
                    <a:lnTo>
                      <a:pt x="6654" y="3621"/>
                    </a:lnTo>
                    <a:lnTo>
                      <a:pt x="6550" y="3600"/>
                    </a:lnTo>
                    <a:lnTo>
                      <a:pt x="6361" y="3558"/>
                    </a:lnTo>
                    <a:lnTo>
                      <a:pt x="6152" y="3453"/>
                    </a:lnTo>
                    <a:lnTo>
                      <a:pt x="6047" y="3453"/>
                    </a:lnTo>
                    <a:lnTo>
                      <a:pt x="5964" y="3495"/>
                    </a:lnTo>
                    <a:lnTo>
                      <a:pt x="5734" y="3453"/>
                    </a:lnTo>
                    <a:lnTo>
                      <a:pt x="5608" y="3432"/>
                    </a:lnTo>
                    <a:lnTo>
                      <a:pt x="5545" y="3516"/>
                    </a:lnTo>
                    <a:lnTo>
                      <a:pt x="5399" y="3600"/>
                    </a:lnTo>
                    <a:lnTo>
                      <a:pt x="5294" y="3725"/>
                    </a:lnTo>
                    <a:lnTo>
                      <a:pt x="5106" y="3830"/>
                    </a:lnTo>
                    <a:lnTo>
                      <a:pt x="5022" y="3976"/>
                    </a:lnTo>
                    <a:lnTo>
                      <a:pt x="4939" y="4060"/>
                    </a:lnTo>
                    <a:lnTo>
                      <a:pt x="4918" y="4123"/>
                    </a:lnTo>
                    <a:lnTo>
                      <a:pt x="5064" y="4227"/>
                    </a:lnTo>
                    <a:lnTo>
                      <a:pt x="5190" y="4227"/>
                    </a:lnTo>
                    <a:lnTo>
                      <a:pt x="5190" y="4290"/>
                    </a:lnTo>
                    <a:lnTo>
                      <a:pt x="5294" y="4395"/>
                    </a:lnTo>
                    <a:lnTo>
                      <a:pt x="5503" y="4395"/>
                    </a:lnTo>
                    <a:lnTo>
                      <a:pt x="5755" y="4478"/>
                    </a:lnTo>
                    <a:lnTo>
                      <a:pt x="5943" y="4478"/>
                    </a:lnTo>
                    <a:lnTo>
                      <a:pt x="6110" y="4332"/>
                    </a:lnTo>
                    <a:lnTo>
                      <a:pt x="6131" y="4144"/>
                    </a:lnTo>
                    <a:lnTo>
                      <a:pt x="6278" y="4081"/>
                    </a:lnTo>
                    <a:lnTo>
                      <a:pt x="6382" y="4123"/>
                    </a:lnTo>
                    <a:lnTo>
                      <a:pt x="6257" y="4165"/>
                    </a:lnTo>
                    <a:lnTo>
                      <a:pt x="6257" y="4269"/>
                    </a:lnTo>
                    <a:lnTo>
                      <a:pt x="6361" y="4290"/>
                    </a:lnTo>
                    <a:lnTo>
                      <a:pt x="6508" y="4248"/>
                    </a:lnTo>
                    <a:lnTo>
                      <a:pt x="6654" y="4269"/>
                    </a:lnTo>
                    <a:lnTo>
                      <a:pt x="6780" y="4186"/>
                    </a:lnTo>
                    <a:lnTo>
                      <a:pt x="6884" y="4227"/>
                    </a:lnTo>
                    <a:lnTo>
                      <a:pt x="6780" y="4332"/>
                    </a:lnTo>
                    <a:lnTo>
                      <a:pt x="6571" y="4353"/>
                    </a:lnTo>
                    <a:lnTo>
                      <a:pt x="6466" y="4374"/>
                    </a:lnTo>
                    <a:lnTo>
                      <a:pt x="6320" y="4374"/>
                    </a:lnTo>
                    <a:lnTo>
                      <a:pt x="6152" y="4541"/>
                    </a:lnTo>
                    <a:lnTo>
                      <a:pt x="6173" y="4604"/>
                    </a:lnTo>
                    <a:lnTo>
                      <a:pt x="6257" y="4646"/>
                    </a:lnTo>
                    <a:lnTo>
                      <a:pt x="6445" y="4604"/>
                    </a:lnTo>
                    <a:lnTo>
                      <a:pt x="6571" y="4771"/>
                    </a:lnTo>
                    <a:lnTo>
                      <a:pt x="7010" y="4771"/>
                    </a:lnTo>
                    <a:lnTo>
                      <a:pt x="7156" y="4750"/>
                    </a:lnTo>
                    <a:lnTo>
                      <a:pt x="7554" y="4583"/>
                    </a:lnTo>
                    <a:lnTo>
                      <a:pt x="7680" y="4562"/>
                    </a:lnTo>
                    <a:lnTo>
                      <a:pt x="7889" y="4395"/>
                    </a:lnTo>
                    <a:lnTo>
                      <a:pt x="7847" y="4353"/>
                    </a:lnTo>
                    <a:lnTo>
                      <a:pt x="7805" y="4353"/>
                    </a:lnTo>
                    <a:lnTo>
                      <a:pt x="7952" y="4165"/>
                    </a:lnTo>
                    <a:lnTo>
                      <a:pt x="8056" y="4165"/>
                    </a:lnTo>
                    <a:lnTo>
                      <a:pt x="8140" y="4039"/>
                    </a:lnTo>
                    <a:lnTo>
                      <a:pt x="8161" y="4060"/>
                    </a:lnTo>
                    <a:lnTo>
                      <a:pt x="8224" y="4165"/>
                    </a:lnTo>
                    <a:lnTo>
                      <a:pt x="8265" y="4165"/>
                    </a:lnTo>
                    <a:lnTo>
                      <a:pt x="8265" y="4060"/>
                    </a:lnTo>
                    <a:lnTo>
                      <a:pt x="8579" y="3830"/>
                    </a:lnTo>
                    <a:lnTo>
                      <a:pt x="8788" y="3809"/>
                    </a:lnTo>
                    <a:lnTo>
                      <a:pt x="9123" y="3662"/>
                    </a:lnTo>
                    <a:lnTo>
                      <a:pt x="9123" y="3746"/>
                    </a:lnTo>
                    <a:lnTo>
                      <a:pt x="8851" y="3872"/>
                    </a:lnTo>
                    <a:lnTo>
                      <a:pt x="8684" y="3872"/>
                    </a:lnTo>
                    <a:lnTo>
                      <a:pt x="8370" y="4060"/>
                    </a:lnTo>
                    <a:lnTo>
                      <a:pt x="8328" y="4227"/>
                    </a:lnTo>
                    <a:lnTo>
                      <a:pt x="8203" y="4332"/>
                    </a:lnTo>
                    <a:lnTo>
                      <a:pt x="8056" y="4332"/>
                    </a:lnTo>
                    <a:lnTo>
                      <a:pt x="8014" y="4478"/>
                    </a:lnTo>
                    <a:lnTo>
                      <a:pt x="7952" y="4541"/>
                    </a:lnTo>
                    <a:lnTo>
                      <a:pt x="7952" y="4583"/>
                    </a:lnTo>
                    <a:lnTo>
                      <a:pt x="8244" y="4562"/>
                    </a:lnTo>
                    <a:lnTo>
                      <a:pt x="8328" y="4604"/>
                    </a:lnTo>
                    <a:lnTo>
                      <a:pt x="8454" y="4604"/>
                    </a:lnTo>
                    <a:lnTo>
                      <a:pt x="8579" y="4688"/>
                    </a:lnTo>
                    <a:lnTo>
                      <a:pt x="8558" y="4750"/>
                    </a:lnTo>
                    <a:lnTo>
                      <a:pt x="8663" y="4792"/>
                    </a:lnTo>
                    <a:lnTo>
                      <a:pt x="8747" y="4792"/>
                    </a:lnTo>
                    <a:lnTo>
                      <a:pt x="8788" y="4855"/>
                    </a:lnTo>
                    <a:lnTo>
                      <a:pt x="8663" y="4876"/>
                    </a:lnTo>
                    <a:lnTo>
                      <a:pt x="8558" y="4918"/>
                    </a:lnTo>
                    <a:lnTo>
                      <a:pt x="8433" y="4813"/>
                    </a:lnTo>
                    <a:lnTo>
                      <a:pt x="8224" y="4750"/>
                    </a:lnTo>
                    <a:lnTo>
                      <a:pt x="7952" y="4771"/>
                    </a:lnTo>
                    <a:lnTo>
                      <a:pt x="7554" y="4813"/>
                    </a:lnTo>
                    <a:lnTo>
                      <a:pt x="7408" y="4876"/>
                    </a:lnTo>
                    <a:lnTo>
                      <a:pt x="7303" y="4876"/>
                    </a:lnTo>
                    <a:lnTo>
                      <a:pt x="7303" y="4918"/>
                    </a:lnTo>
                    <a:lnTo>
                      <a:pt x="7324" y="4981"/>
                    </a:lnTo>
                    <a:lnTo>
                      <a:pt x="7512" y="5022"/>
                    </a:lnTo>
                    <a:lnTo>
                      <a:pt x="7680" y="5022"/>
                    </a:lnTo>
                    <a:lnTo>
                      <a:pt x="7784" y="5085"/>
                    </a:lnTo>
                    <a:lnTo>
                      <a:pt x="7784" y="5169"/>
                    </a:lnTo>
                    <a:lnTo>
                      <a:pt x="7638" y="5190"/>
                    </a:lnTo>
                    <a:lnTo>
                      <a:pt x="7533" y="5106"/>
                    </a:lnTo>
                    <a:lnTo>
                      <a:pt x="7324" y="5085"/>
                    </a:lnTo>
                    <a:lnTo>
                      <a:pt x="7219" y="5002"/>
                    </a:lnTo>
                    <a:lnTo>
                      <a:pt x="7115" y="4981"/>
                    </a:lnTo>
                    <a:lnTo>
                      <a:pt x="6947" y="5064"/>
                    </a:lnTo>
                    <a:lnTo>
                      <a:pt x="6696" y="5085"/>
                    </a:lnTo>
                    <a:lnTo>
                      <a:pt x="6508" y="5002"/>
                    </a:lnTo>
                    <a:lnTo>
                      <a:pt x="6361" y="5002"/>
                    </a:lnTo>
                    <a:lnTo>
                      <a:pt x="6215" y="4960"/>
                    </a:lnTo>
                    <a:lnTo>
                      <a:pt x="6131" y="4897"/>
                    </a:lnTo>
                    <a:lnTo>
                      <a:pt x="5922" y="4918"/>
                    </a:lnTo>
                    <a:lnTo>
                      <a:pt x="5859" y="5064"/>
                    </a:lnTo>
                    <a:lnTo>
                      <a:pt x="5922" y="5169"/>
                    </a:lnTo>
                    <a:lnTo>
                      <a:pt x="5922" y="5587"/>
                    </a:lnTo>
                    <a:lnTo>
                      <a:pt x="5943" y="5629"/>
                    </a:lnTo>
                    <a:lnTo>
                      <a:pt x="5838" y="5755"/>
                    </a:lnTo>
                    <a:lnTo>
                      <a:pt x="5838" y="5839"/>
                    </a:lnTo>
                    <a:lnTo>
                      <a:pt x="5922" y="5901"/>
                    </a:lnTo>
                    <a:lnTo>
                      <a:pt x="5985" y="6006"/>
                    </a:lnTo>
                    <a:lnTo>
                      <a:pt x="6131" y="6006"/>
                    </a:lnTo>
                    <a:lnTo>
                      <a:pt x="6236" y="6069"/>
                    </a:lnTo>
                    <a:lnTo>
                      <a:pt x="6110" y="6048"/>
                    </a:lnTo>
                    <a:lnTo>
                      <a:pt x="6027" y="6111"/>
                    </a:lnTo>
                    <a:lnTo>
                      <a:pt x="5985" y="6173"/>
                    </a:lnTo>
                    <a:lnTo>
                      <a:pt x="5964" y="6069"/>
                    </a:lnTo>
                    <a:lnTo>
                      <a:pt x="5859" y="5964"/>
                    </a:lnTo>
                    <a:lnTo>
                      <a:pt x="5817" y="5964"/>
                    </a:lnTo>
                    <a:lnTo>
                      <a:pt x="5796" y="6027"/>
                    </a:lnTo>
                    <a:lnTo>
                      <a:pt x="5713" y="5922"/>
                    </a:lnTo>
                    <a:lnTo>
                      <a:pt x="5692" y="5734"/>
                    </a:lnTo>
                    <a:lnTo>
                      <a:pt x="5692" y="5525"/>
                    </a:lnTo>
                    <a:lnTo>
                      <a:pt x="5629" y="5232"/>
                    </a:lnTo>
                    <a:lnTo>
                      <a:pt x="5503" y="5085"/>
                    </a:lnTo>
                    <a:lnTo>
                      <a:pt x="5503" y="4981"/>
                    </a:lnTo>
                    <a:lnTo>
                      <a:pt x="5231" y="4792"/>
                    </a:lnTo>
                    <a:lnTo>
                      <a:pt x="5169" y="4792"/>
                    </a:lnTo>
                    <a:lnTo>
                      <a:pt x="5001" y="4688"/>
                    </a:lnTo>
                    <a:lnTo>
                      <a:pt x="4980" y="4583"/>
                    </a:lnTo>
                    <a:lnTo>
                      <a:pt x="4876" y="4541"/>
                    </a:lnTo>
                    <a:lnTo>
                      <a:pt x="4708" y="4583"/>
                    </a:lnTo>
                    <a:lnTo>
                      <a:pt x="4353" y="4981"/>
                    </a:lnTo>
                    <a:lnTo>
                      <a:pt x="4290" y="5106"/>
                    </a:lnTo>
                    <a:lnTo>
                      <a:pt x="4290" y="5211"/>
                    </a:lnTo>
                    <a:lnTo>
                      <a:pt x="4374" y="5274"/>
                    </a:lnTo>
                    <a:lnTo>
                      <a:pt x="4499" y="5315"/>
                    </a:lnTo>
                    <a:lnTo>
                      <a:pt x="4562" y="5441"/>
                    </a:lnTo>
                    <a:lnTo>
                      <a:pt x="4562" y="5525"/>
                    </a:lnTo>
                    <a:lnTo>
                      <a:pt x="4541" y="5546"/>
                    </a:lnTo>
                    <a:lnTo>
                      <a:pt x="4457" y="5420"/>
                    </a:lnTo>
                    <a:lnTo>
                      <a:pt x="4374" y="5399"/>
                    </a:lnTo>
                    <a:lnTo>
                      <a:pt x="4290" y="5336"/>
                    </a:lnTo>
                    <a:lnTo>
                      <a:pt x="4248" y="5378"/>
                    </a:lnTo>
                    <a:lnTo>
                      <a:pt x="4164" y="5399"/>
                    </a:lnTo>
                    <a:lnTo>
                      <a:pt x="4143" y="5483"/>
                    </a:lnTo>
                    <a:lnTo>
                      <a:pt x="4185" y="5608"/>
                    </a:lnTo>
                    <a:lnTo>
                      <a:pt x="4269" y="5650"/>
                    </a:lnTo>
                    <a:lnTo>
                      <a:pt x="4332" y="5818"/>
                    </a:lnTo>
                    <a:lnTo>
                      <a:pt x="4353" y="6131"/>
                    </a:lnTo>
                    <a:lnTo>
                      <a:pt x="4269" y="6278"/>
                    </a:lnTo>
                    <a:lnTo>
                      <a:pt x="4269" y="6445"/>
                    </a:lnTo>
                    <a:lnTo>
                      <a:pt x="4185" y="6634"/>
                    </a:lnTo>
                    <a:lnTo>
                      <a:pt x="4185" y="6759"/>
                    </a:lnTo>
                    <a:lnTo>
                      <a:pt x="4227" y="6780"/>
                    </a:lnTo>
                    <a:lnTo>
                      <a:pt x="4290" y="6759"/>
                    </a:lnTo>
                    <a:lnTo>
                      <a:pt x="4290" y="6759"/>
                    </a:lnTo>
                    <a:lnTo>
                      <a:pt x="4269" y="6906"/>
                    </a:lnTo>
                    <a:lnTo>
                      <a:pt x="4185" y="7052"/>
                    </a:lnTo>
                    <a:lnTo>
                      <a:pt x="4143" y="6968"/>
                    </a:lnTo>
                    <a:lnTo>
                      <a:pt x="4123" y="6864"/>
                    </a:lnTo>
                    <a:lnTo>
                      <a:pt x="4018" y="6780"/>
                    </a:lnTo>
                    <a:lnTo>
                      <a:pt x="3934" y="6864"/>
                    </a:lnTo>
                    <a:lnTo>
                      <a:pt x="3934" y="7052"/>
                    </a:lnTo>
                    <a:lnTo>
                      <a:pt x="4081" y="7303"/>
                    </a:lnTo>
                    <a:lnTo>
                      <a:pt x="4248" y="7282"/>
                    </a:lnTo>
                    <a:lnTo>
                      <a:pt x="4353" y="7324"/>
                    </a:lnTo>
                    <a:lnTo>
                      <a:pt x="4395" y="7408"/>
                    </a:lnTo>
                    <a:lnTo>
                      <a:pt x="4583" y="7408"/>
                    </a:lnTo>
                    <a:lnTo>
                      <a:pt x="4792" y="7491"/>
                    </a:lnTo>
                    <a:lnTo>
                      <a:pt x="4876" y="7408"/>
                    </a:lnTo>
                    <a:lnTo>
                      <a:pt x="5001" y="7324"/>
                    </a:lnTo>
                    <a:lnTo>
                      <a:pt x="5001" y="7261"/>
                    </a:lnTo>
                    <a:lnTo>
                      <a:pt x="5085" y="7219"/>
                    </a:lnTo>
                    <a:lnTo>
                      <a:pt x="5085" y="7303"/>
                    </a:lnTo>
                    <a:lnTo>
                      <a:pt x="5022" y="7408"/>
                    </a:lnTo>
                    <a:lnTo>
                      <a:pt x="5022" y="7533"/>
                    </a:lnTo>
                    <a:lnTo>
                      <a:pt x="4980" y="7596"/>
                    </a:lnTo>
                    <a:lnTo>
                      <a:pt x="4876" y="7533"/>
                    </a:lnTo>
                    <a:lnTo>
                      <a:pt x="4646" y="7533"/>
                    </a:lnTo>
                    <a:lnTo>
                      <a:pt x="4541" y="7575"/>
                    </a:lnTo>
                    <a:lnTo>
                      <a:pt x="4541" y="7680"/>
                    </a:lnTo>
                    <a:lnTo>
                      <a:pt x="4583" y="7701"/>
                    </a:lnTo>
                    <a:lnTo>
                      <a:pt x="4708" y="7701"/>
                    </a:lnTo>
                    <a:lnTo>
                      <a:pt x="4750" y="7784"/>
                    </a:lnTo>
                    <a:lnTo>
                      <a:pt x="4646" y="7784"/>
                    </a:lnTo>
                    <a:lnTo>
                      <a:pt x="4646" y="7952"/>
                    </a:lnTo>
                    <a:lnTo>
                      <a:pt x="4478" y="7722"/>
                    </a:lnTo>
                    <a:lnTo>
                      <a:pt x="4395" y="7722"/>
                    </a:lnTo>
                    <a:lnTo>
                      <a:pt x="4353" y="7617"/>
                    </a:lnTo>
                    <a:lnTo>
                      <a:pt x="4290" y="7533"/>
                    </a:lnTo>
                    <a:lnTo>
                      <a:pt x="4039" y="7366"/>
                    </a:lnTo>
                    <a:lnTo>
                      <a:pt x="3976" y="7366"/>
                    </a:lnTo>
                    <a:lnTo>
                      <a:pt x="3830" y="7199"/>
                    </a:lnTo>
                    <a:lnTo>
                      <a:pt x="3830" y="7178"/>
                    </a:lnTo>
                    <a:lnTo>
                      <a:pt x="3725" y="7178"/>
                    </a:lnTo>
                    <a:lnTo>
                      <a:pt x="3620" y="7261"/>
                    </a:lnTo>
                    <a:lnTo>
                      <a:pt x="3516" y="7261"/>
                    </a:lnTo>
                    <a:lnTo>
                      <a:pt x="3432" y="7303"/>
                    </a:lnTo>
                    <a:lnTo>
                      <a:pt x="3286" y="7261"/>
                    </a:lnTo>
                    <a:lnTo>
                      <a:pt x="3034" y="7303"/>
                    </a:lnTo>
                    <a:lnTo>
                      <a:pt x="2972" y="7282"/>
                    </a:lnTo>
                    <a:lnTo>
                      <a:pt x="2783" y="7471"/>
                    </a:lnTo>
                    <a:lnTo>
                      <a:pt x="2700" y="7617"/>
                    </a:lnTo>
                    <a:lnTo>
                      <a:pt x="2700" y="7743"/>
                    </a:lnTo>
                    <a:lnTo>
                      <a:pt x="2595" y="7784"/>
                    </a:lnTo>
                    <a:lnTo>
                      <a:pt x="2490" y="7847"/>
                    </a:lnTo>
                    <a:lnTo>
                      <a:pt x="2365" y="7910"/>
                    </a:lnTo>
                    <a:lnTo>
                      <a:pt x="2344" y="7994"/>
                    </a:lnTo>
                    <a:lnTo>
                      <a:pt x="2198" y="8098"/>
                    </a:lnTo>
                    <a:lnTo>
                      <a:pt x="2177" y="8224"/>
                    </a:lnTo>
                    <a:lnTo>
                      <a:pt x="2260" y="8224"/>
                    </a:lnTo>
                    <a:lnTo>
                      <a:pt x="2281" y="8307"/>
                    </a:lnTo>
                    <a:lnTo>
                      <a:pt x="2177" y="8307"/>
                    </a:lnTo>
                    <a:lnTo>
                      <a:pt x="2093" y="8349"/>
                    </a:lnTo>
                    <a:lnTo>
                      <a:pt x="2260" y="8475"/>
                    </a:lnTo>
                    <a:lnTo>
                      <a:pt x="2407" y="8517"/>
                    </a:lnTo>
                    <a:lnTo>
                      <a:pt x="2511" y="8433"/>
                    </a:lnTo>
                    <a:lnTo>
                      <a:pt x="2490" y="8349"/>
                    </a:lnTo>
                    <a:lnTo>
                      <a:pt x="2658" y="8370"/>
                    </a:lnTo>
                    <a:lnTo>
                      <a:pt x="2825" y="8245"/>
                    </a:lnTo>
                    <a:lnTo>
                      <a:pt x="2825" y="8349"/>
                    </a:lnTo>
                    <a:lnTo>
                      <a:pt x="2700" y="8412"/>
                    </a:lnTo>
                    <a:lnTo>
                      <a:pt x="2616" y="8538"/>
                    </a:lnTo>
                    <a:lnTo>
                      <a:pt x="2616" y="8621"/>
                    </a:lnTo>
                    <a:lnTo>
                      <a:pt x="2783" y="8621"/>
                    </a:lnTo>
                    <a:lnTo>
                      <a:pt x="2888" y="8642"/>
                    </a:lnTo>
                    <a:lnTo>
                      <a:pt x="3014" y="8475"/>
                    </a:lnTo>
                    <a:lnTo>
                      <a:pt x="3202" y="8349"/>
                    </a:lnTo>
                    <a:lnTo>
                      <a:pt x="3307" y="8119"/>
                    </a:lnTo>
                    <a:lnTo>
                      <a:pt x="3453" y="7931"/>
                    </a:lnTo>
                    <a:lnTo>
                      <a:pt x="3558" y="7910"/>
                    </a:lnTo>
                    <a:lnTo>
                      <a:pt x="3558" y="7910"/>
                    </a:lnTo>
                    <a:lnTo>
                      <a:pt x="3537" y="7994"/>
                    </a:lnTo>
                    <a:lnTo>
                      <a:pt x="3453" y="8035"/>
                    </a:lnTo>
                    <a:lnTo>
                      <a:pt x="3307" y="8245"/>
                    </a:lnTo>
                    <a:lnTo>
                      <a:pt x="3348" y="8349"/>
                    </a:lnTo>
                    <a:lnTo>
                      <a:pt x="3244" y="8349"/>
                    </a:lnTo>
                    <a:lnTo>
                      <a:pt x="3181" y="8454"/>
                    </a:lnTo>
                    <a:lnTo>
                      <a:pt x="3202" y="8538"/>
                    </a:lnTo>
                    <a:lnTo>
                      <a:pt x="3286" y="8538"/>
                    </a:lnTo>
                    <a:lnTo>
                      <a:pt x="3223" y="8580"/>
                    </a:lnTo>
                    <a:lnTo>
                      <a:pt x="3139" y="8580"/>
                    </a:lnTo>
                    <a:lnTo>
                      <a:pt x="3034" y="8684"/>
                    </a:lnTo>
                    <a:lnTo>
                      <a:pt x="3076" y="8747"/>
                    </a:lnTo>
                    <a:lnTo>
                      <a:pt x="3202" y="8747"/>
                    </a:lnTo>
                    <a:lnTo>
                      <a:pt x="3118" y="8789"/>
                    </a:lnTo>
                    <a:lnTo>
                      <a:pt x="2993" y="8747"/>
                    </a:lnTo>
                    <a:lnTo>
                      <a:pt x="2888" y="8747"/>
                    </a:lnTo>
                    <a:lnTo>
                      <a:pt x="2804" y="8789"/>
                    </a:lnTo>
                    <a:lnTo>
                      <a:pt x="2721" y="8831"/>
                    </a:lnTo>
                    <a:lnTo>
                      <a:pt x="2679" y="8872"/>
                    </a:lnTo>
                    <a:lnTo>
                      <a:pt x="2721" y="8977"/>
                    </a:lnTo>
                    <a:lnTo>
                      <a:pt x="2804" y="8977"/>
                    </a:lnTo>
                    <a:lnTo>
                      <a:pt x="2867" y="8935"/>
                    </a:lnTo>
                    <a:lnTo>
                      <a:pt x="2909" y="8956"/>
                    </a:lnTo>
                    <a:lnTo>
                      <a:pt x="3014" y="8956"/>
                    </a:lnTo>
                    <a:lnTo>
                      <a:pt x="3014" y="9040"/>
                    </a:lnTo>
                    <a:lnTo>
                      <a:pt x="2930" y="9040"/>
                    </a:lnTo>
                    <a:lnTo>
                      <a:pt x="2825" y="8998"/>
                    </a:lnTo>
                    <a:lnTo>
                      <a:pt x="2783" y="9040"/>
                    </a:lnTo>
                    <a:lnTo>
                      <a:pt x="2783" y="9082"/>
                    </a:lnTo>
                    <a:lnTo>
                      <a:pt x="2888" y="9103"/>
                    </a:lnTo>
                    <a:lnTo>
                      <a:pt x="2867" y="9144"/>
                    </a:lnTo>
                    <a:lnTo>
                      <a:pt x="2783" y="9186"/>
                    </a:lnTo>
                    <a:lnTo>
                      <a:pt x="2700" y="9186"/>
                    </a:lnTo>
                    <a:lnTo>
                      <a:pt x="2700" y="9249"/>
                    </a:lnTo>
                    <a:lnTo>
                      <a:pt x="2783" y="9396"/>
                    </a:lnTo>
                    <a:lnTo>
                      <a:pt x="2867" y="9396"/>
                    </a:lnTo>
                    <a:lnTo>
                      <a:pt x="2909" y="9312"/>
                    </a:lnTo>
                    <a:lnTo>
                      <a:pt x="3034" y="9207"/>
                    </a:lnTo>
                    <a:lnTo>
                      <a:pt x="3014" y="9312"/>
                    </a:lnTo>
                    <a:lnTo>
                      <a:pt x="2909" y="9396"/>
                    </a:lnTo>
                    <a:lnTo>
                      <a:pt x="2825" y="9479"/>
                    </a:lnTo>
                    <a:lnTo>
                      <a:pt x="2804" y="9563"/>
                    </a:lnTo>
                    <a:lnTo>
                      <a:pt x="2972" y="9626"/>
                    </a:lnTo>
                    <a:lnTo>
                      <a:pt x="3097" y="9626"/>
                    </a:lnTo>
                    <a:lnTo>
                      <a:pt x="3118" y="9605"/>
                    </a:lnTo>
                    <a:lnTo>
                      <a:pt x="3181" y="9605"/>
                    </a:lnTo>
                    <a:lnTo>
                      <a:pt x="3244" y="9668"/>
                    </a:lnTo>
                    <a:lnTo>
                      <a:pt x="3432" y="9584"/>
                    </a:lnTo>
                    <a:lnTo>
                      <a:pt x="3620" y="9416"/>
                    </a:lnTo>
                    <a:lnTo>
                      <a:pt x="3620" y="9396"/>
                    </a:lnTo>
                    <a:lnTo>
                      <a:pt x="3725" y="9312"/>
                    </a:lnTo>
                    <a:lnTo>
                      <a:pt x="3934" y="9103"/>
                    </a:lnTo>
                    <a:lnTo>
                      <a:pt x="3934" y="9040"/>
                    </a:lnTo>
                    <a:lnTo>
                      <a:pt x="4018" y="8956"/>
                    </a:lnTo>
                    <a:lnTo>
                      <a:pt x="4081" y="8956"/>
                    </a:lnTo>
                    <a:lnTo>
                      <a:pt x="4018" y="9040"/>
                    </a:lnTo>
                    <a:lnTo>
                      <a:pt x="3976" y="9144"/>
                    </a:lnTo>
                    <a:lnTo>
                      <a:pt x="3809" y="9354"/>
                    </a:lnTo>
                    <a:lnTo>
                      <a:pt x="3599" y="9479"/>
                    </a:lnTo>
                    <a:lnTo>
                      <a:pt x="3453" y="9626"/>
                    </a:lnTo>
                    <a:lnTo>
                      <a:pt x="3307" y="9709"/>
                    </a:lnTo>
                    <a:lnTo>
                      <a:pt x="3223" y="9793"/>
                    </a:lnTo>
                    <a:lnTo>
                      <a:pt x="3286" y="9877"/>
                    </a:lnTo>
                    <a:lnTo>
                      <a:pt x="3223" y="9898"/>
                    </a:lnTo>
                    <a:lnTo>
                      <a:pt x="3076" y="9772"/>
                    </a:lnTo>
                    <a:lnTo>
                      <a:pt x="2825" y="9772"/>
                    </a:lnTo>
                    <a:lnTo>
                      <a:pt x="2825" y="9835"/>
                    </a:lnTo>
                    <a:lnTo>
                      <a:pt x="2783" y="9814"/>
                    </a:lnTo>
                    <a:lnTo>
                      <a:pt x="2700" y="9688"/>
                    </a:lnTo>
                    <a:lnTo>
                      <a:pt x="2490" y="9584"/>
                    </a:lnTo>
                    <a:lnTo>
                      <a:pt x="2407" y="9605"/>
                    </a:lnTo>
                    <a:lnTo>
                      <a:pt x="2365" y="9563"/>
                    </a:lnTo>
                    <a:lnTo>
                      <a:pt x="2407" y="9416"/>
                    </a:lnTo>
                    <a:lnTo>
                      <a:pt x="2407" y="9082"/>
                    </a:lnTo>
                    <a:lnTo>
                      <a:pt x="2365" y="8872"/>
                    </a:lnTo>
                    <a:lnTo>
                      <a:pt x="2239" y="8726"/>
                    </a:lnTo>
                    <a:lnTo>
                      <a:pt x="2156" y="8726"/>
                    </a:lnTo>
                    <a:lnTo>
                      <a:pt x="2030" y="8663"/>
                    </a:lnTo>
                    <a:lnTo>
                      <a:pt x="1946" y="8684"/>
                    </a:lnTo>
                    <a:lnTo>
                      <a:pt x="1821" y="8684"/>
                    </a:lnTo>
                    <a:lnTo>
                      <a:pt x="1737" y="8726"/>
                    </a:lnTo>
                    <a:lnTo>
                      <a:pt x="1633" y="8747"/>
                    </a:lnTo>
                    <a:lnTo>
                      <a:pt x="1633" y="8831"/>
                    </a:lnTo>
                    <a:lnTo>
                      <a:pt x="1654" y="8935"/>
                    </a:lnTo>
                    <a:lnTo>
                      <a:pt x="1633" y="8977"/>
                    </a:lnTo>
                    <a:lnTo>
                      <a:pt x="1612" y="9165"/>
                    </a:lnTo>
                    <a:lnTo>
                      <a:pt x="1654" y="9249"/>
                    </a:lnTo>
                    <a:lnTo>
                      <a:pt x="1716" y="9249"/>
                    </a:lnTo>
                    <a:lnTo>
                      <a:pt x="1716" y="9312"/>
                    </a:lnTo>
                    <a:lnTo>
                      <a:pt x="1612" y="9396"/>
                    </a:lnTo>
                    <a:lnTo>
                      <a:pt x="1570" y="9458"/>
                    </a:lnTo>
                    <a:lnTo>
                      <a:pt x="1654" y="9563"/>
                    </a:lnTo>
                    <a:lnTo>
                      <a:pt x="1737" y="9563"/>
                    </a:lnTo>
                    <a:lnTo>
                      <a:pt x="1758" y="9500"/>
                    </a:lnTo>
                    <a:lnTo>
                      <a:pt x="1884" y="9563"/>
                    </a:lnTo>
                    <a:lnTo>
                      <a:pt x="1863" y="9584"/>
                    </a:lnTo>
                    <a:lnTo>
                      <a:pt x="1737" y="9584"/>
                    </a:lnTo>
                    <a:lnTo>
                      <a:pt x="1737" y="9605"/>
                    </a:lnTo>
                    <a:lnTo>
                      <a:pt x="1821" y="9668"/>
                    </a:lnTo>
                    <a:lnTo>
                      <a:pt x="1821" y="9709"/>
                    </a:lnTo>
                    <a:lnTo>
                      <a:pt x="1737" y="9772"/>
                    </a:lnTo>
                    <a:lnTo>
                      <a:pt x="1716" y="9793"/>
                    </a:lnTo>
                    <a:lnTo>
                      <a:pt x="1779" y="9814"/>
                    </a:lnTo>
                    <a:lnTo>
                      <a:pt x="1842" y="9877"/>
                    </a:lnTo>
                    <a:lnTo>
                      <a:pt x="1946" y="9877"/>
                    </a:lnTo>
                    <a:lnTo>
                      <a:pt x="1967" y="9898"/>
                    </a:lnTo>
                    <a:lnTo>
                      <a:pt x="1926" y="9940"/>
                    </a:lnTo>
                    <a:lnTo>
                      <a:pt x="1821" y="9940"/>
                    </a:lnTo>
                    <a:lnTo>
                      <a:pt x="1779" y="9981"/>
                    </a:lnTo>
                    <a:lnTo>
                      <a:pt x="1654" y="9877"/>
                    </a:lnTo>
                    <a:lnTo>
                      <a:pt x="1612" y="9898"/>
                    </a:lnTo>
                    <a:lnTo>
                      <a:pt x="1570" y="9940"/>
                    </a:lnTo>
                    <a:lnTo>
                      <a:pt x="1507" y="9940"/>
                    </a:lnTo>
                    <a:lnTo>
                      <a:pt x="1444" y="9835"/>
                    </a:lnTo>
                    <a:lnTo>
                      <a:pt x="1361" y="9814"/>
                    </a:lnTo>
                    <a:lnTo>
                      <a:pt x="1298" y="9877"/>
                    </a:lnTo>
                    <a:lnTo>
                      <a:pt x="1110" y="9877"/>
                    </a:lnTo>
                    <a:lnTo>
                      <a:pt x="984" y="9793"/>
                    </a:lnTo>
                    <a:lnTo>
                      <a:pt x="879" y="9793"/>
                    </a:lnTo>
                    <a:lnTo>
                      <a:pt x="817" y="9835"/>
                    </a:lnTo>
                    <a:lnTo>
                      <a:pt x="817" y="9919"/>
                    </a:lnTo>
                    <a:lnTo>
                      <a:pt x="733" y="9940"/>
                    </a:lnTo>
                    <a:lnTo>
                      <a:pt x="628" y="9981"/>
                    </a:lnTo>
                    <a:lnTo>
                      <a:pt x="586" y="10044"/>
                    </a:lnTo>
                    <a:lnTo>
                      <a:pt x="419" y="10086"/>
                    </a:lnTo>
                    <a:lnTo>
                      <a:pt x="377" y="10107"/>
                    </a:lnTo>
                    <a:lnTo>
                      <a:pt x="273" y="10128"/>
                    </a:lnTo>
                    <a:lnTo>
                      <a:pt x="189" y="10212"/>
                    </a:lnTo>
                    <a:lnTo>
                      <a:pt x="168" y="10316"/>
                    </a:lnTo>
                    <a:lnTo>
                      <a:pt x="168" y="10358"/>
                    </a:lnTo>
                    <a:lnTo>
                      <a:pt x="147" y="10442"/>
                    </a:lnTo>
                    <a:lnTo>
                      <a:pt x="1" y="10525"/>
                    </a:lnTo>
                    <a:lnTo>
                      <a:pt x="1" y="10609"/>
                    </a:lnTo>
                    <a:lnTo>
                      <a:pt x="42" y="10651"/>
                    </a:lnTo>
                    <a:lnTo>
                      <a:pt x="42" y="10818"/>
                    </a:lnTo>
                    <a:lnTo>
                      <a:pt x="63" y="10860"/>
                    </a:lnTo>
                    <a:lnTo>
                      <a:pt x="189" y="10860"/>
                    </a:lnTo>
                    <a:lnTo>
                      <a:pt x="252" y="10735"/>
                    </a:lnTo>
                    <a:lnTo>
                      <a:pt x="294" y="10735"/>
                    </a:lnTo>
                    <a:lnTo>
                      <a:pt x="273" y="10756"/>
                    </a:lnTo>
                    <a:lnTo>
                      <a:pt x="210" y="10860"/>
                    </a:lnTo>
                    <a:lnTo>
                      <a:pt x="273" y="10881"/>
                    </a:lnTo>
                    <a:lnTo>
                      <a:pt x="356" y="10818"/>
                    </a:lnTo>
                    <a:lnTo>
                      <a:pt x="356" y="10651"/>
                    </a:lnTo>
                    <a:lnTo>
                      <a:pt x="398" y="10421"/>
                    </a:lnTo>
                    <a:lnTo>
                      <a:pt x="482" y="10400"/>
                    </a:lnTo>
                    <a:lnTo>
                      <a:pt x="566" y="10337"/>
                    </a:lnTo>
                    <a:lnTo>
                      <a:pt x="419" y="10567"/>
                    </a:lnTo>
                    <a:lnTo>
                      <a:pt x="419" y="10672"/>
                    </a:lnTo>
                    <a:lnTo>
                      <a:pt x="398" y="10714"/>
                    </a:lnTo>
                    <a:lnTo>
                      <a:pt x="377" y="10839"/>
                    </a:lnTo>
                    <a:lnTo>
                      <a:pt x="314" y="10944"/>
                    </a:lnTo>
                    <a:lnTo>
                      <a:pt x="377" y="10986"/>
                    </a:lnTo>
                    <a:lnTo>
                      <a:pt x="419" y="10986"/>
                    </a:lnTo>
                    <a:lnTo>
                      <a:pt x="503" y="11069"/>
                    </a:lnTo>
                    <a:lnTo>
                      <a:pt x="607" y="11069"/>
                    </a:lnTo>
                    <a:lnTo>
                      <a:pt x="628" y="10965"/>
                    </a:lnTo>
                    <a:lnTo>
                      <a:pt x="607" y="10944"/>
                    </a:lnTo>
                    <a:lnTo>
                      <a:pt x="670" y="10839"/>
                    </a:lnTo>
                    <a:lnTo>
                      <a:pt x="691" y="10735"/>
                    </a:lnTo>
                    <a:lnTo>
                      <a:pt x="733" y="10672"/>
                    </a:lnTo>
                    <a:lnTo>
                      <a:pt x="733" y="10756"/>
                    </a:lnTo>
                    <a:lnTo>
                      <a:pt x="775" y="10818"/>
                    </a:lnTo>
                    <a:lnTo>
                      <a:pt x="712" y="10944"/>
                    </a:lnTo>
                    <a:lnTo>
                      <a:pt x="712" y="11028"/>
                    </a:lnTo>
                    <a:lnTo>
                      <a:pt x="712" y="11090"/>
                    </a:lnTo>
                    <a:lnTo>
                      <a:pt x="796" y="11195"/>
                    </a:lnTo>
                    <a:lnTo>
                      <a:pt x="838" y="11237"/>
                    </a:lnTo>
                    <a:lnTo>
                      <a:pt x="921" y="11153"/>
                    </a:lnTo>
                    <a:lnTo>
                      <a:pt x="900" y="11069"/>
                    </a:lnTo>
                    <a:lnTo>
                      <a:pt x="900" y="11048"/>
                    </a:lnTo>
                    <a:lnTo>
                      <a:pt x="921" y="11028"/>
                    </a:lnTo>
                    <a:lnTo>
                      <a:pt x="1005" y="11028"/>
                    </a:lnTo>
                    <a:lnTo>
                      <a:pt x="1047" y="10965"/>
                    </a:lnTo>
                    <a:lnTo>
                      <a:pt x="1026" y="10860"/>
                    </a:lnTo>
                    <a:lnTo>
                      <a:pt x="984" y="10818"/>
                    </a:lnTo>
                    <a:lnTo>
                      <a:pt x="984" y="10735"/>
                    </a:lnTo>
                    <a:lnTo>
                      <a:pt x="1026" y="10756"/>
                    </a:lnTo>
                    <a:lnTo>
                      <a:pt x="1110" y="10923"/>
                    </a:lnTo>
                    <a:lnTo>
                      <a:pt x="1110" y="10986"/>
                    </a:lnTo>
                    <a:lnTo>
                      <a:pt x="1047" y="11090"/>
                    </a:lnTo>
                    <a:lnTo>
                      <a:pt x="1005" y="11090"/>
                    </a:lnTo>
                    <a:lnTo>
                      <a:pt x="942" y="11195"/>
                    </a:lnTo>
                    <a:lnTo>
                      <a:pt x="984" y="11258"/>
                    </a:lnTo>
                    <a:lnTo>
                      <a:pt x="1026" y="11258"/>
                    </a:lnTo>
                    <a:lnTo>
                      <a:pt x="1089" y="11279"/>
                    </a:lnTo>
                    <a:lnTo>
                      <a:pt x="1110" y="11341"/>
                    </a:lnTo>
                    <a:lnTo>
                      <a:pt x="1151" y="11341"/>
                    </a:lnTo>
                    <a:lnTo>
                      <a:pt x="1340" y="11446"/>
                    </a:lnTo>
                    <a:lnTo>
                      <a:pt x="1402" y="11446"/>
                    </a:lnTo>
                    <a:lnTo>
                      <a:pt x="1402" y="11551"/>
                    </a:lnTo>
                    <a:lnTo>
                      <a:pt x="1612" y="11551"/>
                    </a:lnTo>
                    <a:lnTo>
                      <a:pt x="1674" y="11593"/>
                    </a:lnTo>
                    <a:lnTo>
                      <a:pt x="1737" y="11572"/>
                    </a:lnTo>
                    <a:lnTo>
                      <a:pt x="1779" y="11488"/>
                    </a:lnTo>
                    <a:lnTo>
                      <a:pt x="1716" y="11362"/>
                    </a:lnTo>
                    <a:lnTo>
                      <a:pt x="1654" y="11174"/>
                    </a:lnTo>
                    <a:lnTo>
                      <a:pt x="1716" y="11048"/>
                    </a:lnTo>
                    <a:lnTo>
                      <a:pt x="1758" y="10986"/>
                    </a:lnTo>
                    <a:lnTo>
                      <a:pt x="1779" y="11048"/>
                    </a:lnTo>
                    <a:lnTo>
                      <a:pt x="1821" y="11174"/>
                    </a:lnTo>
                    <a:lnTo>
                      <a:pt x="1821" y="11279"/>
                    </a:lnTo>
                    <a:lnTo>
                      <a:pt x="1842" y="11341"/>
                    </a:lnTo>
                    <a:lnTo>
                      <a:pt x="1926" y="11341"/>
                    </a:lnTo>
                    <a:lnTo>
                      <a:pt x="1946" y="11279"/>
                    </a:lnTo>
                    <a:lnTo>
                      <a:pt x="2030" y="11279"/>
                    </a:lnTo>
                    <a:lnTo>
                      <a:pt x="2051" y="11237"/>
                    </a:lnTo>
                    <a:lnTo>
                      <a:pt x="2072" y="11153"/>
                    </a:lnTo>
                    <a:lnTo>
                      <a:pt x="2135" y="11090"/>
                    </a:lnTo>
                    <a:lnTo>
                      <a:pt x="2156" y="10965"/>
                    </a:lnTo>
                    <a:lnTo>
                      <a:pt x="2177" y="10923"/>
                    </a:lnTo>
                    <a:lnTo>
                      <a:pt x="2198" y="10923"/>
                    </a:lnTo>
                    <a:lnTo>
                      <a:pt x="2260" y="11048"/>
                    </a:lnTo>
                    <a:lnTo>
                      <a:pt x="2239" y="11090"/>
                    </a:lnTo>
                    <a:lnTo>
                      <a:pt x="2177" y="11195"/>
                    </a:lnTo>
                    <a:lnTo>
                      <a:pt x="2156" y="11279"/>
                    </a:lnTo>
                    <a:lnTo>
                      <a:pt x="2198" y="11341"/>
                    </a:lnTo>
                    <a:lnTo>
                      <a:pt x="2198" y="11404"/>
                    </a:lnTo>
                    <a:lnTo>
                      <a:pt x="2302" y="11488"/>
                    </a:lnTo>
                    <a:lnTo>
                      <a:pt x="2386" y="11446"/>
                    </a:lnTo>
                    <a:lnTo>
                      <a:pt x="2490" y="11279"/>
                    </a:lnTo>
                    <a:lnTo>
                      <a:pt x="2449" y="11174"/>
                    </a:lnTo>
                    <a:lnTo>
                      <a:pt x="2470" y="11028"/>
                    </a:lnTo>
                    <a:lnTo>
                      <a:pt x="2574" y="10944"/>
                    </a:lnTo>
                    <a:lnTo>
                      <a:pt x="2679" y="10923"/>
                    </a:lnTo>
                    <a:lnTo>
                      <a:pt x="2574" y="11028"/>
                    </a:lnTo>
                    <a:lnTo>
                      <a:pt x="2553" y="11132"/>
                    </a:lnTo>
                    <a:lnTo>
                      <a:pt x="2595" y="11237"/>
                    </a:lnTo>
                    <a:lnTo>
                      <a:pt x="2511" y="11446"/>
                    </a:lnTo>
                    <a:lnTo>
                      <a:pt x="2511" y="11509"/>
                    </a:lnTo>
                    <a:lnTo>
                      <a:pt x="2595" y="11593"/>
                    </a:lnTo>
                    <a:lnTo>
                      <a:pt x="2700" y="11572"/>
                    </a:lnTo>
                    <a:lnTo>
                      <a:pt x="2783" y="11593"/>
                    </a:lnTo>
                    <a:lnTo>
                      <a:pt x="2867" y="11572"/>
                    </a:lnTo>
                    <a:lnTo>
                      <a:pt x="2867" y="11446"/>
                    </a:lnTo>
                    <a:lnTo>
                      <a:pt x="2930" y="11362"/>
                    </a:lnTo>
                    <a:lnTo>
                      <a:pt x="2909" y="11279"/>
                    </a:lnTo>
                    <a:lnTo>
                      <a:pt x="2825" y="11132"/>
                    </a:lnTo>
                    <a:lnTo>
                      <a:pt x="2909" y="10944"/>
                    </a:lnTo>
                    <a:lnTo>
                      <a:pt x="2909" y="10818"/>
                    </a:lnTo>
                    <a:lnTo>
                      <a:pt x="2972" y="10923"/>
                    </a:lnTo>
                    <a:lnTo>
                      <a:pt x="2930" y="11028"/>
                    </a:lnTo>
                    <a:lnTo>
                      <a:pt x="2909" y="11090"/>
                    </a:lnTo>
                    <a:lnTo>
                      <a:pt x="2993" y="11258"/>
                    </a:lnTo>
                    <a:lnTo>
                      <a:pt x="3076" y="11279"/>
                    </a:lnTo>
                    <a:lnTo>
                      <a:pt x="3118" y="11300"/>
                    </a:lnTo>
                    <a:lnTo>
                      <a:pt x="3034" y="11341"/>
                    </a:lnTo>
                    <a:lnTo>
                      <a:pt x="2993" y="11488"/>
                    </a:lnTo>
                    <a:lnTo>
                      <a:pt x="3014" y="11551"/>
                    </a:lnTo>
                    <a:lnTo>
                      <a:pt x="3181" y="11593"/>
                    </a:lnTo>
                    <a:lnTo>
                      <a:pt x="3244" y="11551"/>
                    </a:lnTo>
                    <a:lnTo>
                      <a:pt x="3348" y="11697"/>
                    </a:lnTo>
                    <a:lnTo>
                      <a:pt x="3348" y="11802"/>
                    </a:lnTo>
                    <a:lnTo>
                      <a:pt x="3286" y="11906"/>
                    </a:lnTo>
                    <a:lnTo>
                      <a:pt x="3181" y="11990"/>
                    </a:lnTo>
                    <a:lnTo>
                      <a:pt x="3223" y="12011"/>
                    </a:lnTo>
                    <a:lnTo>
                      <a:pt x="3286" y="12095"/>
                    </a:lnTo>
                    <a:lnTo>
                      <a:pt x="3369" y="12095"/>
                    </a:lnTo>
                    <a:lnTo>
                      <a:pt x="3495" y="12074"/>
                    </a:lnTo>
                    <a:lnTo>
                      <a:pt x="3537" y="12095"/>
                    </a:lnTo>
                    <a:lnTo>
                      <a:pt x="3725" y="11927"/>
                    </a:lnTo>
                    <a:lnTo>
                      <a:pt x="3830" y="11969"/>
                    </a:lnTo>
                    <a:lnTo>
                      <a:pt x="3871" y="11990"/>
                    </a:lnTo>
                    <a:lnTo>
                      <a:pt x="4039" y="11823"/>
                    </a:lnTo>
                    <a:lnTo>
                      <a:pt x="4123" y="11802"/>
                    </a:lnTo>
                    <a:lnTo>
                      <a:pt x="4227" y="11655"/>
                    </a:lnTo>
                    <a:lnTo>
                      <a:pt x="4290" y="11593"/>
                    </a:lnTo>
                    <a:lnTo>
                      <a:pt x="4332" y="11613"/>
                    </a:lnTo>
                    <a:lnTo>
                      <a:pt x="4290" y="11781"/>
                    </a:lnTo>
                    <a:lnTo>
                      <a:pt x="4269" y="11906"/>
                    </a:lnTo>
                    <a:lnTo>
                      <a:pt x="4290" y="11927"/>
                    </a:lnTo>
                    <a:lnTo>
                      <a:pt x="4395" y="11865"/>
                    </a:lnTo>
                    <a:lnTo>
                      <a:pt x="4478" y="11718"/>
                    </a:lnTo>
                    <a:lnTo>
                      <a:pt x="4583" y="11655"/>
                    </a:lnTo>
                    <a:lnTo>
                      <a:pt x="4687" y="11655"/>
                    </a:lnTo>
                    <a:lnTo>
                      <a:pt x="4813" y="11446"/>
                    </a:lnTo>
                    <a:lnTo>
                      <a:pt x="4876" y="11237"/>
                    </a:lnTo>
                    <a:lnTo>
                      <a:pt x="4855" y="11153"/>
                    </a:lnTo>
                    <a:lnTo>
                      <a:pt x="4876" y="11048"/>
                    </a:lnTo>
                    <a:lnTo>
                      <a:pt x="4792" y="11028"/>
                    </a:lnTo>
                    <a:lnTo>
                      <a:pt x="4750" y="11048"/>
                    </a:lnTo>
                    <a:lnTo>
                      <a:pt x="4667" y="11048"/>
                    </a:lnTo>
                    <a:lnTo>
                      <a:pt x="4541" y="11132"/>
                    </a:lnTo>
                    <a:lnTo>
                      <a:pt x="4478" y="11195"/>
                    </a:lnTo>
                    <a:lnTo>
                      <a:pt x="4374" y="11195"/>
                    </a:lnTo>
                    <a:lnTo>
                      <a:pt x="4457" y="11090"/>
                    </a:lnTo>
                    <a:lnTo>
                      <a:pt x="4478" y="11028"/>
                    </a:lnTo>
                    <a:lnTo>
                      <a:pt x="4374" y="11048"/>
                    </a:lnTo>
                    <a:lnTo>
                      <a:pt x="4353" y="10986"/>
                    </a:lnTo>
                    <a:lnTo>
                      <a:pt x="4374" y="10923"/>
                    </a:lnTo>
                    <a:lnTo>
                      <a:pt x="4457" y="10923"/>
                    </a:lnTo>
                    <a:lnTo>
                      <a:pt x="4499" y="10735"/>
                    </a:lnTo>
                    <a:lnTo>
                      <a:pt x="4562" y="10651"/>
                    </a:lnTo>
                    <a:lnTo>
                      <a:pt x="4541" y="10546"/>
                    </a:lnTo>
                    <a:lnTo>
                      <a:pt x="4395" y="10463"/>
                    </a:lnTo>
                    <a:lnTo>
                      <a:pt x="4185" y="10525"/>
                    </a:lnTo>
                    <a:lnTo>
                      <a:pt x="4060" y="10630"/>
                    </a:lnTo>
                    <a:lnTo>
                      <a:pt x="4123" y="10504"/>
                    </a:lnTo>
                    <a:lnTo>
                      <a:pt x="4039" y="10358"/>
                    </a:lnTo>
                    <a:lnTo>
                      <a:pt x="3892" y="10295"/>
                    </a:lnTo>
                    <a:lnTo>
                      <a:pt x="3830" y="10316"/>
                    </a:lnTo>
                    <a:lnTo>
                      <a:pt x="3767" y="10358"/>
                    </a:lnTo>
                    <a:lnTo>
                      <a:pt x="3725" y="10358"/>
                    </a:lnTo>
                    <a:lnTo>
                      <a:pt x="3599" y="10525"/>
                    </a:lnTo>
                    <a:lnTo>
                      <a:pt x="3495" y="10525"/>
                    </a:lnTo>
                    <a:lnTo>
                      <a:pt x="3558" y="10337"/>
                    </a:lnTo>
                    <a:lnTo>
                      <a:pt x="3453" y="10232"/>
                    </a:lnTo>
                    <a:lnTo>
                      <a:pt x="3809" y="10232"/>
                    </a:lnTo>
                    <a:lnTo>
                      <a:pt x="3830" y="10191"/>
                    </a:lnTo>
                    <a:lnTo>
                      <a:pt x="3725" y="10044"/>
                    </a:lnTo>
                    <a:lnTo>
                      <a:pt x="3767" y="9981"/>
                    </a:lnTo>
                    <a:lnTo>
                      <a:pt x="3830" y="9793"/>
                    </a:lnTo>
                    <a:lnTo>
                      <a:pt x="3830" y="9709"/>
                    </a:lnTo>
                    <a:lnTo>
                      <a:pt x="3934" y="9605"/>
                    </a:lnTo>
                    <a:lnTo>
                      <a:pt x="3934" y="9668"/>
                    </a:lnTo>
                    <a:lnTo>
                      <a:pt x="3955" y="9730"/>
                    </a:lnTo>
                    <a:lnTo>
                      <a:pt x="3934" y="9835"/>
                    </a:lnTo>
                    <a:lnTo>
                      <a:pt x="3871" y="9898"/>
                    </a:lnTo>
                    <a:lnTo>
                      <a:pt x="3934" y="10128"/>
                    </a:lnTo>
                    <a:lnTo>
                      <a:pt x="4164" y="10421"/>
                    </a:lnTo>
                    <a:lnTo>
                      <a:pt x="4332" y="10442"/>
                    </a:lnTo>
                    <a:lnTo>
                      <a:pt x="4353" y="10421"/>
                    </a:lnTo>
                    <a:lnTo>
                      <a:pt x="4478" y="10421"/>
                    </a:lnTo>
                    <a:lnTo>
                      <a:pt x="4771" y="10546"/>
                    </a:lnTo>
                    <a:lnTo>
                      <a:pt x="4813" y="10525"/>
                    </a:lnTo>
                    <a:lnTo>
                      <a:pt x="4897" y="10358"/>
                    </a:lnTo>
                    <a:lnTo>
                      <a:pt x="4980" y="10295"/>
                    </a:lnTo>
                    <a:lnTo>
                      <a:pt x="5022" y="10295"/>
                    </a:lnTo>
                    <a:lnTo>
                      <a:pt x="4980" y="10358"/>
                    </a:lnTo>
                    <a:lnTo>
                      <a:pt x="5064" y="10400"/>
                    </a:lnTo>
                    <a:lnTo>
                      <a:pt x="5169" y="10337"/>
                    </a:lnTo>
                    <a:lnTo>
                      <a:pt x="5190" y="10253"/>
                    </a:lnTo>
                    <a:lnTo>
                      <a:pt x="5211" y="10212"/>
                    </a:lnTo>
                    <a:lnTo>
                      <a:pt x="5273" y="10253"/>
                    </a:lnTo>
                    <a:lnTo>
                      <a:pt x="5399" y="10212"/>
                    </a:lnTo>
                    <a:lnTo>
                      <a:pt x="5399" y="10086"/>
                    </a:lnTo>
                    <a:lnTo>
                      <a:pt x="5545" y="9981"/>
                    </a:lnTo>
                    <a:lnTo>
                      <a:pt x="5545" y="9877"/>
                    </a:lnTo>
                    <a:lnTo>
                      <a:pt x="5524" y="9835"/>
                    </a:lnTo>
                    <a:lnTo>
                      <a:pt x="5420" y="9835"/>
                    </a:lnTo>
                    <a:lnTo>
                      <a:pt x="5524" y="9730"/>
                    </a:lnTo>
                    <a:lnTo>
                      <a:pt x="5545" y="9521"/>
                    </a:lnTo>
                    <a:lnTo>
                      <a:pt x="5713" y="9500"/>
                    </a:lnTo>
                    <a:lnTo>
                      <a:pt x="5943" y="9563"/>
                    </a:lnTo>
                    <a:lnTo>
                      <a:pt x="6027" y="9626"/>
                    </a:lnTo>
                    <a:lnTo>
                      <a:pt x="6173" y="9626"/>
                    </a:lnTo>
                    <a:lnTo>
                      <a:pt x="6278" y="9563"/>
                    </a:lnTo>
                    <a:lnTo>
                      <a:pt x="6382" y="9563"/>
                    </a:lnTo>
                    <a:lnTo>
                      <a:pt x="6466" y="9668"/>
                    </a:lnTo>
                    <a:lnTo>
                      <a:pt x="6571" y="9626"/>
                    </a:lnTo>
                    <a:lnTo>
                      <a:pt x="6675" y="9521"/>
                    </a:lnTo>
                    <a:lnTo>
                      <a:pt x="6759" y="9479"/>
                    </a:lnTo>
                    <a:lnTo>
                      <a:pt x="6759" y="9396"/>
                    </a:lnTo>
                    <a:lnTo>
                      <a:pt x="6633" y="9396"/>
                    </a:lnTo>
                    <a:lnTo>
                      <a:pt x="6278" y="9207"/>
                    </a:lnTo>
                    <a:lnTo>
                      <a:pt x="6257" y="9144"/>
                    </a:lnTo>
                    <a:lnTo>
                      <a:pt x="6340" y="9082"/>
                    </a:lnTo>
                    <a:lnTo>
                      <a:pt x="6445" y="9103"/>
                    </a:lnTo>
                    <a:lnTo>
                      <a:pt x="6487" y="9165"/>
                    </a:lnTo>
                    <a:lnTo>
                      <a:pt x="6592" y="9144"/>
                    </a:lnTo>
                    <a:lnTo>
                      <a:pt x="6780" y="9291"/>
                    </a:lnTo>
                    <a:lnTo>
                      <a:pt x="6864" y="9270"/>
                    </a:lnTo>
                    <a:lnTo>
                      <a:pt x="6989" y="9165"/>
                    </a:lnTo>
                    <a:lnTo>
                      <a:pt x="7073" y="9144"/>
                    </a:lnTo>
                    <a:lnTo>
                      <a:pt x="7115" y="9061"/>
                    </a:lnTo>
                    <a:lnTo>
                      <a:pt x="7094" y="8935"/>
                    </a:lnTo>
                    <a:lnTo>
                      <a:pt x="6968" y="8831"/>
                    </a:lnTo>
                    <a:lnTo>
                      <a:pt x="6884" y="8831"/>
                    </a:lnTo>
                    <a:lnTo>
                      <a:pt x="6864" y="8747"/>
                    </a:lnTo>
                    <a:lnTo>
                      <a:pt x="6738" y="8684"/>
                    </a:lnTo>
                    <a:lnTo>
                      <a:pt x="6738" y="8642"/>
                    </a:lnTo>
                    <a:lnTo>
                      <a:pt x="6864" y="8663"/>
                    </a:lnTo>
                    <a:lnTo>
                      <a:pt x="6947" y="8684"/>
                    </a:lnTo>
                    <a:lnTo>
                      <a:pt x="6968" y="8768"/>
                    </a:lnTo>
                    <a:lnTo>
                      <a:pt x="7031" y="8789"/>
                    </a:lnTo>
                    <a:lnTo>
                      <a:pt x="7156" y="8789"/>
                    </a:lnTo>
                    <a:lnTo>
                      <a:pt x="7198" y="8852"/>
                    </a:lnTo>
                    <a:lnTo>
                      <a:pt x="7387" y="8726"/>
                    </a:lnTo>
                    <a:lnTo>
                      <a:pt x="7428" y="8726"/>
                    </a:lnTo>
                    <a:lnTo>
                      <a:pt x="7470" y="8538"/>
                    </a:lnTo>
                    <a:lnTo>
                      <a:pt x="7596" y="8328"/>
                    </a:lnTo>
                    <a:lnTo>
                      <a:pt x="7596" y="8224"/>
                    </a:lnTo>
                    <a:lnTo>
                      <a:pt x="7512" y="8161"/>
                    </a:lnTo>
                    <a:lnTo>
                      <a:pt x="7387" y="8056"/>
                    </a:lnTo>
                    <a:lnTo>
                      <a:pt x="7198" y="8056"/>
                    </a:lnTo>
                    <a:lnTo>
                      <a:pt x="7094" y="8119"/>
                    </a:lnTo>
                    <a:lnTo>
                      <a:pt x="7094" y="8035"/>
                    </a:lnTo>
                    <a:lnTo>
                      <a:pt x="7219" y="7994"/>
                    </a:lnTo>
                    <a:lnTo>
                      <a:pt x="7366" y="7994"/>
                    </a:lnTo>
                    <a:lnTo>
                      <a:pt x="7387" y="7931"/>
                    </a:lnTo>
                    <a:lnTo>
                      <a:pt x="7198" y="7784"/>
                    </a:lnTo>
                    <a:lnTo>
                      <a:pt x="7115" y="7743"/>
                    </a:lnTo>
                    <a:lnTo>
                      <a:pt x="7010" y="7743"/>
                    </a:lnTo>
                    <a:lnTo>
                      <a:pt x="6968" y="7722"/>
                    </a:lnTo>
                    <a:lnTo>
                      <a:pt x="6947" y="7743"/>
                    </a:lnTo>
                    <a:lnTo>
                      <a:pt x="6843" y="7784"/>
                    </a:lnTo>
                    <a:lnTo>
                      <a:pt x="6801" y="7743"/>
                    </a:lnTo>
                    <a:lnTo>
                      <a:pt x="6780" y="7784"/>
                    </a:lnTo>
                    <a:lnTo>
                      <a:pt x="6675" y="7784"/>
                    </a:lnTo>
                    <a:lnTo>
                      <a:pt x="6675" y="7701"/>
                    </a:lnTo>
                    <a:lnTo>
                      <a:pt x="6696" y="7638"/>
                    </a:lnTo>
                    <a:lnTo>
                      <a:pt x="6487" y="7533"/>
                    </a:lnTo>
                    <a:lnTo>
                      <a:pt x="6466" y="7491"/>
                    </a:lnTo>
                    <a:lnTo>
                      <a:pt x="6466" y="7491"/>
                    </a:lnTo>
                    <a:lnTo>
                      <a:pt x="6571" y="7533"/>
                    </a:lnTo>
                    <a:lnTo>
                      <a:pt x="6759" y="7575"/>
                    </a:lnTo>
                    <a:lnTo>
                      <a:pt x="6843" y="7617"/>
                    </a:lnTo>
                    <a:lnTo>
                      <a:pt x="6801" y="7701"/>
                    </a:lnTo>
                    <a:lnTo>
                      <a:pt x="6801" y="7701"/>
                    </a:lnTo>
                    <a:lnTo>
                      <a:pt x="6989" y="7638"/>
                    </a:lnTo>
                    <a:lnTo>
                      <a:pt x="7198" y="7638"/>
                    </a:lnTo>
                    <a:lnTo>
                      <a:pt x="7324" y="7743"/>
                    </a:lnTo>
                    <a:lnTo>
                      <a:pt x="7366" y="7722"/>
                    </a:lnTo>
                    <a:lnTo>
                      <a:pt x="7387" y="7596"/>
                    </a:lnTo>
                    <a:lnTo>
                      <a:pt x="7115" y="7512"/>
                    </a:lnTo>
                    <a:lnTo>
                      <a:pt x="6905" y="7491"/>
                    </a:lnTo>
                    <a:lnTo>
                      <a:pt x="6759" y="7429"/>
                    </a:lnTo>
                    <a:lnTo>
                      <a:pt x="6780" y="7387"/>
                    </a:lnTo>
                    <a:lnTo>
                      <a:pt x="6884" y="7366"/>
                    </a:lnTo>
                    <a:lnTo>
                      <a:pt x="6989" y="7429"/>
                    </a:lnTo>
                    <a:lnTo>
                      <a:pt x="7219" y="7491"/>
                    </a:lnTo>
                    <a:lnTo>
                      <a:pt x="7408" y="7491"/>
                    </a:lnTo>
                    <a:lnTo>
                      <a:pt x="7470" y="7596"/>
                    </a:lnTo>
                    <a:lnTo>
                      <a:pt x="7470" y="7722"/>
                    </a:lnTo>
                    <a:lnTo>
                      <a:pt x="7491" y="7805"/>
                    </a:lnTo>
                    <a:lnTo>
                      <a:pt x="7638" y="7910"/>
                    </a:lnTo>
                    <a:lnTo>
                      <a:pt x="7805" y="7952"/>
                    </a:lnTo>
                    <a:lnTo>
                      <a:pt x="7889" y="8035"/>
                    </a:lnTo>
                    <a:lnTo>
                      <a:pt x="7910" y="8035"/>
                    </a:lnTo>
                    <a:lnTo>
                      <a:pt x="7993" y="7994"/>
                    </a:lnTo>
                    <a:lnTo>
                      <a:pt x="7952" y="7847"/>
                    </a:lnTo>
                    <a:lnTo>
                      <a:pt x="7993" y="7743"/>
                    </a:lnTo>
                    <a:lnTo>
                      <a:pt x="7952" y="7701"/>
                    </a:lnTo>
                    <a:lnTo>
                      <a:pt x="8056" y="7617"/>
                    </a:lnTo>
                    <a:lnTo>
                      <a:pt x="7993" y="7575"/>
                    </a:lnTo>
                    <a:lnTo>
                      <a:pt x="7680" y="7491"/>
                    </a:lnTo>
                    <a:lnTo>
                      <a:pt x="7554" y="7512"/>
                    </a:lnTo>
                    <a:lnTo>
                      <a:pt x="7512" y="7512"/>
                    </a:lnTo>
                    <a:lnTo>
                      <a:pt x="7408" y="7408"/>
                    </a:lnTo>
                    <a:lnTo>
                      <a:pt x="7282" y="7387"/>
                    </a:lnTo>
                    <a:lnTo>
                      <a:pt x="7198" y="7282"/>
                    </a:lnTo>
                    <a:lnTo>
                      <a:pt x="7115" y="7282"/>
                    </a:lnTo>
                    <a:lnTo>
                      <a:pt x="7073" y="7324"/>
                    </a:lnTo>
                    <a:lnTo>
                      <a:pt x="6989" y="7324"/>
                    </a:lnTo>
                    <a:lnTo>
                      <a:pt x="7010" y="7219"/>
                    </a:lnTo>
                    <a:lnTo>
                      <a:pt x="6864" y="7178"/>
                    </a:lnTo>
                    <a:lnTo>
                      <a:pt x="6843" y="7094"/>
                    </a:lnTo>
                    <a:lnTo>
                      <a:pt x="6947" y="7073"/>
                    </a:lnTo>
                    <a:lnTo>
                      <a:pt x="6989" y="7115"/>
                    </a:lnTo>
                    <a:lnTo>
                      <a:pt x="7094" y="7157"/>
                    </a:lnTo>
                    <a:lnTo>
                      <a:pt x="7156" y="7073"/>
                    </a:lnTo>
                    <a:lnTo>
                      <a:pt x="7115" y="7010"/>
                    </a:lnTo>
                    <a:lnTo>
                      <a:pt x="7156" y="6968"/>
                    </a:lnTo>
                    <a:lnTo>
                      <a:pt x="7219" y="7052"/>
                    </a:lnTo>
                    <a:lnTo>
                      <a:pt x="7219" y="7178"/>
                    </a:lnTo>
                    <a:lnTo>
                      <a:pt x="7324" y="7219"/>
                    </a:lnTo>
                    <a:lnTo>
                      <a:pt x="7638" y="7303"/>
                    </a:lnTo>
                    <a:lnTo>
                      <a:pt x="7700" y="7261"/>
                    </a:lnTo>
                    <a:lnTo>
                      <a:pt x="7554" y="7052"/>
                    </a:lnTo>
                    <a:lnTo>
                      <a:pt x="7408" y="6989"/>
                    </a:lnTo>
                    <a:lnTo>
                      <a:pt x="7303" y="6947"/>
                    </a:lnTo>
                    <a:lnTo>
                      <a:pt x="7303" y="6864"/>
                    </a:lnTo>
                    <a:lnTo>
                      <a:pt x="7324" y="6801"/>
                    </a:lnTo>
                    <a:lnTo>
                      <a:pt x="7408" y="6906"/>
                    </a:lnTo>
                    <a:lnTo>
                      <a:pt x="7554" y="6906"/>
                    </a:lnTo>
                    <a:lnTo>
                      <a:pt x="7638" y="6968"/>
                    </a:lnTo>
                    <a:lnTo>
                      <a:pt x="7680" y="7073"/>
                    </a:lnTo>
                    <a:lnTo>
                      <a:pt x="7721" y="7052"/>
                    </a:lnTo>
                    <a:lnTo>
                      <a:pt x="7805" y="7157"/>
                    </a:lnTo>
                    <a:lnTo>
                      <a:pt x="7910" y="7199"/>
                    </a:lnTo>
                    <a:lnTo>
                      <a:pt x="7952" y="7261"/>
                    </a:lnTo>
                    <a:lnTo>
                      <a:pt x="8014" y="7282"/>
                    </a:lnTo>
                    <a:lnTo>
                      <a:pt x="8077" y="7178"/>
                    </a:lnTo>
                    <a:lnTo>
                      <a:pt x="8203" y="7178"/>
                    </a:lnTo>
                    <a:lnTo>
                      <a:pt x="8307" y="7282"/>
                    </a:lnTo>
                    <a:lnTo>
                      <a:pt x="8349" y="7261"/>
                    </a:lnTo>
                    <a:lnTo>
                      <a:pt x="8349" y="7157"/>
                    </a:lnTo>
                    <a:lnTo>
                      <a:pt x="8412" y="7157"/>
                    </a:lnTo>
                    <a:lnTo>
                      <a:pt x="8516" y="7261"/>
                    </a:lnTo>
                    <a:lnTo>
                      <a:pt x="8642" y="7261"/>
                    </a:lnTo>
                    <a:lnTo>
                      <a:pt x="8684" y="7199"/>
                    </a:lnTo>
                    <a:lnTo>
                      <a:pt x="8684" y="6885"/>
                    </a:lnTo>
                    <a:lnTo>
                      <a:pt x="8433" y="6634"/>
                    </a:lnTo>
                    <a:lnTo>
                      <a:pt x="8349" y="6634"/>
                    </a:lnTo>
                    <a:lnTo>
                      <a:pt x="8307" y="6655"/>
                    </a:lnTo>
                    <a:lnTo>
                      <a:pt x="8224" y="6634"/>
                    </a:lnTo>
                    <a:lnTo>
                      <a:pt x="8244" y="6571"/>
                    </a:lnTo>
                    <a:lnTo>
                      <a:pt x="8433" y="6550"/>
                    </a:lnTo>
                    <a:lnTo>
                      <a:pt x="8516" y="6571"/>
                    </a:lnTo>
                    <a:lnTo>
                      <a:pt x="8558" y="6550"/>
                    </a:lnTo>
                    <a:lnTo>
                      <a:pt x="8642" y="6592"/>
                    </a:lnTo>
                    <a:lnTo>
                      <a:pt x="8642" y="6696"/>
                    </a:lnTo>
                    <a:lnTo>
                      <a:pt x="8684" y="6759"/>
                    </a:lnTo>
                    <a:lnTo>
                      <a:pt x="8851" y="6780"/>
                    </a:lnTo>
                    <a:lnTo>
                      <a:pt x="8851" y="6968"/>
                    </a:lnTo>
                    <a:lnTo>
                      <a:pt x="8893" y="7052"/>
                    </a:lnTo>
                    <a:lnTo>
                      <a:pt x="8998" y="7052"/>
                    </a:lnTo>
                    <a:lnTo>
                      <a:pt x="9060" y="7094"/>
                    </a:lnTo>
                    <a:lnTo>
                      <a:pt x="9353" y="7115"/>
                    </a:lnTo>
                    <a:lnTo>
                      <a:pt x="9500" y="7115"/>
                    </a:lnTo>
                    <a:lnTo>
                      <a:pt x="9688" y="6947"/>
                    </a:lnTo>
                    <a:lnTo>
                      <a:pt x="9709" y="6864"/>
                    </a:lnTo>
                    <a:lnTo>
                      <a:pt x="9605" y="6801"/>
                    </a:lnTo>
                    <a:lnTo>
                      <a:pt x="9563" y="6843"/>
                    </a:lnTo>
                    <a:lnTo>
                      <a:pt x="9500" y="6780"/>
                    </a:lnTo>
                    <a:lnTo>
                      <a:pt x="9563" y="6759"/>
                    </a:lnTo>
                    <a:lnTo>
                      <a:pt x="9709" y="6696"/>
                    </a:lnTo>
                    <a:lnTo>
                      <a:pt x="9835" y="6738"/>
                    </a:lnTo>
                    <a:lnTo>
                      <a:pt x="9981" y="6675"/>
                    </a:lnTo>
                    <a:lnTo>
                      <a:pt x="10002" y="6571"/>
                    </a:lnTo>
                    <a:lnTo>
                      <a:pt x="9918" y="6466"/>
                    </a:lnTo>
                    <a:lnTo>
                      <a:pt x="9625" y="6466"/>
                    </a:lnTo>
                    <a:lnTo>
                      <a:pt x="9395" y="6424"/>
                    </a:lnTo>
                    <a:lnTo>
                      <a:pt x="9416" y="6362"/>
                    </a:lnTo>
                    <a:lnTo>
                      <a:pt x="9521" y="6362"/>
                    </a:lnTo>
                    <a:lnTo>
                      <a:pt x="9563" y="6257"/>
                    </a:lnTo>
                    <a:lnTo>
                      <a:pt x="9605" y="6278"/>
                    </a:lnTo>
                    <a:lnTo>
                      <a:pt x="9625" y="6383"/>
                    </a:lnTo>
                    <a:lnTo>
                      <a:pt x="9709" y="6383"/>
                    </a:lnTo>
                    <a:lnTo>
                      <a:pt x="9772" y="6341"/>
                    </a:lnTo>
                    <a:lnTo>
                      <a:pt x="9981" y="6424"/>
                    </a:lnTo>
                    <a:lnTo>
                      <a:pt x="10044" y="6362"/>
                    </a:lnTo>
                    <a:lnTo>
                      <a:pt x="10149" y="6445"/>
                    </a:lnTo>
                    <a:lnTo>
                      <a:pt x="10211" y="6445"/>
                    </a:lnTo>
                    <a:lnTo>
                      <a:pt x="10316" y="6320"/>
                    </a:lnTo>
                    <a:lnTo>
                      <a:pt x="10295" y="6236"/>
                    </a:lnTo>
                    <a:lnTo>
                      <a:pt x="10149" y="6152"/>
                    </a:lnTo>
                    <a:lnTo>
                      <a:pt x="10211" y="6048"/>
                    </a:lnTo>
                    <a:lnTo>
                      <a:pt x="10253" y="6006"/>
                    </a:lnTo>
                    <a:lnTo>
                      <a:pt x="10232" y="5839"/>
                    </a:lnTo>
                    <a:lnTo>
                      <a:pt x="10316" y="5901"/>
                    </a:lnTo>
                    <a:lnTo>
                      <a:pt x="10316" y="6006"/>
                    </a:lnTo>
                    <a:lnTo>
                      <a:pt x="10253" y="6069"/>
                    </a:lnTo>
                    <a:lnTo>
                      <a:pt x="10295" y="6152"/>
                    </a:lnTo>
                    <a:lnTo>
                      <a:pt x="10358" y="6173"/>
                    </a:lnTo>
                    <a:lnTo>
                      <a:pt x="10441" y="6111"/>
                    </a:lnTo>
                    <a:lnTo>
                      <a:pt x="10734" y="6111"/>
                    </a:lnTo>
                    <a:lnTo>
                      <a:pt x="10776" y="6027"/>
                    </a:lnTo>
                    <a:lnTo>
                      <a:pt x="10923" y="5922"/>
                    </a:lnTo>
                    <a:lnTo>
                      <a:pt x="10881" y="5797"/>
                    </a:lnTo>
                    <a:lnTo>
                      <a:pt x="10944" y="5755"/>
                    </a:lnTo>
                    <a:lnTo>
                      <a:pt x="11048" y="5755"/>
                    </a:lnTo>
                    <a:lnTo>
                      <a:pt x="11132" y="5650"/>
                    </a:lnTo>
                    <a:lnTo>
                      <a:pt x="11216" y="5692"/>
                    </a:lnTo>
                    <a:lnTo>
                      <a:pt x="11299" y="5629"/>
                    </a:lnTo>
                    <a:lnTo>
                      <a:pt x="11550" y="5608"/>
                    </a:lnTo>
                    <a:lnTo>
                      <a:pt x="11613" y="5483"/>
                    </a:lnTo>
                    <a:lnTo>
                      <a:pt x="11822" y="5420"/>
                    </a:lnTo>
                    <a:lnTo>
                      <a:pt x="11927" y="5336"/>
                    </a:lnTo>
                    <a:lnTo>
                      <a:pt x="12073" y="5336"/>
                    </a:lnTo>
                    <a:lnTo>
                      <a:pt x="12136" y="5315"/>
                    </a:lnTo>
                    <a:lnTo>
                      <a:pt x="12262" y="5315"/>
                    </a:lnTo>
                    <a:lnTo>
                      <a:pt x="12429" y="5232"/>
                    </a:lnTo>
                    <a:lnTo>
                      <a:pt x="12555" y="5106"/>
                    </a:lnTo>
                    <a:lnTo>
                      <a:pt x="12659" y="5085"/>
                    </a:lnTo>
                    <a:lnTo>
                      <a:pt x="12743" y="4960"/>
                    </a:lnTo>
                    <a:lnTo>
                      <a:pt x="12952" y="4918"/>
                    </a:lnTo>
                    <a:lnTo>
                      <a:pt x="13036" y="4876"/>
                    </a:lnTo>
                    <a:lnTo>
                      <a:pt x="13224" y="4771"/>
                    </a:lnTo>
                    <a:lnTo>
                      <a:pt x="13308" y="4604"/>
                    </a:lnTo>
                    <a:lnTo>
                      <a:pt x="13371" y="4458"/>
                    </a:lnTo>
                    <a:lnTo>
                      <a:pt x="13182" y="4458"/>
                    </a:lnTo>
                    <a:lnTo>
                      <a:pt x="13057" y="4478"/>
                    </a:lnTo>
                    <a:lnTo>
                      <a:pt x="12973" y="4437"/>
                    </a:lnTo>
                    <a:lnTo>
                      <a:pt x="12848" y="4458"/>
                    </a:lnTo>
                    <a:lnTo>
                      <a:pt x="12659" y="4646"/>
                    </a:lnTo>
                    <a:lnTo>
                      <a:pt x="12387" y="4667"/>
                    </a:lnTo>
                    <a:lnTo>
                      <a:pt x="11927" y="4709"/>
                    </a:lnTo>
                    <a:lnTo>
                      <a:pt x="11801" y="4688"/>
                    </a:lnTo>
                    <a:lnTo>
                      <a:pt x="11488" y="4688"/>
                    </a:lnTo>
                    <a:lnTo>
                      <a:pt x="11299" y="4771"/>
                    </a:lnTo>
                    <a:lnTo>
                      <a:pt x="11299" y="4667"/>
                    </a:lnTo>
                    <a:lnTo>
                      <a:pt x="11174" y="4667"/>
                    </a:lnTo>
                    <a:lnTo>
                      <a:pt x="11216" y="4562"/>
                    </a:lnTo>
                    <a:lnTo>
                      <a:pt x="11362" y="4562"/>
                    </a:lnTo>
                    <a:lnTo>
                      <a:pt x="11446" y="4583"/>
                    </a:lnTo>
                    <a:lnTo>
                      <a:pt x="11550" y="4541"/>
                    </a:lnTo>
                    <a:lnTo>
                      <a:pt x="11571" y="4604"/>
                    </a:lnTo>
                    <a:lnTo>
                      <a:pt x="11718" y="4604"/>
                    </a:lnTo>
                    <a:lnTo>
                      <a:pt x="11906" y="4583"/>
                    </a:lnTo>
                    <a:lnTo>
                      <a:pt x="12032" y="4583"/>
                    </a:lnTo>
                    <a:lnTo>
                      <a:pt x="12346" y="4541"/>
                    </a:lnTo>
                    <a:lnTo>
                      <a:pt x="12848" y="4332"/>
                    </a:lnTo>
                    <a:lnTo>
                      <a:pt x="12931" y="4269"/>
                    </a:lnTo>
                    <a:lnTo>
                      <a:pt x="12848" y="4186"/>
                    </a:lnTo>
                    <a:lnTo>
                      <a:pt x="12638" y="4144"/>
                    </a:lnTo>
                    <a:lnTo>
                      <a:pt x="12262" y="4081"/>
                    </a:lnTo>
                    <a:lnTo>
                      <a:pt x="12199" y="3976"/>
                    </a:lnTo>
                    <a:lnTo>
                      <a:pt x="12199" y="3976"/>
                    </a:lnTo>
                    <a:lnTo>
                      <a:pt x="12346" y="4060"/>
                    </a:lnTo>
                    <a:lnTo>
                      <a:pt x="12450" y="4039"/>
                    </a:lnTo>
                    <a:lnTo>
                      <a:pt x="12450" y="3976"/>
                    </a:lnTo>
                    <a:lnTo>
                      <a:pt x="12325" y="3851"/>
                    </a:lnTo>
                    <a:lnTo>
                      <a:pt x="12304" y="3725"/>
                    </a:lnTo>
                    <a:lnTo>
                      <a:pt x="12408" y="3851"/>
                    </a:lnTo>
                    <a:lnTo>
                      <a:pt x="12597" y="4060"/>
                    </a:lnTo>
                    <a:lnTo>
                      <a:pt x="12638" y="4060"/>
                    </a:lnTo>
                    <a:lnTo>
                      <a:pt x="12722" y="4018"/>
                    </a:lnTo>
                    <a:lnTo>
                      <a:pt x="12764" y="4081"/>
                    </a:lnTo>
                    <a:lnTo>
                      <a:pt x="12973" y="4081"/>
                    </a:lnTo>
                    <a:lnTo>
                      <a:pt x="13057" y="4144"/>
                    </a:lnTo>
                    <a:lnTo>
                      <a:pt x="13141" y="4144"/>
                    </a:lnTo>
                    <a:lnTo>
                      <a:pt x="13287" y="4165"/>
                    </a:lnTo>
                    <a:lnTo>
                      <a:pt x="13371" y="4123"/>
                    </a:lnTo>
                    <a:lnTo>
                      <a:pt x="13308" y="4081"/>
                    </a:lnTo>
                    <a:lnTo>
                      <a:pt x="13162" y="4060"/>
                    </a:lnTo>
                    <a:lnTo>
                      <a:pt x="13162" y="3976"/>
                    </a:lnTo>
                    <a:lnTo>
                      <a:pt x="13350" y="4018"/>
                    </a:lnTo>
                    <a:lnTo>
                      <a:pt x="13475" y="4060"/>
                    </a:lnTo>
                    <a:lnTo>
                      <a:pt x="13601" y="4165"/>
                    </a:lnTo>
                    <a:lnTo>
                      <a:pt x="13664" y="4144"/>
                    </a:lnTo>
                    <a:lnTo>
                      <a:pt x="13706" y="4018"/>
                    </a:lnTo>
                    <a:lnTo>
                      <a:pt x="13810" y="4081"/>
                    </a:lnTo>
                    <a:lnTo>
                      <a:pt x="13978" y="4081"/>
                    </a:lnTo>
                    <a:lnTo>
                      <a:pt x="14124" y="4039"/>
                    </a:lnTo>
                    <a:lnTo>
                      <a:pt x="14229" y="4018"/>
                    </a:lnTo>
                    <a:lnTo>
                      <a:pt x="14354" y="3914"/>
                    </a:lnTo>
                    <a:lnTo>
                      <a:pt x="14710" y="3746"/>
                    </a:lnTo>
                    <a:lnTo>
                      <a:pt x="14794" y="3662"/>
                    </a:lnTo>
                    <a:lnTo>
                      <a:pt x="14794" y="3621"/>
                    </a:lnTo>
                    <a:lnTo>
                      <a:pt x="14877" y="3600"/>
                    </a:lnTo>
                    <a:lnTo>
                      <a:pt x="15003" y="3621"/>
                    </a:lnTo>
                    <a:lnTo>
                      <a:pt x="15045" y="3558"/>
                    </a:lnTo>
                    <a:lnTo>
                      <a:pt x="15275" y="3432"/>
                    </a:lnTo>
                    <a:lnTo>
                      <a:pt x="15400" y="3181"/>
                    </a:lnTo>
                    <a:lnTo>
                      <a:pt x="15463" y="2909"/>
                    </a:lnTo>
                    <a:lnTo>
                      <a:pt x="15442" y="2721"/>
                    </a:lnTo>
                    <a:lnTo>
                      <a:pt x="15379" y="2595"/>
                    </a:lnTo>
                    <a:lnTo>
                      <a:pt x="15233" y="2512"/>
                    </a:lnTo>
                    <a:lnTo>
                      <a:pt x="15149" y="2512"/>
                    </a:lnTo>
                    <a:lnTo>
                      <a:pt x="15128" y="2554"/>
                    </a:lnTo>
                    <a:lnTo>
                      <a:pt x="15024" y="2554"/>
                    </a:lnTo>
                    <a:lnTo>
                      <a:pt x="14961" y="2658"/>
                    </a:lnTo>
                    <a:lnTo>
                      <a:pt x="14877" y="2700"/>
                    </a:lnTo>
                    <a:lnTo>
                      <a:pt x="14835" y="2658"/>
                    </a:lnTo>
                    <a:lnTo>
                      <a:pt x="14961" y="2470"/>
                    </a:lnTo>
                    <a:lnTo>
                      <a:pt x="15003" y="2386"/>
                    </a:lnTo>
                    <a:lnTo>
                      <a:pt x="15107" y="2302"/>
                    </a:lnTo>
                    <a:lnTo>
                      <a:pt x="15128" y="2156"/>
                    </a:lnTo>
                    <a:lnTo>
                      <a:pt x="15066" y="2051"/>
                    </a:lnTo>
                    <a:lnTo>
                      <a:pt x="15024" y="2030"/>
                    </a:lnTo>
                    <a:lnTo>
                      <a:pt x="15107" y="1968"/>
                    </a:lnTo>
                    <a:lnTo>
                      <a:pt x="15170" y="1737"/>
                    </a:lnTo>
                    <a:lnTo>
                      <a:pt x="15066" y="1717"/>
                    </a:lnTo>
                    <a:lnTo>
                      <a:pt x="14940" y="1737"/>
                    </a:lnTo>
                    <a:lnTo>
                      <a:pt x="14919" y="1842"/>
                    </a:lnTo>
                    <a:lnTo>
                      <a:pt x="14856" y="1884"/>
                    </a:lnTo>
                    <a:lnTo>
                      <a:pt x="14794" y="1926"/>
                    </a:lnTo>
                    <a:lnTo>
                      <a:pt x="14731" y="1863"/>
                    </a:lnTo>
                    <a:lnTo>
                      <a:pt x="14794" y="1779"/>
                    </a:lnTo>
                    <a:lnTo>
                      <a:pt x="14794" y="1717"/>
                    </a:lnTo>
                    <a:lnTo>
                      <a:pt x="14835" y="1633"/>
                    </a:lnTo>
                    <a:lnTo>
                      <a:pt x="14814" y="1570"/>
                    </a:lnTo>
                    <a:lnTo>
                      <a:pt x="14689" y="1654"/>
                    </a:lnTo>
                    <a:lnTo>
                      <a:pt x="14626" y="1779"/>
                    </a:lnTo>
                    <a:lnTo>
                      <a:pt x="14584" y="1821"/>
                    </a:lnTo>
                    <a:lnTo>
                      <a:pt x="14522" y="1758"/>
                    </a:lnTo>
                    <a:lnTo>
                      <a:pt x="14584" y="1633"/>
                    </a:lnTo>
                    <a:lnTo>
                      <a:pt x="14542" y="1549"/>
                    </a:lnTo>
                    <a:lnTo>
                      <a:pt x="14417" y="1549"/>
                    </a:lnTo>
                    <a:lnTo>
                      <a:pt x="14270" y="1633"/>
                    </a:lnTo>
                    <a:lnTo>
                      <a:pt x="14208" y="1737"/>
                    </a:lnTo>
                    <a:lnTo>
                      <a:pt x="14082" y="1737"/>
                    </a:lnTo>
                    <a:lnTo>
                      <a:pt x="14019" y="1779"/>
                    </a:lnTo>
                    <a:lnTo>
                      <a:pt x="13978" y="1884"/>
                    </a:lnTo>
                    <a:lnTo>
                      <a:pt x="13894" y="1884"/>
                    </a:lnTo>
                    <a:lnTo>
                      <a:pt x="13789" y="1842"/>
                    </a:lnTo>
                    <a:lnTo>
                      <a:pt x="13580" y="1821"/>
                    </a:lnTo>
                    <a:lnTo>
                      <a:pt x="13308" y="1821"/>
                    </a:lnTo>
                    <a:lnTo>
                      <a:pt x="13496" y="1758"/>
                    </a:lnTo>
                    <a:lnTo>
                      <a:pt x="13559" y="1717"/>
                    </a:lnTo>
                    <a:lnTo>
                      <a:pt x="13643" y="1737"/>
                    </a:lnTo>
                    <a:lnTo>
                      <a:pt x="13747" y="1737"/>
                    </a:lnTo>
                    <a:lnTo>
                      <a:pt x="13894" y="1654"/>
                    </a:lnTo>
                    <a:lnTo>
                      <a:pt x="14019" y="1633"/>
                    </a:lnTo>
                    <a:lnTo>
                      <a:pt x="14124" y="1507"/>
                    </a:lnTo>
                    <a:lnTo>
                      <a:pt x="14333" y="1403"/>
                    </a:lnTo>
                    <a:lnTo>
                      <a:pt x="14396" y="1340"/>
                    </a:lnTo>
                    <a:lnTo>
                      <a:pt x="14354" y="1298"/>
                    </a:lnTo>
                    <a:lnTo>
                      <a:pt x="14270" y="1298"/>
                    </a:lnTo>
                    <a:lnTo>
                      <a:pt x="14061" y="1152"/>
                    </a:lnTo>
                    <a:lnTo>
                      <a:pt x="14019" y="1089"/>
                    </a:lnTo>
                    <a:lnTo>
                      <a:pt x="13978" y="1089"/>
                    </a:lnTo>
                    <a:lnTo>
                      <a:pt x="13873" y="1131"/>
                    </a:lnTo>
                    <a:lnTo>
                      <a:pt x="13810" y="1193"/>
                    </a:lnTo>
                    <a:lnTo>
                      <a:pt x="13747" y="1152"/>
                    </a:lnTo>
                    <a:lnTo>
                      <a:pt x="13706" y="1089"/>
                    </a:lnTo>
                    <a:lnTo>
                      <a:pt x="13789" y="1005"/>
                    </a:lnTo>
                    <a:lnTo>
                      <a:pt x="13768" y="921"/>
                    </a:lnTo>
                    <a:lnTo>
                      <a:pt x="13601" y="942"/>
                    </a:lnTo>
                    <a:lnTo>
                      <a:pt x="13538" y="1047"/>
                    </a:lnTo>
                    <a:lnTo>
                      <a:pt x="13454" y="1026"/>
                    </a:lnTo>
                    <a:lnTo>
                      <a:pt x="13454" y="901"/>
                    </a:lnTo>
                    <a:lnTo>
                      <a:pt x="13308" y="942"/>
                    </a:lnTo>
                    <a:lnTo>
                      <a:pt x="13266" y="1005"/>
                    </a:lnTo>
                    <a:lnTo>
                      <a:pt x="13224" y="921"/>
                    </a:lnTo>
                    <a:lnTo>
                      <a:pt x="13287" y="838"/>
                    </a:lnTo>
                    <a:lnTo>
                      <a:pt x="13245" y="775"/>
                    </a:lnTo>
                    <a:lnTo>
                      <a:pt x="13308" y="775"/>
                    </a:lnTo>
                    <a:lnTo>
                      <a:pt x="13371" y="691"/>
                    </a:lnTo>
                    <a:lnTo>
                      <a:pt x="13287" y="608"/>
                    </a:lnTo>
                    <a:lnTo>
                      <a:pt x="13078" y="587"/>
                    </a:lnTo>
                    <a:lnTo>
                      <a:pt x="12910" y="503"/>
                    </a:lnTo>
                    <a:lnTo>
                      <a:pt x="12785" y="524"/>
                    </a:lnTo>
                    <a:lnTo>
                      <a:pt x="12659" y="629"/>
                    </a:lnTo>
                    <a:lnTo>
                      <a:pt x="12638" y="733"/>
                    </a:lnTo>
                    <a:lnTo>
                      <a:pt x="12597" y="775"/>
                    </a:lnTo>
                    <a:lnTo>
                      <a:pt x="12513" y="670"/>
                    </a:lnTo>
                    <a:lnTo>
                      <a:pt x="12638" y="524"/>
                    </a:lnTo>
                    <a:lnTo>
                      <a:pt x="12659" y="461"/>
                    </a:lnTo>
                    <a:lnTo>
                      <a:pt x="12513" y="461"/>
                    </a:lnTo>
                    <a:lnTo>
                      <a:pt x="12387" y="377"/>
                    </a:lnTo>
                    <a:lnTo>
                      <a:pt x="12262" y="377"/>
                    </a:lnTo>
                    <a:lnTo>
                      <a:pt x="12199" y="482"/>
                    </a:lnTo>
                    <a:lnTo>
                      <a:pt x="12011" y="608"/>
                    </a:lnTo>
                    <a:lnTo>
                      <a:pt x="11885" y="733"/>
                    </a:lnTo>
                    <a:lnTo>
                      <a:pt x="11801" y="775"/>
                    </a:lnTo>
                    <a:lnTo>
                      <a:pt x="11781" y="712"/>
                    </a:lnTo>
                    <a:lnTo>
                      <a:pt x="11822" y="587"/>
                    </a:lnTo>
                    <a:lnTo>
                      <a:pt x="11822" y="419"/>
                    </a:lnTo>
                    <a:lnTo>
                      <a:pt x="11781" y="377"/>
                    </a:lnTo>
                    <a:lnTo>
                      <a:pt x="11739" y="273"/>
                    </a:lnTo>
                    <a:lnTo>
                      <a:pt x="11592" y="189"/>
                    </a:lnTo>
                    <a:lnTo>
                      <a:pt x="11467" y="210"/>
                    </a:lnTo>
                    <a:lnTo>
                      <a:pt x="11341" y="189"/>
                    </a:lnTo>
                    <a:lnTo>
                      <a:pt x="11278" y="85"/>
                    </a:lnTo>
                    <a:lnTo>
                      <a:pt x="11153" y="64"/>
                    </a:lnTo>
                    <a:lnTo>
                      <a:pt x="10985" y="105"/>
                    </a:lnTo>
                    <a:lnTo>
                      <a:pt x="10881" y="85"/>
                    </a:lnTo>
                    <a:lnTo>
                      <a:pt x="10818" y="64"/>
                    </a:lnTo>
                    <a:lnTo>
                      <a:pt x="10734" y="1"/>
                    </a:lnTo>
                    <a:lnTo>
                      <a:pt x="10651" y="64"/>
                    </a:lnTo>
                    <a:lnTo>
                      <a:pt x="10630" y="210"/>
                    </a:lnTo>
                    <a:lnTo>
                      <a:pt x="10734" y="461"/>
                    </a:lnTo>
                    <a:lnTo>
                      <a:pt x="10651" y="670"/>
                    </a:lnTo>
                    <a:lnTo>
                      <a:pt x="10651" y="817"/>
                    </a:lnTo>
                    <a:lnTo>
                      <a:pt x="10609" y="880"/>
                    </a:lnTo>
                    <a:lnTo>
                      <a:pt x="10525" y="838"/>
                    </a:lnTo>
                    <a:lnTo>
                      <a:pt x="10400" y="880"/>
                    </a:lnTo>
                    <a:lnTo>
                      <a:pt x="10337" y="817"/>
                    </a:lnTo>
                    <a:lnTo>
                      <a:pt x="10421" y="733"/>
                    </a:lnTo>
                    <a:lnTo>
                      <a:pt x="10358" y="566"/>
                    </a:lnTo>
                    <a:lnTo>
                      <a:pt x="10421" y="461"/>
                    </a:lnTo>
                    <a:lnTo>
                      <a:pt x="10441" y="315"/>
                    </a:lnTo>
                    <a:lnTo>
                      <a:pt x="10400" y="273"/>
                    </a:lnTo>
                    <a:lnTo>
                      <a:pt x="10232" y="398"/>
                    </a:lnTo>
                    <a:lnTo>
                      <a:pt x="10232" y="461"/>
                    </a:lnTo>
                    <a:lnTo>
                      <a:pt x="10149" y="482"/>
                    </a:lnTo>
                    <a:lnTo>
                      <a:pt x="10107" y="419"/>
                    </a:lnTo>
                    <a:lnTo>
                      <a:pt x="10149" y="273"/>
                    </a:lnTo>
                    <a:lnTo>
                      <a:pt x="10107" y="210"/>
                    </a:lnTo>
                    <a:lnTo>
                      <a:pt x="10044" y="252"/>
                    </a:lnTo>
                    <a:lnTo>
                      <a:pt x="9981" y="398"/>
                    </a:lnTo>
                    <a:lnTo>
                      <a:pt x="9897" y="398"/>
                    </a:lnTo>
                    <a:lnTo>
                      <a:pt x="9877" y="357"/>
                    </a:lnTo>
                    <a:lnTo>
                      <a:pt x="9918" y="252"/>
                    </a:lnTo>
                    <a:lnTo>
                      <a:pt x="9918" y="105"/>
                    </a:lnTo>
                    <a:lnTo>
                      <a:pt x="9897" y="64"/>
                    </a:lnTo>
                    <a:lnTo>
                      <a:pt x="9625" y="1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7" name="Google Shape;2596;p78"/>
              <p:cNvSpPr/>
              <p:nvPr/>
            </p:nvSpPr>
            <p:spPr>
              <a:xfrm>
                <a:off x="2905300" y="2401625"/>
                <a:ext cx="91575" cy="98875"/>
              </a:xfrm>
              <a:custGeom>
                <a:avLst/>
                <a:gdLst/>
                <a:ahLst/>
                <a:cxnLst/>
                <a:rect l="l" t="t" r="r" b="b"/>
                <a:pathLst>
                  <a:path w="3663" h="3955" extrusionOk="0">
                    <a:moveTo>
                      <a:pt x="2909" y="2155"/>
                    </a:moveTo>
                    <a:lnTo>
                      <a:pt x="2872" y="2165"/>
                    </a:lnTo>
                    <a:lnTo>
                      <a:pt x="2872" y="2165"/>
                    </a:lnTo>
                    <a:lnTo>
                      <a:pt x="2878" y="2166"/>
                    </a:lnTo>
                    <a:lnTo>
                      <a:pt x="2878" y="2166"/>
                    </a:lnTo>
                    <a:lnTo>
                      <a:pt x="2930" y="2155"/>
                    </a:lnTo>
                    <a:close/>
                    <a:moveTo>
                      <a:pt x="2323" y="0"/>
                    </a:moveTo>
                    <a:lnTo>
                      <a:pt x="2260" y="42"/>
                    </a:lnTo>
                    <a:lnTo>
                      <a:pt x="2219" y="84"/>
                    </a:lnTo>
                    <a:lnTo>
                      <a:pt x="2135" y="84"/>
                    </a:lnTo>
                    <a:lnTo>
                      <a:pt x="2072" y="147"/>
                    </a:lnTo>
                    <a:lnTo>
                      <a:pt x="2009" y="188"/>
                    </a:lnTo>
                    <a:lnTo>
                      <a:pt x="1905" y="188"/>
                    </a:lnTo>
                    <a:lnTo>
                      <a:pt x="1779" y="293"/>
                    </a:lnTo>
                    <a:lnTo>
                      <a:pt x="1675" y="377"/>
                    </a:lnTo>
                    <a:lnTo>
                      <a:pt x="1675" y="460"/>
                    </a:lnTo>
                    <a:lnTo>
                      <a:pt x="1612" y="460"/>
                    </a:lnTo>
                    <a:lnTo>
                      <a:pt x="1570" y="419"/>
                    </a:lnTo>
                    <a:lnTo>
                      <a:pt x="1570" y="460"/>
                    </a:lnTo>
                    <a:lnTo>
                      <a:pt x="1591" y="481"/>
                    </a:lnTo>
                    <a:lnTo>
                      <a:pt x="1591" y="523"/>
                    </a:lnTo>
                    <a:lnTo>
                      <a:pt x="1528" y="586"/>
                    </a:lnTo>
                    <a:lnTo>
                      <a:pt x="1423" y="670"/>
                    </a:lnTo>
                    <a:lnTo>
                      <a:pt x="1382" y="691"/>
                    </a:lnTo>
                    <a:lnTo>
                      <a:pt x="1402" y="711"/>
                    </a:lnTo>
                    <a:lnTo>
                      <a:pt x="1382" y="774"/>
                    </a:lnTo>
                    <a:lnTo>
                      <a:pt x="1319" y="774"/>
                    </a:lnTo>
                    <a:lnTo>
                      <a:pt x="1319" y="816"/>
                    </a:lnTo>
                    <a:lnTo>
                      <a:pt x="1382" y="837"/>
                    </a:lnTo>
                    <a:lnTo>
                      <a:pt x="1319" y="879"/>
                    </a:lnTo>
                    <a:lnTo>
                      <a:pt x="1256" y="879"/>
                    </a:lnTo>
                    <a:lnTo>
                      <a:pt x="1193" y="942"/>
                    </a:lnTo>
                    <a:lnTo>
                      <a:pt x="1193" y="1004"/>
                    </a:lnTo>
                    <a:lnTo>
                      <a:pt x="1214" y="1004"/>
                    </a:lnTo>
                    <a:lnTo>
                      <a:pt x="1256" y="1025"/>
                    </a:lnTo>
                    <a:lnTo>
                      <a:pt x="1193" y="1046"/>
                    </a:lnTo>
                    <a:lnTo>
                      <a:pt x="1151" y="1046"/>
                    </a:lnTo>
                    <a:lnTo>
                      <a:pt x="1089" y="1151"/>
                    </a:lnTo>
                    <a:lnTo>
                      <a:pt x="1068" y="1214"/>
                    </a:lnTo>
                    <a:lnTo>
                      <a:pt x="942" y="1402"/>
                    </a:lnTo>
                    <a:lnTo>
                      <a:pt x="942" y="1444"/>
                    </a:lnTo>
                    <a:lnTo>
                      <a:pt x="984" y="1507"/>
                    </a:lnTo>
                    <a:lnTo>
                      <a:pt x="984" y="1548"/>
                    </a:lnTo>
                    <a:lnTo>
                      <a:pt x="963" y="1548"/>
                    </a:lnTo>
                    <a:lnTo>
                      <a:pt x="942" y="1527"/>
                    </a:lnTo>
                    <a:lnTo>
                      <a:pt x="900" y="1527"/>
                    </a:lnTo>
                    <a:lnTo>
                      <a:pt x="796" y="1569"/>
                    </a:lnTo>
                    <a:lnTo>
                      <a:pt x="754" y="1653"/>
                    </a:lnTo>
                    <a:lnTo>
                      <a:pt x="754" y="1716"/>
                    </a:lnTo>
                    <a:lnTo>
                      <a:pt x="796" y="1716"/>
                    </a:lnTo>
                    <a:lnTo>
                      <a:pt x="858" y="1758"/>
                    </a:lnTo>
                    <a:lnTo>
                      <a:pt x="838" y="1779"/>
                    </a:lnTo>
                    <a:lnTo>
                      <a:pt x="838" y="1841"/>
                    </a:lnTo>
                    <a:lnTo>
                      <a:pt x="775" y="1883"/>
                    </a:lnTo>
                    <a:lnTo>
                      <a:pt x="649" y="1862"/>
                    </a:lnTo>
                    <a:lnTo>
                      <a:pt x="628" y="1883"/>
                    </a:lnTo>
                    <a:lnTo>
                      <a:pt x="628" y="1946"/>
                    </a:lnTo>
                    <a:lnTo>
                      <a:pt x="545" y="2030"/>
                    </a:lnTo>
                    <a:lnTo>
                      <a:pt x="482" y="2134"/>
                    </a:lnTo>
                    <a:lnTo>
                      <a:pt x="440" y="2197"/>
                    </a:lnTo>
                    <a:lnTo>
                      <a:pt x="419" y="2197"/>
                    </a:lnTo>
                    <a:lnTo>
                      <a:pt x="419" y="2134"/>
                    </a:lnTo>
                    <a:lnTo>
                      <a:pt x="377" y="2197"/>
                    </a:lnTo>
                    <a:lnTo>
                      <a:pt x="335" y="2134"/>
                    </a:lnTo>
                    <a:lnTo>
                      <a:pt x="356" y="2072"/>
                    </a:lnTo>
                    <a:lnTo>
                      <a:pt x="440" y="2030"/>
                    </a:lnTo>
                    <a:lnTo>
                      <a:pt x="461" y="1967"/>
                    </a:lnTo>
                    <a:lnTo>
                      <a:pt x="440" y="1988"/>
                    </a:lnTo>
                    <a:lnTo>
                      <a:pt x="356" y="2051"/>
                    </a:lnTo>
                    <a:lnTo>
                      <a:pt x="231" y="2134"/>
                    </a:lnTo>
                    <a:lnTo>
                      <a:pt x="168" y="2260"/>
                    </a:lnTo>
                    <a:lnTo>
                      <a:pt x="231" y="2260"/>
                    </a:lnTo>
                    <a:lnTo>
                      <a:pt x="314" y="2239"/>
                    </a:lnTo>
                    <a:lnTo>
                      <a:pt x="461" y="2197"/>
                    </a:lnTo>
                    <a:lnTo>
                      <a:pt x="586" y="2197"/>
                    </a:lnTo>
                    <a:lnTo>
                      <a:pt x="524" y="2281"/>
                    </a:lnTo>
                    <a:lnTo>
                      <a:pt x="419" y="2406"/>
                    </a:lnTo>
                    <a:lnTo>
                      <a:pt x="335" y="2511"/>
                    </a:lnTo>
                    <a:lnTo>
                      <a:pt x="210" y="2595"/>
                    </a:lnTo>
                    <a:lnTo>
                      <a:pt x="105" y="2699"/>
                    </a:lnTo>
                    <a:lnTo>
                      <a:pt x="22" y="2699"/>
                    </a:lnTo>
                    <a:lnTo>
                      <a:pt x="1" y="2762"/>
                    </a:lnTo>
                    <a:lnTo>
                      <a:pt x="22" y="2804"/>
                    </a:lnTo>
                    <a:lnTo>
                      <a:pt x="1" y="2888"/>
                    </a:lnTo>
                    <a:lnTo>
                      <a:pt x="22" y="2929"/>
                    </a:lnTo>
                    <a:lnTo>
                      <a:pt x="63" y="2929"/>
                    </a:lnTo>
                    <a:lnTo>
                      <a:pt x="168" y="2971"/>
                    </a:lnTo>
                    <a:lnTo>
                      <a:pt x="314" y="2929"/>
                    </a:lnTo>
                    <a:lnTo>
                      <a:pt x="377" y="2888"/>
                    </a:lnTo>
                    <a:lnTo>
                      <a:pt x="482" y="2888"/>
                    </a:lnTo>
                    <a:lnTo>
                      <a:pt x="566" y="2825"/>
                    </a:lnTo>
                    <a:lnTo>
                      <a:pt x="586" y="2783"/>
                    </a:lnTo>
                    <a:lnTo>
                      <a:pt x="586" y="2804"/>
                    </a:lnTo>
                    <a:lnTo>
                      <a:pt x="545" y="2888"/>
                    </a:lnTo>
                    <a:lnTo>
                      <a:pt x="670" y="2908"/>
                    </a:lnTo>
                    <a:lnTo>
                      <a:pt x="754" y="2888"/>
                    </a:lnTo>
                    <a:lnTo>
                      <a:pt x="796" y="2929"/>
                    </a:lnTo>
                    <a:lnTo>
                      <a:pt x="963" y="2929"/>
                    </a:lnTo>
                    <a:lnTo>
                      <a:pt x="1047" y="2908"/>
                    </a:lnTo>
                    <a:lnTo>
                      <a:pt x="1068" y="2971"/>
                    </a:lnTo>
                    <a:lnTo>
                      <a:pt x="1110" y="3013"/>
                    </a:lnTo>
                    <a:lnTo>
                      <a:pt x="1214" y="3013"/>
                    </a:lnTo>
                    <a:lnTo>
                      <a:pt x="1256" y="2992"/>
                    </a:lnTo>
                    <a:lnTo>
                      <a:pt x="1277" y="3013"/>
                    </a:lnTo>
                    <a:lnTo>
                      <a:pt x="1361" y="3013"/>
                    </a:lnTo>
                    <a:lnTo>
                      <a:pt x="1402" y="2992"/>
                    </a:lnTo>
                    <a:lnTo>
                      <a:pt x="1402" y="2950"/>
                    </a:lnTo>
                    <a:lnTo>
                      <a:pt x="1486" y="2950"/>
                    </a:lnTo>
                    <a:lnTo>
                      <a:pt x="1507" y="2992"/>
                    </a:lnTo>
                    <a:lnTo>
                      <a:pt x="1570" y="2992"/>
                    </a:lnTo>
                    <a:lnTo>
                      <a:pt x="1591" y="2929"/>
                    </a:lnTo>
                    <a:lnTo>
                      <a:pt x="1633" y="2929"/>
                    </a:lnTo>
                    <a:lnTo>
                      <a:pt x="1695" y="2971"/>
                    </a:lnTo>
                    <a:lnTo>
                      <a:pt x="1716" y="2908"/>
                    </a:lnTo>
                    <a:lnTo>
                      <a:pt x="1716" y="2867"/>
                    </a:lnTo>
                    <a:lnTo>
                      <a:pt x="1716" y="2783"/>
                    </a:lnTo>
                    <a:lnTo>
                      <a:pt x="1737" y="2804"/>
                    </a:lnTo>
                    <a:lnTo>
                      <a:pt x="1779" y="2762"/>
                    </a:lnTo>
                    <a:lnTo>
                      <a:pt x="1821" y="2762"/>
                    </a:lnTo>
                    <a:lnTo>
                      <a:pt x="1800" y="2783"/>
                    </a:lnTo>
                    <a:lnTo>
                      <a:pt x="1779" y="2888"/>
                    </a:lnTo>
                    <a:lnTo>
                      <a:pt x="1800" y="2908"/>
                    </a:lnTo>
                    <a:lnTo>
                      <a:pt x="1821" y="2867"/>
                    </a:lnTo>
                    <a:lnTo>
                      <a:pt x="1884" y="2783"/>
                    </a:lnTo>
                    <a:lnTo>
                      <a:pt x="1905" y="2783"/>
                    </a:lnTo>
                    <a:lnTo>
                      <a:pt x="1905" y="2867"/>
                    </a:lnTo>
                    <a:lnTo>
                      <a:pt x="1884" y="2908"/>
                    </a:lnTo>
                    <a:lnTo>
                      <a:pt x="1884" y="2971"/>
                    </a:lnTo>
                    <a:lnTo>
                      <a:pt x="1947" y="2929"/>
                    </a:lnTo>
                    <a:lnTo>
                      <a:pt x="1988" y="2929"/>
                    </a:lnTo>
                    <a:lnTo>
                      <a:pt x="1988" y="2971"/>
                    </a:lnTo>
                    <a:lnTo>
                      <a:pt x="1884" y="3034"/>
                    </a:lnTo>
                    <a:lnTo>
                      <a:pt x="1779" y="3097"/>
                    </a:lnTo>
                    <a:lnTo>
                      <a:pt x="1800" y="3118"/>
                    </a:lnTo>
                    <a:lnTo>
                      <a:pt x="1821" y="3097"/>
                    </a:lnTo>
                    <a:lnTo>
                      <a:pt x="1884" y="3097"/>
                    </a:lnTo>
                    <a:lnTo>
                      <a:pt x="1905" y="3118"/>
                    </a:lnTo>
                    <a:lnTo>
                      <a:pt x="1947" y="3118"/>
                    </a:lnTo>
                    <a:lnTo>
                      <a:pt x="1988" y="3139"/>
                    </a:lnTo>
                    <a:lnTo>
                      <a:pt x="2030" y="3118"/>
                    </a:lnTo>
                    <a:lnTo>
                      <a:pt x="2114" y="3097"/>
                    </a:lnTo>
                    <a:lnTo>
                      <a:pt x="2135" y="3013"/>
                    </a:lnTo>
                    <a:lnTo>
                      <a:pt x="2135" y="2971"/>
                    </a:lnTo>
                    <a:lnTo>
                      <a:pt x="2198" y="2992"/>
                    </a:lnTo>
                    <a:lnTo>
                      <a:pt x="2260" y="3013"/>
                    </a:lnTo>
                    <a:lnTo>
                      <a:pt x="2323" y="3076"/>
                    </a:lnTo>
                    <a:lnTo>
                      <a:pt x="2365" y="3034"/>
                    </a:lnTo>
                    <a:lnTo>
                      <a:pt x="2428" y="3013"/>
                    </a:lnTo>
                    <a:lnTo>
                      <a:pt x="2511" y="3013"/>
                    </a:lnTo>
                    <a:lnTo>
                      <a:pt x="2449" y="3076"/>
                    </a:lnTo>
                    <a:lnTo>
                      <a:pt x="2449" y="3097"/>
                    </a:lnTo>
                    <a:lnTo>
                      <a:pt x="2344" y="3139"/>
                    </a:lnTo>
                    <a:lnTo>
                      <a:pt x="2239" y="3139"/>
                    </a:lnTo>
                    <a:lnTo>
                      <a:pt x="2198" y="3201"/>
                    </a:lnTo>
                    <a:lnTo>
                      <a:pt x="2198" y="3243"/>
                    </a:lnTo>
                    <a:lnTo>
                      <a:pt x="2156" y="3285"/>
                    </a:lnTo>
                    <a:lnTo>
                      <a:pt x="2135" y="3327"/>
                    </a:lnTo>
                    <a:lnTo>
                      <a:pt x="2051" y="3327"/>
                    </a:lnTo>
                    <a:lnTo>
                      <a:pt x="2009" y="3348"/>
                    </a:lnTo>
                    <a:lnTo>
                      <a:pt x="1988" y="3411"/>
                    </a:lnTo>
                    <a:lnTo>
                      <a:pt x="1926" y="3432"/>
                    </a:lnTo>
                    <a:lnTo>
                      <a:pt x="1821" y="3452"/>
                    </a:lnTo>
                    <a:lnTo>
                      <a:pt x="1737" y="3515"/>
                    </a:lnTo>
                    <a:lnTo>
                      <a:pt x="1716" y="3557"/>
                    </a:lnTo>
                    <a:lnTo>
                      <a:pt x="1737" y="3599"/>
                    </a:lnTo>
                    <a:lnTo>
                      <a:pt x="1779" y="3620"/>
                    </a:lnTo>
                    <a:lnTo>
                      <a:pt x="1842" y="3620"/>
                    </a:lnTo>
                    <a:lnTo>
                      <a:pt x="1884" y="3557"/>
                    </a:lnTo>
                    <a:lnTo>
                      <a:pt x="1905" y="3536"/>
                    </a:lnTo>
                    <a:lnTo>
                      <a:pt x="1947" y="3536"/>
                    </a:lnTo>
                    <a:lnTo>
                      <a:pt x="1947" y="3599"/>
                    </a:lnTo>
                    <a:lnTo>
                      <a:pt x="1988" y="3620"/>
                    </a:lnTo>
                    <a:lnTo>
                      <a:pt x="2051" y="3599"/>
                    </a:lnTo>
                    <a:lnTo>
                      <a:pt x="2114" y="3536"/>
                    </a:lnTo>
                    <a:lnTo>
                      <a:pt x="2135" y="3494"/>
                    </a:lnTo>
                    <a:lnTo>
                      <a:pt x="2156" y="3494"/>
                    </a:lnTo>
                    <a:lnTo>
                      <a:pt x="2198" y="3432"/>
                    </a:lnTo>
                    <a:lnTo>
                      <a:pt x="2219" y="3348"/>
                    </a:lnTo>
                    <a:lnTo>
                      <a:pt x="2260" y="3327"/>
                    </a:lnTo>
                    <a:lnTo>
                      <a:pt x="2365" y="3222"/>
                    </a:lnTo>
                    <a:lnTo>
                      <a:pt x="2428" y="3201"/>
                    </a:lnTo>
                    <a:lnTo>
                      <a:pt x="2470" y="3222"/>
                    </a:lnTo>
                    <a:lnTo>
                      <a:pt x="2553" y="3222"/>
                    </a:lnTo>
                    <a:lnTo>
                      <a:pt x="2511" y="3285"/>
                    </a:lnTo>
                    <a:lnTo>
                      <a:pt x="2553" y="3285"/>
                    </a:lnTo>
                    <a:lnTo>
                      <a:pt x="2616" y="3243"/>
                    </a:lnTo>
                    <a:lnTo>
                      <a:pt x="2658" y="3118"/>
                    </a:lnTo>
                    <a:lnTo>
                      <a:pt x="2721" y="3013"/>
                    </a:lnTo>
                    <a:lnTo>
                      <a:pt x="2721" y="2908"/>
                    </a:lnTo>
                    <a:lnTo>
                      <a:pt x="2742" y="2888"/>
                    </a:lnTo>
                    <a:lnTo>
                      <a:pt x="2763" y="2888"/>
                    </a:lnTo>
                    <a:lnTo>
                      <a:pt x="2825" y="2929"/>
                    </a:lnTo>
                    <a:lnTo>
                      <a:pt x="2846" y="2929"/>
                    </a:lnTo>
                    <a:lnTo>
                      <a:pt x="2888" y="2971"/>
                    </a:lnTo>
                    <a:lnTo>
                      <a:pt x="2888" y="3076"/>
                    </a:lnTo>
                    <a:lnTo>
                      <a:pt x="2867" y="3139"/>
                    </a:lnTo>
                    <a:lnTo>
                      <a:pt x="2846" y="3222"/>
                    </a:lnTo>
                    <a:lnTo>
                      <a:pt x="2867" y="3285"/>
                    </a:lnTo>
                    <a:lnTo>
                      <a:pt x="2846" y="3327"/>
                    </a:lnTo>
                    <a:lnTo>
                      <a:pt x="2763" y="3411"/>
                    </a:lnTo>
                    <a:lnTo>
                      <a:pt x="2721" y="3557"/>
                    </a:lnTo>
                    <a:lnTo>
                      <a:pt x="2721" y="3641"/>
                    </a:lnTo>
                    <a:lnTo>
                      <a:pt x="2679" y="3662"/>
                    </a:lnTo>
                    <a:lnTo>
                      <a:pt x="2679" y="3745"/>
                    </a:lnTo>
                    <a:lnTo>
                      <a:pt x="2742" y="3766"/>
                    </a:lnTo>
                    <a:lnTo>
                      <a:pt x="2825" y="3724"/>
                    </a:lnTo>
                    <a:lnTo>
                      <a:pt x="2888" y="3557"/>
                    </a:lnTo>
                    <a:lnTo>
                      <a:pt x="2951" y="3557"/>
                    </a:lnTo>
                    <a:lnTo>
                      <a:pt x="3035" y="3452"/>
                    </a:lnTo>
                    <a:lnTo>
                      <a:pt x="3076" y="3411"/>
                    </a:lnTo>
                    <a:lnTo>
                      <a:pt x="3097" y="3432"/>
                    </a:lnTo>
                    <a:lnTo>
                      <a:pt x="3202" y="3432"/>
                    </a:lnTo>
                    <a:lnTo>
                      <a:pt x="3202" y="3494"/>
                    </a:lnTo>
                    <a:lnTo>
                      <a:pt x="3139" y="3515"/>
                    </a:lnTo>
                    <a:lnTo>
                      <a:pt x="3035" y="3620"/>
                    </a:lnTo>
                    <a:lnTo>
                      <a:pt x="3035" y="3704"/>
                    </a:lnTo>
                    <a:lnTo>
                      <a:pt x="2993" y="3766"/>
                    </a:lnTo>
                    <a:lnTo>
                      <a:pt x="3035" y="3808"/>
                    </a:lnTo>
                    <a:lnTo>
                      <a:pt x="3035" y="3913"/>
                    </a:lnTo>
                    <a:lnTo>
                      <a:pt x="3076" y="3955"/>
                    </a:lnTo>
                    <a:lnTo>
                      <a:pt x="3097" y="3871"/>
                    </a:lnTo>
                    <a:lnTo>
                      <a:pt x="3160" y="3829"/>
                    </a:lnTo>
                    <a:lnTo>
                      <a:pt x="3202" y="3829"/>
                    </a:lnTo>
                    <a:lnTo>
                      <a:pt x="3265" y="3913"/>
                    </a:lnTo>
                    <a:lnTo>
                      <a:pt x="3307" y="3934"/>
                    </a:lnTo>
                    <a:lnTo>
                      <a:pt x="3390" y="3871"/>
                    </a:lnTo>
                    <a:lnTo>
                      <a:pt x="3390" y="3829"/>
                    </a:lnTo>
                    <a:lnTo>
                      <a:pt x="3411" y="3829"/>
                    </a:lnTo>
                    <a:lnTo>
                      <a:pt x="3453" y="3766"/>
                    </a:lnTo>
                    <a:lnTo>
                      <a:pt x="3453" y="3704"/>
                    </a:lnTo>
                    <a:lnTo>
                      <a:pt x="3474" y="3704"/>
                    </a:lnTo>
                    <a:lnTo>
                      <a:pt x="3495" y="3641"/>
                    </a:lnTo>
                    <a:lnTo>
                      <a:pt x="3474" y="3599"/>
                    </a:lnTo>
                    <a:lnTo>
                      <a:pt x="3495" y="3494"/>
                    </a:lnTo>
                    <a:lnTo>
                      <a:pt x="3599" y="3348"/>
                    </a:lnTo>
                    <a:lnTo>
                      <a:pt x="3662" y="3243"/>
                    </a:lnTo>
                    <a:lnTo>
                      <a:pt x="3662" y="3097"/>
                    </a:lnTo>
                    <a:lnTo>
                      <a:pt x="3662" y="3034"/>
                    </a:lnTo>
                    <a:lnTo>
                      <a:pt x="3620" y="3034"/>
                    </a:lnTo>
                    <a:lnTo>
                      <a:pt x="3620" y="3097"/>
                    </a:lnTo>
                    <a:lnTo>
                      <a:pt x="3579" y="3180"/>
                    </a:lnTo>
                    <a:lnTo>
                      <a:pt x="3495" y="3222"/>
                    </a:lnTo>
                    <a:lnTo>
                      <a:pt x="3411" y="3306"/>
                    </a:lnTo>
                    <a:lnTo>
                      <a:pt x="3369" y="3327"/>
                    </a:lnTo>
                    <a:lnTo>
                      <a:pt x="3348" y="3243"/>
                    </a:lnTo>
                    <a:lnTo>
                      <a:pt x="3369" y="3180"/>
                    </a:lnTo>
                    <a:lnTo>
                      <a:pt x="3369" y="3097"/>
                    </a:lnTo>
                    <a:lnTo>
                      <a:pt x="3474" y="3013"/>
                    </a:lnTo>
                    <a:lnTo>
                      <a:pt x="3495" y="2971"/>
                    </a:lnTo>
                    <a:lnTo>
                      <a:pt x="3579" y="2888"/>
                    </a:lnTo>
                    <a:lnTo>
                      <a:pt x="3599" y="2888"/>
                    </a:lnTo>
                    <a:lnTo>
                      <a:pt x="3662" y="2867"/>
                    </a:lnTo>
                    <a:lnTo>
                      <a:pt x="3620" y="2804"/>
                    </a:lnTo>
                    <a:lnTo>
                      <a:pt x="3579" y="2867"/>
                    </a:lnTo>
                    <a:lnTo>
                      <a:pt x="3516" y="2867"/>
                    </a:lnTo>
                    <a:lnTo>
                      <a:pt x="3453" y="2888"/>
                    </a:lnTo>
                    <a:lnTo>
                      <a:pt x="3390" y="2888"/>
                    </a:lnTo>
                    <a:lnTo>
                      <a:pt x="3307" y="2929"/>
                    </a:lnTo>
                    <a:lnTo>
                      <a:pt x="3286" y="2992"/>
                    </a:lnTo>
                    <a:lnTo>
                      <a:pt x="3181" y="3076"/>
                    </a:lnTo>
                    <a:lnTo>
                      <a:pt x="3181" y="3118"/>
                    </a:lnTo>
                    <a:lnTo>
                      <a:pt x="3139" y="3180"/>
                    </a:lnTo>
                    <a:lnTo>
                      <a:pt x="3055" y="3097"/>
                    </a:lnTo>
                    <a:lnTo>
                      <a:pt x="3055" y="3034"/>
                    </a:lnTo>
                    <a:lnTo>
                      <a:pt x="3035" y="2971"/>
                    </a:lnTo>
                    <a:lnTo>
                      <a:pt x="3035" y="2888"/>
                    </a:lnTo>
                    <a:lnTo>
                      <a:pt x="3076" y="2929"/>
                    </a:lnTo>
                    <a:lnTo>
                      <a:pt x="3097" y="2929"/>
                    </a:lnTo>
                    <a:lnTo>
                      <a:pt x="3181" y="2825"/>
                    </a:lnTo>
                    <a:lnTo>
                      <a:pt x="3139" y="2825"/>
                    </a:lnTo>
                    <a:lnTo>
                      <a:pt x="3055" y="2804"/>
                    </a:lnTo>
                    <a:lnTo>
                      <a:pt x="3181" y="2804"/>
                    </a:lnTo>
                    <a:lnTo>
                      <a:pt x="3076" y="2783"/>
                    </a:lnTo>
                    <a:lnTo>
                      <a:pt x="3035" y="2720"/>
                    </a:lnTo>
                    <a:lnTo>
                      <a:pt x="3035" y="2678"/>
                    </a:lnTo>
                    <a:lnTo>
                      <a:pt x="3055" y="2657"/>
                    </a:lnTo>
                    <a:lnTo>
                      <a:pt x="3160" y="2657"/>
                    </a:lnTo>
                    <a:lnTo>
                      <a:pt x="3181" y="2616"/>
                    </a:lnTo>
                    <a:lnTo>
                      <a:pt x="3265" y="2553"/>
                    </a:lnTo>
                    <a:lnTo>
                      <a:pt x="3286" y="2448"/>
                    </a:lnTo>
                    <a:lnTo>
                      <a:pt x="3369" y="2448"/>
                    </a:lnTo>
                    <a:lnTo>
                      <a:pt x="3390" y="2469"/>
                    </a:lnTo>
                    <a:lnTo>
                      <a:pt x="3495" y="2406"/>
                    </a:lnTo>
                    <a:lnTo>
                      <a:pt x="3516" y="2344"/>
                    </a:lnTo>
                    <a:lnTo>
                      <a:pt x="3516" y="2260"/>
                    </a:lnTo>
                    <a:lnTo>
                      <a:pt x="3495" y="2197"/>
                    </a:lnTo>
                    <a:lnTo>
                      <a:pt x="3411" y="2281"/>
                    </a:lnTo>
                    <a:lnTo>
                      <a:pt x="3369" y="2302"/>
                    </a:lnTo>
                    <a:lnTo>
                      <a:pt x="3348" y="2281"/>
                    </a:lnTo>
                    <a:lnTo>
                      <a:pt x="3286" y="2281"/>
                    </a:lnTo>
                    <a:lnTo>
                      <a:pt x="3286" y="2344"/>
                    </a:lnTo>
                    <a:lnTo>
                      <a:pt x="3286" y="2406"/>
                    </a:lnTo>
                    <a:lnTo>
                      <a:pt x="3244" y="2448"/>
                    </a:lnTo>
                    <a:lnTo>
                      <a:pt x="3181" y="2448"/>
                    </a:lnTo>
                    <a:lnTo>
                      <a:pt x="3097" y="2490"/>
                    </a:lnTo>
                    <a:lnTo>
                      <a:pt x="3055" y="2511"/>
                    </a:lnTo>
                    <a:lnTo>
                      <a:pt x="3055" y="2574"/>
                    </a:lnTo>
                    <a:lnTo>
                      <a:pt x="2993" y="2595"/>
                    </a:lnTo>
                    <a:lnTo>
                      <a:pt x="3035" y="2553"/>
                    </a:lnTo>
                    <a:lnTo>
                      <a:pt x="3035" y="2469"/>
                    </a:lnTo>
                    <a:lnTo>
                      <a:pt x="2993" y="2490"/>
                    </a:lnTo>
                    <a:lnTo>
                      <a:pt x="2951" y="2490"/>
                    </a:lnTo>
                    <a:lnTo>
                      <a:pt x="2993" y="2469"/>
                    </a:lnTo>
                    <a:lnTo>
                      <a:pt x="3055" y="2406"/>
                    </a:lnTo>
                    <a:lnTo>
                      <a:pt x="3076" y="2385"/>
                    </a:lnTo>
                    <a:lnTo>
                      <a:pt x="3035" y="2364"/>
                    </a:lnTo>
                    <a:lnTo>
                      <a:pt x="3076" y="2302"/>
                    </a:lnTo>
                    <a:lnTo>
                      <a:pt x="3097" y="2239"/>
                    </a:lnTo>
                    <a:lnTo>
                      <a:pt x="3055" y="2197"/>
                    </a:lnTo>
                    <a:lnTo>
                      <a:pt x="2993" y="2260"/>
                    </a:lnTo>
                    <a:lnTo>
                      <a:pt x="3035" y="2197"/>
                    </a:lnTo>
                    <a:lnTo>
                      <a:pt x="3035" y="2155"/>
                    </a:lnTo>
                    <a:lnTo>
                      <a:pt x="2993" y="2155"/>
                    </a:lnTo>
                    <a:lnTo>
                      <a:pt x="2930" y="2176"/>
                    </a:lnTo>
                    <a:lnTo>
                      <a:pt x="2878" y="2166"/>
                    </a:lnTo>
                    <a:lnTo>
                      <a:pt x="2878" y="2166"/>
                    </a:lnTo>
                    <a:lnTo>
                      <a:pt x="2825" y="2176"/>
                    </a:lnTo>
                    <a:lnTo>
                      <a:pt x="2872" y="2165"/>
                    </a:lnTo>
                    <a:lnTo>
                      <a:pt x="2872" y="2165"/>
                    </a:lnTo>
                    <a:lnTo>
                      <a:pt x="2825" y="2155"/>
                    </a:lnTo>
                    <a:lnTo>
                      <a:pt x="2909" y="2155"/>
                    </a:lnTo>
                    <a:lnTo>
                      <a:pt x="2993" y="2113"/>
                    </a:lnTo>
                    <a:lnTo>
                      <a:pt x="3035" y="2072"/>
                    </a:lnTo>
                    <a:lnTo>
                      <a:pt x="3076" y="2072"/>
                    </a:lnTo>
                    <a:lnTo>
                      <a:pt x="3139" y="2051"/>
                    </a:lnTo>
                    <a:lnTo>
                      <a:pt x="3139" y="1967"/>
                    </a:lnTo>
                    <a:lnTo>
                      <a:pt x="3181" y="1904"/>
                    </a:lnTo>
                    <a:lnTo>
                      <a:pt x="3181" y="1862"/>
                    </a:lnTo>
                    <a:lnTo>
                      <a:pt x="3097" y="1800"/>
                    </a:lnTo>
                    <a:lnTo>
                      <a:pt x="2993" y="1716"/>
                    </a:lnTo>
                    <a:lnTo>
                      <a:pt x="2888" y="1716"/>
                    </a:lnTo>
                    <a:lnTo>
                      <a:pt x="2783" y="1737"/>
                    </a:lnTo>
                    <a:lnTo>
                      <a:pt x="2742" y="1737"/>
                    </a:lnTo>
                    <a:lnTo>
                      <a:pt x="2742" y="1779"/>
                    </a:lnTo>
                    <a:lnTo>
                      <a:pt x="2679" y="1862"/>
                    </a:lnTo>
                    <a:lnTo>
                      <a:pt x="2658" y="1946"/>
                    </a:lnTo>
                    <a:lnTo>
                      <a:pt x="2679" y="1841"/>
                    </a:lnTo>
                    <a:lnTo>
                      <a:pt x="2658" y="1820"/>
                    </a:lnTo>
                    <a:lnTo>
                      <a:pt x="2679" y="1758"/>
                    </a:lnTo>
                    <a:lnTo>
                      <a:pt x="2742" y="1674"/>
                    </a:lnTo>
                    <a:lnTo>
                      <a:pt x="2721" y="1674"/>
                    </a:lnTo>
                    <a:lnTo>
                      <a:pt x="2637" y="1737"/>
                    </a:lnTo>
                    <a:lnTo>
                      <a:pt x="2574" y="1779"/>
                    </a:lnTo>
                    <a:lnTo>
                      <a:pt x="2553" y="1862"/>
                    </a:lnTo>
                    <a:lnTo>
                      <a:pt x="2532" y="1841"/>
                    </a:lnTo>
                    <a:lnTo>
                      <a:pt x="2491" y="1862"/>
                    </a:lnTo>
                    <a:lnTo>
                      <a:pt x="2449" y="1883"/>
                    </a:lnTo>
                    <a:lnTo>
                      <a:pt x="2428" y="1862"/>
                    </a:lnTo>
                    <a:lnTo>
                      <a:pt x="2344" y="1925"/>
                    </a:lnTo>
                    <a:lnTo>
                      <a:pt x="2323" y="2030"/>
                    </a:lnTo>
                    <a:lnTo>
                      <a:pt x="2239" y="2072"/>
                    </a:lnTo>
                    <a:lnTo>
                      <a:pt x="2239" y="2072"/>
                    </a:lnTo>
                    <a:lnTo>
                      <a:pt x="2281" y="2030"/>
                    </a:lnTo>
                    <a:lnTo>
                      <a:pt x="2323" y="1883"/>
                    </a:lnTo>
                    <a:lnTo>
                      <a:pt x="2365" y="1779"/>
                    </a:lnTo>
                    <a:lnTo>
                      <a:pt x="2344" y="1758"/>
                    </a:lnTo>
                    <a:lnTo>
                      <a:pt x="2281" y="1779"/>
                    </a:lnTo>
                    <a:lnTo>
                      <a:pt x="2260" y="1841"/>
                    </a:lnTo>
                    <a:lnTo>
                      <a:pt x="2219" y="1883"/>
                    </a:lnTo>
                    <a:lnTo>
                      <a:pt x="2177" y="1841"/>
                    </a:lnTo>
                    <a:lnTo>
                      <a:pt x="2239" y="1779"/>
                    </a:lnTo>
                    <a:lnTo>
                      <a:pt x="2260" y="1737"/>
                    </a:lnTo>
                    <a:lnTo>
                      <a:pt x="2260" y="1716"/>
                    </a:lnTo>
                    <a:lnTo>
                      <a:pt x="2177" y="1737"/>
                    </a:lnTo>
                    <a:lnTo>
                      <a:pt x="2072" y="1820"/>
                    </a:lnTo>
                    <a:lnTo>
                      <a:pt x="2030" y="1820"/>
                    </a:lnTo>
                    <a:lnTo>
                      <a:pt x="2009" y="1737"/>
                    </a:lnTo>
                    <a:lnTo>
                      <a:pt x="1967" y="1737"/>
                    </a:lnTo>
                    <a:lnTo>
                      <a:pt x="1905" y="1820"/>
                    </a:lnTo>
                    <a:lnTo>
                      <a:pt x="1842" y="1820"/>
                    </a:lnTo>
                    <a:lnTo>
                      <a:pt x="1842" y="1779"/>
                    </a:lnTo>
                    <a:lnTo>
                      <a:pt x="1947" y="1737"/>
                    </a:lnTo>
                    <a:lnTo>
                      <a:pt x="2009" y="1632"/>
                    </a:lnTo>
                    <a:lnTo>
                      <a:pt x="2030" y="1548"/>
                    </a:lnTo>
                    <a:lnTo>
                      <a:pt x="1947" y="1548"/>
                    </a:lnTo>
                    <a:lnTo>
                      <a:pt x="1863" y="1611"/>
                    </a:lnTo>
                    <a:lnTo>
                      <a:pt x="1863" y="1611"/>
                    </a:lnTo>
                    <a:lnTo>
                      <a:pt x="1926" y="1527"/>
                    </a:lnTo>
                    <a:lnTo>
                      <a:pt x="2009" y="1444"/>
                    </a:lnTo>
                    <a:lnTo>
                      <a:pt x="2114" y="1444"/>
                    </a:lnTo>
                    <a:lnTo>
                      <a:pt x="2156" y="1423"/>
                    </a:lnTo>
                    <a:lnTo>
                      <a:pt x="2239" y="1381"/>
                    </a:lnTo>
                    <a:lnTo>
                      <a:pt x="2281" y="1339"/>
                    </a:lnTo>
                    <a:lnTo>
                      <a:pt x="2281" y="1276"/>
                    </a:lnTo>
                    <a:lnTo>
                      <a:pt x="2260" y="1318"/>
                    </a:lnTo>
                    <a:lnTo>
                      <a:pt x="2156" y="1339"/>
                    </a:lnTo>
                    <a:lnTo>
                      <a:pt x="2114" y="1318"/>
                    </a:lnTo>
                    <a:lnTo>
                      <a:pt x="2030" y="1235"/>
                    </a:lnTo>
                    <a:lnTo>
                      <a:pt x="1967" y="1235"/>
                    </a:lnTo>
                    <a:lnTo>
                      <a:pt x="1926" y="1255"/>
                    </a:lnTo>
                    <a:lnTo>
                      <a:pt x="1967" y="1151"/>
                    </a:lnTo>
                    <a:lnTo>
                      <a:pt x="2009" y="1130"/>
                    </a:lnTo>
                    <a:lnTo>
                      <a:pt x="2009" y="1109"/>
                    </a:lnTo>
                    <a:lnTo>
                      <a:pt x="1947" y="1130"/>
                    </a:lnTo>
                    <a:lnTo>
                      <a:pt x="1863" y="1193"/>
                    </a:lnTo>
                    <a:lnTo>
                      <a:pt x="1821" y="1255"/>
                    </a:lnTo>
                    <a:lnTo>
                      <a:pt x="1737" y="1339"/>
                    </a:lnTo>
                    <a:lnTo>
                      <a:pt x="1695" y="1360"/>
                    </a:lnTo>
                    <a:lnTo>
                      <a:pt x="1654" y="1423"/>
                    </a:lnTo>
                    <a:lnTo>
                      <a:pt x="1591" y="1465"/>
                    </a:lnTo>
                    <a:lnTo>
                      <a:pt x="1528" y="1548"/>
                    </a:lnTo>
                    <a:lnTo>
                      <a:pt x="1528" y="1444"/>
                    </a:lnTo>
                    <a:lnTo>
                      <a:pt x="1549" y="1360"/>
                    </a:lnTo>
                    <a:lnTo>
                      <a:pt x="1612" y="1297"/>
                    </a:lnTo>
                    <a:lnTo>
                      <a:pt x="1612" y="1235"/>
                    </a:lnTo>
                    <a:lnTo>
                      <a:pt x="1654" y="1130"/>
                    </a:lnTo>
                    <a:lnTo>
                      <a:pt x="1737" y="1046"/>
                    </a:lnTo>
                    <a:lnTo>
                      <a:pt x="1737" y="1004"/>
                    </a:lnTo>
                    <a:lnTo>
                      <a:pt x="1800" y="942"/>
                    </a:lnTo>
                    <a:lnTo>
                      <a:pt x="1821" y="921"/>
                    </a:lnTo>
                    <a:lnTo>
                      <a:pt x="1863" y="816"/>
                    </a:lnTo>
                    <a:lnTo>
                      <a:pt x="1947" y="774"/>
                    </a:lnTo>
                    <a:lnTo>
                      <a:pt x="2009" y="711"/>
                    </a:lnTo>
                    <a:lnTo>
                      <a:pt x="2051" y="691"/>
                    </a:lnTo>
                    <a:lnTo>
                      <a:pt x="2072" y="670"/>
                    </a:lnTo>
                    <a:lnTo>
                      <a:pt x="2072" y="607"/>
                    </a:lnTo>
                    <a:lnTo>
                      <a:pt x="2114" y="565"/>
                    </a:lnTo>
                    <a:lnTo>
                      <a:pt x="2135" y="481"/>
                    </a:lnTo>
                    <a:lnTo>
                      <a:pt x="2135" y="523"/>
                    </a:lnTo>
                    <a:lnTo>
                      <a:pt x="2114" y="586"/>
                    </a:lnTo>
                    <a:lnTo>
                      <a:pt x="2135" y="628"/>
                    </a:lnTo>
                    <a:lnTo>
                      <a:pt x="2219" y="523"/>
                    </a:lnTo>
                    <a:lnTo>
                      <a:pt x="2323" y="419"/>
                    </a:lnTo>
                    <a:lnTo>
                      <a:pt x="2344" y="377"/>
                    </a:lnTo>
                    <a:lnTo>
                      <a:pt x="2323" y="314"/>
                    </a:lnTo>
                    <a:lnTo>
                      <a:pt x="2260" y="314"/>
                    </a:lnTo>
                    <a:lnTo>
                      <a:pt x="2219" y="377"/>
                    </a:lnTo>
                    <a:lnTo>
                      <a:pt x="2177" y="293"/>
                    </a:lnTo>
                    <a:lnTo>
                      <a:pt x="2156" y="272"/>
                    </a:lnTo>
                    <a:lnTo>
                      <a:pt x="2177" y="209"/>
                    </a:lnTo>
                    <a:lnTo>
                      <a:pt x="2239" y="188"/>
                    </a:lnTo>
                    <a:lnTo>
                      <a:pt x="2323" y="209"/>
                    </a:lnTo>
                    <a:lnTo>
                      <a:pt x="2386" y="272"/>
                    </a:lnTo>
                    <a:lnTo>
                      <a:pt x="2449" y="251"/>
                    </a:lnTo>
                    <a:lnTo>
                      <a:pt x="2491" y="188"/>
                    </a:lnTo>
                    <a:lnTo>
                      <a:pt x="2491" y="42"/>
                    </a:lnTo>
                    <a:lnTo>
                      <a:pt x="2428" y="42"/>
                    </a:lnTo>
                    <a:lnTo>
                      <a:pt x="2365" y="63"/>
                    </a:lnTo>
                    <a:lnTo>
                      <a:pt x="2365" y="105"/>
                    </a:lnTo>
                    <a:lnTo>
                      <a:pt x="2323" y="105"/>
                    </a:lnTo>
                    <a:lnTo>
                      <a:pt x="2323" y="63"/>
                    </a:lnTo>
                    <a:lnTo>
                      <a:pt x="2323" y="0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8" name="Google Shape;2597;p78"/>
              <p:cNvSpPr/>
              <p:nvPr/>
            </p:nvSpPr>
            <p:spPr>
              <a:xfrm>
                <a:off x="1922950" y="1659350"/>
                <a:ext cx="1050900" cy="913875"/>
              </a:xfrm>
              <a:custGeom>
                <a:avLst/>
                <a:gdLst/>
                <a:ahLst/>
                <a:cxnLst/>
                <a:rect l="l" t="t" r="r" b="b"/>
                <a:pathLst>
                  <a:path w="42036" h="36555" extrusionOk="0">
                    <a:moveTo>
                      <a:pt x="4310" y="26929"/>
                    </a:moveTo>
                    <a:lnTo>
                      <a:pt x="4310" y="27055"/>
                    </a:lnTo>
                    <a:lnTo>
                      <a:pt x="4268" y="27159"/>
                    </a:lnTo>
                    <a:lnTo>
                      <a:pt x="4101" y="27264"/>
                    </a:lnTo>
                    <a:lnTo>
                      <a:pt x="4076" y="27268"/>
                    </a:lnTo>
                    <a:lnTo>
                      <a:pt x="4076" y="27268"/>
                    </a:lnTo>
                    <a:lnTo>
                      <a:pt x="4101" y="27243"/>
                    </a:lnTo>
                    <a:lnTo>
                      <a:pt x="4185" y="27117"/>
                    </a:lnTo>
                    <a:lnTo>
                      <a:pt x="4289" y="27034"/>
                    </a:lnTo>
                    <a:lnTo>
                      <a:pt x="4310" y="26929"/>
                    </a:lnTo>
                    <a:close/>
                    <a:moveTo>
                      <a:pt x="40508" y="27473"/>
                    </a:moveTo>
                    <a:lnTo>
                      <a:pt x="40299" y="27557"/>
                    </a:lnTo>
                    <a:lnTo>
                      <a:pt x="40090" y="27599"/>
                    </a:lnTo>
                    <a:lnTo>
                      <a:pt x="40132" y="27536"/>
                    </a:lnTo>
                    <a:lnTo>
                      <a:pt x="40404" y="27473"/>
                    </a:lnTo>
                    <a:close/>
                    <a:moveTo>
                      <a:pt x="19459" y="0"/>
                    </a:moveTo>
                    <a:lnTo>
                      <a:pt x="19187" y="105"/>
                    </a:lnTo>
                    <a:lnTo>
                      <a:pt x="18810" y="105"/>
                    </a:lnTo>
                    <a:lnTo>
                      <a:pt x="18727" y="63"/>
                    </a:lnTo>
                    <a:lnTo>
                      <a:pt x="18392" y="84"/>
                    </a:lnTo>
                    <a:lnTo>
                      <a:pt x="18308" y="63"/>
                    </a:lnTo>
                    <a:lnTo>
                      <a:pt x="18120" y="105"/>
                    </a:lnTo>
                    <a:lnTo>
                      <a:pt x="18078" y="210"/>
                    </a:lnTo>
                    <a:lnTo>
                      <a:pt x="18120" y="272"/>
                    </a:lnTo>
                    <a:lnTo>
                      <a:pt x="18078" y="377"/>
                    </a:lnTo>
                    <a:lnTo>
                      <a:pt x="18078" y="524"/>
                    </a:lnTo>
                    <a:lnTo>
                      <a:pt x="18036" y="775"/>
                    </a:lnTo>
                    <a:lnTo>
                      <a:pt x="18120" y="879"/>
                    </a:lnTo>
                    <a:lnTo>
                      <a:pt x="18036" y="942"/>
                    </a:lnTo>
                    <a:lnTo>
                      <a:pt x="17911" y="942"/>
                    </a:lnTo>
                    <a:lnTo>
                      <a:pt x="17764" y="1109"/>
                    </a:lnTo>
                    <a:lnTo>
                      <a:pt x="17701" y="1214"/>
                    </a:lnTo>
                    <a:lnTo>
                      <a:pt x="17471" y="1298"/>
                    </a:lnTo>
                    <a:lnTo>
                      <a:pt x="17367" y="1444"/>
                    </a:lnTo>
                    <a:lnTo>
                      <a:pt x="17095" y="1633"/>
                    </a:lnTo>
                    <a:lnTo>
                      <a:pt x="16990" y="1674"/>
                    </a:lnTo>
                    <a:lnTo>
                      <a:pt x="16990" y="1758"/>
                    </a:lnTo>
                    <a:lnTo>
                      <a:pt x="17074" y="1925"/>
                    </a:lnTo>
                    <a:lnTo>
                      <a:pt x="17074" y="2072"/>
                    </a:lnTo>
                    <a:lnTo>
                      <a:pt x="16760" y="2030"/>
                    </a:lnTo>
                    <a:lnTo>
                      <a:pt x="16739" y="1946"/>
                    </a:lnTo>
                    <a:lnTo>
                      <a:pt x="16718" y="2135"/>
                    </a:lnTo>
                    <a:lnTo>
                      <a:pt x="16613" y="2281"/>
                    </a:lnTo>
                    <a:lnTo>
                      <a:pt x="16530" y="2302"/>
                    </a:lnTo>
                    <a:lnTo>
                      <a:pt x="16509" y="2365"/>
                    </a:lnTo>
                    <a:lnTo>
                      <a:pt x="16300" y="2407"/>
                    </a:lnTo>
                    <a:lnTo>
                      <a:pt x="16237" y="2574"/>
                    </a:lnTo>
                    <a:lnTo>
                      <a:pt x="16132" y="2595"/>
                    </a:lnTo>
                    <a:lnTo>
                      <a:pt x="16028" y="2700"/>
                    </a:lnTo>
                    <a:lnTo>
                      <a:pt x="15944" y="2700"/>
                    </a:lnTo>
                    <a:lnTo>
                      <a:pt x="15923" y="2804"/>
                    </a:lnTo>
                    <a:lnTo>
                      <a:pt x="15776" y="2888"/>
                    </a:lnTo>
                    <a:lnTo>
                      <a:pt x="15672" y="2993"/>
                    </a:lnTo>
                    <a:lnTo>
                      <a:pt x="15588" y="2972"/>
                    </a:lnTo>
                    <a:lnTo>
                      <a:pt x="15588" y="3076"/>
                    </a:lnTo>
                    <a:lnTo>
                      <a:pt x="15776" y="3139"/>
                    </a:lnTo>
                    <a:lnTo>
                      <a:pt x="15986" y="3139"/>
                    </a:lnTo>
                    <a:lnTo>
                      <a:pt x="15986" y="3244"/>
                    </a:lnTo>
                    <a:lnTo>
                      <a:pt x="15839" y="3202"/>
                    </a:lnTo>
                    <a:lnTo>
                      <a:pt x="15944" y="3516"/>
                    </a:lnTo>
                    <a:lnTo>
                      <a:pt x="16028" y="3599"/>
                    </a:lnTo>
                    <a:lnTo>
                      <a:pt x="16007" y="3725"/>
                    </a:lnTo>
                    <a:lnTo>
                      <a:pt x="15944" y="3871"/>
                    </a:lnTo>
                    <a:lnTo>
                      <a:pt x="16007" y="4018"/>
                    </a:lnTo>
                    <a:lnTo>
                      <a:pt x="15902" y="4185"/>
                    </a:lnTo>
                    <a:lnTo>
                      <a:pt x="15902" y="4394"/>
                    </a:lnTo>
                    <a:lnTo>
                      <a:pt x="15902" y="4457"/>
                    </a:lnTo>
                    <a:lnTo>
                      <a:pt x="15986" y="4457"/>
                    </a:lnTo>
                    <a:lnTo>
                      <a:pt x="16028" y="4478"/>
                    </a:lnTo>
                    <a:lnTo>
                      <a:pt x="16111" y="4394"/>
                    </a:lnTo>
                    <a:lnTo>
                      <a:pt x="16237" y="4374"/>
                    </a:lnTo>
                    <a:lnTo>
                      <a:pt x="16341" y="4394"/>
                    </a:lnTo>
                    <a:lnTo>
                      <a:pt x="16509" y="4374"/>
                    </a:lnTo>
                    <a:lnTo>
                      <a:pt x="16676" y="4227"/>
                    </a:lnTo>
                    <a:lnTo>
                      <a:pt x="16760" y="4185"/>
                    </a:lnTo>
                    <a:lnTo>
                      <a:pt x="16760" y="4143"/>
                    </a:lnTo>
                    <a:lnTo>
                      <a:pt x="16864" y="4060"/>
                    </a:lnTo>
                    <a:lnTo>
                      <a:pt x="16927" y="4143"/>
                    </a:lnTo>
                    <a:lnTo>
                      <a:pt x="16927" y="4269"/>
                    </a:lnTo>
                    <a:lnTo>
                      <a:pt x="16844" y="4353"/>
                    </a:lnTo>
                    <a:lnTo>
                      <a:pt x="16927" y="4457"/>
                    </a:lnTo>
                    <a:lnTo>
                      <a:pt x="17032" y="4457"/>
                    </a:lnTo>
                    <a:lnTo>
                      <a:pt x="17178" y="4374"/>
                    </a:lnTo>
                    <a:lnTo>
                      <a:pt x="17346" y="4374"/>
                    </a:lnTo>
                    <a:lnTo>
                      <a:pt x="17450" y="4248"/>
                    </a:lnTo>
                    <a:lnTo>
                      <a:pt x="17597" y="4081"/>
                    </a:lnTo>
                    <a:lnTo>
                      <a:pt x="17576" y="4018"/>
                    </a:lnTo>
                    <a:lnTo>
                      <a:pt x="17701" y="3850"/>
                    </a:lnTo>
                    <a:lnTo>
                      <a:pt x="17722" y="3767"/>
                    </a:lnTo>
                    <a:lnTo>
                      <a:pt x="17890" y="3620"/>
                    </a:lnTo>
                    <a:lnTo>
                      <a:pt x="18015" y="3557"/>
                    </a:lnTo>
                    <a:lnTo>
                      <a:pt x="18036" y="3453"/>
                    </a:lnTo>
                    <a:lnTo>
                      <a:pt x="18099" y="3306"/>
                    </a:lnTo>
                    <a:lnTo>
                      <a:pt x="18204" y="3453"/>
                    </a:lnTo>
                    <a:lnTo>
                      <a:pt x="18350" y="3453"/>
                    </a:lnTo>
                    <a:lnTo>
                      <a:pt x="18497" y="3348"/>
                    </a:lnTo>
                    <a:lnTo>
                      <a:pt x="18643" y="3327"/>
                    </a:lnTo>
                    <a:lnTo>
                      <a:pt x="18706" y="3181"/>
                    </a:lnTo>
                    <a:lnTo>
                      <a:pt x="18769" y="3181"/>
                    </a:lnTo>
                    <a:lnTo>
                      <a:pt x="18873" y="3076"/>
                    </a:lnTo>
                    <a:lnTo>
                      <a:pt x="18936" y="2909"/>
                    </a:lnTo>
                    <a:lnTo>
                      <a:pt x="19124" y="2867"/>
                    </a:lnTo>
                    <a:lnTo>
                      <a:pt x="19187" y="2846"/>
                    </a:lnTo>
                    <a:lnTo>
                      <a:pt x="19250" y="2888"/>
                    </a:lnTo>
                    <a:lnTo>
                      <a:pt x="19333" y="2846"/>
                    </a:lnTo>
                    <a:lnTo>
                      <a:pt x="19543" y="2846"/>
                    </a:lnTo>
                    <a:lnTo>
                      <a:pt x="19668" y="2762"/>
                    </a:lnTo>
                    <a:lnTo>
                      <a:pt x="19773" y="2762"/>
                    </a:lnTo>
                    <a:lnTo>
                      <a:pt x="20024" y="2658"/>
                    </a:lnTo>
                    <a:lnTo>
                      <a:pt x="20233" y="2616"/>
                    </a:lnTo>
                    <a:lnTo>
                      <a:pt x="20296" y="2595"/>
                    </a:lnTo>
                    <a:cubicBezTo>
                      <a:pt x="20338" y="2679"/>
                      <a:pt x="20442" y="2741"/>
                      <a:pt x="20526" y="2762"/>
                    </a:cubicBezTo>
                    <a:lnTo>
                      <a:pt x="20401" y="2783"/>
                    </a:lnTo>
                    <a:lnTo>
                      <a:pt x="19877" y="2993"/>
                    </a:lnTo>
                    <a:lnTo>
                      <a:pt x="19752" y="3097"/>
                    </a:lnTo>
                    <a:lnTo>
                      <a:pt x="19438" y="3181"/>
                    </a:lnTo>
                    <a:lnTo>
                      <a:pt x="19020" y="3369"/>
                    </a:lnTo>
                    <a:lnTo>
                      <a:pt x="18852" y="3495"/>
                    </a:lnTo>
                    <a:lnTo>
                      <a:pt x="18852" y="3578"/>
                    </a:lnTo>
                    <a:lnTo>
                      <a:pt x="18957" y="3578"/>
                    </a:lnTo>
                    <a:lnTo>
                      <a:pt x="19020" y="3620"/>
                    </a:lnTo>
                    <a:lnTo>
                      <a:pt x="18915" y="3704"/>
                    </a:lnTo>
                    <a:lnTo>
                      <a:pt x="18831" y="3704"/>
                    </a:lnTo>
                    <a:lnTo>
                      <a:pt x="18643" y="3850"/>
                    </a:lnTo>
                    <a:lnTo>
                      <a:pt x="18497" y="3850"/>
                    </a:lnTo>
                    <a:lnTo>
                      <a:pt x="18413" y="3934"/>
                    </a:lnTo>
                    <a:lnTo>
                      <a:pt x="18392" y="4039"/>
                    </a:lnTo>
                    <a:lnTo>
                      <a:pt x="18225" y="4143"/>
                    </a:lnTo>
                    <a:lnTo>
                      <a:pt x="18162" y="4227"/>
                    </a:lnTo>
                    <a:lnTo>
                      <a:pt x="18162" y="4353"/>
                    </a:lnTo>
                    <a:lnTo>
                      <a:pt x="18225" y="4311"/>
                    </a:lnTo>
                    <a:lnTo>
                      <a:pt x="18308" y="4374"/>
                    </a:lnTo>
                    <a:lnTo>
                      <a:pt x="18266" y="4457"/>
                    </a:lnTo>
                    <a:lnTo>
                      <a:pt x="18287" y="4478"/>
                    </a:lnTo>
                    <a:lnTo>
                      <a:pt x="18371" y="4457"/>
                    </a:lnTo>
                    <a:lnTo>
                      <a:pt x="18476" y="4415"/>
                    </a:lnTo>
                    <a:lnTo>
                      <a:pt x="18580" y="4415"/>
                    </a:lnTo>
                    <a:lnTo>
                      <a:pt x="18643" y="4457"/>
                    </a:lnTo>
                    <a:lnTo>
                      <a:pt x="18622" y="4541"/>
                    </a:lnTo>
                    <a:lnTo>
                      <a:pt x="18497" y="4583"/>
                    </a:lnTo>
                    <a:lnTo>
                      <a:pt x="18371" y="4520"/>
                    </a:lnTo>
                    <a:lnTo>
                      <a:pt x="18287" y="4562"/>
                    </a:lnTo>
                    <a:lnTo>
                      <a:pt x="18308" y="4666"/>
                    </a:lnTo>
                    <a:lnTo>
                      <a:pt x="18517" y="4771"/>
                    </a:lnTo>
                    <a:lnTo>
                      <a:pt x="18601" y="4729"/>
                    </a:lnTo>
                    <a:lnTo>
                      <a:pt x="18622" y="4646"/>
                    </a:lnTo>
                    <a:lnTo>
                      <a:pt x="18685" y="4646"/>
                    </a:lnTo>
                    <a:lnTo>
                      <a:pt x="18727" y="4687"/>
                    </a:lnTo>
                    <a:lnTo>
                      <a:pt x="18685" y="4771"/>
                    </a:lnTo>
                    <a:lnTo>
                      <a:pt x="18789" y="4771"/>
                    </a:lnTo>
                    <a:lnTo>
                      <a:pt x="18957" y="4792"/>
                    </a:lnTo>
                    <a:lnTo>
                      <a:pt x="19145" y="4750"/>
                    </a:lnTo>
                    <a:lnTo>
                      <a:pt x="19250" y="4750"/>
                    </a:lnTo>
                    <a:lnTo>
                      <a:pt x="19417" y="4834"/>
                    </a:lnTo>
                    <a:lnTo>
                      <a:pt x="19543" y="4792"/>
                    </a:lnTo>
                    <a:lnTo>
                      <a:pt x="19647" y="4855"/>
                    </a:lnTo>
                    <a:lnTo>
                      <a:pt x="19689" y="4959"/>
                    </a:lnTo>
                    <a:lnTo>
                      <a:pt x="19773" y="4959"/>
                    </a:lnTo>
                    <a:lnTo>
                      <a:pt x="19752" y="5001"/>
                    </a:lnTo>
                    <a:lnTo>
                      <a:pt x="19668" y="5001"/>
                    </a:lnTo>
                    <a:lnTo>
                      <a:pt x="19522" y="4897"/>
                    </a:lnTo>
                    <a:lnTo>
                      <a:pt x="19313" y="4897"/>
                    </a:lnTo>
                    <a:lnTo>
                      <a:pt x="19250" y="4959"/>
                    </a:lnTo>
                    <a:lnTo>
                      <a:pt x="19375" y="5001"/>
                    </a:lnTo>
                    <a:lnTo>
                      <a:pt x="19417" y="5064"/>
                    </a:lnTo>
                    <a:lnTo>
                      <a:pt x="19229" y="5064"/>
                    </a:lnTo>
                    <a:lnTo>
                      <a:pt x="19145" y="4980"/>
                    </a:lnTo>
                    <a:lnTo>
                      <a:pt x="18894" y="5001"/>
                    </a:lnTo>
                    <a:lnTo>
                      <a:pt x="18810" y="5064"/>
                    </a:lnTo>
                    <a:lnTo>
                      <a:pt x="18727" y="5001"/>
                    </a:lnTo>
                    <a:lnTo>
                      <a:pt x="18643" y="5001"/>
                    </a:lnTo>
                    <a:lnTo>
                      <a:pt x="18580" y="5043"/>
                    </a:lnTo>
                    <a:lnTo>
                      <a:pt x="18497" y="5043"/>
                    </a:lnTo>
                    <a:lnTo>
                      <a:pt x="18225" y="5064"/>
                    </a:lnTo>
                    <a:lnTo>
                      <a:pt x="18183" y="5085"/>
                    </a:lnTo>
                    <a:lnTo>
                      <a:pt x="17973" y="5127"/>
                    </a:lnTo>
                    <a:lnTo>
                      <a:pt x="17953" y="5273"/>
                    </a:lnTo>
                    <a:lnTo>
                      <a:pt x="17973" y="5587"/>
                    </a:lnTo>
                    <a:lnTo>
                      <a:pt x="17994" y="5629"/>
                    </a:lnTo>
                    <a:lnTo>
                      <a:pt x="17994" y="5754"/>
                    </a:lnTo>
                    <a:lnTo>
                      <a:pt x="17953" y="5796"/>
                    </a:lnTo>
                    <a:lnTo>
                      <a:pt x="17953" y="5859"/>
                    </a:lnTo>
                    <a:lnTo>
                      <a:pt x="17994" y="5922"/>
                    </a:lnTo>
                    <a:lnTo>
                      <a:pt x="18099" y="5901"/>
                    </a:lnTo>
                    <a:lnTo>
                      <a:pt x="18141" y="5901"/>
                    </a:lnTo>
                    <a:lnTo>
                      <a:pt x="18225" y="5943"/>
                    </a:lnTo>
                    <a:lnTo>
                      <a:pt x="18329" y="5943"/>
                    </a:lnTo>
                    <a:lnTo>
                      <a:pt x="18371" y="5901"/>
                    </a:lnTo>
                    <a:lnTo>
                      <a:pt x="18392" y="5901"/>
                    </a:lnTo>
                    <a:lnTo>
                      <a:pt x="18476" y="5922"/>
                    </a:lnTo>
                    <a:lnTo>
                      <a:pt x="18517" y="5964"/>
                    </a:lnTo>
                    <a:lnTo>
                      <a:pt x="18559" y="5943"/>
                    </a:lnTo>
                    <a:lnTo>
                      <a:pt x="18622" y="6006"/>
                    </a:lnTo>
                    <a:lnTo>
                      <a:pt x="18622" y="6047"/>
                    </a:lnTo>
                    <a:lnTo>
                      <a:pt x="18706" y="6068"/>
                    </a:lnTo>
                    <a:lnTo>
                      <a:pt x="18789" y="6047"/>
                    </a:lnTo>
                    <a:lnTo>
                      <a:pt x="18852" y="6047"/>
                    </a:lnTo>
                    <a:lnTo>
                      <a:pt x="18915" y="6110"/>
                    </a:lnTo>
                    <a:lnTo>
                      <a:pt x="19041" y="6110"/>
                    </a:lnTo>
                    <a:lnTo>
                      <a:pt x="19124" y="6068"/>
                    </a:lnTo>
                    <a:lnTo>
                      <a:pt x="19229" y="6131"/>
                    </a:lnTo>
                    <a:lnTo>
                      <a:pt x="19333" y="6068"/>
                    </a:lnTo>
                    <a:lnTo>
                      <a:pt x="19417" y="6110"/>
                    </a:lnTo>
                    <a:lnTo>
                      <a:pt x="19543" y="6110"/>
                    </a:lnTo>
                    <a:lnTo>
                      <a:pt x="19647" y="6068"/>
                    </a:lnTo>
                    <a:lnTo>
                      <a:pt x="19752" y="6131"/>
                    </a:lnTo>
                    <a:lnTo>
                      <a:pt x="19773" y="6215"/>
                    </a:lnTo>
                    <a:lnTo>
                      <a:pt x="19857" y="6152"/>
                    </a:lnTo>
                    <a:lnTo>
                      <a:pt x="19877" y="6257"/>
                    </a:lnTo>
                    <a:lnTo>
                      <a:pt x="19982" y="6340"/>
                    </a:lnTo>
                    <a:lnTo>
                      <a:pt x="19982" y="6382"/>
                    </a:lnTo>
                    <a:lnTo>
                      <a:pt x="20003" y="6445"/>
                    </a:lnTo>
                    <a:lnTo>
                      <a:pt x="20108" y="6445"/>
                    </a:lnTo>
                    <a:lnTo>
                      <a:pt x="20191" y="6466"/>
                    </a:lnTo>
                    <a:lnTo>
                      <a:pt x="20212" y="6550"/>
                    </a:lnTo>
                    <a:lnTo>
                      <a:pt x="20275" y="6570"/>
                    </a:lnTo>
                    <a:lnTo>
                      <a:pt x="20359" y="6654"/>
                    </a:lnTo>
                    <a:lnTo>
                      <a:pt x="20317" y="6696"/>
                    </a:lnTo>
                    <a:lnTo>
                      <a:pt x="20317" y="6780"/>
                    </a:lnTo>
                    <a:lnTo>
                      <a:pt x="20422" y="6884"/>
                    </a:lnTo>
                    <a:lnTo>
                      <a:pt x="20589" y="6989"/>
                    </a:lnTo>
                    <a:lnTo>
                      <a:pt x="20589" y="7052"/>
                    </a:lnTo>
                    <a:lnTo>
                      <a:pt x="20568" y="7073"/>
                    </a:lnTo>
                    <a:lnTo>
                      <a:pt x="20589" y="7114"/>
                    </a:lnTo>
                    <a:lnTo>
                      <a:pt x="20526" y="7094"/>
                    </a:lnTo>
                    <a:lnTo>
                      <a:pt x="20317" y="7052"/>
                    </a:lnTo>
                    <a:lnTo>
                      <a:pt x="20170" y="6989"/>
                    </a:lnTo>
                    <a:lnTo>
                      <a:pt x="20087" y="7010"/>
                    </a:lnTo>
                    <a:lnTo>
                      <a:pt x="20003" y="6989"/>
                    </a:lnTo>
                    <a:lnTo>
                      <a:pt x="19982" y="7010"/>
                    </a:lnTo>
                    <a:lnTo>
                      <a:pt x="19898" y="7010"/>
                    </a:lnTo>
                    <a:lnTo>
                      <a:pt x="19836" y="6905"/>
                    </a:lnTo>
                    <a:lnTo>
                      <a:pt x="19752" y="6905"/>
                    </a:lnTo>
                    <a:lnTo>
                      <a:pt x="19689" y="6801"/>
                    </a:lnTo>
                    <a:lnTo>
                      <a:pt x="19647" y="6780"/>
                    </a:lnTo>
                    <a:lnTo>
                      <a:pt x="19522" y="6801"/>
                    </a:lnTo>
                    <a:lnTo>
                      <a:pt x="19438" y="6780"/>
                    </a:lnTo>
                    <a:lnTo>
                      <a:pt x="19375" y="6738"/>
                    </a:lnTo>
                    <a:lnTo>
                      <a:pt x="19250" y="6675"/>
                    </a:lnTo>
                    <a:lnTo>
                      <a:pt x="19229" y="6591"/>
                    </a:lnTo>
                    <a:lnTo>
                      <a:pt x="19166" y="6591"/>
                    </a:lnTo>
                    <a:lnTo>
                      <a:pt x="19124" y="6570"/>
                    </a:lnTo>
                    <a:lnTo>
                      <a:pt x="18999" y="6570"/>
                    </a:lnTo>
                    <a:lnTo>
                      <a:pt x="18936" y="6550"/>
                    </a:lnTo>
                    <a:lnTo>
                      <a:pt x="18685" y="6550"/>
                    </a:lnTo>
                    <a:lnTo>
                      <a:pt x="18517" y="6529"/>
                    </a:lnTo>
                    <a:lnTo>
                      <a:pt x="18413" y="6487"/>
                    </a:lnTo>
                    <a:lnTo>
                      <a:pt x="17973" y="6487"/>
                    </a:lnTo>
                    <a:lnTo>
                      <a:pt x="17890" y="6529"/>
                    </a:lnTo>
                    <a:lnTo>
                      <a:pt x="17764" y="6550"/>
                    </a:lnTo>
                    <a:lnTo>
                      <a:pt x="17701" y="6633"/>
                    </a:lnTo>
                    <a:lnTo>
                      <a:pt x="17701" y="6801"/>
                    </a:lnTo>
                    <a:lnTo>
                      <a:pt x="17597" y="6968"/>
                    </a:lnTo>
                    <a:lnTo>
                      <a:pt x="17639" y="7156"/>
                    </a:lnTo>
                    <a:lnTo>
                      <a:pt x="17597" y="7219"/>
                    </a:lnTo>
                    <a:lnTo>
                      <a:pt x="17639" y="7282"/>
                    </a:lnTo>
                    <a:lnTo>
                      <a:pt x="17701" y="7303"/>
                    </a:lnTo>
                    <a:lnTo>
                      <a:pt x="17681" y="7366"/>
                    </a:lnTo>
                    <a:lnTo>
                      <a:pt x="17639" y="7387"/>
                    </a:lnTo>
                    <a:lnTo>
                      <a:pt x="17701" y="7617"/>
                    </a:lnTo>
                    <a:lnTo>
                      <a:pt x="17785" y="7700"/>
                    </a:lnTo>
                    <a:lnTo>
                      <a:pt x="17806" y="7742"/>
                    </a:lnTo>
                    <a:lnTo>
                      <a:pt x="17973" y="7847"/>
                    </a:lnTo>
                    <a:lnTo>
                      <a:pt x="18015" y="7910"/>
                    </a:lnTo>
                    <a:lnTo>
                      <a:pt x="18120" y="7889"/>
                    </a:lnTo>
                    <a:lnTo>
                      <a:pt x="18183" y="7951"/>
                    </a:lnTo>
                    <a:lnTo>
                      <a:pt x="18266" y="7993"/>
                    </a:lnTo>
                    <a:lnTo>
                      <a:pt x="18392" y="7931"/>
                    </a:lnTo>
                    <a:lnTo>
                      <a:pt x="18476" y="7931"/>
                    </a:lnTo>
                    <a:lnTo>
                      <a:pt x="18538" y="8014"/>
                    </a:lnTo>
                    <a:lnTo>
                      <a:pt x="18685" y="8014"/>
                    </a:lnTo>
                    <a:lnTo>
                      <a:pt x="18748" y="8140"/>
                    </a:lnTo>
                    <a:lnTo>
                      <a:pt x="18831" y="8161"/>
                    </a:lnTo>
                    <a:lnTo>
                      <a:pt x="18852" y="8223"/>
                    </a:lnTo>
                    <a:lnTo>
                      <a:pt x="18727" y="8265"/>
                    </a:lnTo>
                    <a:lnTo>
                      <a:pt x="18727" y="8349"/>
                    </a:lnTo>
                    <a:lnTo>
                      <a:pt x="18685" y="8412"/>
                    </a:lnTo>
                    <a:lnTo>
                      <a:pt x="18685" y="8454"/>
                    </a:lnTo>
                    <a:lnTo>
                      <a:pt x="18622" y="8537"/>
                    </a:lnTo>
                    <a:lnTo>
                      <a:pt x="18497" y="8621"/>
                    </a:lnTo>
                    <a:lnTo>
                      <a:pt x="18497" y="8663"/>
                    </a:lnTo>
                    <a:lnTo>
                      <a:pt x="18434" y="8747"/>
                    </a:lnTo>
                    <a:lnTo>
                      <a:pt x="18517" y="8788"/>
                    </a:lnTo>
                    <a:lnTo>
                      <a:pt x="18517" y="8935"/>
                    </a:lnTo>
                    <a:lnTo>
                      <a:pt x="18580" y="9060"/>
                    </a:lnTo>
                    <a:lnTo>
                      <a:pt x="18580" y="9144"/>
                    </a:lnTo>
                    <a:lnTo>
                      <a:pt x="18434" y="9165"/>
                    </a:lnTo>
                    <a:lnTo>
                      <a:pt x="18497" y="9207"/>
                    </a:lnTo>
                    <a:lnTo>
                      <a:pt x="18685" y="9249"/>
                    </a:lnTo>
                    <a:lnTo>
                      <a:pt x="18748" y="9207"/>
                    </a:lnTo>
                    <a:lnTo>
                      <a:pt x="18810" y="9207"/>
                    </a:lnTo>
                    <a:lnTo>
                      <a:pt x="18831" y="9270"/>
                    </a:lnTo>
                    <a:lnTo>
                      <a:pt x="18894" y="9207"/>
                    </a:lnTo>
                    <a:lnTo>
                      <a:pt x="18936" y="9207"/>
                    </a:lnTo>
                    <a:lnTo>
                      <a:pt x="18999" y="9249"/>
                    </a:lnTo>
                    <a:lnTo>
                      <a:pt x="19145" y="9249"/>
                    </a:lnTo>
                    <a:lnTo>
                      <a:pt x="19333" y="9311"/>
                    </a:lnTo>
                    <a:lnTo>
                      <a:pt x="19417" y="9249"/>
                    </a:lnTo>
                    <a:lnTo>
                      <a:pt x="19564" y="9249"/>
                    </a:lnTo>
                    <a:lnTo>
                      <a:pt x="19585" y="9291"/>
                    </a:lnTo>
                    <a:lnTo>
                      <a:pt x="19626" y="9291"/>
                    </a:lnTo>
                    <a:lnTo>
                      <a:pt x="19668" y="9270"/>
                    </a:lnTo>
                    <a:lnTo>
                      <a:pt x="19752" y="9249"/>
                    </a:lnTo>
                    <a:lnTo>
                      <a:pt x="19794" y="9270"/>
                    </a:lnTo>
                    <a:lnTo>
                      <a:pt x="19836" y="9353"/>
                    </a:lnTo>
                    <a:lnTo>
                      <a:pt x="19877" y="9353"/>
                    </a:lnTo>
                    <a:lnTo>
                      <a:pt x="19940" y="9311"/>
                    </a:lnTo>
                    <a:lnTo>
                      <a:pt x="19982" y="9353"/>
                    </a:lnTo>
                    <a:lnTo>
                      <a:pt x="20003" y="9416"/>
                    </a:lnTo>
                    <a:lnTo>
                      <a:pt x="20066" y="9416"/>
                    </a:lnTo>
                    <a:lnTo>
                      <a:pt x="20108" y="9374"/>
                    </a:lnTo>
                    <a:lnTo>
                      <a:pt x="20254" y="9353"/>
                    </a:lnTo>
                    <a:lnTo>
                      <a:pt x="20296" y="9270"/>
                    </a:lnTo>
                    <a:lnTo>
                      <a:pt x="20401" y="9249"/>
                    </a:lnTo>
                    <a:lnTo>
                      <a:pt x="20484" y="9249"/>
                    </a:lnTo>
                    <a:lnTo>
                      <a:pt x="20589" y="9144"/>
                    </a:lnTo>
                    <a:lnTo>
                      <a:pt x="20714" y="9081"/>
                    </a:lnTo>
                    <a:lnTo>
                      <a:pt x="20819" y="9060"/>
                    </a:lnTo>
                    <a:lnTo>
                      <a:pt x="20840" y="8998"/>
                    </a:lnTo>
                    <a:lnTo>
                      <a:pt x="20924" y="8998"/>
                    </a:lnTo>
                    <a:lnTo>
                      <a:pt x="21028" y="9039"/>
                    </a:lnTo>
                    <a:lnTo>
                      <a:pt x="21112" y="9039"/>
                    </a:lnTo>
                    <a:lnTo>
                      <a:pt x="21196" y="9081"/>
                    </a:lnTo>
                    <a:lnTo>
                      <a:pt x="21405" y="9081"/>
                    </a:lnTo>
                    <a:lnTo>
                      <a:pt x="21635" y="8935"/>
                    </a:lnTo>
                    <a:lnTo>
                      <a:pt x="21656" y="8851"/>
                    </a:lnTo>
                    <a:lnTo>
                      <a:pt x="21719" y="8851"/>
                    </a:lnTo>
                    <a:lnTo>
                      <a:pt x="21740" y="8893"/>
                    </a:lnTo>
                    <a:lnTo>
                      <a:pt x="21761" y="8851"/>
                    </a:lnTo>
                    <a:lnTo>
                      <a:pt x="21844" y="8788"/>
                    </a:lnTo>
                    <a:lnTo>
                      <a:pt x="21844" y="8726"/>
                    </a:lnTo>
                    <a:lnTo>
                      <a:pt x="21865" y="8663"/>
                    </a:lnTo>
                    <a:lnTo>
                      <a:pt x="21928" y="8684"/>
                    </a:lnTo>
                    <a:lnTo>
                      <a:pt x="21991" y="8684"/>
                    </a:lnTo>
                    <a:lnTo>
                      <a:pt x="22054" y="8642"/>
                    </a:lnTo>
                    <a:lnTo>
                      <a:pt x="22054" y="8579"/>
                    </a:lnTo>
                    <a:lnTo>
                      <a:pt x="22095" y="8621"/>
                    </a:lnTo>
                    <a:lnTo>
                      <a:pt x="22158" y="8621"/>
                    </a:lnTo>
                    <a:lnTo>
                      <a:pt x="22179" y="8663"/>
                    </a:lnTo>
                    <a:lnTo>
                      <a:pt x="22179" y="8726"/>
                    </a:lnTo>
                    <a:lnTo>
                      <a:pt x="22242" y="8767"/>
                    </a:lnTo>
                    <a:lnTo>
                      <a:pt x="22158" y="8830"/>
                    </a:lnTo>
                    <a:lnTo>
                      <a:pt x="22158" y="8893"/>
                    </a:lnTo>
                    <a:lnTo>
                      <a:pt x="22095" y="8977"/>
                    </a:lnTo>
                    <a:lnTo>
                      <a:pt x="22054" y="8998"/>
                    </a:lnTo>
                    <a:lnTo>
                      <a:pt x="22054" y="9060"/>
                    </a:lnTo>
                    <a:lnTo>
                      <a:pt x="22137" y="9081"/>
                    </a:lnTo>
                    <a:lnTo>
                      <a:pt x="22200" y="9165"/>
                    </a:lnTo>
                    <a:lnTo>
                      <a:pt x="22242" y="9144"/>
                    </a:lnTo>
                    <a:lnTo>
                      <a:pt x="22305" y="9144"/>
                    </a:lnTo>
                    <a:lnTo>
                      <a:pt x="22409" y="9186"/>
                    </a:lnTo>
                    <a:lnTo>
                      <a:pt x="22409" y="9207"/>
                    </a:lnTo>
                    <a:cubicBezTo>
                      <a:pt x="22367" y="9207"/>
                      <a:pt x="22305" y="9249"/>
                      <a:pt x="22263" y="9270"/>
                    </a:cubicBezTo>
                    <a:lnTo>
                      <a:pt x="22242" y="9270"/>
                    </a:lnTo>
                    <a:cubicBezTo>
                      <a:pt x="22137" y="9291"/>
                      <a:pt x="22054" y="9353"/>
                      <a:pt x="21949" y="9374"/>
                    </a:cubicBezTo>
                    <a:cubicBezTo>
                      <a:pt x="21886" y="9374"/>
                      <a:pt x="21865" y="9395"/>
                      <a:pt x="21844" y="9458"/>
                    </a:cubicBezTo>
                    <a:lnTo>
                      <a:pt x="21551" y="9521"/>
                    </a:lnTo>
                    <a:lnTo>
                      <a:pt x="21133" y="9563"/>
                    </a:lnTo>
                    <a:lnTo>
                      <a:pt x="21007" y="9521"/>
                    </a:lnTo>
                    <a:lnTo>
                      <a:pt x="20903" y="9521"/>
                    </a:lnTo>
                    <a:lnTo>
                      <a:pt x="20735" y="9730"/>
                    </a:lnTo>
                    <a:lnTo>
                      <a:pt x="20631" y="9793"/>
                    </a:lnTo>
                    <a:lnTo>
                      <a:pt x="20589" y="9876"/>
                    </a:lnTo>
                    <a:lnTo>
                      <a:pt x="20673" y="9918"/>
                    </a:lnTo>
                    <a:lnTo>
                      <a:pt x="20735" y="9876"/>
                    </a:lnTo>
                    <a:lnTo>
                      <a:pt x="20798" y="9876"/>
                    </a:lnTo>
                    <a:lnTo>
                      <a:pt x="20777" y="9981"/>
                    </a:lnTo>
                    <a:lnTo>
                      <a:pt x="20694" y="10023"/>
                    </a:lnTo>
                    <a:lnTo>
                      <a:pt x="20714" y="10086"/>
                    </a:lnTo>
                    <a:lnTo>
                      <a:pt x="20882" y="10107"/>
                    </a:lnTo>
                    <a:lnTo>
                      <a:pt x="20903" y="10148"/>
                    </a:lnTo>
                    <a:lnTo>
                      <a:pt x="21028" y="10127"/>
                    </a:lnTo>
                    <a:lnTo>
                      <a:pt x="21028" y="10044"/>
                    </a:lnTo>
                    <a:lnTo>
                      <a:pt x="20945" y="9981"/>
                    </a:lnTo>
                    <a:lnTo>
                      <a:pt x="20945" y="9897"/>
                    </a:lnTo>
                    <a:lnTo>
                      <a:pt x="21028" y="9876"/>
                    </a:lnTo>
                    <a:lnTo>
                      <a:pt x="21049" y="9918"/>
                    </a:lnTo>
                    <a:lnTo>
                      <a:pt x="21133" y="9918"/>
                    </a:lnTo>
                    <a:lnTo>
                      <a:pt x="21238" y="10002"/>
                    </a:lnTo>
                    <a:lnTo>
                      <a:pt x="21321" y="9981"/>
                    </a:lnTo>
                    <a:lnTo>
                      <a:pt x="21342" y="9876"/>
                    </a:lnTo>
                    <a:lnTo>
                      <a:pt x="21426" y="9814"/>
                    </a:lnTo>
                    <a:lnTo>
                      <a:pt x="21426" y="9918"/>
                    </a:lnTo>
                    <a:lnTo>
                      <a:pt x="21530" y="10023"/>
                    </a:lnTo>
                    <a:lnTo>
                      <a:pt x="21551" y="9981"/>
                    </a:lnTo>
                    <a:lnTo>
                      <a:pt x="21551" y="9897"/>
                    </a:lnTo>
                    <a:lnTo>
                      <a:pt x="21656" y="9897"/>
                    </a:lnTo>
                    <a:lnTo>
                      <a:pt x="21677" y="9814"/>
                    </a:lnTo>
                    <a:lnTo>
                      <a:pt x="21761" y="9814"/>
                    </a:lnTo>
                    <a:lnTo>
                      <a:pt x="21886" y="9772"/>
                    </a:lnTo>
                    <a:cubicBezTo>
                      <a:pt x="21932" y="9802"/>
                      <a:pt x="21989" y="9822"/>
                      <a:pt x="22041" y="9822"/>
                    </a:cubicBezTo>
                    <a:cubicBezTo>
                      <a:pt x="22060" y="9822"/>
                      <a:pt x="22079" y="9819"/>
                      <a:pt x="22095" y="9814"/>
                    </a:cubicBezTo>
                    <a:cubicBezTo>
                      <a:pt x="22116" y="9814"/>
                      <a:pt x="22132" y="9808"/>
                      <a:pt x="22142" y="9803"/>
                    </a:cubicBezTo>
                    <a:lnTo>
                      <a:pt x="22142" y="9803"/>
                    </a:lnTo>
                    <a:lnTo>
                      <a:pt x="22095" y="9835"/>
                    </a:lnTo>
                    <a:lnTo>
                      <a:pt x="22158" y="9918"/>
                    </a:lnTo>
                    <a:lnTo>
                      <a:pt x="22033" y="10044"/>
                    </a:lnTo>
                    <a:lnTo>
                      <a:pt x="21949" y="10002"/>
                    </a:lnTo>
                    <a:lnTo>
                      <a:pt x="21886" y="10044"/>
                    </a:lnTo>
                    <a:lnTo>
                      <a:pt x="21782" y="10044"/>
                    </a:lnTo>
                    <a:lnTo>
                      <a:pt x="21740" y="10002"/>
                    </a:lnTo>
                    <a:lnTo>
                      <a:pt x="21656" y="10002"/>
                    </a:lnTo>
                    <a:lnTo>
                      <a:pt x="21551" y="10190"/>
                    </a:lnTo>
                    <a:lnTo>
                      <a:pt x="21572" y="10316"/>
                    </a:lnTo>
                    <a:lnTo>
                      <a:pt x="21572" y="10462"/>
                    </a:lnTo>
                    <a:lnTo>
                      <a:pt x="21551" y="10316"/>
                    </a:lnTo>
                    <a:lnTo>
                      <a:pt x="21510" y="10316"/>
                    </a:lnTo>
                    <a:lnTo>
                      <a:pt x="21468" y="10232"/>
                    </a:lnTo>
                    <a:lnTo>
                      <a:pt x="21405" y="10232"/>
                    </a:lnTo>
                    <a:lnTo>
                      <a:pt x="21342" y="10337"/>
                    </a:lnTo>
                    <a:lnTo>
                      <a:pt x="21196" y="10379"/>
                    </a:lnTo>
                    <a:lnTo>
                      <a:pt x="21133" y="10400"/>
                    </a:lnTo>
                    <a:lnTo>
                      <a:pt x="21133" y="10316"/>
                    </a:lnTo>
                    <a:lnTo>
                      <a:pt x="21091" y="10316"/>
                    </a:lnTo>
                    <a:lnTo>
                      <a:pt x="21007" y="10420"/>
                    </a:lnTo>
                    <a:lnTo>
                      <a:pt x="20924" y="10441"/>
                    </a:lnTo>
                    <a:lnTo>
                      <a:pt x="20882" y="10400"/>
                    </a:lnTo>
                    <a:lnTo>
                      <a:pt x="20798" y="10400"/>
                    </a:lnTo>
                    <a:lnTo>
                      <a:pt x="20735" y="10483"/>
                    </a:lnTo>
                    <a:lnTo>
                      <a:pt x="20735" y="10504"/>
                    </a:lnTo>
                    <a:lnTo>
                      <a:pt x="20589" y="10525"/>
                    </a:lnTo>
                    <a:lnTo>
                      <a:pt x="20505" y="10588"/>
                    </a:lnTo>
                    <a:lnTo>
                      <a:pt x="20505" y="10692"/>
                    </a:lnTo>
                    <a:lnTo>
                      <a:pt x="20526" y="10797"/>
                    </a:lnTo>
                    <a:lnTo>
                      <a:pt x="20422" y="11069"/>
                    </a:lnTo>
                    <a:lnTo>
                      <a:pt x="20380" y="11278"/>
                    </a:lnTo>
                    <a:lnTo>
                      <a:pt x="20380" y="11362"/>
                    </a:lnTo>
                    <a:lnTo>
                      <a:pt x="20484" y="11446"/>
                    </a:lnTo>
                    <a:lnTo>
                      <a:pt x="20463" y="11488"/>
                    </a:lnTo>
                    <a:lnTo>
                      <a:pt x="20359" y="11529"/>
                    </a:lnTo>
                    <a:lnTo>
                      <a:pt x="20359" y="11592"/>
                    </a:lnTo>
                    <a:lnTo>
                      <a:pt x="20422" y="11697"/>
                    </a:lnTo>
                    <a:lnTo>
                      <a:pt x="20422" y="11801"/>
                    </a:lnTo>
                    <a:lnTo>
                      <a:pt x="20380" y="11864"/>
                    </a:lnTo>
                    <a:lnTo>
                      <a:pt x="20359" y="11801"/>
                    </a:lnTo>
                    <a:lnTo>
                      <a:pt x="20275" y="11864"/>
                    </a:lnTo>
                    <a:lnTo>
                      <a:pt x="20212" y="11843"/>
                    </a:lnTo>
                    <a:lnTo>
                      <a:pt x="20254" y="11760"/>
                    </a:lnTo>
                    <a:lnTo>
                      <a:pt x="20296" y="11739"/>
                    </a:lnTo>
                    <a:lnTo>
                      <a:pt x="20296" y="11634"/>
                    </a:lnTo>
                    <a:lnTo>
                      <a:pt x="20212" y="11634"/>
                    </a:lnTo>
                    <a:lnTo>
                      <a:pt x="20087" y="11864"/>
                    </a:lnTo>
                    <a:lnTo>
                      <a:pt x="20066" y="12115"/>
                    </a:lnTo>
                    <a:lnTo>
                      <a:pt x="20108" y="12408"/>
                    </a:lnTo>
                    <a:lnTo>
                      <a:pt x="20108" y="12785"/>
                    </a:lnTo>
                    <a:lnTo>
                      <a:pt x="20087" y="12408"/>
                    </a:lnTo>
                    <a:lnTo>
                      <a:pt x="20045" y="12220"/>
                    </a:lnTo>
                    <a:lnTo>
                      <a:pt x="19982" y="12178"/>
                    </a:lnTo>
                    <a:lnTo>
                      <a:pt x="20045" y="12073"/>
                    </a:lnTo>
                    <a:lnTo>
                      <a:pt x="20045" y="11990"/>
                    </a:lnTo>
                    <a:lnTo>
                      <a:pt x="19898" y="11906"/>
                    </a:lnTo>
                    <a:lnTo>
                      <a:pt x="19961" y="11780"/>
                    </a:lnTo>
                    <a:lnTo>
                      <a:pt x="19961" y="11571"/>
                    </a:lnTo>
                    <a:lnTo>
                      <a:pt x="19877" y="11446"/>
                    </a:lnTo>
                    <a:lnTo>
                      <a:pt x="19877" y="11236"/>
                    </a:lnTo>
                    <a:lnTo>
                      <a:pt x="19961" y="11111"/>
                    </a:lnTo>
                    <a:lnTo>
                      <a:pt x="20045" y="10923"/>
                    </a:lnTo>
                    <a:lnTo>
                      <a:pt x="20045" y="10755"/>
                    </a:lnTo>
                    <a:lnTo>
                      <a:pt x="20003" y="10755"/>
                    </a:lnTo>
                    <a:lnTo>
                      <a:pt x="19961" y="10839"/>
                    </a:lnTo>
                    <a:lnTo>
                      <a:pt x="19940" y="10964"/>
                    </a:lnTo>
                    <a:lnTo>
                      <a:pt x="19857" y="11048"/>
                    </a:lnTo>
                    <a:lnTo>
                      <a:pt x="19836" y="11027"/>
                    </a:lnTo>
                    <a:lnTo>
                      <a:pt x="19794" y="10902"/>
                    </a:lnTo>
                    <a:lnTo>
                      <a:pt x="19877" y="10713"/>
                    </a:lnTo>
                    <a:lnTo>
                      <a:pt x="19898" y="10609"/>
                    </a:lnTo>
                    <a:lnTo>
                      <a:pt x="19836" y="10546"/>
                    </a:lnTo>
                    <a:lnTo>
                      <a:pt x="19752" y="10630"/>
                    </a:lnTo>
                    <a:lnTo>
                      <a:pt x="19731" y="10609"/>
                    </a:lnTo>
                    <a:lnTo>
                      <a:pt x="19689" y="10546"/>
                    </a:lnTo>
                    <a:lnTo>
                      <a:pt x="19731" y="10483"/>
                    </a:lnTo>
                    <a:lnTo>
                      <a:pt x="19731" y="10337"/>
                    </a:lnTo>
                    <a:lnTo>
                      <a:pt x="19668" y="10337"/>
                    </a:lnTo>
                    <a:lnTo>
                      <a:pt x="19668" y="10295"/>
                    </a:lnTo>
                    <a:lnTo>
                      <a:pt x="19689" y="10232"/>
                    </a:lnTo>
                    <a:lnTo>
                      <a:pt x="19689" y="10127"/>
                    </a:lnTo>
                    <a:lnTo>
                      <a:pt x="19585" y="10169"/>
                    </a:lnTo>
                    <a:lnTo>
                      <a:pt x="19271" y="10274"/>
                    </a:lnTo>
                    <a:lnTo>
                      <a:pt x="19103" y="10379"/>
                    </a:lnTo>
                    <a:lnTo>
                      <a:pt x="19041" y="10337"/>
                    </a:lnTo>
                    <a:lnTo>
                      <a:pt x="19041" y="10295"/>
                    </a:lnTo>
                    <a:lnTo>
                      <a:pt x="18999" y="10295"/>
                    </a:lnTo>
                    <a:lnTo>
                      <a:pt x="18915" y="10379"/>
                    </a:lnTo>
                    <a:lnTo>
                      <a:pt x="18831" y="10379"/>
                    </a:lnTo>
                    <a:lnTo>
                      <a:pt x="18789" y="10295"/>
                    </a:lnTo>
                    <a:lnTo>
                      <a:pt x="18622" y="10420"/>
                    </a:lnTo>
                    <a:lnTo>
                      <a:pt x="18622" y="10337"/>
                    </a:lnTo>
                    <a:lnTo>
                      <a:pt x="18517" y="10295"/>
                    </a:lnTo>
                    <a:lnTo>
                      <a:pt x="18476" y="10295"/>
                    </a:lnTo>
                    <a:lnTo>
                      <a:pt x="18476" y="10337"/>
                    </a:lnTo>
                    <a:lnTo>
                      <a:pt x="18308" y="10337"/>
                    </a:lnTo>
                    <a:lnTo>
                      <a:pt x="18078" y="10232"/>
                    </a:lnTo>
                    <a:lnTo>
                      <a:pt x="17890" y="10232"/>
                    </a:lnTo>
                    <a:lnTo>
                      <a:pt x="17701" y="10127"/>
                    </a:lnTo>
                    <a:lnTo>
                      <a:pt x="17555" y="10127"/>
                    </a:lnTo>
                    <a:lnTo>
                      <a:pt x="17555" y="10023"/>
                    </a:lnTo>
                    <a:lnTo>
                      <a:pt x="17429" y="9918"/>
                    </a:lnTo>
                    <a:lnTo>
                      <a:pt x="17346" y="9981"/>
                    </a:lnTo>
                    <a:lnTo>
                      <a:pt x="17241" y="9897"/>
                    </a:lnTo>
                    <a:lnTo>
                      <a:pt x="17220" y="9772"/>
                    </a:lnTo>
                    <a:lnTo>
                      <a:pt x="17116" y="9709"/>
                    </a:lnTo>
                    <a:lnTo>
                      <a:pt x="17053" y="9667"/>
                    </a:lnTo>
                    <a:lnTo>
                      <a:pt x="17157" y="9646"/>
                    </a:lnTo>
                    <a:lnTo>
                      <a:pt x="17283" y="9646"/>
                    </a:lnTo>
                    <a:lnTo>
                      <a:pt x="17283" y="9500"/>
                    </a:lnTo>
                    <a:lnTo>
                      <a:pt x="17388" y="9437"/>
                    </a:lnTo>
                    <a:lnTo>
                      <a:pt x="17367" y="9353"/>
                    </a:lnTo>
                    <a:lnTo>
                      <a:pt x="17471" y="9353"/>
                    </a:lnTo>
                    <a:lnTo>
                      <a:pt x="17639" y="9395"/>
                    </a:lnTo>
                    <a:lnTo>
                      <a:pt x="17681" y="9374"/>
                    </a:lnTo>
                    <a:lnTo>
                      <a:pt x="17681" y="9332"/>
                    </a:lnTo>
                    <a:lnTo>
                      <a:pt x="17806" y="9332"/>
                    </a:lnTo>
                    <a:lnTo>
                      <a:pt x="18078" y="9395"/>
                    </a:lnTo>
                    <a:lnTo>
                      <a:pt x="18183" y="9291"/>
                    </a:lnTo>
                    <a:lnTo>
                      <a:pt x="18183" y="9165"/>
                    </a:lnTo>
                    <a:lnTo>
                      <a:pt x="18225" y="9060"/>
                    </a:lnTo>
                    <a:lnTo>
                      <a:pt x="18183" y="8935"/>
                    </a:lnTo>
                    <a:lnTo>
                      <a:pt x="18183" y="8809"/>
                    </a:lnTo>
                    <a:lnTo>
                      <a:pt x="18120" y="8705"/>
                    </a:lnTo>
                    <a:lnTo>
                      <a:pt x="18078" y="8537"/>
                    </a:lnTo>
                    <a:lnTo>
                      <a:pt x="17994" y="8516"/>
                    </a:lnTo>
                    <a:lnTo>
                      <a:pt x="17973" y="8433"/>
                    </a:lnTo>
                    <a:lnTo>
                      <a:pt x="17806" y="8286"/>
                    </a:lnTo>
                    <a:lnTo>
                      <a:pt x="17764" y="8286"/>
                    </a:lnTo>
                    <a:lnTo>
                      <a:pt x="17743" y="8349"/>
                    </a:lnTo>
                    <a:lnTo>
                      <a:pt x="17681" y="8349"/>
                    </a:lnTo>
                    <a:lnTo>
                      <a:pt x="17660" y="8286"/>
                    </a:lnTo>
                    <a:lnTo>
                      <a:pt x="17492" y="8203"/>
                    </a:lnTo>
                    <a:lnTo>
                      <a:pt x="17492" y="8244"/>
                    </a:lnTo>
                    <a:lnTo>
                      <a:pt x="17597" y="8328"/>
                    </a:lnTo>
                    <a:lnTo>
                      <a:pt x="17576" y="8391"/>
                    </a:lnTo>
                    <a:lnTo>
                      <a:pt x="17639" y="8454"/>
                    </a:lnTo>
                    <a:lnTo>
                      <a:pt x="17576" y="8558"/>
                    </a:lnTo>
                    <a:lnTo>
                      <a:pt x="17492" y="8454"/>
                    </a:lnTo>
                    <a:lnTo>
                      <a:pt x="17492" y="8349"/>
                    </a:lnTo>
                    <a:lnTo>
                      <a:pt x="17388" y="8349"/>
                    </a:lnTo>
                    <a:lnTo>
                      <a:pt x="17220" y="8244"/>
                    </a:lnTo>
                    <a:lnTo>
                      <a:pt x="17178" y="8182"/>
                    </a:lnTo>
                    <a:lnTo>
                      <a:pt x="17137" y="8223"/>
                    </a:lnTo>
                    <a:lnTo>
                      <a:pt x="17053" y="8182"/>
                    </a:lnTo>
                    <a:lnTo>
                      <a:pt x="17011" y="8077"/>
                    </a:lnTo>
                    <a:lnTo>
                      <a:pt x="16906" y="7993"/>
                    </a:lnTo>
                    <a:lnTo>
                      <a:pt x="16739" y="7993"/>
                    </a:lnTo>
                    <a:lnTo>
                      <a:pt x="16551" y="7805"/>
                    </a:lnTo>
                    <a:lnTo>
                      <a:pt x="16404" y="7721"/>
                    </a:lnTo>
                    <a:lnTo>
                      <a:pt x="16383" y="7617"/>
                    </a:lnTo>
                    <a:lnTo>
                      <a:pt x="15902" y="7345"/>
                    </a:lnTo>
                    <a:lnTo>
                      <a:pt x="15776" y="7135"/>
                    </a:lnTo>
                    <a:lnTo>
                      <a:pt x="15776" y="6968"/>
                    </a:lnTo>
                    <a:lnTo>
                      <a:pt x="15672" y="6717"/>
                    </a:lnTo>
                    <a:lnTo>
                      <a:pt x="15672" y="6612"/>
                    </a:lnTo>
                    <a:lnTo>
                      <a:pt x="15567" y="6612"/>
                    </a:lnTo>
                    <a:lnTo>
                      <a:pt x="15442" y="6508"/>
                    </a:lnTo>
                    <a:lnTo>
                      <a:pt x="15337" y="6508"/>
                    </a:lnTo>
                    <a:lnTo>
                      <a:pt x="15253" y="6424"/>
                    </a:lnTo>
                    <a:lnTo>
                      <a:pt x="15149" y="6403"/>
                    </a:lnTo>
                    <a:lnTo>
                      <a:pt x="15065" y="6319"/>
                    </a:lnTo>
                    <a:lnTo>
                      <a:pt x="14940" y="6361"/>
                    </a:lnTo>
                    <a:lnTo>
                      <a:pt x="14793" y="6487"/>
                    </a:lnTo>
                    <a:lnTo>
                      <a:pt x="14688" y="6696"/>
                    </a:lnTo>
                    <a:lnTo>
                      <a:pt x="14584" y="6738"/>
                    </a:lnTo>
                    <a:lnTo>
                      <a:pt x="14479" y="6801"/>
                    </a:lnTo>
                    <a:lnTo>
                      <a:pt x="14375" y="6801"/>
                    </a:lnTo>
                    <a:lnTo>
                      <a:pt x="14312" y="6738"/>
                    </a:lnTo>
                    <a:lnTo>
                      <a:pt x="14144" y="6696"/>
                    </a:lnTo>
                    <a:lnTo>
                      <a:pt x="14061" y="6633"/>
                    </a:lnTo>
                    <a:lnTo>
                      <a:pt x="14144" y="6529"/>
                    </a:lnTo>
                    <a:lnTo>
                      <a:pt x="14207" y="6466"/>
                    </a:lnTo>
                    <a:lnTo>
                      <a:pt x="14270" y="6466"/>
                    </a:lnTo>
                    <a:lnTo>
                      <a:pt x="14375" y="6361"/>
                    </a:lnTo>
                    <a:lnTo>
                      <a:pt x="14458" y="6319"/>
                    </a:lnTo>
                    <a:lnTo>
                      <a:pt x="14479" y="6257"/>
                    </a:lnTo>
                    <a:lnTo>
                      <a:pt x="14458" y="6215"/>
                    </a:lnTo>
                    <a:lnTo>
                      <a:pt x="14375" y="6236"/>
                    </a:lnTo>
                    <a:lnTo>
                      <a:pt x="14333" y="6194"/>
                    </a:lnTo>
                    <a:lnTo>
                      <a:pt x="14354" y="6110"/>
                    </a:lnTo>
                    <a:lnTo>
                      <a:pt x="14458" y="6006"/>
                    </a:lnTo>
                    <a:lnTo>
                      <a:pt x="14437" y="5943"/>
                    </a:lnTo>
                    <a:lnTo>
                      <a:pt x="14542" y="5838"/>
                    </a:lnTo>
                    <a:lnTo>
                      <a:pt x="14542" y="5754"/>
                    </a:lnTo>
                    <a:lnTo>
                      <a:pt x="14521" y="5629"/>
                    </a:lnTo>
                    <a:lnTo>
                      <a:pt x="14375" y="5650"/>
                    </a:lnTo>
                    <a:lnTo>
                      <a:pt x="14375" y="5734"/>
                    </a:lnTo>
                    <a:lnTo>
                      <a:pt x="14165" y="5880"/>
                    </a:lnTo>
                    <a:lnTo>
                      <a:pt x="14061" y="5838"/>
                    </a:lnTo>
                    <a:lnTo>
                      <a:pt x="14165" y="6047"/>
                    </a:lnTo>
                    <a:lnTo>
                      <a:pt x="14103" y="6131"/>
                    </a:lnTo>
                    <a:lnTo>
                      <a:pt x="14061" y="6026"/>
                    </a:lnTo>
                    <a:lnTo>
                      <a:pt x="13914" y="6026"/>
                    </a:lnTo>
                    <a:lnTo>
                      <a:pt x="13810" y="6131"/>
                    </a:lnTo>
                    <a:lnTo>
                      <a:pt x="13893" y="6152"/>
                    </a:lnTo>
                    <a:lnTo>
                      <a:pt x="13851" y="6298"/>
                    </a:lnTo>
                    <a:lnTo>
                      <a:pt x="13747" y="6236"/>
                    </a:lnTo>
                    <a:lnTo>
                      <a:pt x="13642" y="6319"/>
                    </a:lnTo>
                    <a:lnTo>
                      <a:pt x="13684" y="6403"/>
                    </a:lnTo>
                    <a:lnTo>
                      <a:pt x="13789" y="6403"/>
                    </a:lnTo>
                    <a:lnTo>
                      <a:pt x="13831" y="6466"/>
                    </a:lnTo>
                    <a:lnTo>
                      <a:pt x="13642" y="6570"/>
                    </a:lnTo>
                    <a:lnTo>
                      <a:pt x="13579" y="6424"/>
                    </a:lnTo>
                    <a:lnTo>
                      <a:pt x="13433" y="6361"/>
                    </a:lnTo>
                    <a:lnTo>
                      <a:pt x="13391" y="6236"/>
                    </a:lnTo>
                    <a:lnTo>
                      <a:pt x="13391" y="5713"/>
                    </a:lnTo>
                    <a:lnTo>
                      <a:pt x="13496" y="5503"/>
                    </a:lnTo>
                    <a:lnTo>
                      <a:pt x="13475" y="5148"/>
                    </a:lnTo>
                    <a:lnTo>
                      <a:pt x="13538" y="5001"/>
                    </a:lnTo>
                    <a:lnTo>
                      <a:pt x="13517" y="4562"/>
                    </a:lnTo>
                    <a:lnTo>
                      <a:pt x="13517" y="4625"/>
                    </a:lnTo>
                    <a:lnTo>
                      <a:pt x="13370" y="4687"/>
                    </a:lnTo>
                    <a:lnTo>
                      <a:pt x="13266" y="4855"/>
                    </a:lnTo>
                    <a:lnTo>
                      <a:pt x="13349" y="4938"/>
                    </a:lnTo>
                    <a:lnTo>
                      <a:pt x="13287" y="5001"/>
                    </a:lnTo>
                    <a:lnTo>
                      <a:pt x="13349" y="5148"/>
                    </a:lnTo>
                    <a:lnTo>
                      <a:pt x="13307" y="5315"/>
                    </a:lnTo>
                    <a:lnTo>
                      <a:pt x="13245" y="5294"/>
                    </a:lnTo>
                    <a:lnTo>
                      <a:pt x="13161" y="5210"/>
                    </a:lnTo>
                    <a:lnTo>
                      <a:pt x="13119" y="5294"/>
                    </a:lnTo>
                    <a:lnTo>
                      <a:pt x="13119" y="5378"/>
                    </a:lnTo>
                    <a:lnTo>
                      <a:pt x="13056" y="5315"/>
                    </a:lnTo>
                    <a:lnTo>
                      <a:pt x="12952" y="5399"/>
                    </a:lnTo>
                    <a:lnTo>
                      <a:pt x="12952" y="5482"/>
                    </a:lnTo>
                    <a:lnTo>
                      <a:pt x="12889" y="5482"/>
                    </a:lnTo>
                    <a:lnTo>
                      <a:pt x="12638" y="5608"/>
                    </a:lnTo>
                    <a:lnTo>
                      <a:pt x="12491" y="5775"/>
                    </a:lnTo>
                    <a:lnTo>
                      <a:pt x="12429" y="5692"/>
                    </a:lnTo>
                    <a:lnTo>
                      <a:pt x="12429" y="5587"/>
                    </a:lnTo>
                    <a:lnTo>
                      <a:pt x="12575" y="5524"/>
                    </a:lnTo>
                    <a:lnTo>
                      <a:pt x="12596" y="5420"/>
                    </a:lnTo>
                    <a:lnTo>
                      <a:pt x="12491" y="5420"/>
                    </a:lnTo>
                    <a:lnTo>
                      <a:pt x="12387" y="5482"/>
                    </a:lnTo>
                    <a:lnTo>
                      <a:pt x="12178" y="5482"/>
                    </a:lnTo>
                    <a:lnTo>
                      <a:pt x="12052" y="5566"/>
                    </a:lnTo>
                    <a:lnTo>
                      <a:pt x="11780" y="5566"/>
                    </a:lnTo>
                    <a:lnTo>
                      <a:pt x="11424" y="5817"/>
                    </a:lnTo>
                    <a:lnTo>
                      <a:pt x="11257" y="5880"/>
                    </a:lnTo>
                    <a:lnTo>
                      <a:pt x="11111" y="6089"/>
                    </a:lnTo>
                    <a:lnTo>
                      <a:pt x="11090" y="5985"/>
                    </a:lnTo>
                    <a:lnTo>
                      <a:pt x="11215" y="5796"/>
                    </a:lnTo>
                    <a:lnTo>
                      <a:pt x="11173" y="5713"/>
                    </a:lnTo>
                    <a:lnTo>
                      <a:pt x="10985" y="5817"/>
                    </a:lnTo>
                    <a:lnTo>
                      <a:pt x="10964" y="5775"/>
                    </a:lnTo>
                    <a:lnTo>
                      <a:pt x="10880" y="5796"/>
                    </a:lnTo>
                    <a:lnTo>
                      <a:pt x="10797" y="5838"/>
                    </a:lnTo>
                    <a:lnTo>
                      <a:pt x="10734" y="5775"/>
                    </a:lnTo>
                    <a:lnTo>
                      <a:pt x="10629" y="5796"/>
                    </a:lnTo>
                    <a:lnTo>
                      <a:pt x="10587" y="5880"/>
                    </a:lnTo>
                    <a:lnTo>
                      <a:pt x="10315" y="6047"/>
                    </a:lnTo>
                    <a:lnTo>
                      <a:pt x="10211" y="6047"/>
                    </a:lnTo>
                    <a:lnTo>
                      <a:pt x="10022" y="6110"/>
                    </a:lnTo>
                    <a:lnTo>
                      <a:pt x="9897" y="6257"/>
                    </a:lnTo>
                    <a:lnTo>
                      <a:pt x="9939" y="6361"/>
                    </a:lnTo>
                    <a:lnTo>
                      <a:pt x="9834" y="6340"/>
                    </a:lnTo>
                    <a:lnTo>
                      <a:pt x="9792" y="6403"/>
                    </a:lnTo>
                    <a:lnTo>
                      <a:pt x="9688" y="6361"/>
                    </a:lnTo>
                    <a:lnTo>
                      <a:pt x="9657" y="6408"/>
                    </a:lnTo>
                    <a:lnTo>
                      <a:pt x="9657" y="6408"/>
                    </a:lnTo>
                    <a:lnTo>
                      <a:pt x="9583" y="6319"/>
                    </a:lnTo>
                    <a:lnTo>
                      <a:pt x="9625" y="6215"/>
                    </a:lnTo>
                    <a:lnTo>
                      <a:pt x="9709" y="6215"/>
                    </a:lnTo>
                    <a:lnTo>
                      <a:pt x="9792" y="6110"/>
                    </a:lnTo>
                    <a:lnTo>
                      <a:pt x="9897" y="6026"/>
                    </a:lnTo>
                    <a:lnTo>
                      <a:pt x="9939" y="6068"/>
                    </a:lnTo>
                    <a:lnTo>
                      <a:pt x="10022" y="6026"/>
                    </a:lnTo>
                    <a:lnTo>
                      <a:pt x="10043" y="5943"/>
                    </a:lnTo>
                    <a:lnTo>
                      <a:pt x="10169" y="5838"/>
                    </a:lnTo>
                    <a:lnTo>
                      <a:pt x="10211" y="5901"/>
                    </a:lnTo>
                    <a:lnTo>
                      <a:pt x="10462" y="5796"/>
                    </a:lnTo>
                    <a:lnTo>
                      <a:pt x="10546" y="5650"/>
                    </a:lnTo>
                    <a:lnTo>
                      <a:pt x="10671" y="5608"/>
                    </a:lnTo>
                    <a:lnTo>
                      <a:pt x="10880" y="5629"/>
                    </a:lnTo>
                    <a:lnTo>
                      <a:pt x="10901" y="5587"/>
                    </a:lnTo>
                    <a:lnTo>
                      <a:pt x="11090" y="5587"/>
                    </a:lnTo>
                    <a:lnTo>
                      <a:pt x="11278" y="5503"/>
                    </a:lnTo>
                    <a:lnTo>
                      <a:pt x="11320" y="5587"/>
                    </a:lnTo>
                    <a:lnTo>
                      <a:pt x="11383" y="5587"/>
                    </a:lnTo>
                    <a:lnTo>
                      <a:pt x="11445" y="5524"/>
                    </a:lnTo>
                    <a:lnTo>
                      <a:pt x="11529" y="5524"/>
                    </a:lnTo>
                    <a:lnTo>
                      <a:pt x="11675" y="5503"/>
                    </a:lnTo>
                    <a:lnTo>
                      <a:pt x="11738" y="5399"/>
                    </a:lnTo>
                    <a:lnTo>
                      <a:pt x="11989" y="5315"/>
                    </a:lnTo>
                    <a:lnTo>
                      <a:pt x="12240" y="5231"/>
                    </a:lnTo>
                    <a:lnTo>
                      <a:pt x="12261" y="5127"/>
                    </a:lnTo>
                    <a:lnTo>
                      <a:pt x="12324" y="5127"/>
                    </a:lnTo>
                    <a:lnTo>
                      <a:pt x="12366" y="5085"/>
                    </a:lnTo>
                    <a:lnTo>
                      <a:pt x="12324" y="5022"/>
                    </a:lnTo>
                    <a:lnTo>
                      <a:pt x="12324" y="4918"/>
                    </a:lnTo>
                    <a:lnTo>
                      <a:pt x="12240" y="4876"/>
                    </a:lnTo>
                    <a:lnTo>
                      <a:pt x="12219" y="4918"/>
                    </a:lnTo>
                    <a:lnTo>
                      <a:pt x="12219" y="5001"/>
                    </a:lnTo>
                    <a:lnTo>
                      <a:pt x="12115" y="5022"/>
                    </a:lnTo>
                    <a:lnTo>
                      <a:pt x="12073" y="4980"/>
                    </a:lnTo>
                    <a:lnTo>
                      <a:pt x="12031" y="4980"/>
                    </a:lnTo>
                    <a:lnTo>
                      <a:pt x="12010" y="4938"/>
                    </a:lnTo>
                    <a:lnTo>
                      <a:pt x="11885" y="4938"/>
                    </a:lnTo>
                    <a:lnTo>
                      <a:pt x="11696" y="5001"/>
                    </a:lnTo>
                    <a:lnTo>
                      <a:pt x="11634" y="5106"/>
                    </a:lnTo>
                    <a:lnTo>
                      <a:pt x="11571" y="5169"/>
                    </a:lnTo>
                    <a:lnTo>
                      <a:pt x="11508" y="5085"/>
                    </a:lnTo>
                    <a:lnTo>
                      <a:pt x="11466" y="5085"/>
                    </a:lnTo>
                    <a:lnTo>
                      <a:pt x="11362" y="5169"/>
                    </a:lnTo>
                    <a:lnTo>
                      <a:pt x="11090" y="5252"/>
                    </a:lnTo>
                    <a:lnTo>
                      <a:pt x="10755" y="5273"/>
                    </a:lnTo>
                    <a:lnTo>
                      <a:pt x="10692" y="5210"/>
                    </a:lnTo>
                    <a:lnTo>
                      <a:pt x="10629" y="5210"/>
                    </a:lnTo>
                    <a:lnTo>
                      <a:pt x="10650" y="5273"/>
                    </a:lnTo>
                    <a:lnTo>
                      <a:pt x="10587" y="5315"/>
                    </a:lnTo>
                    <a:lnTo>
                      <a:pt x="10483" y="5294"/>
                    </a:lnTo>
                    <a:lnTo>
                      <a:pt x="10420" y="5294"/>
                    </a:lnTo>
                    <a:lnTo>
                      <a:pt x="10357" y="5420"/>
                    </a:lnTo>
                    <a:lnTo>
                      <a:pt x="10211" y="5587"/>
                    </a:lnTo>
                    <a:lnTo>
                      <a:pt x="10148" y="5524"/>
                    </a:lnTo>
                    <a:lnTo>
                      <a:pt x="10043" y="5524"/>
                    </a:lnTo>
                    <a:lnTo>
                      <a:pt x="10022" y="5503"/>
                    </a:lnTo>
                    <a:lnTo>
                      <a:pt x="9897" y="5503"/>
                    </a:lnTo>
                    <a:lnTo>
                      <a:pt x="9813" y="5566"/>
                    </a:lnTo>
                    <a:lnTo>
                      <a:pt x="9730" y="5566"/>
                    </a:lnTo>
                    <a:lnTo>
                      <a:pt x="9688" y="5629"/>
                    </a:lnTo>
                    <a:lnTo>
                      <a:pt x="9583" y="5671"/>
                    </a:lnTo>
                    <a:lnTo>
                      <a:pt x="9478" y="5734"/>
                    </a:lnTo>
                    <a:lnTo>
                      <a:pt x="9311" y="5817"/>
                    </a:lnTo>
                    <a:lnTo>
                      <a:pt x="9123" y="5880"/>
                    </a:lnTo>
                    <a:lnTo>
                      <a:pt x="9081" y="5985"/>
                    </a:lnTo>
                    <a:lnTo>
                      <a:pt x="9081" y="6152"/>
                    </a:lnTo>
                    <a:lnTo>
                      <a:pt x="9102" y="6466"/>
                    </a:lnTo>
                    <a:lnTo>
                      <a:pt x="9081" y="6633"/>
                    </a:lnTo>
                    <a:lnTo>
                      <a:pt x="9018" y="6612"/>
                    </a:lnTo>
                    <a:lnTo>
                      <a:pt x="8955" y="6654"/>
                    </a:lnTo>
                    <a:lnTo>
                      <a:pt x="8704" y="6863"/>
                    </a:lnTo>
                    <a:lnTo>
                      <a:pt x="8788" y="6759"/>
                    </a:lnTo>
                    <a:lnTo>
                      <a:pt x="8893" y="6633"/>
                    </a:lnTo>
                    <a:lnTo>
                      <a:pt x="8914" y="6550"/>
                    </a:lnTo>
                    <a:lnTo>
                      <a:pt x="8872" y="6529"/>
                    </a:lnTo>
                    <a:lnTo>
                      <a:pt x="8872" y="6445"/>
                    </a:lnTo>
                    <a:lnTo>
                      <a:pt x="8746" y="6257"/>
                    </a:lnTo>
                    <a:lnTo>
                      <a:pt x="8662" y="6257"/>
                    </a:lnTo>
                    <a:lnTo>
                      <a:pt x="8600" y="6173"/>
                    </a:lnTo>
                    <a:lnTo>
                      <a:pt x="8537" y="6152"/>
                    </a:lnTo>
                    <a:lnTo>
                      <a:pt x="8537" y="6006"/>
                    </a:lnTo>
                    <a:lnTo>
                      <a:pt x="8390" y="5817"/>
                    </a:lnTo>
                    <a:lnTo>
                      <a:pt x="8370" y="5817"/>
                    </a:lnTo>
                    <a:lnTo>
                      <a:pt x="8286" y="5796"/>
                    </a:lnTo>
                    <a:lnTo>
                      <a:pt x="8265" y="5692"/>
                    </a:lnTo>
                    <a:lnTo>
                      <a:pt x="8181" y="5629"/>
                    </a:lnTo>
                    <a:lnTo>
                      <a:pt x="8139" y="5671"/>
                    </a:lnTo>
                    <a:lnTo>
                      <a:pt x="8035" y="5587"/>
                    </a:lnTo>
                    <a:lnTo>
                      <a:pt x="7846" y="5378"/>
                    </a:lnTo>
                    <a:lnTo>
                      <a:pt x="7805" y="5190"/>
                    </a:lnTo>
                    <a:lnTo>
                      <a:pt x="7805" y="5001"/>
                    </a:lnTo>
                    <a:lnTo>
                      <a:pt x="7763" y="4980"/>
                    </a:lnTo>
                    <a:lnTo>
                      <a:pt x="7721" y="5043"/>
                    </a:lnTo>
                    <a:lnTo>
                      <a:pt x="7658" y="5001"/>
                    </a:lnTo>
                    <a:lnTo>
                      <a:pt x="7616" y="4876"/>
                    </a:lnTo>
                    <a:lnTo>
                      <a:pt x="7658" y="4750"/>
                    </a:lnTo>
                    <a:lnTo>
                      <a:pt x="7637" y="4729"/>
                    </a:lnTo>
                    <a:lnTo>
                      <a:pt x="7658" y="4646"/>
                    </a:lnTo>
                    <a:lnTo>
                      <a:pt x="7533" y="4520"/>
                    </a:lnTo>
                    <a:lnTo>
                      <a:pt x="7533" y="4415"/>
                    </a:lnTo>
                    <a:lnTo>
                      <a:pt x="7428" y="4332"/>
                    </a:lnTo>
                    <a:lnTo>
                      <a:pt x="7386" y="4332"/>
                    </a:lnTo>
                    <a:lnTo>
                      <a:pt x="7323" y="4248"/>
                    </a:lnTo>
                    <a:lnTo>
                      <a:pt x="7219" y="4164"/>
                    </a:lnTo>
                    <a:lnTo>
                      <a:pt x="7114" y="4164"/>
                    </a:lnTo>
                    <a:lnTo>
                      <a:pt x="6800" y="3934"/>
                    </a:lnTo>
                    <a:lnTo>
                      <a:pt x="6717" y="3934"/>
                    </a:lnTo>
                    <a:lnTo>
                      <a:pt x="6696" y="3850"/>
                    </a:lnTo>
                    <a:lnTo>
                      <a:pt x="0" y="16091"/>
                    </a:lnTo>
                    <a:lnTo>
                      <a:pt x="377" y="16091"/>
                    </a:lnTo>
                    <a:lnTo>
                      <a:pt x="502" y="16153"/>
                    </a:lnTo>
                    <a:lnTo>
                      <a:pt x="711" y="16007"/>
                    </a:lnTo>
                    <a:lnTo>
                      <a:pt x="1004" y="16049"/>
                    </a:lnTo>
                    <a:lnTo>
                      <a:pt x="858" y="16300"/>
                    </a:lnTo>
                    <a:lnTo>
                      <a:pt x="921" y="16446"/>
                    </a:lnTo>
                    <a:lnTo>
                      <a:pt x="1025" y="16718"/>
                    </a:lnTo>
                    <a:lnTo>
                      <a:pt x="1172" y="17388"/>
                    </a:lnTo>
                    <a:lnTo>
                      <a:pt x="1235" y="17534"/>
                    </a:lnTo>
                    <a:lnTo>
                      <a:pt x="1130" y="17702"/>
                    </a:lnTo>
                    <a:lnTo>
                      <a:pt x="1130" y="17765"/>
                    </a:lnTo>
                    <a:lnTo>
                      <a:pt x="1172" y="17765"/>
                    </a:lnTo>
                    <a:lnTo>
                      <a:pt x="1381" y="17744"/>
                    </a:lnTo>
                    <a:lnTo>
                      <a:pt x="1569" y="17723"/>
                    </a:lnTo>
                    <a:lnTo>
                      <a:pt x="1695" y="17639"/>
                    </a:lnTo>
                    <a:lnTo>
                      <a:pt x="1862" y="17409"/>
                    </a:lnTo>
                    <a:lnTo>
                      <a:pt x="1988" y="17283"/>
                    </a:lnTo>
                    <a:lnTo>
                      <a:pt x="2197" y="17200"/>
                    </a:lnTo>
                    <a:lnTo>
                      <a:pt x="2260" y="17179"/>
                    </a:lnTo>
                    <a:lnTo>
                      <a:pt x="2469" y="17116"/>
                    </a:lnTo>
                    <a:lnTo>
                      <a:pt x="2636" y="17116"/>
                    </a:lnTo>
                    <a:lnTo>
                      <a:pt x="2783" y="17221"/>
                    </a:lnTo>
                    <a:lnTo>
                      <a:pt x="2783" y="17325"/>
                    </a:lnTo>
                    <a:lnTo>
                      <a:pt x="2804" y="17409"/>
                    </a:lnTo>
                    <a:lnTo>
                      <a:pt x="2720" y="17555"/>
                    </a:lnTo>
                    <a:lnTo>
                      <a:pt x="2699" y="17639"/>
                    </a:lnTo>
                    <a:lnTo>
                      <a:pt x="2825" y="17974"/>
                    </a:lnTo>
                    <a:lnTo>
                      <a:pt x="2804" y="18078"/>
                    </a:lnTo>
                    <a:lnTo>
                      <a:pt x="2846" y="18288"/>
                    </a:lnTo>
                    <a:lnTo>
                      <a:pt x="2992" y="18455"/>
                    </a:lnTo>
                    <a:lnTo>
                      <a:pt x="3013" y="18664"/>
                    </a:lnTo>
                    <a:lnTo>
                      <a:pt x="3055" y="18748"/>
                    </a:lnTo>
                    <a:lnTo>
                      <a:pt x="3097" y="18853"/>
                    </a:lnTo>
                    <a:lnTo>
                      <a:pt x="3034" y="18957"/>
                    </a:lnTo>
                    <a:lnTo>
                      <a:pt x="3034" y="19062"/>
                    </a:lnTo>
                    <a:lnTo>
                      <a:pt x="3055" y="19146"/>
                    </a:lnTo>
                    <a:lnTo>
                      <a:pt x="3013" y="19501"/>
                    </a:lnTo>
                    <a:lnTo>
                      <a:pt x="3013" y="19920"/>
                    </a:lnTo>
                    <a:lnTo>
                      <a:pt x="3034" y="20338"/>
                    </a:lnTo>
                    <a:lnTo>
                      <a:pt x="2929" y="20380"/>
                    </a:lnTo>
                    <a:lnTo>
                      <a:pt x="2929" y="20464"/>
                    </a:lnTo>
                    <a:lnTo>
                      <a:pt x="2971" y="20464"/>
                    </a:lnTo>
                    <a:lnTo>
                      <a:pt x="3055" y="20527"/>
                    </a:lnTo>
                    <a:lnTo>
                      <a:pt x="3076" y="20568"/>
                    </a:lnTo>
                    <a:lnTo>
                      <a:pt x="3034" y="20589"/>
                    </a:lnTo>
                    <a:lnTo>
                      <a:pt x="2971" y="20652"/>
                    </a:lnTo>
                    <a:lnTo>
                      <a:pt x="3013" y="20736"/>
                    </a:lnTo>
                    <a:lnTo>
                      <a:pt x="3055" y="20778"/>
                    </a:lnTo>
                    <a:lnTo>
                      <a:pt x="3076" y="20861"/>
                    </a:lnTo>
                    <a:lnTo>
                      <a:pt x="3055" y="20903"/>
                    </a:lnTo>
                    <a:lnTo>
                      <a:pt x="3055" y="20966"/>
                    </a:lnTo>
                    <a:lnTo>
                      <a:pt x="3160" y="20966"/>
                    </a:lnTo>
                    <a:lnTo>
                      <a:pt x="3243" y="20987"/>
                    </a:lnTo>
                    <a:lnTo>
                      <a:pt x="3348" y="21154"/>
                    </a:lnTo>
                    <a:lnTo>
                      <a:pt x="3369" y="21217"/>
                    </a:lnTo>
                    <a:lnTo>
                      <a:pt x="3452" y="21280"/>
                    </a:lnTo>
                    <a:lnTo>
                      <a:pt x="3578" y="21363"/>
                    </a:lnTo>
                    <a:lnTo>
                      <a:pt x="3641" y="21468"/>
                    </a:lnTo>
                    <a:lnTo>
                      <a:pt x="3641" y="21573"/>
                    </a:lnTo>
                    <a:lnTo>
                      <a:pt x="3683" y="21594"/>
                    </a:lnTo>
                    <a:lnTo>
                      <a:pt x="3704" y="21635"/>
                    </a:lnTo>
                    <a:lnTo>
                      <a:pt x="3683" y="21698"/>
                    </a:lnTo>
                    <a:lnTo>
                      <a:pt x="3683" y="21740"/>
                    </a:lnTo>
                    <a:lnTo>
                      <a:pt x="3641" y="21782"/>
                    </a:lnTo>
                    <a:lnTo>
                      <a:pt x="3641" y="21845"/>
                    </a:lnTo>
                    <a:lnTo>
                      <a:pt x="3641" y="21887"/>
                    </a:lnTo>
                    <a:lnTo>
                      <a:pt x="3662" y="21907"/>
                    </a:lnTo>
                    <a:lnTo>
                      <a:pt x="3599" y="22033"/>
                    </a:lnTo>
                    <a:lnTo>
                      <a:pt x="3452" y="22326"/>
                    </a:lnTo>
                    <a:lnTo>
                      <a:pt x="3432" y="22514"/>
                    </a:lnTo>
                    <a:lnTo>
                      <a:pt x="3285" y="22661"/>
                    </a:lnTo>
                    <a:lnTo>
                      <a:pt x="3285" y="22744"/>
                    </a:lnTo>
                    <a:lnTo>
                      <a:pt x="3327" y="22744"/>
                    </a:lnTo>
                    <a:lnTo>
                      <a:pt x="3494" y="22535"/>
                    </a:lnTo>
                    <a:lnTo>
                      <a:pt x="3536" y="22410"/>
                    </a:lnTo>
                    <a:lnTo>
                      <a:pt x="3662" y="22305"/>
                    </a:lnTo>
                    <a:lnTo>
                      <a:pt x="3683" y="22347"/>
                    </a:lnTo>
                    <a:lnTo>
                      <a:pt x="3766" y="22368"/>
                    </a:lnTo>
                    <a:lnTo>
                      <a:pt x="3766" y="22431"/>
                    </a:lnTo>
                    <a:lnTo>
                      <a:pt x="3599" y="22514"/>
                    </a:lnTo>
                    <a:lnTo>
                      <a:pt x="3557" y="22619"/>
                    </a:lnTo>
                    <a:lnTo>
                      <a:pt x="3390" y="22786"/>
                    </a:lnTo>
                    <a:lnTo>
                      <a:pt x="3390" y="22828"/>
                    </a:lnTo>
                    <a:lnTo>
                      <a:pt x="3473" y="22828"/>
                    </a:lnTo>
                    <a:lnTo>
                      <a:pt x="3432" y="22870"/>
                    </a:lnTo>
                    <a:lnTo>
                      <a:pt x="3285" y="22849"/>
                    </a:lnTo>
                    <a:lnTo>
                      <a:pt x="3222" y="22870"/>
                    </a:lnTo>
                    <a:lnTo>
                      <a:pt x="3160" y="23037"/>
                    </a:lnTo>
                    <a:lnTo>
                      <a:pt x="3055" y="23142"/>
                    </a:lnTo>
                    <a:lnTo>
                      <a:pt x="3076" y="23268"/>
                    </a:lnTo>
                    <a:lnTo>
                      <a:pt x="3034" y="23247"/>
                    </a:lnTo>
                    <a:lnTo>
                      <a:pt x="2971" y="23184"/>
                    </a:lnTo>
                    <a:lnTo>
                      <a:pt x="2908" y="23247"/>
                    </a:lnTo>
                    <a:lnTo>
                      <a:pt x="2908" y="23393"/>
                    </a:lnTo>
                    <a:lnTo>
                      <a:pt x="3013" y="23393"/>
                    </a:lnTo>
                    <a:lnTo>
                      <a:pt x="3034" y="23477"/>
                    </a:lnTo>
                    <a:lnTo>
                      <a:pt x="2971" y="23665"/>
                    </a:lnTo>
                    <a:lnTo>
                      <a:pt x="2950" y="23937"/>
                    </a:lnTo>
                    <a:lnTo>
                      <a:pt x="3013" y="24125"/>
                    </a:lnTo>
                    <a:lnTo>
                      <a:pt x="3076" y="24293"/>
                    </a:lnTo>
                    <a:lnTo>
                      <a:pt x="3160" y="24314"/>
                    </a:lnTo>
                    <a:lnTo>
                      <a:pt x="3180" y="24230"/>
                    </a:lnTo>
                    <a:lnTo>
                      <a:pt x="3264" y="24146"/>
                    </a:lnTo>
                    <a:lnTo>
                      <a:pt x="3452" y="24104"/>
                    </a:lnTo>
                    <a:lnTo>
                      <a:pt x="3557" y="24021"/>
                    </a:lnTo>
                    <a:lnTo>
                      <a:pt x="3662" y="23895"/>
                    </a:lnTo>
                    <a:lnTo>
                      <a:pt x="3704" y="23895"/>
                    </a:lnTo>
                    <a:lnTo>
                      <a:pt x="3704" y="24021"/>
                    </a:lnTo>
                    <a:lnTo>
                      <a:pt x="3662" y="24125"/>
                    </a:lnTo>
                    <a:lnTo>
                      <a:pt x="3599" y="24146"/>
                    </a:lnTo>
                    <a:lnTo>
                      <a:pt x="3536" y="24251"/>
                    </a:lnTo>
                    <a:lnTo>
                      <a:pt x="3536" y="24314"/>
                    </a:lnTo>
                    <a:lnTo>
                      <a:pt x="3641" y="24397"/>
                    </a:lnTo>
                    <a:lnTo>
                      <a:pt x="3704" y="24460"/>
                    </a:lnTo>
                    <a:lnTo>
                      <a:pt x="3808" y="24460"/>
                    </a:lnTo>
                    <a:lnTo>
                      <a:pt x="3892" y="24502"/>
                    </a:lnTo>
                    <a:lnTo>
                      <a:pt x="3955" y="24544"/>
                    </a:lnTo>
                    <a:lnTo>
                      <a:pt x="3808" y="24502"/>
                    </a:lnTo>
                    <a:lnTo>
                      <a:pt x="3683" y="24502"/>
                    </a:lnTo>
                    <a:lnTo>
                      <a:pt x="3578" y="24439"/>
                    </a:lnTo>
                    <a:lnTo>
                      <a:pt x="3432" y="24439"/>
                    </a:lnTo>
                    <a:lnTo>
                      <a:pt x="3369" y="24523"/>
                    </a:lnTo>
                    <a:lnTo>
                      <a:pt x="3369" y="24607"/>
                    </a:lnTo>
                    <a:lnTo>
                      <a:pt x="3432" y="24669"/>
                    </a:lnTo>
                    <a:lnTo>
                      <a:pt x="3452" y="24920"/>
                    </a:lnTo>
                    <a:lnTo>
                      <a:pt x="3494" y="24983"/>
                    </a:lnTo>
                    <a:lnTo>
                      <a:pt x="3557" y="24983"/>
                    </a:lnTo>
                    <a:lnTo>
                      <a:pt x="3641" y="24941"/>
                    </a:lnTo>
                    <a:lnTo>
                      <a:pt x="3683" y="24983"/>
                    </a:lnTo>
                    <a:lnTo>
                      <a:pt x="3641" y="25046"/>
                    </a:lnTo>
                    <a:lnTo>
                      <a:pt x="3599" y="25088"/>
                    </a:lnTo>
                    <a:lnTo>
                      <a:pt x="3683" y="25151"/>
                    </a:lnTo>
                    <a:lnTo>
                      <a:pt x="3683" y="25192"/>
                    </a:lnTo>
                    <a:lnTo>
                      <a:pt x="3662" y="25255"/>
                    </a:lnTo>
                    <a:lnTo>
                      <a:pt x="3557" y="25234"/>
                    </a:lnTo>
                    <a:lnTo>
                      <a:pt x="3411" y="25276"/>
                    </a:lnTo>
                    <a:lnTo>
                      <a:pt x="3264" y="25381"/>
                    </a:lnTo>
                    <a:lnTo>
                      <a:pt x="3243" y="25423"/>
                    </a:lnTo>
                    <a:lnTo>
                      <a:pt x="3306" y="25485"/>
                    </a:lnTo>
                    <a:lnTo>
                      <a:pt x="3452" y="25423"/>
                    </a:lnTo>
                    <a:lnTo>
                      <a:pt x="3536" y="25465"/>
                    </a:lnTo>
                    <a:lnTo>
                      <a:pt x="3452" y="25485"/>
                    </a:lnTo>
                    <a:lnTo>
                      <a:pt x="3432" y="25548"/>
                    </a:lnTo>
                    <a:lnTo>
                      <a:pt x="3515" y="25632"/>
                    </a:lnTo>
                    <a:lnTo>
                      <a:pt x="3662" y="25590"/>
                    </a:lnTo>
                    <a:lnTo>
                      <a:pt x="3829" y="25465"/>
                    </a:lnTo>
                    <a:lnTo>
                      <a:pt x="3934" y="25297"/>
                    </a:lnTo>
                    <a:lnTo>
                      <a:pt x="4038" y="25297"/>
                    </a:lnTo>
                    <a:lnTo>
                      <a:pt x="4143" y="25213"/>
                    </a:lnTo>
                    <a:lnTo>
                      <a:pt x="4164" y="25109"/>
                    </a:lnTo>
                    <a:lnTo>
                      <a:pt x="4185" y="25088"/>
                    </a:lnTo>
                    <a:lnTo>
                      <a:pt x="4206" y="25172"/>
                    </a:lnTo>
                    <a:lnTo>
                      <a:pt x="4143" y="25339"/>
                    </a:lnTo>
                    <a:lnTo>
                      <a:pt x="4038" y="25402"/>
                    </a:lnTo>
                    <a:lnTo>
                      <a:pt x="3913" y="25465"/>
                    </a:lnTo>
                    <a:lnTo>
                      <a:pt x="3892" y="25548"/>
                    </a:lnTo>
                    <a:lnTo>
                      <a:pt x="3955" y="25611"/>
                    </a:lnTo>
                    <a:lnTo>
                      <a:pt x="4038" y="25590"/>
                    </a:lnTo>
                    <a:lnTo>
                      <a:pt x="4164" y="25590"/>
                    </a:lnTo>
                    <a:lnTo>
                      <a:pt x="4268" y="25611"/>
                    </a:lnTo>
                    <a:lnTo>
                      <a:pt x="4122" y="25611"/>
                    </a:lnTo>
                    <a:lnTo>
                      <a:pt x="4017" y="25674"/>
                    </a:lnTo>
                    <a:lnTo>
                      <a:pt x="4017" y="25820"/>
                    </a:lnTo>
                    <a:lnTo>
                      <a:pt x="4059" y="25967"/>
                    </a:lnTo>
                    <a:lnTo>
                      <a:pt x="4017" y="25988"/>
                    </a:lnTo>
                    <a:lnTo>
                      <a:pt x="3976" y="25904"/>
                    </a:lnTo>
                    <a:lnTo>
                      <a:pt x="3976" y="25757"/>
                    </a:lnTo>
                    <a:lnTo>
                      <a:pt x="3913" y="25674"/>
                    </a:lnTo>
                    <a:lnTo>
                      <a:pt x="3850" y="25716"/>
                    </a:lnTo>
                    <a:lnTo>
                      <a:pt x="3578" y="25904"/>
                    </a:lnTo>
                    <a:lnTo>
                      <a:pt x="3536" y="25988"/>
                    </a:lnTo>
                    <a:lnTo>
                      <a:pt x="3369" y="26071"/>
                    </a:lnTo>
                    <a:lnTo>
                      <a:pt x="3327" y="26134"/>
                    </a:lnTo>
                    <a:lnTo>
                      <a:pt x="3348" y="26218"/>
                    </a:lnTo>
                    <a:lnTo>
                      <a:pt x="3348" y="26301"/>
                    </a:lnTo>
                    <a:lnTo>
                      <a:pt x="3369" y="26322"/>
                    </a:lnTo>
                    <a:lnTo>
                      <a:pt x="3452" y="26281"/>
                    </a:lnTo>
                    <a:lnTo>
                      <a:pt x="3557" y="26218"/>
                    </a:lnTo>
                    <a:lnTo>
                      <a:pt x="3599" y="26113"/>
                    </a:lnTo>
                    <a:lnTo>
                      <a:pt x="3662" y="26134"/>
                    </a:lnTo>
                    <a:lnTo>
                      <a:pt x="3704" y="26197"/>
                    </a:lnTo>
                    <a:lnTo>
                      <a:pt x="3892" y="26218"/>
                    </a:lnTo>
                    <a:lnTo>
                      <a:pt x="3871" y="26239"/>
                    </a:lnTo>
                    <a:lnTo>
                      <a:pt x="3766" y="26218"/>
                    </a:lnTo>
                    <a:lnTo>
                      <a:pt x="3599" y="26218"/>
                    </a:lnTo>
                    <a:lnTo>
                      <a:pt x="3536" y="26281"/>
                    </a:lnTo>
                    <a:lnTo>
                      <a:pt x="3536" y="26322"/>
                    </a:lnTo>
                    <a:lnTo>
                      <a:pt x="3557" y="26385"/>
                    </a:lnTo>
                    <a:lnTo>
                      <a:pt x="3473" y="26406"/>
                    </a:lnTo>
                    <a:lnTo>
                      <a:pt x="3432" y="26385"/>
                    </a:lnTo>
                    <a:lnTo>
                      <a:pt x="3264" y="26427"/>
                    </a:lnTo>
                    <a:lnTo>
                      <a:pt x="3264" y="26490"/>
                    </a:lnTo>
                    <a:lnTo>
                      <a:pt x="3390" y="26490"/>
                    </a:lnTo>
                    <a:lnTo>
                      <a:pt x="3473" y="26532"/>
                    </a:lnTo>
                    <a:lnTo>
                      <a:pt x="3578" y="26532"/>
                    </a:lnTo>
                    <a:lnTo>
                      <a:pt x="3515" y="26594"/>
                    </a:lnTo>
                    <a:lnTo>
                      <a:pt x="3390" y="26594"/>
                    </a:lnTo>
                    <a:lnTo>
                      <a:pt x="3327" y="26532"/>
                    </a:lnTo>
                    <a:lnTo>
                      <a:pt x="3222" y="26553"/>
                    </a:lnTo>
                    <a:lnTo>
                      <a:pt x="3180" y="26657"/>
                    </a:lnTo>
                    <a:lnTo>
                      <a:pt x="3243" y="26720"/>
                    </a:lnTo>
                    <a:lnTo>
                      <a:pt x="3327" y="26720"/>
                    </a:lnTo>
                    <a:lnTo>
                      <a:pt x="3452" y="26699"/>
                    </a:lnTo>
                    <a:lnTo>
                      <a:pt x="3536" y="26741"/>
                    </a:lnTo>
                    <a:lnTo>
                      <a:pt x="3683" y="26741"/>
                    </a:lnTo>
                    <a:lnTo>
                      <a:pt x="3662" y="26804"/>
                    </a:lnTo>
                    <a:lnTo>
                      <a:pt x="3557" y="26825"/>
                    </a:lnTo>
                    <a:lnTo>
                      <a:pt x="3452" y="26804"/>
                    </a:lnTo>
                    <a:lnTo>
                      <a:pt x="3432" y="26825"/>
                    </a:lnTo>
                    <a:lnTo>
                      <a:pt x="3452" y="26845"/>
                    </a:lnTo>
                    <a:lnTo>
                      <a:pt x="3662" y="26845"/>
                    </a:lnTo>
                    <a:lnTo>
                      <a:pt x="3662" y="26908"/>
                    </a:lnTo>
                    <a:lnTo>
                      <a:pt x="3536" y="26929"/>
                    </a:lnTo>
                    <a:lnTo>
                      <a:pt x="3390" y="26908"/>
                    </a:lnTo>
                    <a:lnTo>
                      <a:pt x="3327" y="26845"/>
                    </a:lnTo>
                    <a:lnTo>
                      <a:pt x="3264" y="26908"/>
                    </a:lnTo>
                    <a:lnTo>
                      <a:pt x="3327" y="27013"/>
                    </a:lnTo>
                    <a:lnTo>
                      <a:pt x="3452" y="27076"/>
                    </a:lnTo>
                    <a:lnTo>
                      <a:pt x="3473" y="27013"/>
                    </a:lnTo>
                    <a:lnTo>
                      <a:pt x="3557" y="27013"/>
                    </a:lnTo>
                    <a:lnTo>
                      <a:pt x="3641" y="27055"/>
                    </a:lnTo>
                    <a:lnTo>
                      <a:pt x="3787" y="27034"/>
                    </a:lnTo>
                    <a:lnTo>
                      <a:pt x="3850" y="27076"/>
                    </a:lnTo>
                    <a:lnTo>
                      <a:pt x="3766" y="27117"/>
                    </a:lnTo>
                    <a:lnTo>
                      <a:pt x="3766" y="27159"/>
                    </a:lnTo>
                    <a:lnTo>
                      <a:pt x="3871" y="27159"/>
                    </a:lnTo>
                    <a:lnTo>
                      <a:pt x="3892" y="27243"/>
                    </a:lnTo>
                    <a:lnTo>
                      <a:pt x="4026" y="27276"/>
                    </a:lnTo>
                    <a:lnTo>
                      <a:pt x="3976" y="27285"/>
                    </a:lnTo>
                    <a:lnTo>
                      <a:pt x="3871" y="27285"/>
                    </a:lnTo>
                    <a:lnTo>
                      <a:pt x="3787" y="27369"/>
                    </a:lnTo>
                    <a:lnTo>
                      <a:pt x="3787" y="27431"/>
                    </a:lnTo>
                    <a:lnTo>
                      <a:pt x="3871" y="27473"/>
                    </a:lnTo>
                    <a:lnTo>
                      <a:pt x="3913" y="27431"/>
                    </a:lnTo>
                    <a:lnTo>
                      <a:pt x="3976" y="27389"/>
                    </a:lnTo>
                    <a:lnTo>
                      <a:pt x="3996" y="27452"/>
                    </a:lnTo>
                    <a:lnTo>
                      <a:pt x="4017" y="27452"/>
                    </a:lnTo>
                    <a:lnTo>
                      <a:pt x="4080" y="27369"/>
                    </a:lnTo>
                    <a:lnTo>
                      <a:pt x="4185" y="27306"/>
                    </a:lnTo>
                    <a:lnTo>
                      <a:pt x="4185" y="27369"/>
                    </a:lnTo>
                    <a:lnTo>
                      <a:pt x="4164" y="27410"/>
                    </a:lnTo>
                    <a:lnTo>
                      <a:pt x="4164" y="27473"/>
                    </a:lnTo>
                    <a:lnTo>
                      <a:pt x="4206" y="27494"/>
                    </a:lnTo>
                    <a:lnTo>
                      <a:pt x="4289" y="27557"/>
                    </a:lnTo>
                    <a:lnTo>
                      <a:pt x="4373" y="27557"/>
                    </a:lnTo>
                    <a:lnTo>
                      <a:pt x="4499" y="27369"/>
                    </a:lnTo>
                    <a:lnTo>
                      <a:pt x="4520" y="27159"/>
                    </a:lnTo>
                    <a:lnTo>
                      <a:pt x="4582" y="27055"/>
                    </a:lnTo>
                    <a:lnTo>
                      <a:pt x="4645" y="27034"/>
                    </a:lnTo>
                    <a:lnTo>
                      <a:pt x="4645" y="27097"/>
                    </a:lnTo>
                    <a:lnTo>
                      <a:pt x="4603" y="27159"/>
                    </a:lnTo>
                    <a:lnTo>
                      <a:pt x="4603" y="27306"/>
                    </a:lnTo>
                    <a:lnTo>
                      <a:pt x="4499" y="27473"/>
                    </a:lnTo>
                    <a:lnTo>
                      <a:pt x="4415" y="27557"/>
                    </a:lnTo>
                    <a:lnTo>
                      <a:pt x="4436" y="27599"/>
                    </a:lnTo>
                    <a:lnTo>
                      <a:pt x="4582" y="27599"/>
                    </a:lnTo>
                    <a:lnTo>
                      <a:pt x="4687" y="27578"/>
                    </a:lnTo>
                    <a:lnTo>
                      <a:pt x="4708" y="27599"/>
                    </a:lnTo>
                    <a:lnTo>
                      <a:pt x="4624" y="27682"/>
                    </a:lnTo>
                    <a:lnTo>
                      <a:pt x="4582" y="27808"/>
                    </a:lnTo>
                    <a:lnTo>
                      <a:pt x="4415" y="27913"/>
                    </a:lnTo>
                    <a:lnTo>
                      <a:pt x="4415" y="27975"/>
                    </a:lnTo>
                    <a:lnTo>
                      <a:pt x="4499" y="28122"/>
                    </a:lnTo>
                    <a:lnTo>
                      <a:pt x="4624" y="28185"/>
                    </a:lnTo>
                    <a:lnTo>
                      <a:pt x="4708" y="28122"/>
                    </a:lnTo>
                    <a:lnTo>
                      <a:pt x="4792" y="28122"/>
                    </a:lnTo>
                    <a:lnTo>
                      <a:pt x="4812" y="28226"/>
                    </a:lnTo>
                    <a:lnTo>
                      <a:pt x="4875" y="28331"/>
                    </a:lnTo>
                    <a:lnTo>
                      <a:pt x="4875" y="28415"/>
                    </a:lnTo>
                    <a:lnTo>
                      <a:pt x="4812" y="28415"/>
                    </a:lnTo>
                    <a:lnTo>
                      <a:pt x="4771" y="28310"/>
                    </a:lnTo>
                    <a:lnTo>
                      <a:pt x="4708" y="28310"/>
                    </a:lnTo>
                    <a:lnTo>
                      <a:pt x="4708" y="28415"/>
                    </a:lnTo>
                    <a:lnTo>
                      <a:pt x="4812" y="28561"/>
                    </a:lnTo>
                    <a:lnTo>
                      <a:pt x="4938" y="28498"/>
                    </a:lnTo>
                    <a:lnTo>
                      <a:pt x="5085" y="28436"/>
                    </a:lnTo>
                    <a:lnTo>
                      <a:pt x="5147" y="28352"/>
                    </a:lnTo>
                    <a:lnTo>
                      <a:pt x="5147" y="28352"/>
                    </a:lnTo>
                    <a:lnTo>
                      <a:pt x="5126" y="28519"/>
                    </a:lnTo>
                    <a:lnTo>
                      <a:pt x="5022" y="28750"/>
                    </a:lnTo>
                    <a:lnTo>
                      <a:pt x="5043" y="28938"/>
                    </a:lnTo>
                    <a:lnTo>
                      <a:pt x="5126" y="28959"/>
                    </a:lnTo>
                    <a:lnTo>
                      <a:pt x="20087" y="30444"/>
                    </a:lnTo>
                    <a:lnTo>
                      <a:pt x="20212" y="30507"/>
                    </a:lnTo>
                    <a:lnTo>
                      <a:pt x="20359" y="30507"/>
                    </a:lnTo>
                    <a:lnTo>
                      <a:pt x="20484" y="30612"/>
                    </a:lnTo>
                    <a:lnTo>
                      <a:pt x="20484" y="30674"/>
                    </a:lnTo>
                    <a:lnTo>
                      <a:pt x="20568" y="30737"/>
                    </a:lnTo>
                    <a:lnTo>
                      <a:pt x="20589" y="30779"/>
                    </a:lnTo>
                    <a:lnTo>
                      <a:pt x="20694" y="30821"/>
                    </a:lnTo>
                    <a:lnTo>
                      <a:pt x="20714" y="30842"/>
                    </a:lnTo>
                    <a:lnTo>
                      <a:pt x="20840" y="30884"/>
                    </a:lnTo>
                    <a:lnTo>
                      <a:pt x="20903" y="30946"/>
                    </a:lnTo>
                    <a:lnTo>
                      <a:pt x="20945" y="30946"/>
                    </a:lnTo>
                    <a:lnTo>
                      <a:pt x="21049" y="30926"/>
                    </a:lnTo>
                    <a:lnTo>
                      <a:pt x="21133" y="30946"/>
                    </a:lnTo>
                    <a:lnTo>
                      <a:pt x="21238" y="30946"/>
                    </a:lnTo>
                    <a:lnTo>
                      <a:pt x="21363" y="31051"/>
                    </a:lnTo>
                    <a:lnTo>
                      <a:pt x="21447" y="31051"/>
                    </a:lnTo>
                    <a:lnTo>
                      <a:pt x="21510" y="31198"/>
                    </a:lnTo>
                    <a:lnTo>
                      <a:pt x="21719" y="31239"/>
                    </a:lnTo>
                    <a:lnTo>
                      <a:pt x="21823" y="31260"/>
                    </a:lnTo>
                    <a:lnTo>
                      <a:pt x="21886" y="31344"/>
                    </a:lnTo>
                    <a:lnTo>
                      <a:pt x="21970" y="31407"/>
                    </a:lnTo>
                    <a:lnTo>
                      <a:pt x="22158" y="31407"/>
                    </a:lnTo>
                    <a:lnTo>
                      <a:pt x="22263" y="31344"/>
                    </a:lnTo>
                    <a:lnTo>
                      <a:pt x="22305" y="31407"/>
                    </a:lnTo>
                    <a:lnTo>
                      <a:pt x="22367" y="31511"/>
                    </a:lnTo>
                    <a:lnTo>
                      <a:pt x="22618" y="31532"/>
                    </a:lnTo>
                    <a:lnTo>
                      <a:pt x="22681" y="31574"/>
                    </a:lnTo>
                    <a:lnTo>
                      <a:pt x="22807" y="31616"/>
                    </a:lnTo>
                    <a:lnTo>
                      <a:pt x="22890" y="31658"/>
                    </a:lnTo>
                    <a:lnTo>
                      <a:pt x="25192" y="32725"/>
                    </a:lnTo>
                    <a:lnTo>
                      <a:pt x="25339" y="32913"/>
                    </a:lnTo>
                    <a:lnTo>
                      <a:pt x="25694" y="33206"/>
                    </a:lnTo>
                    <a:lnTo>
                      <a:pt x="26050" y="34985"/>
                    </a:lnTo>
                    <a:lnTo>
                      <a:pt x="26008" y="35738"/>
                    </a:lnTo>
                    <a:lnTo>
                      <a:pt x="25945" y="35864"/>
                    </a:lnTo>
                    <a:lnTo>
                      <a:pt x="25903" y="36010"/>
                    </a:lnTo>
                    <a:lnTo>
                      <a:pt x="25820" y="36136"/>
                    </a:lnTo>
                    <a:lnTo>
                      <a:pt x="25611" y="36240"/>
                    </a:lnTo>
                    <a:lnTo>
                      <a:pt x="25506" y="36366"/>
                    </a:lnTo>
                    <a:lnTo>
                      <a:pt x="25611" y="36554"/>
                    </a:lnTo>
                    <a:lnTo>
                      <a:pt x="27598" y="36031"/>
                    </a:lnTo>
                    <a:lnTo>
                      <a:pt x="27849" y="35947"/>
                    </a:lnTo>
                    <a:lnTo>
                      <a:pt x="27912" y="35654"/>
                    </a:lnTo>
                    <a:lnTo>
                      <a:pt x="28979" y="35340"/>
                    </a:lnTo>
                    <a:lnTo>
                      <a:pt x="29461" y="34985"/>
                    </a:lnTo>
                    <a:lnTo>
                      <a:pt x="29565" y="34901"/>
                    </a:lnTo>
                    <a:lnTo>
                      <a:pt x="29712" y="34880"/>
                    </a:lnTo>
                    <a:lnTo>
                      <a:pt x="29984" y="34650"/>
                    </a:lnTo>
                    <a:lnTo>
                      <a:pt x="30088" y="34545"/>
                    </a:lnTo>
                    <a:lnTo>
                      <a:pt x="30214" y="34483"/>
                    </a:lnTo>
                    <a:lnTo>
                      <a:pt x="30318" y="34378"/>
                    </a:lnTo>
                    <a:lnTo>
                      <a:pt x="30528" y="34357"/>
                    </a:lnTo>
                    <a:lnTo>
                      <a:pt x="32202" y="34378"/>
                    </a:lnTo>
                    <a:lnTo>
                      <a:pt x="32327" y="34252"/>
                    </a:lnTo>
                    <a:lnTo>
                      <a:pt x="32390" y="34252"/>
                    </a:lnTo>
                    <a:lnTo>
                      <a:pt x="32432" y="34190"/>
                    </a:lnTo>
                    <a:lnTo>
                      <a:pt x="32515" y="34190"/>
                    </a:lnTo>
                    <a:lnTo>
                      <a:pt x="32620" y="34231"/>
                    </a:lnTo>
                    <a:lnTo>
                      <a:pt x="32704" y="34169"/>
                    </a:lnTo>
                    <a:lnTo>
                      <a:pt x="32725" y="34085"/>
                    </a:lnTo>
                    <a:lnTo>
                      <a:pt x="32913" y="33876"/>
                    </a:lnTo>
                    <a:lnTo>
                      <a:pt x="32976" y="33855"/>
                    </a:lnTo>
                    <a:lnTo>
                      <a:pt x="33143" y="33667"/>
                    </a:lnTo>
                    <a:lnTo>
                      <a:pt x="33185" y="33541"/>
                    </a:lnTo>
                    <a:lnTo>
                      <a:pt x="33227" y="33415"/>
                    </a:lnTo>
                    <a:lnTo>
                      <a:pt x="33373" y="33332"/>
                    </a:lnTo>
                    <a:lnTo>
                      <a:pt x="33373" y="33227"/>
                    </a:lnTo>
                    <a:lnTo>
                      <a:pt x="33478" y="33102"/>
                    </a:lnTo>
                    <a:lnTo>
                      <a:pt x="33687" y="32871"/>
                    </a:lnTo>
                    <a:lnTo>
                      <a:pt x="33750" y="32767"/>
                    </a:lnTo>
                    <a:lnTo>
                      <a:pt x="33854" y="32662"/>
                    </a:lnTo>
                    <a:lnTo>
                      <a:pt x="33875" y="32662"/>
                    </a:lnTo>
                    <a:lnTo>
                      <a:pt x="33959" y="32704"/>
                    </a:lnTo>
                    <a:lnTo>
                      <a:pt x="34022" y="32788"/>
                    </a:lnTo>
                    <a:lnTo>
                      <a:pt x="34168" y="32767"/>
                    </a:lnTo>
                    <a:lnTo>
                      <a:pt x="34315" y="32809"/>
                    </a:lnTo>
                    <a:lnTo>
                      <a:pt x="34378" y="32767"/>
                    </a:lnTo>
                    <a:lnTo>
                      <a:pt x="34608" y="32976"/>
                    </a:lnTo>
                    <a:lnTo>
                      <a:pt x="34608" y="33143"/>
                    </a:lnTo>
                    <a:lnTo>
                      <a:pt x="34482" y="33876"/>
                    </a:lnTo>
                    <a:lnTo>
                      <a:pt x="34440" y="33959"/>
                    </a:lnTo>
                    <a:lnTo>
                      <a:pt x="34503" y="33959"/>
                    </a:lnTo>
                    <a:lnTo>
                      <a:pt x="34524" y="34043"/>
                    </a:lnTo>
                    <a:lnTo>
                      <a:pt x="34587" y="34085"/>
                    </a:lnTo>
                    <a:lnTo>
                      <a:pt x="34587" y="34190"/>
                    </a:lnTo>
                    <a:lnTo>
                      <a:pt x="34587" y="34252"/>
                    </a:lnTo>
                    <a:lnTo>
                      <a:pt x="34587" y="34294"/>
                    </a:lnTo>
                    <a:lnTo>
                      <a:pt x="34545" y="34357"/>
                    </a:lnTo>
                    <a:lnTo>
                      <a:pt x="34587" y="34378"/>
                    </a:lnTo>
                    <a:lnTo>
                      <a:pt x="34733" y="34399"/>
                    </a:lnTo>
                    <a:lnTo>
                      <a:pt x="34859" y="34378"/>
                    </a:lnTo>
                    <a:lnTo>
                      <a:pt x="34901" y="34462"/>
                    </a:lnTo>
                    <a:lnTo>
                      <a:pt x="34963" y="34483"/>
                    </a:lnTo>
                    <a:lnTo>
                      <a:pt x="35026" y="34399"/>
                    </a:lnTo>
                    <a:lnTo>
                      <a:pt x="35110" y="34462"/>
                    </a:lnTo>
                    <a:lnTo>
                      <a:pt x="35235" y="34441"/>
                    </a:lnTo>
                    <a:lnTo>
                      <a:pt x="35277" y="34336"/>
                    </a:lnTo>
                    <a:lnTo>
                      <a:pt x="35382" y="34231"/>
                    </a:lnTo>
                    <a:lnTo>
                      <a:pt x="35382" y="34231"/>
                    </a:lnTo>
                    <a:lnTo>
                      <a:pt x="35319" y="34336"/>
                    </a:lnTo>
                    <a:lnTo>
                      <a:pt x="35340" y="34336"/>
                    </a:lnTo>
                    <a:lnTo>
                      <a:pt x="35319" y="34378"/>
                    </a:lnTo>
                    <a:lnTo>
                      <a:pt x="35361" y="34399"/>
                    </a:lnTo>
                    <a:lnTo>
                      <a:pt x="35633" y="34336"/>
                    </a:lnTo>
                    <a:lnTo>
                      <a:pt x="35675" y="34252"/>
                    </a:lnTo>
                    <a:lnTo>
                      <a:pt x="35842" y="34252"/>
                    </a:lnTo>
                    <a:lnTo>
                      <a:pt x="35968" y="34127"/>
                    </a:lnTo>
                    <a:lnTo>
                      <a:pt x="36072" y="34085"/>
                    </a:lnTo>
                    <a:lnTo>
                      <a:pt x="36198" y="33918"/>
                    </a:lnTo>
                    <a:lnTo>
                      <a:pt x="36198" y="33980"/>
                    </a:lnTo>
                    <a:lnTo>
                      <a:pt x="36282" y="33939"/>
                    </a:lnTo>
                    <a:lnTo>
                      <a:pt x="36282" y="33980"/>
                    </a:lnTo>
                    <a:lnTo>
                      <a:pt x="36156" y="34127"/>
                    </a:lnTo>
                    <a:lnTo>
                      <a:pt x="36051" y="34148"/>
                    </a:lnTo>
                    <a:lnTo>
                      <a:pt x="35947" y="34294"/>
                    </a:lnTo>
                    <a:lnTo>
                      <a:pt x="36072" y="34336"/>
                    </a:lnTo>
                    <a:lnTo>
                      <a:pt x="36156" y="34231"/>
                    </a:lnTo>
                    <a:lnTo>
                      <a:pt x="36261" y="34231"/>
                    </a:lnTo>
                    <a:lnTo>
                      <a:pt x="36323" y="34273"/>
                    </a:lnTo>
                    <a:lnTo>
                      <a:pt x="36575" y="34294"/>
                    </a:lnTo>
                    <a:lnTo>
                      <a:pt x="36742" y="34294"/>
                    </a:lnTo>
                    <a:lnTo>
                      <a:pt x="36616" y="34357"/>
                    </a:lnTo>
                    <a:lnTo>
                      <a:pt x="36470" y="34378"/>
                    </a:lnTo>
                    <a:lnTo>
                      <a:pt x="36365" y="34399"/>
                    </a:lnTo>
                    <a:lnTo>
                      <a:pt x="36323" y="34483"/>
                    </a:lnTo>
                    <a:lnTo>
                      <a:pt x="36323" y="34545"/>
                    </a:lnTo>
                    <a:lnTo>
                      <a:pt x="36261" y="34483"/>
                    </a:lnTo>
                    <a:lnTo>
                      <a:pt x="36219" y="34378"/>
                    </a:lnTo>
                    <a:lnTo>
                      <a:pt x="36156" y="34357"/>
                    </a:lnTo>
                    <a:lnTo>
                      <a:pt x="35968" y="34399"/>
                    </a:lnTo>
                    <a:lnTo>
                      <a:pt x="35779" y="34545"/>
                    </a:lnTo>
                    <a:lnTo>
                      <a:pt x="35549" y="34587"/>
                    </a:lnTo>
                    <a:lnTo>
                      <a:pt x="35340" y="34713"/>
                    </a:lnTo>
                    <a:lnTo>
                      <a:pt x="35319" y="34817"/>
                    </a:lnTo>
                    <a:lnTo>
                      <a:pt x="35173" y="34922"/>
                    </a:lnTo>
                    <a:lnTo>
                      <a:pt x="35110" y="35110"/>
                    </a:lnTo>
                    <a:lnTo>
                      <a:pt x="35110" y="35236"/>
                    </a:lnTo>
                    <a:lnTo>
                      <a:pt x="35131" y="35340"/>
                    </a:lnTo>
                    <a:lnTo>
                      <a:pt x="35152" y="35445"/>
                    </a:lnTo>
                    <a:lnTo>
                      <a:pt x="35215" y="35424"/>
                    </a:lnTo>
                    <a:lnTo>
                      <a:pt x="35256" y="35445"/>
                    </a:lnTo>
                    <a:lnTo>
                      <a:pt x="35256" y="35592"/>
                    </a:lnTo>
                    <a:lnTo>
                      <a:pt x="35361" y="35654"/>
                    </a:lnTo>
                    <a:lnTo>
                      <a:pt x="35403" y="35612"/>
                    </a:lnTo>
                    <a:lnTo>
                      <a:pt x="35466" y="35654"/>
                    </a:lnTo>
                    <a:lnTo>
                      <a:pt x="35507" y="35612"/>
                    </a:lnTo>
                    <a:lnTo>
                      <a:pt x="35507" y="35508"/>
                    </a:lnTo>
                    <a:lnTo>
                      <a:pt x="35570" y="35487"/>
                    </a:lnTo>
                    <a:lnTo>
                      <a:pt x="35654" y="35487"/>
                    </a:lnTo>
                    <a:lnTo>
                      <a:pt x="35779" y="35382"/>
                    </a:lnTo>
                    <a:lnTo>
                      <a:pt x="35884" y="35340"/>
                    </a:lnTo>
                    <a:lnTo>
                      <a:pt x="36031" y="35131"/>
                    </a:lnTo>
                    <a:lnTo>
                      <a:pt x="36219" y="35006"/>
                    </a:lnTo>
                    <a:lnTo>
                      <a:pt x="36177" y="34964"/>
                    </a:lnTo>
                    <a:lnTo>
                      <a:pt x="36240" y="34817"/>
                    </a:lnTo>
                    <a:lnTo>
                      <a:pt x="36323" y="34817"/>
                    </a:lnTo>
                    <a:lnTo>
                      <a:pt x="36386" y="34755"/>
                    </a:lnTo>
                    <a:lnTo>
                      <a:pt x="36428" y="34755"/>
                    </a:lnTo>
                    <a:lnTo>
                      <a:pt x="36491" y="34880"/>
                    </a:lnTo>
                    <a:lnTo>
                      <a:pt x="36637" y="34901"/>
                    </a:lnTo>
                    <a:lnTo>
                      <a:pt x="36637" y="34859"/>
                    </a:lnTo>
                    <a:lnTo>
                      <a:pt x="36721" y="34859"/>
                    </a:lnTo>
                    <a:lnTo>
                      <a:pt x="36909" y="34755"/>
                    </a:lnTo>
                    <a:lnTo>
                      <a:pt x="37077" y="34692"/>
                    </a:lnTo>
                    <a:lnTo>
                      <a:pt x="37286" y="34650"/>
                    </a:lnTo>
                    <a:lnTo>
                      <a:pt x="37391" y="34650"/>
                    </a:lnTo>
                    <a:lnTo>
                      <a:pt x="37663" y="34483"/>
                    </a:lnTo>
                    <a:lnTo>
                      <a:pt x="37809" y="34441"/>
                    </a:lnTo>
                    <a:lnTo>
                      <a:pt x="37914" y="34441"/>
                    </a:lnTo>
                    <a:lnTo>
                      <a:pt x="37997" y="34462"/>
                    </a:lnTo>
                    <a:lnTo>
                      <a:pt x="38081" y="34399"/>
                    </a:lnTo>
                    <a:lnTo>
                      <a:pt x="38018" y="34357"/>
                    </a:lnTo>
                    <a:lnTo>
                      <a:pt x="37935" y="34357"/>
                    </a:lnTo>
                    <a:lnTo>
                      <a:pt x="37830" y="34294"/>
                    </a:lnTo>
                    <a:lnTo>
                      <a:pt x="37872" y="34294"/>
                    </a:lnTo>
                    <a:lnTo>
                      <a:pt x="37956" y="34273"/>
                    </a:lnTo>
                    <a:lnTo>
                      <a:pt x="37956" y="34231"/>
                    </a:lnTo>
                    <a:lnTo>
                      <a:pt x="37663" y="34169"/>
                    </a:lnTo>
                    <a:lnTo>
                      <a:pt x="37537" y="34148"/>
                    </a:lnTo>
                    <a:lnTo>
                      <a:pt x="37558" y="34085"/>
                    </a:lnTo>
                    <a:lnTo>
                      <a:pt x="37537" y="33980"/>
                    </a:lnTo>
                    <a:lnTo>
                      <a:pt x="37370" y="34085"/>
                    </a:lnTo>
                    <a:lnTo>
                      <a:pt x="37349" y="34148"/>
                    </a:lnTo>
                    <a:lnTo>
                      <a:pt x="37160" y="34106"/>
                    </a:lnTo>
                    <a:lnTo>
                      <a:pt x="37139" y="34064"/>
                    </a:lnTo>
                    <a:lnTo>
                      <a:pt x="36993" y="34022"/>
                    </a:lnTo>
                    <a:lnTo>
                      <a:pt x="36930" y="34043"/>
                    </a:lnTo>
                    <a:lnTo>
                      <a:pt x="36826" y="33980"/>
                    </a:lnTo>
                    <a:lnTo>
                      <a:pt x="36637" y="33980"/>
                    </a:lnTo>
                    <a:lnTo>
                      <a:pt x="36491" y="33876"/>
                    </a:lnTo>
                    <a:lnTo>
                      <a:pt x="36616" y="33834"/>
                    </a:lnTo>
                    <a:lnTo>
                      <a:pt x="36637" y="33750"/>
                    </a:lnTo>
                    <a:lnTo>
                      <a:pt x="36491" y="33750"/>
                    </a:lnTo>
                    <a:lnTo>
                      <a:pt x="36428" y="33708"/>
                    </a:lnTo>
                    <a:lnTo>
                      <a:pt x="36323" y="33708"/>
                    </a:lnTo>
                    <a:lnTo>
                      <a:pt x="36282" y="33541"/>
                    </a:lnTo>
                    <a:lnTo>
                      <a:pt x="36219" y="33499"/>
                    </a:lnTo>
                    <a:lnTo>
                      <a:pt x="36219" y="33332"/>
                    </a:lnTo>
                    <a:lnTo>
                      <a:pt x="36261" y="33227"/>
                    </a:lnTo>
                    <a:lnTo>
                      <a:pt x="36177" y="33143"/>
                    </a:lnTo>
                    <a:lnTo>
                      <a:pt x="36261" y="33039"/>
                    </a:lnTo>
                    <a:lnTo>
                      <a:pt x="36261" y="32997"/>
                    </a:lnTo>
                    <a:lnTo>
                      <a:pt x="36051" y="32997"/>
                    </a:lnTo>
                    <a:lnTo>
                      <a:pt x="36114" y="32913"/>
                    </a:lnTo>
                    <a:lnTo>
                      <a:pt x="36198" y="32913"/>
                    </a:lnTo>
                    <a:lnTo>
                      <a:pt x="36365" y="32620"/>
                    </a:lnTo>
                    <a:lnTo>
                      <a:pt x="36470" y="32558"/>
                    </a:lnTo>
                    <a:lnTo>
                      <a:pt x="36428" y="32474"/>
                    </a:lnTo>
                    <a:lnTo>
                      <a:pt x="36365" y="32474"/>
                    </a:lnTo>
                    <a:lnTo>
                      <a:pt x="36323" y="32411"/>
                    </a:lnTo>
                    <a:lnTo>
                      <a:pt x="36219" y="32411"/>
                    </a:lnTo>
                    <a:lnTo>
                      <a:pt x="36114" y="32495"/>
                    </a:lnTo>
                    <a:lnTo>
                      <a:pt x="35989" y="32558"/>
                    </a:lnTo>
                    <a:lnTo>
                      <a:pt x="35947" y="32474"/>
                    </a:lnTo>
                    <a:lnTo>
                      <a:pt x="35905" y="32369"/>
                    </a:lnTo>
                    <a:lnTo>
                      <a:pt x="35675" y="32307"/>
                    </a:lnTo>
                    <a:lnTo>
                      <a:pt x="35528" y="32286"/>
                    </a:lnTo>
                    <a:lnTo>
                      <a:pt x="35361" y="32307"/>
                    </a:lnTo>
                    <a:lnTo>
                      <a:pt x="35528" y="32244"/>
                    </a:lnTo>
                    <a:lnTo>
                      <a:pt x="35654" y="32265"/>
                    </a:lnTo>
                    <a:lnTo>
                      <a:pt x="35779" y="32244"/>
                    </a:lnTo>
                    <a:lnTo>
                      <a:pt x="35863" y="32181"/>
                    </a:lnTo>
                    <a:lnTo>
                      <a:pt x="35989" y="32244"/>
                    </a:lnTo>
                    <a:lnTo>
                      <a:pt x="36093" y="32307"/>
                    </a:lnTo>
                    <a:lnTo>
                      <a:pt x="36219" y="32307"/>
                    </a:lnTo>
                    <a:lnTo>
                      <a:pt x="36386" y="32202"/>
                    </a:lnTo>
                    <a:lnTo>
                      <a:pt x="36470" y="32202"/>
                    </a:lnTo>
                    <a:lnTo>
                      <a:pt x="36575" y="32097"/>
                    </a:lnTo>
                    <a:lnTo>
                      <a:pt x="36700" y="32076"/>
                    </a:lnTo>
                    <a:lnTo>
                      <a:pt x="36784" y="31867"/>
                    </a:lnTo>
                    <a:lnTo>
                      <a:pt x="36721" y="31825"/>
                    </a:lnTo>
                    <a:lnTo>
                      <a:pt x="36805" y="31783"/>
                    </a:lnTo>
                    <a:lnTo>
                      <a:pt x="36742" y="31721"/>
                    </a:lnTo>
                    <a:lnTo>
                      <a:pt x="36616" y="31658"/>
                    </a:lnTo>
                    <a:lnTo>
                      <a:pt x="36533" y="31658"/>
                    </a:lnTo>
                    <a:lnTo>
                      <a:pt x="36575" y="31637"/>
                    </a:lnTo>
                    <a:lnTo>
                      <a:pt x="36575" y="31616"/>
                    </a:lnTo>
                    <a:lnTo>
                      <a:pt x="36742" y="31637"/>
                    </a:lnTo>
                    <a:lnTo>
                      <a:pt x="36742" y="31574"/>
                    </a:lnTo>
                    <a:lnTo>
                      <a:pt x="36512" y="31449"/>
                    </a:lnTo>
                    <a:lnTo>
                      <a:pt x="36303" y="31365"/>
                    </a:lnTo>
                    <a:lnTo>
                      <a:pt x="35905" y="31365"/>
                    </a:lnTo>
                    <a:lnTo>
                      <a:pt x="35800" y="31428"/>
                    </a:lnTo>
                    <a:lnTo>
                      <a:pt x="35675" y="31428"/>
                    </a:lnTo>
                    <a:lnTo>
                      <a:pt x="35319" y="31553"/>
                    </a:lnTo>
                    <a:lnTo>
                      <a:pt x="35026" y="31616"/>
                    </a:lnTo>
                    <a:lnTo>
                      <a:pt x="34859" y="31679"/>
                    </a:lnTo>
                    <a:lnTo>
                      <a:pt x="34712" y="31721"/>
                    </a:lnTo>
                    <a:lnTo>
                      <a:pt x="34440" y="31867"/>
                    </a:lnTo>
                    <a:lnTo>
                      <a:pt x="34064" y="32139"/>
                    </a:lnTo>
                    <a:lnTo>
                      <a:pt x="33771" y="32390"/>
                    </a:lnTo>
                    <a:lnTo>
                      <a:pt x="33666" y="32453"/>
                    </a:lnTo>
                    <a:lnTo>
                      <a:pt x="33541" y="32579"/>
                    </a:lnTo>
                    <a:lnTo>
                      <a:pt x="33373" y="32767"/>
                    </a:lnTo>
                    <a:lnTo>
                      <a:pt x="33185" y="32892"/>
                    </a:lnTo>
                    <a:lnTo>
                      <a:pt x="32934" y="33018"/>
                    </a:lnTo>
                    <a:lnTo>
                      <a:pt x="32641" y="33143"/>
                    </a:lnTo>
                    <a:lnTo>
                      <a:pt x="32515" y="33143"/>
                    </a:lnTo>
                    <a:lnTo>
                      <a:pt x="32704" y="33102"/>
                    </a:lnTo>
                    <a:lnTo>
                      <a:pt x="33018" y="32976"/>
                    </a:lnTo>
                    <a:lnTo>
                      <a:pt x="33038" y="32892"/>
                    </a:lnTo>
                    <a:lnTo>
                      <a:pt x="33290" y="32725"/>
                    </a:lnTo>
                    <a:lnTo>
                      <a:pt x="33373" y="32599"/>
                    </a:lnTo>
                    <a:lnTo>
                      <a:pt x="33436" y="32453"/>
                    </a:lnTo>
                    <a:lnTo>
                      <a:pt x="33541" y="32411"/>
                    </a:lnTo>
                    <a:lnTo>
                      <a:pt x="33666" y="32286"/>
                    </a:lnTo>
                    <a:lnTo>
                      <a:pt x="33813" y="32202"/>
                    </a:lnTo>
                    <a:lnTo>
                      <a:pt x="33875" y="31993"/>
                    </a:lnTo>
                    <a:lnTo>
                      <a:pt x="34106" y="31888"/>
                    </a:lnTo>
                    <a:lnTo>
                      <a:pt x="34231" y="31679"/>
                    </a:lnTo>
                    <a:lnTo>
                      <a:pt x="34294" y="31658"/>
                    </a:lnTo>
                    <a:lnTo>
                      <a:pt x="34315" y="31595"/>
                    </a:lnTo>
                    <a:lnTo>
                      <a:pt x="34440" y="31532"/>
                    </a:lnTo>
                    <a:lnTo>
                      <a:pt x="34545" y="31491"/>
                    </a:lnTo>
                    <a:lnTo>
                      <a:pt x="34608" y="31386"/>
                    </a:lnTo>
                    <a:lnTo>
                      <a:pt x="34712" y="31344"/>
                    </a:lnTo>
                    <a:lnTo>
                      <a:pt x="34754" y="31386"/>
                    </a:lnTo>
                    <a:lnTo>
                      <a:pt x="34838" y="31365"/>
                    </a:lnTo>
                    <a:lnTo>
                      <a:pt x="34922" y="31239"/>
                    </a:lnTo>
                    <a:lnTo>
                      <a:pt x="35131" y="31239"/>
                    </a:lnTo>
                    <a:lnTo>
                      <a:pt x="35235" y="31177"/>
                    </a:lnTo>
                    <a:lnTo>
                      <a:pt x="35424" y="31177"/>
                    </a:lnTo>
                    <a:lnTo>
                      <a:pt x="35487" y="31072"/>
                    </a:lnTo>
                    <a:lnTo>
                      <a:pt x="35528" y="30946"/>
                    </a:lnTo>
                    <a:lnTo>
                      <a:pt x="35570" y="30905"/>
                    </a:lnTo>
                    <a:lnTo>
                      <a:pt x="35570" y="30821"/>
                    </a:lnTo>
                    <a:lnTo>
                      <a:pt x="35696" y="30758"/>
                    </a:lnTo>
                    <a:lnTo>
                      <a:pt x="35905" y="30591"/>
                    </a:lnTo>
                    <a:lnTo>
                      <a:pt x="36010" y="30549"/>
                    </a:lnTo>
                    <a:lnTo>
                      <a:pt x="36072" y="30507"/>
                    </a:lnTo>
                    <a:lnTo>
                      <a:pt x="36010" y="30444"/>
                    </a:lnTo>
                    <a:lnTo>
                      <a:pt x="36072" y="30382"/>
                    </a:lnTo>
                    <a:lnTo>
                      <a:pt x="36156" y="30319"/>
                    </a:lnTo>
                    <a:lnTo>
                      <a:pt x="36261" y="30423"/>
                    </a:lnTo>
                    <a:lnTo>
                      <a:pt x="36386" y="30486"/>
                    </a:lnTo>
                    <a:lnTo>
                      <a:pt x="36616" y="30444"/>
                    </a:lnTo>
                    <a:lnTo>
                      <a:pt x="36805" y="30528"/>
                    </a:lnTo>
                    <a:lnTo>
                      <a:pt x="36888" y="30528"/>
                    </a:lnTo>
                    <a:lnTo>
                      <a:pt x="36951" y="30549"/>
                    </a:lnTo>
                    <a:lnTo>
                      <a:pt x="37098" y="30486"/>
                    </a:lnTo>
                    <a:lnTo>
                      <a:pt x="37160" y="30549"/>
                    </a:lnTo>
                    <a:lnTo>
                      <a:pt x="37265" y="30549"/>
                    </a:lnTo>
                    <a:lnTo>
                      <a:pt x="37349" y="30507"/>
                    </a:lnTo>
                    <a:lnTo>
                      <a:pt x="37474" y="30591"/>
                    </a:lnTo>
                    <a:lnTo>
                      <a:pt x="37663" y="30612"/>
                    </a:lnTo>
                    <a:lnTo>
                      <a:pt x="37746" y="30570"/>
                    </a:lnTo>
                    <a:lnTo>
                      <a:pt x="37788" y="30570"/>
                    </a:lnTo>
                    <a:lnTo>
                      <a:pt x="37893" y="30633"/>
                    </a:lnTo>
                    <a:lnTo>
                      <a:pt x="38039" y="30674"/>
                    </a:lnTo>
                    <a:lnTo>
                      <a:pt x="38081" y="30633"/>
                    </a:lnTo>
                    <a:lnTo>
                      <a:pt x="38248" y="30716"/>
                    </a:lnTo>
                    <a:lnTo>
                      <a:pt x="38311" y="30716"/>
                    </a:lnTo>
                    <a:lnTo>
                      <a:pt x="38416" y="30674"/>
                    </a:lnTo>
                    <a:lnTo>
                      <a:pt x="38500" y="30695"/>
                    </a:lnTo>
                    <a:lnTo>
                      <a:pt x="38479" y="30737"/>
                    </a:lnTo>
                    <a:lnTo>
                      <a:pt x="38583" y="30779"/>
                    </a:lnTo>
                    <a:lnTo>
                      <a:pt x="38834" y="30695"/>
                    </a:lnTo>
                    <a:lnTo>
                      <a:pt x="38897" y="30695"/>
                    </a:lnTo>
                    <a:lnTo>
                      <a:pt x="39023" y="30633"/>
                    </a:lnTo>
                    <a:lnTo>
                      <a:pt x="39085" y="30674"/>
                    </a:lnTo>
                    <a:lnTo>
                      <a:pt x="39253" y="30674"/>
                    </a:lnTo>
                    <a:lnTo>
                      <a:pt x="39336" y="30716"/>
                    </a:lnTo>
                    <a:lnTo>
                      <a:pt x="39441" y="30674"/>
                    </a:lnTo>
                    <a:lnTo>
                      <a:pt x="39462" y="30591"/>
                    </a:lnTo>
                    <a:lnTo>
                      <a:pt x="39608" y="30591"/>
                    </a:lnTo>
                    <a:lnTo>
                      <a:pt x="39671" y="30528"/>
                    </a:lnTo>
                    <a:lnTo>
                      <a:pt x="39734" y="30570"/>
                    </a:lnTo>
                    <a:lnTo>
                      <a:pt x="39818" y="30465"/>
                    </a:lnTo>
                    <a:lnTo>
                      <a:pt x="39922" y="30402"/>
                    </a:lnTo>
                    <a:lnTo>
                      <a:pt x="39943" y="30361"/>
                    </a:lnTo>
                    <a:lnTo>
                      <a:pt x="40048" y="30382"/>
                    </a:lnTo>
                    <a:lnTo>
                      <a:pt x="40132" y="30214"/>
                    </a:lnTo>
                    <a:lnTo>
                      <a:pt x="40132" y="30110"/>
                    </a:lnTo>
                    <a:lnTo>
                      <a:pt x="40194" y="30110"/>
                    </a:lnTo>
                    <a:lnTo>
                      <a:pt x="40278" y="30047"/>
                    </a:lnTo>
                    <a:lnTo>
                      <a:pt x="40299" y="29963"/>
                    </a:lnTo>
                    <a:lnTo>
                      <a:pt x="40257" y="29942"/>
                    </a:lnTo>
                    <a:lnTo>
                      <a:pt x="40278" y="29879"/>
                    </a:lnTo>
                    <a:lnTo>
                      <a:pt x="40383" y="29879"/>
                    </a:lnTo>
                    <a:lnTo>
                      <a:pt x="40487" y="29858"/>
                    </a:lnTo>
                    <a:lnTo>
                      <a:pt x="40487" y="29775"/>
                    </a:lnTo>
                    <a:lnTo>
                      <a:pt x="40508" y="29754"/>
                    </a:lnTo>
                    <a:lnTo>
                      <a:pt x="40571" y="29838"/>
                    </a:lnTo>
                    <a:lnTo>
                      <a:pt x="40696" y="29858"/>
                    </a:lnTo>
                    <a:lnTo>
                      <a:pt x="40801" y="29775"/>
                    </a:lnTo>
                    <a:lnTo>
                      <a:pt x="40822" y="29838"/>
                    </a:lnTo>
                    <a:lnTo>
                      <a:pt x="40906" y="29838"/>
                    </a:lnTo>
                    <a:lnTo>
                      <a:pt x="40989" y="29775"/>
                    </a:lnTo>
                    <a:lnTo>
                      <a:pt x="41031" y="29838"/>
                    </a:lnTo>
                    <a:lnTo>
                      <a:pt x="41136" y="29796"/>
                    </a:lnTo>
                    <a:lnTo>
                      <a:pt x="41178" y="29754"/>
                    </a:lnTo>
                    <a:lnTo>
                      <a:pt x="41241" y="29754"/>
                    </a:lnTo>
                    <a:lnTo>
                      <a:pt x="41324" y="29649"/>
                    </a:lnTo>
                    <a:lnTo>
                      <a:pt x="41387" y="29649"/>
                    </a:lnTo>
                    <a:lnTo>
                      <a:pt x="41492" y="29545"/>
                    </a:lnTo>
                    <a:lnTo>
                      <a:pt x="41617" y="29545"/>
                    </a:lnTo>
                    <a:lnTo>
                      <a:pt x="41764" y="29440"/>
                    </a:lnTo>
                    <a:lnTo>
                      <a:pt x="41826" y="29356"/>
                    </a:lnTo>
                    <a:lnTo>
                      <a:pt x="41910" y="29356"/>
                    </a:lnTo>
                    <a:lnTo>
                      <a:pt x="41931" y="29252"/>
                    </a:lnTo>
                    <a:lnTo>
                      <a:pt x="41973" y="29147"/>
                    </a:lnTo>
                    <a:lnTo>
                      <a:pt x="41910" y="29126"/>
                    </a:lnTo>
                    <a:lnTo>
                      <a:pt x="41805" y="29147"/>
                    </a:lnTo>
                    <a:lnTo>
                      <a:pt x="41722" y="29105"/>
                    </a:lnTo>
                    <a:lnTo>
                      <a:pt x="41764" y="29105"/>
                    </a:lnTo>
                    <a:lnTo>
                      <a:pt x="41868" y="29126"/>
                    </a:lnTo>
                    <a:lnTo>
                      <a:pt x="41952" y="29105"/>
                    </a:lnTo>
                    <a:lnTo>
                      <a:pt x="41868" y="29001"/>
                    </a:lnTo>
                    <a:lnTo>
                      <a:pt x="41764" y="29001"/>
                    </a:lnTo>
                    <a:lnTo>
                      <a:pt x="41617" y="28917"/>
                    </a:lnTo>
                    <a:lnTo>
                      <a:pt x="41554" y="28812"/>
                    </a:lnTo>
                    <a:lnTo>
                      <a:pt x="41554" y="28812"/>
                    </a:lnTo>
                    <a:lnTo>
                      <a:pt x="41701" y="28896"/>
                    </a:lnTo>
                    <a:lnTo>
                      <a:pt x="41805" y="28833"/>
                    </a:lnTo>
                    <a:lnTo>
                      <a:pt x="41826" y="28729"/>
                    </a:lnTo>
                    <a:lnTo>
                      <a:pt x="41910" y="28708"/>
                    </a:lnTo>
                    <a:lnTo>
                      <a:pt x="41952" y="28603"/>
                    </a:lnTo>
                    <a:lnTo>
                      <a:pt x="41764" y="28540"/>
                    </a:lnTo>
                    <a:lnTo>
                      <a:pt x="41847" y="28478"/>
                    </a:lnTo>
                    <a:lnTo>
                      <a:pt x="41931" y="28498"/>
                    </a:lnTo>
                    <a:lnTo>
                      <a:pt x="42015" y="28415"/>
                    </a:lnTo>
                    <a:lnTo>
                      <a:pt x="41973" y="28331"/>
                    </a:lnTo>
                    <a:lnTo>
                      <a:pt x="41826" y="28268"/>
                    </a:lnTo>
                    <a:lnTo>
                      <a:pt x="41805" y="28164"/>
                    </a:lnTo>
                    <a:lnTo>
                      <a:pt x="41847" y="28122"/>
                    </a:lnTo>
                    <a:lnTo>
                      <a:pt x="41952" y="28185"/>
                    </a:lnTo>
                    <a:lnTo>
                      <a:pt x="41931" y="28101"/>
                    </a:lnTo>
                    <a:lnTo>
                      <a:pt x="41764" y="28017"/>
                    </a:lnTo>
                    <a:lnTo>
                      <a:pt x="41617" y="28017"/>
                    </a:lnTo>
                    <a:lnTo>
                      <a:pt x="41638" y="27954"/>
                    </a:lnTo>
                    <a:lnTo>
                      <a:pt x="41701" y="27913"/>
                    </a:lnTo>
                    <a:lnTo>
                      <a:pt x="41659" y="27871"/>
                    </a:lnTo>
                    <a:lnTo>
                      <a:pt x="41533" y="27871"/>
                    </a:lnTo>
                    <a:lnTo>
                      <a:pt x="41387" y="27954"/>
                    </a:lnTo>
                    <a:lnTo>
                      <a:pt x="41345" y="28059"/>
                    </a:lnTo>
                    <a:lnTo>
                      <a:pt x="41303" y="28101"/>
                    </a:lnTo>
                    <a:lnTo>
                      <a:pt x="41241" y="27996"/>
                    </a:lnTo>
                    <a:lnTo>
                      <a:pt x="41094" y="27996"/>
                    </a:lnTo>
                    <a:lnTo>
                      <a:pt x="41157" y="27913"/>
                    </a:lnTo>
                    <a:lnTo>
                      <a:pt x="41220" y="27913"/>
                    </a:lnTo>
                    <a:lnTo>
                      <a:pt x="41345" y="27808"/>
                    </a:lnTo>
                    <a:lnTo>
                      <a:pt x="41387" y="27703"/>
                    </a:lnTo>
                    <a:lnTo>
                      <a:pt x="41303" y="27536"/>
                    </a:lnTo>
                    <a:lnTo>
                      <a:pt x="41115" y="27473"/>
                    </a:lnTo>
                    <a:lnTo>
                      <a:pt x="40885" y="27494"/>
                    </a:lnTo>
                    <a:lnTo>
                      <a:pt x="40801" y="27536"/>
                    </a:lnTo>
                    <a:lnTo>
                      <a:pt x="40822" y="27557"/>
                    </a:lnTo>
                    <a:lnTo>
                      <a:pt x="40969" y="27557"/>
                    </a:lnTo>
                    <a:lnTo>
                      <a:pt x="41010" y="27578"/>
                    </a:lnTo>
                    <a:lnTo>
                      <a:pt x="40885" y="27578"/>
                    </a:lnTo>
                    <a:lnTo>
                      <a:pt x="40717" y="27557"/>
                    </a:lnTo>
                    <a:lnTo>
                      <a:pt x="40550" y="27641"/>
                    </a:lnTo>
                    <a:lnTo>
                      <a:pt x="40404" y="27661"/>
                    </a:lnTo>
                    <a:lnTo>
                      <a:pt x="40299" y="27787"/>
                    </a:lnTo>
                    <a:lnTo>
                      <a:pt x="40257" y="27892"/>
                    </a:lnTo>
                    <a:lnTo>
                      <a:pt x="40173" y="27892"/>
                    </a:lnTo>
                    <a:lnTo>
                      <a:pt x="40048" y="27996"/>
                    </a:lnTo>
                    <a:lnTo>
                      <a:pt x="39860" y="27996"/>
                    </a:lnTo>
                    <a:lnTo>
                      <a:pt x="39755" y="28205"/>
                    </a:lnTo>
                    <a:lnTo>
                      <a:pt x="39671" y="28205"/>
                    </a:lnTo>
                    <a:lnTo>
                      <a:pt x="39629" y="28268"/>
                    </a:lnTo>
                    <a:lnTo>
                      <a:pt x="39567" y="28268"/>
                    </a:lnTo>
                    <a:lnTo>
                      <a:pt x="39525" y="28185"/>
                    </a:lnTo>
                    <a:lnTo>
                      <a:pt x="39608" y="28101"/>
                    </a:lnTo>
                    <a:lnTo>
                      <a:pt x="39671" y="28122"/>
                    </a:lnTo>
                    <a:lnTo>
                      <a:pt x="39713" y="28059"/>
                    </a:lnTo>
                    <a:lnTo>
                      <a:pt x="39462" y="27871"/>
                    </a:lnTo>
                    <a:lnTo>
                      <a:pt x="39441" y="27808"/>
                    </a:lnTo>
                    <a:lnTo>
                      <a:pt x="39357" y="27787"/>
                    </a:lnTo>
                    <a:lnTo>
                      <a:pt x="39399" y="27745"/>
                    </a:lnTo>
                    <a:lnTo>
                      <a:pt x="39399" y="27641"/>
                    </a:lnTo>
                    <a:lnTo>
                      <a:pt x="39525" y="27850"/>
                    </a:lnTo>
                    <a:lnTo>
                      <a:pt x="39734" y="27975"/>
                    </a:lnTo>
                    <a:lnTo>
                      <a:pt x="39776" y="27913"/>
                    </a:lnTo>
                    <a:lnTo>
                      <a:pt x="39818" y="27808"/>
                    </a:lnTo>
                    <a:lnTo>
                      <a:pt x="39943" y="27808"/>
                    </a:lnTo>
                    <a:lnTo>
                      <a:pt x="40027" y="27745"/>
                    </a:lnTo>
                    <a:lnTo>
                      <a:pt x="40194" y="27641"/>
                    </a:lnTo>
                    <a:lnTo>
                      <a:pt x="40404" y="27578"/>
                    </a:lnTo>
                    <a:lnTo>
                      <a:pt x="40613" y="27557"/>
                    </a:lnTo>
                    <a:lnTo>
                      <a:pt x="40592" y="27494"/>
                    </a:lnTo>
                    <a:lnTo>
                      <a:pt x="40508" y="27473"/>
                    </a:lnTo>
                    <a:lnTo>
                      <a:pt x="40613" y="27473"/>
                    </a:lnTo>
                    <a:lnTo>
                      <a:pt x="40717" y="27369"/>
                    </a:lnTo>
                    <a:lnTo>
                      <a:pt x="40906" y="27285"/>
                    </a:lnTo>
                    <a:lnTo>
                      <a:pt x="40969" y="27348"/>
                    </a:lnTo>
                    <a:lnTo>
                      <a:pt x="41199" y="27285"/>
                    </a:lnTo>
                    <a:lnTo>
                      <a:pt x="41199" y="27243"/>
                    </a:lnTo>
                    <a:lnTo>
                      <a:pt x="41387" y="27222"/>
                    </a:lnTo>
                    <a:lnTo>
                      <a:pt x="41282" y="27117"/>
                    </a:lnTo>
                    <a:lnTo>
                      <a:pt x="41010" y="27034"/>
                    </a:lnTo>
                    <a:lnTo>
                      <a:pt x="41073" y="26971"/>
                    </a:lnTo>
                    <a:lnTo>
                      <a:pt x="41136" y="26971"/>
                    </a:lnTo>
                    <a:lnTo>
                      <a:pt x="41199" y="26866"/>
                    </a:lnTo>
                    <a:lnTo>
                      <a:pt x="41115" y="26845"/>
                    </a:lnTo>
                    <a:lnTo>
                      <a:pt x="40969" y="26908"/>
                    </a:lnTo>
                    <a:lnTo>
                      <a:pt x="40885" y="27013"/>
                    </a:lnTo>
                    <a:lnTo>
                      <a:pt x="40759" y="26929"/>
                    </a:lnTo>
                    <a:lnTo>
                      <a:pt x="40613" y="26950"/>
                    </a:lnTo>
                    <a:lnTo>
                      <a:pt x="40592" y="26866"/>
                    </a:lnTo>
                    <a:lnTo>
                      <a:pt x="40676" y="26845"/>
                    </a:lnTo>
                    <a:lnTo>
                      <a:pt x="40676" y="26657"/>
                    </a:lnTo>
                    <a:lnTo>
                      <a:pt x="40696" y="26615"/>
                    </a:lnTo>
                    <a:lnTo>
                      <a:pt x="40550" y="26720"/>
                    </a:lnTo>
                    <a:lnTo>
                      <a:pt x="40550" y="26657"/>
                    </a:lnTo>
                    <a:lnTo>
                      <a:pt x="40592" y="26615"/>
                    </a:lnTo>
                    <a:lnTo>
                      <a:pt x="40550" y="26594"/>
                    </a:lnTo>
                    <a:lnTo>
                      <a:pt x="40341" y="26762"/>
                    </a:lnTo>
                    <a:lnTo>
                      <a:pt x="40257" y="26845"/>
                    </a:lnTo>
                    <a:lnTo>
                      <a:pt x="40194" y="26845"/>
                    </a:lnTo>
                    <a:lnTo>
                      <a:pt x="40278" y="26762"/>
                    </a:lnTo>
                    <a:lnTo>
                      <a:pt x="40445" y="26636"/>
                    </a:lnTo>
                    <a:lnTo>
                      <a:pt x="40383" y="26594"/>
                    </a:lnTo>
                    <a:lnTo>
                      <a:pt x="40236" y="26657"/>
                    </a:lnTo>
                    <a:lnTo>
                      <a:pt x="40194" y="26636"/>
                    </a:lnTo>
                    <a:lnTo>
                      <a:pt x="40257" y="26594"/>
                    </a:lnTo>
                    <a:lnTo>
                      <a:pt x="40341" y="26532"/>
                    </a:lnTo>
                    <a:lnTo>
                      <a:pt x="40341" y="26490"/>
                    </a:lnTo>
                    <a:lnTo>
                      <a:pt x="40194" y="26511"/>
                    </a:lnTo>
                    <a:lnTo>
                      <a:pt x="40090" y="26615"/>
                    </a:lnTo>
                    <a:lnTo>
                      <a:pt x="39985" y="26741"/>
                    </a:lnTo>
                    <a:lnTo>
                      <a:pt x="39943" y="26720"/>
                    </a:lnTo>
                    <a:lnTo>
                      <a:pt x="39985" y="26615"/>
                    </a:lnTo>
                    <a:lnTo>
                      <a:pt x="40090" y="26532"/>
                    </a:lnTo>
                    <a:lnTo>
                      <a:pt x="40090" y="26490"/>
                    </a:lnTo>
                    <a:lnTo>
                      <a:pt x="40027" y="26490"/>
                    </a:lnTo>
                    <a:lnTo>
                      <a:pt x="39818" y="26699"/>
                    </a:lnTo>
                    <a:lnTo>
                      <a:pt x="39713" y="26720"/>
                    </a:lnTo>
                    <a:lnTo>
                      <a:pt x="39608" y="26636"/>
                    </a:lnTo>
                    <a:lnTo>
                      <a:pt x="39734" y="26657"/>
                    </a:lnTo>
                    <a:lnTo>
                      <a:pt x="39839" y="26594"/>
                    </a:lnTo>
                    <a:lnTo>
                      <a:pt x="40027" y="26343"/>
                    </a:lnTo>
                    <a:lnTo>
                      <a:pt x="40152" y="26281"/>
                    </a:lnTo>
                    <a:lnTo>
                      <a:pt x="40069" y="26197"/>
                    </a:lnTo>
                    <a:lnTo>
                      <a:pt x="40090" y="26092"/>
                    </a:lnTo>
                    <a:lnTo>
                      <a:pt x="40069" y="26071"/>
                    </a:lnTo>
                    <a:lnTo>
                      <a:pt x="39964" y="26218"/>
                    </a:lnTo>
                    <a:lnTo>
                      <a:pt x="39922" y="26218"/>
                    </a:lnTo>
                    <a:lnTo>
                      <a:pt x="39922" y="26176"/>
                    </a:lnTo>
                    <a:lnTo>
                      <a:pt x="39964" y="26092"/>
                    </a:lnTo>
                    <a:lnTo>
                      <a:pt x="39964" y="25925"/>
                    </a:lnTo>
                    <a:lnTo>
                      <a:pt x="39880" y="25904"/>
                    </a:lnTo>
                    <a:lnTo>
                      <a:pt x="39860" y="25883"/>
                    </a:lnTo>
                    <a:lnTo>
                      <a:pt x="39755" y="25967"/>
                    </a:lnTo>
                    <a:lnTo>
                      <a:pt x="39734" y="25904"/>
                    </a:lnTo>
                    <a:lnTo>
                      <a:pt x="39755" y="25820"/>
                    </a:lnTo>
                    <a:lnTo>
                      <a:pt x="39734" y="25799"/>
                    </a:lnTo>
                    <a:lnTo>
                      <a:pt x="39650" y="25799"/>
                    </a:lnTo>
                    <a:lnTo>
                      <a:pt x="39713" y="25757"/>
                    </a:lnTo>
                    <a:lnTo>
                      <a:pt x="39650" y="25695"/>
                    </a:lnTo>
                    <a:lnTo>
                      <a:pt x="39650" y="25611"/>
                    </a:lnTo>
                    <a:lnTo>
                      <a:pt x="39608" y="25611"/>
                    </a:lnTo>
                    <a:lnTo>
                      <a:pt x="39441" y="25653"/>
                    </a:lnTo>
                    <a:lnTo>
                      <a:pt x="39441" y="25695"/>
                    </a:lnTo>
                    <a:lnTo>
                      <a:pt x="39357" y="25716"/>
                    </a:lnTo>
                    <a:lnTo>
                      <a:pt x="39148" y="25674"/>
                    </a:lnTo>
                    <a:lnTo>
                      <a:pt x="39316" y="25674"/>
                    </a:lnTo>
                    <a:lnTo>
                      <a:pt x="39357" y="25590"/>
                    </a:lnTo>
                    <a:lnTo>
                      <a:pt x="39504" y="25569"/>
                    </a:lnTo>
                    <a:lnTo>
                      <a:pt x="39525" y="25506"/>
                    </a:lnTo>
                    <a:lnTo>
                      <a:pt x="39462" y="25444"/>
                    </a:lnTo>
                    <a:lnTo>
                      <a:pt x="39357" y="25339"/>
                    </a:lnTo>
                    <a:lnTo>
                      <a:pt x="39357" y="25234"/>
                    </a:lnTo>
                    <a:lnTo>
                      <a:pt x="39211" y="25151"/>
                    </a:lnTo>
                    <a:lnTo>
                      <a:pt x="39357" y="25151"/>
                    </a:lnTo>
                    <a:lnTo>
                      <a:pt x="39525" y="25234"/>
                    </a:lnTo>
                    <a:lnTo>
                      <a:pt x="39650" y="25234"/>
                    </a:lnTo>
                    <a:lnTo>
                      <a:pt x="39650" y="25151"/>
                    </a:lnTo>
                    <a:lnTo>
                      <a:pt x="39546" y="25088"/>
                    </a:lnTo>
                    <a:lnTo>
                      <a:pt x="39567" y="25046"/>
                    </a:lnTo>
                    <a:lnTo>
                      <a:pt x="39650" y="25067"/>
                    </a:lnTo>
                    <a:lnTo>
                      <a:pt x="39776" y="24962"/>
                    </a:lnTo>
                    <a:lnTo>
                      <a:pt x="39860" y="24920"/>
                    </a:lnTo>
                    <a:lnTo>
                      <a:pt x="39880" y="24816"/>
                    </a:lnTo>
                    <a:lnTo>
                      <a:pt x="39776" y="24711"/>
                    </a:lnTo>
                    <a:lnTo>
                      <a:pt x="39713" y="24732"/>
                    </a:lnTo>
                    <a:lnTo>
                      <a:pt x="39608" y="24711"/>
                    </a:lnTo>
                    <a:lnTo>
                      <a:pt x="39671" y="24648"/>
                    </a:lnTo>
                    <a:lnTo>
                      <a:pt x="39713" y="24565"/>
                    </a:lnTo>
                    <a:lnTo>
                      <a:pt x="39650" y="24523"/>
                    </a:lnTo>
                    <a:lnTo>
                      <a:pt x="39525" y="24523"/>
                    </a:lnTo>
                    <a:lnTo>
                      <a:pt x="39462" y="24502"/>
                    </a:lnTo>
                    <a:lnTo>
                      <a:pt x="39399" y="24523"/>
                    </a:lnTo>
                    <a:lnTo>
                      <a:pt x="39316" y="24439"/>
                    </a:lnTo>
                    <a:lnTo>
                      <a:pt x="39420" y="24439"/>
                    </a:lnTo>
                    <a:lnTo>
                      <a:pt x="39462" y="24397"/>
                    </a:lnTo>
                    <a:lnTo>
                      <a:pt x="39546" y="24418"/>
                    </a:lnTo>
                    <a:lnTo>
                      <a:pt x="39650" y="24314"/>
                    </a:lnTo>
                    <a:lnTo>
                      <a:pt x="39608" y="24125"/>
                    </a:lnTo>
                    <a:lnTo>
                      <a:pt x="39504" y="24021"/>
                    </a:lnTo>
                    <a:lnTo>
                      <a:pt x="39441" y="24104"/>
                    </a:lnTo>
                    <a:lnTo>
                      <a:pt x="39336" y="24084"/>
                    </a:lnTo>
                    <a:lnTo>
                      <a:pt x="39253" y="24146"/>
                    </a:lnTo>
                    <a:lnTo>
                      <a:pt x="39295" y="24042"/>
                    </a:lnTo>
                    <a:lnTo>
                      <a:pt x="39420" y="23979"/>
                    </a:lnTo>
                    <a:lnTo>
                      <a:pt x="39504" y="23979"/>
                    </a:lnTo>
                    <a:lnTo>
                      <a:pt x="39504" y="23874"/>
                    </a:lnTo>
                    <a:lnTo>
                      <a:pt x="39399" y="23832"/>
                    </a:lnTo>
                    <a:lnTo>
                      <a:pt x="39316" y="23874"/>
                    </a:lnTo>
                    <a:lnTo>
                      <a:pt x="39190" y="23874"/>
                    </a:lnTo>
                    <a:lnTo>
                      <a:pt x="39002" y="23937"/>
                    </a:lnTo>
                    <a:lnTo>
                      <a:pt x="39002" y="23937"/>
                    </a:lnTo>
                    <a:lnTo>
                      <a:pt x="39148" y="23728"/>
                    </a:lnTo>
                    <a:lnTo>
                      <a:pt x="39253" y="23728"/>
                    </a:lnTo>
                    <a:lnTo>
                      <a:pt x="39357" y="23686"/>
                    </a:lnTo>
                    <a:lnTo>
                      <a:pt x="39357" y="23623"/>
                    </a:lnTo>
                    <a:lnTo>
                      <a:pt x="39441" y="23560"/>
                    </a:lnTo>
                    <a:lnTo>
                      <a:pt x="39420" y="23519"/>
                    </a:lnTo>
                    <a:lnTo>
                      <a:pt x="39295" y="23581"/>
                    </a:lnTo>
                    <a:lnTo>
                      <a:pt x="39106" y="23581"/>
                    </a:lnTo>
                    <a:lnTo>
                      <a:pt x="38939" y="23665"/>
                    </a:lnTo>
                    <a:lnTo>
                      <a:pt x="38939" y="23665"/>
                    </a:lnTo>
                    <a:lnTo>
                      <a:pt x="39002" y="23581"/>
                    </a:lnTo>
                    <a:lnTo>
                      <a:pt x="38981" y="23498"/>
                    </a:lnTo>
                    <a:lnTo>
                      <a:pt x="39023" y="23414"/>
                    </a:lnTo>
                    <a:lnTo>
                      <a:pt x="39106" y="23477"/>
                    </a:lnTo>
                    <a:lnTo>
                      <a:pt x="39295" y="23477"/>
                    </a:lnTo>
                    <a:lnTo>
                      <a:pt x="39399" y="23351"/>
                    </a:lnTo>
                    <a:lnTo>
                      <a:pt x="39399" y="23205"/>
                    </a:lnTo>
                    <a:lnTo>
                      <a:pt x="39295" y="23268"/>
                    </a:lnTo>
                    <a:lnTo>
                      <a:pt x="39211" y="23247"/>
                    </a:lnTo>
                    <a:lnTo>
                      <a:pt x="39316" y="23142"/>
                    </a:lnTo>
                    <a:lnTo>
                      <a:pt x="39336" y="23037"/>
                    </a:lnTo>
                    <a:lnTo>
                      <a:pt x="39253" y="22996"/>
                    </a:lnTo>
                    <a:lnTo>
                      <a:pt x="39002" y="23079"/>
                    </a:lnTo>
                    <a:lnTo>
                      <a:pt x="38918" y="23037"/>
                    </a:lnTo>
                    <a:lnTo>
                      <a:pt x="38981" y="22954"/>
                    </a:lnTo>
                    <a:lnTo>
                      <a:pt x="39106" y="22975"/>
                    </a:lnTo>
                    <a:lnTo>
                      <a:pt x="39211" y="22954"/>
                    </a:lnTo>
                    <a:lnTo>
                      <a:pt x="39295" y="22828"/>
                    </a:lnTo>
                    <a:lnTo>
                      <a:pt x="39211" y="22765"/>
                    </a:lnTo>
                    <a:lnTo>
                      <a:pt x="39211" y="22682"/>
                    </a:lnTo>
                    <a:lnTo>
                      <a:pt x="39127" y="22765"/>
                    </a:lnTo>
                    <a:lnTo>
                      <a:pt x="39085" y="22765"/>
                    </a:lnTo>
                    <a:lnTo>
                      <a:pt x="39044" y="22682"/>
                    </a:lnTo>
                    <a:lnTo>
                      <a:pt x="38981" y="22619"/>
                    </a:lnTo>
                    <a:lnTo>
                      <a:pt x="39044" y="22577"/>
                    </a:lnTo>
                    <a:lnTo>
                      <a:pt x="39106" y="22640"/>
                    </a:lnTo>
                    <a:lnTo>
                      <a:pt x="39148" y="22577"/>
                    </a:lnTo>
                    <a:lnTo>
                      <a:pt x="39148" y="22452"/>
                    </a:lnTo>
                    <a:lnTo>
                      <a:pt x="39044" y="22347"/>
                    </a:lnTo>
                    <a:lnTo>
                      <a:pt x="39023" y="22242"/>
                    </a:lnTo>
                    <a:lnTo>
                      <a:pt x="39106" y="22200"/>
                    </a:lnTo>
                    <a:lnTo>
                      <a:pt x="39106" y="22096"/>
                    </a:lnTo>
                    <a:lnTo>
                      <a:pt x="39023" y="22096"/>
                    </a:lnTo>
                    <a:lnTo>
                      <a:pt x="39044" y="22033"/>
                    </a:lnTo>
                    <a:lnTo>
                      <a:pt x="39085" y="21928"/>
                    </a:lnTo>
                    <a:lnTo>
                      <a:pt x="39002" y="21928"/>
                    </a:lnTo>
                    <a:lnTo>
                      <a:pt x="38918" y="21907"/>
                    </a:lnTo>
                    <a:lnTo>
                      <a:pt x="38918" y="21887"/>
                    </a:lnTo>
                    <a:lnTo>
                      <a:pt x="38981" y="21887"/>
                    </a:lnTo>
                    <a:lnTo>
                      <a:pt x="39044" y="21803"/>
                    </a:lnTo>
                    <a:lnTo>
                      <a:pt x="38981" y="21740"/>
                    </a:lnTo>
                    <a:lnTo>
                      <a:pt x="38981" y="21677"/>
                    </a:lnTo>
                    <a:lnTo>
                      <a:pt x="39044" y="21615"/>
                    </a:lnTo>
                    <a:lnTo>
                      <a:pt x="39023" y="21573"/>
                    </a:lnTo>
                    <a:lnTo>
                      <a:pt x="38918" y="21615"/>
                    </a:lnTo>
                    <a:lnTo>
                      <a:pt x="38918" y="21615"/>
                    </a:lnTo>
                    <a:lnTo>
                      <a:pt x="39023" y="21531"/>
                    </a:lnTo>
                    <a:lnTo>
                      <a:pt x="38981" y="21489"/>
                    </a:lnTo>
                    <a:lnTo>
                      <a:pt x="38876" y="21510"/>
                    </a:lnTo>
                    <a:lnTo>
                      <a:pt x="38772" y="21635"/>
                    </a:lnTo>
                    <a:lnTo>
                      <a:pt x="38792" y="21719"/>
                    </a:lnTo>
                    <a:lnTo>
                      <a:pt x="38730" y="21824"/>
                    </a:lnTo>
                    <a:lnTo>
                      <a:pt x="38604" y="21949"/>
                    </a:lnTo>
                    <a:lnTo>
                      <a:pt x="38604" y="22033"/>
                    </a:lnTo>
                    <a:lnTo>
                      <a:pt x="38520" y="22096"/>
                    </a:lnTo>
                    <a:lnTo>
                      <a:pt x="38520" y="22200"/>
                    </a:lnTo>
                    <a:lnTo>
                      <a:pt x="38458" y="22117"/>
                    </a:lnTo>
                    <a:lnTo>
                      <a:pt x="38395" y="22138"/>
                    </a:lnTo>
                    <a:lnTo>
                      <a:pt x="38311" y="22326"/>
                    </a:lnTo>
                    <a:lnTo>
                      <a:pt x="38311" y="22410"/>
                    </a:lnTo>
                    <a:lnTo>
                      <a:pt x="38416" y="22410"/>
                    </a:lnTo>
                    <a:lnTo>
                      <a:pt x="38479" y="22472"/>
                    </a:lnTo>
                    <a:lnTo>
                      <a:pt x="38479" y="22556"/>
                    </a:lnTo>
                    <a:lnTo>
                      <a:pt x="38374" y="22452"/>
                    </a:lnTo>
                    <a:lnTo>
                      <a:pt x="38311" y="22452"/>
                    </a:lnTo>
                    <a:lnTo>
                      <a:pt x="38290" y="22535"/>
                    </a:lnTo>
                    <a:lnTo>
                      <a:pt x="38207" y="22640"/>
                    </a:lnTo>
                    <a:lnTo>
                      <a:pt x="38144" y="22682"/>
                    </a:lnTo>
                    <a:lnTo>
                      <a:pt x="38102" y="22849"/>
                    </a:lnTo>
                    <a:lnTo>
                      <a:pt x="37997" y="22870"/>
                    </a:lnTo>
                    <a:lnTo>
                      <a:pt x="37935" y="22975"/>
                    </a:lnTo>
                    <a:lnTo>
                      <a:pt x="37935" y="23037"/>
                    </a:lnTo>
                    <a:lnTo>
                      <a:pt x="37872" y="23037"/>
                    </a:lnTo>
                    <a:lnTo>
                      <a:pt x="37872" y="23205"/>
                    </a:lnTo>
                    <a:lnTo>
                      <a:pt x="37788" y="23393"/>
                    </a:lnTo>
                    <a:lnTo>
                      <a:pt x="37788" y="23393"/>
                    </a:lnTo>
                    <a:lnTo>
                      <a:pt x="37830" y="23268"/>
                    </a:lnTo>
                    <a:lnTo>
                      <a:pt x="37788" y="23100"/>
                    </a:lnTo>
                    <a:lnTo>
                      <a:pt x="37725" y="23037"/>
                    </a:lnTo>
                    <a:lnTo>
                      <a:pt x="37558" y="23142"/>
                    </a:lnTo>
                    <a:lnTo>
                      <a:pt x="37474" y="23247"/>
                    </a:lnTo>
                    <a:lnTo>
                      <a:pt x="37453" y="23351"/>
                    </a:lnTo>
                    <a:lnTo>
                      <a:pt x="37349" y="23372"/>
                    </a:lnTo>
                    <a:lnTo>
                      <a:pt x="37307" y="23414"/>
                    </a:lnTo>
                    <a:lnTo>
                      <a:pt x="37265" y="23372"/>
                    </a:lnTo>
                    <a:lnTo>
                      <a:pt x="37202" y="23372"/>
                    </a:lnTo>
                    <a:lnTo>
                      <a:pt x="37098" y="23456"/>
                    </a:lnTo>
                    <a:lnTo>
                      <a:pt x="36993" y="23456"/>
                    </a:lnTo>
                    <a:lnTo>
                      <a:pt x="36847" y="23560"/>
                    </a:lnTo>
                    <a:lnTo>
                      <a:pt x="36826" y="23686"/>
                    </a:lnTo>
                    <a:lnTo>
                      <a:pt x="36700" y="23832"/>
                    </a:lnTo>
                    <a:lnTo>
                      <a:pt x="36742" y="23728"/>
                    </a:lnTo>
                    <a:lnTo>
                      <a:pt x="36742" y="23623"/>
                    </a:lnTo>
                    <a:lnTo>
                      <a:pt x="36784" y="23581"/>
                    </a:lnTo>
                    <a:lnTo>
                      <a:pt x="36784" y="23351"/>
                    </a:lnTo>
                    <a:lnTo>
                      <a:pt x="36805" y="23247"/>
                    </a:lnTo>
                    <a:lnTo>
                      <a:pt x="36784" y="23247"/>
                    </a:lnTo>
                    <a:lnTo>
                      <a:pt x="36365" y="23456"/>
                    </a:lnTo>
                    <a:lnTo>
                      <a:pt x="36198" y="23770"/>
                    </a:lnTo>
                    <a:lnTo>
                      <a:pt x="36072" y="23812"/>
                    </a:lnTo>
                    <a:lnTo>
                      <a:pt x="36156" y="23707"/>
                    </a:lnTo>
                    <a:lnTo>
                      <a:pt x="36177" y="23581"/>
                    </a:lnTo>
                    <a:lnTo>
                      <a:pt x="36303" y="23393"/>
                    </a:lnTo>
                    <a:lnTo>
                      <a:pt x="36303" y="23268"/>
                    </a:lnTo>
                    <a:lnTo>
                      <a:pt x="36323" y="23142"/>
                    </a:lnTo>
                    <a:lnTo>
                      <a:pt x="36282" y="23037"/>
                    </a:lnTo>
                    <a:lnTo>
                      <a:pt x="36177" y="22933"/>
                    </a:lnTo>
                    <a:lnTo>
                      <a:pt x="36072" y="22933"/>
                    </a:lnTo>
                    <a:lnTo>
                      <a:pt x="36093" y="23058"/>
                    </a:lnTo>
                    <a:lnTo>
                      <a:pt x="36072" y="23058"/>
                    </a:lnTo>
                    <a:lnTo>
                      <a:pt x="35968" y="22975"/>
                    </a:lnTo>
                    <a:lnTo>
                      <a:pt x="35842" y="22765"/>
                    </a:lnTo>
                    <a:lnTo>
                      <a:pt x="36051" y="22870"/>
                    </a:lnTo>
                    <a:lnTo>
                      <a:pt x="36093" y="22849"/>
                    </a:lnTo>
                    <a:lnTo>
                      <a:pt x="35989" y="22807"/>
                    </a:lnTo>
                    <a:lnTo>
                      <a:pt x="35863" y="22598"/>
                    </a:lnTo>
                    <a:lnTo>
                      <a:pt x="35842" y="22577"/>
                    </a:lnTo>
                    <a:lnTo>
                      <a:pt x="35968" y="22431"/>
                    </a:lnTo>
                    <a:lnTo>
                      <a:pt x="35989" y="22347"/>
                    </a:lnTo>
                    <a:lnTo>
                      <a:pt x="36093" y="22179"/>
                    </a:lnTo>
                    <a:lnTo>
                      <a:pt x="36093" y="21970"/>
                    </a:lnTo>
                    <a:lnTo>
                      <a:pt x="35947" y="21845"/>
                    </a:lnTo>
                    <a:lnTo>
                      <a:pt x="35738" y="21803"/>
                    </a:lnTo>
                    <a:lnTo>
                      <a:pt x="35466" y="21656"/>
                    </a:lnTo>
                    <a:lnTo>
                      <a:pt x="35466" y="21656"/>
                    </a:lnTo>
                    <a:lnTo>
                      <a:pt x="35759" y="21761"/>
                    </a:lnTo>
                    <a:lnTo>
                      <a:pt x="36010" y="21803"/>
                    </a:lnTo>
                    <a:lnTo>
                      <a:pt x="36051" y="21615"/>
                    </a:lnTo>
                    <a:lnTo>
                      <a:pt x="36093" y="21531"/>
                    </a:lnTo>
                    <a:lnTo>
                      <a:pt x="36114" y="21698"/>
                    </a:lnTo>
                    <a:lnTo>
                      <a:pt x="36177" y="21594"/>
                    </a:lnTo>
                    <a:lnTo>
                      <a:pt x="36093" y="21363"/>
                    </a:lnTo>
                    <a:lnTo>
                      <a:pt x="36198" y="21196"/>
                    </a:lnTo>
                    <a:lnTo>
                      <a:pt x="36365" y="21175"/>
                    </a:lnTo>
                    <a:lnTo>
                      <a:pt x="36386" y="20987"/>
                    </a:lnTo>
                    <a:lnTo>
                      <a:pt x="36386" y="20778"/>
                    </a:lnTo>
                    <a:lnTo>
                      <a:pt x="36303" y="20778"/>
                    </a:lnTo>
                    <a:lnTo>
                      <a:pt x="36282" y="20966"/>
                    </a:lnTo>
                    <a:lnTo>
                      <a:pt x="36156" y="21071"/>
                    </a:lnTo>
                    <a:lnTo>
                      <a:pt x="36093" y="20987"/>
                    </a:lnTo>
                    <a:lnTo>
                      <a:pt x="36114" y="20778"/>
                    </a:lnTo>
                    <a:lnTo>
                      <a:pt x="35968" y="20715"/>
                    </a:lnTo>
                    <a:lnTo>
                      <a:pt x="35842" y="20778"/>
                    </a:lnTo>
                    <a:lnTo>
                      <a:pt x="35779" y="20715"/>
                    </a:lnTo>
                    <a:lnTo>
                      <a:pt x="35696" y="20757"/>
                    </a:lnTo>
                    <a:lnTo>
                      <a:pt x="35528" y="20589"/>
                    </a:lnTo>
                    <a:lnTo>
                      <a:pt x="35424" y="20652"/>
                    </a:lnTo>
                    <a:lnTo>
                      <a:pt x="35424" y="20547"/>
                    </a:lnTo>
                    <a:lnTo>
                      <a:pt x="35319" y="20652"/>
                    </a:lnTo>
                    <a:lnTo>
                      <a:pt x="35319" y="20547"/>
                    </a:lnTo>
                    <a:lnTo>
                      <a:pt x="35173" y="20401"/>
                    </a:lnTo>
                    <a:lnTo>
                      <a:pt x="35277" y="20401"/>
                    </a:lnTo>
                    <a:lnTo>
                      <a:pt x="35340" y="20296"/>
                    </a:lnTo>
                    <a:lnTo>
                      <a:pt x="35445" y="20380"/>
                    </a:lnTo>
                    <a:lnTo>
                      <a:pt x="35466" y="20296"/>
                    </a:lnTo>
                    <a:lnTo>
                      <a:pt x="35361" y="20171"/>
                    </a:lnTo>
                    <a:lnTo>
                      <a:pt x="35277" y="20255"/>
                    </a:lnTo>
                    <a:lnTo>
                      <a:pt x="35173" y="20171"/>
                    </a:lnTo>
                    <a:lnTo>
                      <a:pt x="35277" y="20150"/>
                    </a:lnTo>
                    <a:lnTo>
                      <a:pt x="35235" y="20024"/>
                    </a:lnTo>
                    <a:lnTo>
                      <a:pt x="35110" y="19920"/>
                    </a:lnTo>
                    <a:lnTo>
                      <a:pt x="35026" y="19962"/>
                    </a:lnTo>
                    <a:lnTo>
                      <a:pt x="35026" y="19878"/>
                    </a:lnTo>
                    <a:lnTo>
                      <a:pt x="35110" y="19773"/>
                    </a:lnTo>
                    <a:lnTo>
                      <a:pt x="35110" y="19606"/>
                    </a:lnTo>
                    <a:lnTo>
                      <a:pt x="35005" y="19606"/>
                    </a:lnTo>
                    <a:lnTo>
                      <a:pt x="34859" y="19501"/>
                    </a:lnTo>
                    <a:lnTo>
                      <a:pt x="34859" y="19397"/>
                    </a:lnTo>
                    <a:lnTo>
                      <a:pt x="34650" y="19229"/>
                    </a:lnTo>
                    <a:lnTo>
                      <a:pt x="34503" y="19313"/>
                    </a:lnTo>
                    <a:lnTo>
                      <a:pt x="34398" y="19313"/>
                    </a:lnTo>
                    <a:lnTo>
                      <a:pt x="34336" y="19397"/>
                    </a:lnTo>
                    <a:lnTo>
                      <a:pt x="34210" y="19334"/>
                    </a:lnTo>
                    <a:lnTo>
                      <a:pt x="34210" y="19480"/>
                    </a:lnTo>
                    <a:lnTo>
                      <a:pt x="34126" y="19376"/>
                    </a:lnTo>
                    <a:lnTo>
                      <a:pt x="34043" y="19376"/>
                    </a:lnTo>
                    <a:lnTo>
                      <a:pt x="34001" y="19292"/>
                    </a:lnTo>
                    <a:lnTo>
                      <a:pt x="33896" y="19292"/>
                    </a:lnTo>
                    <a:lnTo>
                      <a:pt x="33729" y="19397"/>
                    </a:lnTo>
                    <a:lnTo>
                      <a:pt x="33562" y="19397"/>
                    </a:lnTo>
                    <a:lnTo>
                      <a:pt x="33708" y="19334"/>
                    </a:lnTo>
                    <a:lnTo>
                      <a:pt x="33729" y="19229"/>
                    </a:lnTo>
                    <a:lnTo>
                      <a:pt x="33603" y="19229"/>
                    </a:lnTo>
                    <a:lnTo>
                      <a:pt x="33352" y="19104"/>
                    </a:lnTo>
                    <a:lnTo>
                      <a:pt x="33164" y="18999"/>
                    </a:lnTo>
                    <a:lnTo>
                      <a:pt x="32976" y="18999"/>
                    </a:lnTo>
                    <a:lnTo>
                      <a:pt x="32913" y="18957"/>
                    </a:lnTo>
                    <a:lnTo>
                      <a:pt x="32829" y="18978"/>
                    </a:lnTo>
                    <a:lnTo>
                      <a:pt x="32746" y="18978"/>
                    </a:lnTo>
                    <a:lnTo>
                      <a:pt x="32662" y="19062"/>
                    </a:lnTo>
                    <a:lnTo>
                      <a:pt x="32662" y="19125"/>
                    </a:lnTo>
                    <a:lnTo>
                      <a:pt x="32578" y="19125"/>
                    </a:lnTo>
                    <a:lnTo>
                      <a:pt x="32536" y="19104"/>
                    </a:lnTo>
                    <a:lnTo>
                      <a:pt x="32453" y="19166"/>
                    </a:lnTo>
                    <a:lnTo>
                      <a:pt x="32453" y="19313"/>
                    </a:lnTo>
                    <a:lnTo>
                      <a:pt x="32369" y="19480"/>
                    </a:lnTo>
                    <a:lnTo>
                      <a:pt x="32369" y="19690"/>
                    </a:lnTo>
                    <a:lnTo>
                      <a:pt x="32453" y="19794"/>
                    </a:lnTo>
                    <a:lnTo>
                      <a:pt x="32515" y="19794"/>
                    </a:lnTo>
                    <a:lnTo>
                      <a:pt x="32515" y="19836"/>
                    </a:lnTo>
                    <a:lnTo>
                      <a:pt x="32557" y="19857"/>
                    </a:lnTo>
                    <a:lnTo>
                      <a:pt x="32557" y="20003"/>
                    </a:lnTo>
                    <a:lnTo>
                      <a:pt x="32515" y="20045"/>
                    </a:lnTo>
                    <a:lnTo>
                      <a:pt x="32432" y="20045"/>
                    </a:lnTo>
                    <a:lnTo>
                      <a:pt x="32411" y="20171"/>
                    </a:lnTo>
                    <a:lnTo>
                      <a:pt x="32243" y="20380"/>
                    </a:lnTo>
                    <a:lnTo>
                      <a:pt x="32013" y="20568"/>
                    </a:lnTo>
                    <a:lnTo>
                      <a:pt x="32013" y="20652"/>
                    </a:lnTo>
                    <a:lnTo>
                      <a:pt x="32055" y="20673"/>
                    </a:lnTo>
                    <a:lnTo>
                      <a:pt x="32243" y="20652"/>
                    </a:lnTo>
                    <a:lnTo>
                      <a:pt x="32327" y="20652"/>
                    </a:lnTo>
                    <a:lnTo>
                      <a:pt x="32243" y="20694"/>
                    </a:lnTo>
                    <a:lnTo>
                      <a:pt x="32202" y="20861"/>
                    </a:lnTo>
                    <a:lnTo>
                      <a:pt x="32202" y="20903"/>
                    </a:lnTo>
                    <a:lnTo>
                      <a:pt x="32327" y="20945"/>
                    </a:lnTo>
                    <a:lnTo>
                      <a:pt x="32222" y="20966"/>
                    </a:lnTo>
                    <a:lnTo>
                      <a:pt x="32139" y="21050"/>
                    </a:lnTo>
                    <a:lnTo>
                      <a:pt x="32160" y="21112"/>
                    </a:lnTo>
                    <a:lnTo>
                      <a:pt x="32222" y="21175"/>
                    </a:lnTo>
                    <a:lnTo>
                      <a:pt x="32118" y="21301"/>
                    </a:lnTo>
                    <a:lnTo>
                      <a:pt x="32118" y="21363"/>
                    </a:lnTo>
                    <a:lnTo>
                      <a:pt x="32264" y="21363"/>
                    </a:lnTo>
                    <a:lnTo>
                      <a:pt x="32306" y="21426"/>
                    </a:lnTo>
                    <a:lnTo>
                      <a:pt x="32160" y="21635"/>
                    </a:lnTo>
                    <a:lnTo>
                      <a:pt x="32034" y="21698"/>
                    </a:lnTo>
                    <a:lnTo>
                      <a:pt x="32034" y="21824"/>
                    </a:lnTo>
                    <a:lnTo>
                      <a:pt x="32097" y="21887"/>
                    </a:lnTo>
                    <a:lnTo>
                      <a:pt x="32013" y="21845"/>
                    </a:lnTo>
                    <a:lnTo>
                      <a:pt x="31930" y="21719"/>
                    </a:lnTo>
                    <a:lnTo>
                      <a:pt x="31888" y="21719"/>
                    </a:lnTo>
                    <a:lnTo>
                      <a:pt x="31741" y="21887"/>
                    </a:lnTo>
                    <a:lnTo>
                      <a:pt x="31741" y="21928"/>
                    </a:lnTo>
                    <a:lnTo>
                      <a:pt x="31804" y="21949"/>
                    </a:lnTo>
                    <a:lnTo>
                      <a:pt x="31804" y="22033"/>
                    </a:lnTo>
                    <a:lnTo>
                      <a:pt x="31720" y="22117"/>
                    </a:lnTo>
                    <a:lnTo>
                      <a:pt x="31616" y="22117"/>
                    </a:lnTo>
                    <a:lnTo>
                      <a:pt x="31302" y="22431"/>
                    </a:lnTo>
                    <a:lnTo>
                      <a:pt x="31197" y="22472"/>
                    </a:lnTo>
                    <a:lnTo>
                      <a:pt x="31113" y="22724"/>
                    </a:lnTo>
                    <a:lnTo>
                      <a:pt x="31155" y="22786"/>
                    </a:lnTo>
                    <a:lnTo>
                      <a:pt x="31260" y="22828"/>
                    </a:lnTo>
                    <a:lnTo>
                      <a:pt x="31281" y="22954"/>
                    </a:lnTo>
                    <a:lnTo>
                      <a:pt x="31406" y="23037"/>
                    </a:lnTo>
                    <a:lnTo>
                      <a:pt x="31595" y="23288"/>
                    </a:lnTo>
                    <a:lnTo>
                      <a:pt x="31616" y="23602"/>
                    </a:lnTo>
                    <a:lnTo>
                      <a:pt x="31595" y="23937"/>
                    </a:lnTo>
                    <a:lnTo>
                      <a:pt x="31678" y="24125"/>
                    </a:lnTo>
                    <a:lnTo>
                      <a:pt x="31637" y="24251"/>
                    </a:lnTo>
                    <a:lnTo>
                      <a:pt x="31637" y="24460"/>
                    </a:lnTo>
                    <a:lnTo>
                      <a:pt x="31595" y="24523"/>
                    </a:lnTo>
                    <a:lnTo>
                      <a:pt x="31490" y="24816"/>
                    </a:lnTo>
                    <a:lnTo>
                      <a:pt x="31427" y="24962"/>
                    </a:lnTo>
                    <a:lnTo>
                      <a:pt x="31490" y="24962"/>
                    </a:lnTo>
                    <a:lnTo>
                      <a:pt x="31511" y="24858"/>
                    </a:lnTo>
                    <a:lnTo>
                      <a:pt x="31595" y="24816"/>
                    </a:lnTo>
                    <a:lnTo>
                      <a:pt x="31595" y="24962"/>
                    </a:lnTo>
                    <a:lnTo>
                      <a:pt x="31699" y="25088"/>
                    </a:lnTo>
                    <a:lnTo>
                      <a:pt x="31616" y="25192"/>
                    </a:lnTo>
                    <a:lnTo>
                      <a:pt x="31511" y="25192"/>
                    </a:lnTo>
                    <a:lnTo>
                      <a:pt x="31469" y="25151"/>
                    </a:lnTo>
                    <a:lnTo>
                      <a:pt x="31385" y="25151"/>
                    </a:lnTo>
                    <a:lnTo>
                      <a:pt x="31218" y="25402"/>
                    </a:lnTo>
                    <a:lnTo>
                      <a:pt x="31093" y="25465"/>
                    </a:lnTo>
                    <a:lnTo>
                      <a:pt x="31072" y="25569"/>
                    </a:lnTo>
                    <a:lnTo>
                      <a:pt x="30800" y="25674"/>
                    </a:lnTo>
                    <a:lnTo>
                      <a:pt x="30737" y="25757"/>
                    </a:lnTo>
                    <a:lnTo>
                      <a:pt x="30737" y="25799"/>
                    </a:lnTo>
                    <a:lnTo>
                      <a:pt x="30360" y="25925"/>
                    </a:lnTo>
                    <a:lnTo>
                      <a:pt x="30130" y="26029"/>
                    </a:lnTo>
                    <a:lnTo>
                      <a:pt x="30067" y="26092"/>
                    </a:lnTo>
                    <a:lnTo>
                      <a:pt x="29942" y="26092"/>
                    </a:lnTo>
                    <a:lnTo>
                      <a:pt x="29837" y="26176"/>
                    </a:lnTo>
                    <a:lnTo>
                      <a:pt x="29607" y="26197"/>
                    </a:lnTo>
                    <a:lnTo>
                      <a:pt x="29440" y="26281"/>
                    </a:lnTo>
                    <a:lnTo>
                      <a:pt x="29481" y="26322"/>
                    </a:lnTo>
                    <a:lnTo>
                      <a:pt x="29481" y="26427"/>
                    </a:lnTo>
                    <a:lnTo>
                      <a:pt x="29523" y="26511"/>
                    </a:lnTo>
                    <a:lnTo>
                      <a:pt x="29523" y="26615"/>
                    </a:lnTo>
                    <a:lnTo>
                      <a:pt x="29586" y="26699"/>
                    </a:lnTo>
                    <a:lnTo>
                      <a:pt x="29523" y="26720"/>
                    </a:lnTo>
                    <a:lnTo>
                      <a:pt x="29544" y="26804"/>
                    </a:lnTo>
                    <a:lnTo>
                      <a:pt x="29607" y="26825"/>
                    </a:lnTo>
                    <a:lnTo>
                      <a:pt x="29523" y="26866"/>
                    </a:lnTo>
                    <a:lnTo>
                      <a:pt x="29586" y="26971"/>
                    </a:lnTo>
                    <a:lnTo>
                      <a:pt x="29523" y="27013"/>
                    </a:lnTo>
                    <a:lnTo>
                      <a:pt x="29544" y="27117"/>
                    </a:lnTo>
                    <a:lnTo>
                      <a:pt x="29502" y="27159"/>
                    </a:lnTo>
                    <a:lnTo>
                      <a:pt x="29481" y="27348"/>
                    </a:lnTo>
                    <a:lnTo>
                      <a:pt x="29502" y="27452"/>
                    </a:lnTo>
                    <a:lnTo>
                      <a:pt x="29419" y="27745"/>
                    </a:lnTo>
                    <a:lnTo>
                      <a:pt x="29440" y="27808"/>
                    </a:lnTo>
                    <a:lnTo>
                      <a:pt x="29502" y="27850"/>
                    </a:lnTo>
                    <a:lnTo>
                      <a:pt x="29502" y="27913"/>
                    </a:lnTo>
                    <a:lnTo>
                      <a:pt x="29544" y="27975"/>
                    </a:lnTo>
                    <a:lnTo>
                      <a:pt x="29440" y="28101"/>
                    </a:lnTo>
                    <a:lnTo>
                      <a:pt x="29440" y="28226"/>
                    </a:lnTo>
                    <a:lnTo>
                      <a:pt x="29523" y="28268"/>
                    </a:lnTo>
                    <a:lnTo>
                      <a:pt x="29544" y="28436"/>
                    </a:lnTo>
                    <a:lnTo>
                      <a:pt x="29607" y="28498"/>
                    </a:lnTo>
                    <a:lnTo>
                      <a:pt x="29481" y="28624"/>
                    </a:lnTo>
                    <a:lnTo>
                      <a:pt x="29419" y="28791"/>
                    </a:lnTo>
                    <a:lnTo>
                      <a:pt x="29377" y="28812"/>
                    </a:lnTo>
                    <a:lnTo>
                      <a:pt x="29314" y="28791"/>
                    </a:lnTo>
                    <a:lnTo>
                      <a:pt x="29314" y="28896"/>
                    </a:lnTo>
                    <a:lnTo>
                      <a:pt x="29377" y="28959"/>
                    </a:lnTo>
                    <a:lnTo>
                      <a:pt x="29314" y="29042"/>
                    </a:lnTo>
                    <a:lnTo>
                      <a:pt x="29293" y="29231"/>
                    </a:lnTo>
                    <a:lnTo>
                      <a:pt x="29314" y="29356"/>
                    </a:lnTo>
                    <a:lnTo>
                      <a:pt x="29419" y="29482"/>
                    </a:lnTo>
                    <a:lnTo>
                      <a:pt x="29523" y="29545"/>
                    </a:lnTo>
                    <a:lnTo>
                      <a:pt x="29335" y="29524"/>
                    </a:lnTo>
                    <a:lnTo>
                      <a:pt x="29209" y="29419"/>
                    </a:lnTo>
                    <a:lnTo>
                      <a:pt x="29230" y="29252"/>
                    </a:lnTo>
                    <a:lnTo>
                      <a:pt x="29189" y="29042"/>
                    </a:lnTo>
                    <a:lnTo>
                      <a:pt x="29105" y="29022"/>
                    </a:lnTo>
                    <a:lnTo>
                      <a:pt x="29084" y="28959"/>
                    </a:lnTo>
                    <a:lnTo>
                      <a:pt x="29105" y="28854"/>
                    </a:lnTo>
                    <a:lnTo>
                      <a:pt x="29063" y="28854"/>
                    </a:lnTo>
                    <a:lnTo>
                      <a:pt x="28875" y="29105"/>
                    </a:lnTo>
                    <a:lnTo>
                      <a:pt x="28875" y="29210"/>
                    </a:lnTo>
                    <a:lnTo>
                      <a:pt x="28854" y="29314"/>
                    </a:lnTo>
                    <a:lnTo>
                      <a:pt x="28749" y="29314"/>
                    </a:lnTo>
                    <a:lnTo>
                      <a:pt x="28644" y="29210"/>
                    </a:lnTo>
                    <a:lnTo>
                      <a:pt x="28477" y="29147"/>
                    </a:lnTo>
                    <a:lnTo>
                      <a:pt x="28352" y="29252"/>
                    </a:lnTo>
                    <a:lnTo>
                      <a:pt x="28184" y="29335"/>
                    </a:lnTo>
                    <a:lnTo>
                      <a:pt x="28184" y="29335"/>
                    </a:lnTo>
                    <a:lnTo>
                      <a:pt x="28393" y="29147"/>
                    </a:lnTo>
                    <a:lnTo>
                      <a:pt x="28456" y="29001"/>
                    </a:lnTo>
                    <a:lnTo>
                      <a:pt x="28435" y="28917"/>
                    </a:lnTo>
                    <a:lnTo>
                      <a:pt x="28393" y="28729"/>
                    </a:lnTo>
                    <a:lnTo>
                      <a:pt x="28331" y="28624"/>
                    </a:lnTo>
                    <a:lnTo>
                      <a:pt x="28289" y="28540"/>
                    </a:lnTo>
                    <a:lnTo>
                      <a:pt x="28268" y="28540"/>
                    </a:lnTo>
                    <a:lnTo>
                      <a:pt x="28142" y="28478"/>
                    </a:lnTo>
                    <a:lnTo>
                      <a:pt x="28038" y="28415"/>
                    </a:lnTo>
                    <a:lnTo>
                      <a:pt x="28038" y="28331"/>
                    </a:lnTo>
                    <a:lnTo>
                      <a:pt x="28017" y="28289"/>
                    </a:lnTo>
                    <a:lnTo>
                      <a:pt x="28038" y="28185"/>
                    </a:lnTo>
                    <a:lnTo>
                      <a:pt x="27954" y="28080"/>
                    </a:lnTo>
                    <a:lnTo>
                      <a:pt x="27870" y="28017"/>
                    </a:lnTo>
                    <a:lnTo>
                      <a:pt x="27870" y="27892"/>
                    </a:lnTo>
                    <a:lnTo>
                      <a:pt x="27766" y="27808"/>
                    </a:lnTo>
                    <a:lnTo>
                      <a:pt x="27724" y="27703"/>
                    </a:lnTo>
                    <a:lnTo>
                      <a:pt x="27766" y="27473"/>
                    </a:lnTo>
                    <a:lnTo>
                      <a:pt x="27870" y="27369"/>
                    </a:lnTo>
                    <a:lnTo>
                      <a:pt x="27933" y="27222"/>
                    </a:lnTo>
                    <a:lnTo>
                      <a:pt x="27933" y="27117"/>
                    </a:lnTo>
                    <a:lnTo>
                      <a:pt x="28080" y="26866"/>
                    </a:lnTo>
                    <a:lnTo>
                      <a:pt x="28080" y="26615"/>
                    </a:lnTo>
                    <a:lnTo>
                      <a:pt x="28059" y="26594"/>
                    </a:lnTo>
                    <a:lnTo>
                      <a:pt x="28038" y="26448"/>
                    </a:lnTo>
                    <a:lnTo>
                      <a:pt x="28121" y="26301"/>
                    </a:lnTo>
                    <a:lnTo>
                      <a:pt x="28184" y="26197"/>
                    </a:lnTo>
                    <a:lnTo>
                      <a:pt x="28184" y="26092"/>
                    </a:lnTo>
                    <a:lnTo>
                      <a:pt x="28352" y="25799"/>
                    </a:lnTo>
                    <a:lnTo>
                      <a:pt x="28331" y="25611"/>
                    </a:lnTo>
                    <a:lnTo>
                      <a:pt x="28268" y="25611"/>
                    </a:lnTo>
                    <a:lnTo>
                      <a:pt x="28247" y="25653"/>
                    </a:lnTo>
                    <a:lnTo>
                      <a:pt x="28247" y="25590"/>
                    </a:lnTo>
                    <a:lnTo>
                      <a:pt x="28163" y="25590"/>
                    </a:lnTo>
                    <a:lnTo>
                      <a:pt x="28038" y="25653"/>
                    </a:lnTo>
                    <a:lnTo>
                      <a:pt x="27849" y="25611"/>
                    </a:lnTo>
                    <a:lnTo>
                      <a:pt x="27661" y="25569"/>
                    </a:lnTo>
                    <a:lnTo>
                      <a:pt x="27619" y="25569"/>
                    </a:lnTo>
                    <a:lnTo>
                      <a:pt x="27556" y="25506"/>
                    </a:lnTo>
                    <a:lnTo>
                      <a:pt x="27326" y="25506"/>
                    </a:lnTo>
                    <a:lnTo>
                      <a:pt x="27201" y="25548"/>
                    </a:lnTo>
                    <a:lnTo>
                      <a:pt x="27138" y="25506"/>
                    </a:lnTo>
                    <a:lnTo>
                      <a:pt x="26971" y="25506"/>
                    </a:lnTo>
                    <a:lnTo>
                      <a:pt x="26929" y="25485"/>
                    </a:lnTo>
                    <a:lnTo>
                      <a:pt x="26971" y="25444"/>
                    </a:lnTo>
                    <a:lnTo>
                      <a:pt x="26803" y="25297"/>
                    </a:lnTo>
                    <a:lnTo>
                      <a:pt x="26782" y="25234"/>
                    </a:lnTo>
                    <a:lnTo>
                      <a:pt x="26594" y="25046"/>
                    </a:lnTo>
                    <a:lnTo>
                      <a:pt x="26510" y="25025"/>
                    </a:lnTo>
                    <a:lnTo>
                      <a:pt x="26343" y="24879"/>
                    </a:lnTo>
                    <a:lnTo>
                      <a:pt x="26259" y="24858"/>
                    </a:lnTo>
                    <a:lnTo>
                      <a:pt x="26029" y="24711"/>
                    </a:lnTo>
                    <a:lnTo>
                      <a:pt x="25966" y="24648"/>
                    </a:lnTo>
                    <a:lnTo>
                      <a:pt x="25903" y="24753"/>
                    </a:lnTo>
                    <a:lnTo>
                      <a:pt x="25903" y="24711"/>
                    </a:lnTo>
                    <a:lnTo>
                      <a:pt x="25820" y="24523"/>
                    </a:lnTo>
                    <a:lnTo>
                      <a:pt x="25736" y="24439"/>
                    </a:lnTo>
                    <a:lnTo>
                      <a:pt x="25736" y="24335"/>
                    </a:lnTo>
                    <a:lnTo>
                      <a:pt x="25631" y="24293"/>
                    </a:lnTo>
                    <a:lnTo>
                      <a:pt x="25527" y="24104"/>
                    </a:lnTo>
                    <a:lnTo>
                      <a:pt x="25443" y="24084"/>
                    </a:lnTo>
                    <a:lnTo>
                      <a:pt x="25255" y="23895"/>
                    </a:lnTo>
                    <a:lnTo>
                      <a:pt x="25150" y="23874"/>
                    </a:lnTo>
                    <a:lnTo>
                      <a:pt x="25087" y="23812"/>
                    </a:lnTo>
                    <a:lnTo>
                      <a:pt x="24815" y="23728"/>
                    </a:lnTo>
                    <a:lnTo>
                      <a:pt x="24627" y="23581"/>
                    </a:lnTo>
                    <a:lnTo>
                      <a:pt x="24376" y="23393"/>
                    </a:lnTo>
                    <a:lnTo>
                      <a:pt x="24167" y="23414"/>
                    </a:lnTo>
                    <a:lnTo>
                      <a:pt x="23748" y="23560"/>
                    </a:lnTo>
                    <a:lnTo>
                      <a:pt x="23330" y="23686"/>
                    </a:lnTo>
                    <a:lnTo>
                      <a:pt x="23142" y="23686"/>
                    </a:lnTo>
                    <a:lnTo>
                      <a:pt x="23016" y="23623"/>
                    </a:lnTo>
                    <a:lnTo>
                      <a:pt x="23016" y="23623"/>
                    </a:lnTo>
                    <a:lnTo>
                      <a:pt x="23142" y="23665"/>
                    </a:lnTo>
                    <a:lnTo>
                      <a:pt x="23330" y="23602"/>
                    </a:lnTo>
                    <a:lnTo>
                      <a:pt x="23665" y="23268"/>
                    </a:lnTo>
                    <a:lnTo>
                      <a:pt x="23727" y="23163"/>
                    </a:lnTo>
                    <a:lnTo>
                      <a:pt x="23665" y="22933"/>
                    </a:lnTo>
                    <a:lnTo>
                      <a:pt x="23581" y="22828"/>
                    </a:lnTo>
                    <a:lnTo>
                      <a:pt x="23665" y="22577"/>
                    </a:lnTo>
                    <a:lnTo>
                      <a:pt x="23665" y="22347"/>
                    </a:lnTo>
                    <a:lnTo>
                      <a:pt x="23581" y="22200"/>
                    </a:lnTo>
                    <a:lnTo>
                      <a:pt x="23581" y="22054"/>
                    </a:lnTo>
                    <a:lnTo>
                      <a:pt x="23644" y="21928"/>
                    </a:lnTo>
                    <a:lnTo>
                      <a:pt x="23644" y="21824"/>
                    </a:lnTo>
                    <a:lnTo>
                      <a:pt x="23539" y="21782"/>
                    </a:lnTo>
                    <a:lnTo>
                      <a:pt x="23204" y="21782"/>
                    </a:lnTo>
                    <a:lnTo>
                      <a:pt x="23037" y="22054"/>
                    </a:lnTo>
                    <a:lnTo>
                      <a:pt x="22828" y="22305"/>
                    </a:lnTo>
                    <a:lnTo>
                      <a:pt x="22577" y="22326"/>
                    </a:lnTo>
                    <a:lnTo>
                      <a:pt x="22409" y="22452"/>
                    </a:lnTo>
                    <a:lnTo>
                      <a:pt x="22472" y="22347"/>
                    </a:lnTo>
                    <a:lnTo>
                      <a:pt x="22786" y="22263"/>
                    </a:lnTo>
                    <a:lnTo>
                      <a:pt x="22932" y="22117"/>
                    </a:lnTo>
                    <a:lnTo>
                      <a:pt x="23037" y="21845"/>
                    </a:lnTo>
                    <a:lnTo>
                      <a:pt x="22995" y="21824"/>
                    </a:lnTo>
                    <a:lnTo>
                      <a:pt x="22995" y="21677"/>
                    </a:lnTo>
                    <a:lnTo>
                      <a:pt x="22932" y="21594"/>
                    </a:lnTo>
                    <a:lnTo>
                      <a:pt x="22953" y="21489"/>
                    </a:lnTo>
                    <a:lnTo>
                      <a:pt x="22932" y="21405"/>
                    </a:lnTo>
                    <a:lnTo>
                      <a:pt x="22807" y="21384"/>
                    </a:lnTo>
                    <a:lnTo>
                      <a:pt x="22849" y="21322"/>
                    </a:lnTo>
                    <a:lnTo>
                      <a:pt x="22953" y="21301"/>
                    </a:lnTo>
                    <a:lnTo>
                      <a:pt x="22995" y="21196"/>
                    </a:lnTo>
                    <a:lnTo>
                      <a:pt x="23100" y="21008"/>
                    </a:lnTo>
                    <a:lnTo>
                      <a:pt x="23100" y="20861"/>
                    </a:lnTo>
                    <a:lnTo>
                      <a:pt x="23037" y="20799"/>
                    </a:lnTo>
                    <a:lnTo>
                      <a:pt x="23121" y="20568"/>
                    </a:lnTo>
                    <a:lnTo>
                      <a:pt x="23204" y="20527"/>
                    </a:lnTo>
                    <a:lnTo>
                      <a:pt x="23246" y="20359"/>
                    </a:lnTo>
                    <a:lnTo>
                      <a:pt x="23330" y="20255"/>
                    </a:lnTo>
                    <a:lnTo>
                      <a:pt x="23372" y="20045"/>
                    </a:lnTo>
                    <a:lnTo>
                      <a:pt x="23476" y="19941"/>
                    </a:lnTo>
                    <a:lnTo>
                      <a:pt x="23435" y="19815"/>
                    </a:lnTo>
                    <a:lnTo>
                      <a:pt x="23435" y="19731"/>
                    </a:lnTo>
                    <a:lnTo>
                      <a:pt x="23560" y="19815"/>
                    </a:lnTo>
                    <a:lnTo>
                      <a:pt x="23665" y="19711"/>
                    </a:lnTo>
                    <a:lnTo>
                      <a:pt x="23665" y="19606"/>
                    </a:lnTo>
                    <a:lnTo>
                      <a:pt x="23790" y="19585"/>
                    </a:lnTo>
                    <a:lnTo>
                      <a:pt x="23958" y="19397"/>
                    </a:lnTo>
                    <a:lnTo>
                      <a:pt x="24062" y="19334"/>
                    </a:lnTo>
                    <a:lnTo>
                      <a:pt x="24041" y="19229"/>
                    </a:lnTo>
                    <a:lnTo>
                      <a:pt x="24125" y="19166"/>
                    </a:lnTo>
                    <a:lnTo>
                      <a:pt x="24188" y="19166"/>
                    </a:lnTo>
                    <a:lnTo>
                      <a:pt x="24230" y="19083"/>
                    </a:lnTo>
                    <a:lnTo>
                      <a:pt x="24167" y="18999"/>
                    </a:lnTo>
                    <a:lnTo>
                      <a:pt x="24292" y="18915"/>
                    </a:lnTo>
                    <a:lnTo>
                      <a:pt x="24376" y="18769"/>
                    </a:lnTo>
                    <a:lnTo>
                      <a:pt x="24481" y="18769"/>
                    </a:lnTo>
                    <a:lnTo>
                      <a:pt x="24481" y="18706"/>
                    </a:lnTo>
                    <a:lnTo>
                      <a:pt x="24543" y="18664"/>
                    </a:lnTo>
                    <a:lnTo>
                      <a:pt x="24397" y="18560"/>
                    </a:lnTo>
                    <a:lnTo>
                      <a:pt x="24460" y="18539"/>
                    </a:lnTo>
                    <a:lnTo>
                      <a:pt x="24460" y="18455"/>
                    </a:lnTo>
                    <a:lnTo>
                      <a:pt x="24543" y="18476"/>
                    </a:lnTo>
                    <a:lnTo>
                      <a:pt x="24669" y="18581"/>
                    </a:lnTo>
                    <a:lnTo>
                      <a:pt x="24690" y="18643"/>
                    </a:lnTo>
                    <a:lnTo>
                      <a:pt x="24753" y="18602"/>
                    </a:lnTo>
                    <a:lnTo>
                      <a:pt x="24711" y="18539"/>
                    </a:lnTo>
                    <a:lnTo>
                      <a:pt x="24606" y="18476"/>
                    </a:lnTo>
                    <a:lnTo>
                      <a:pt x="24795" y="18392"/>
                    </a:lnTo>
                    <a:lnTo>
                      <a:pt x="24836" y="18330"/>
                    </a:lnTo>
                    <a:lnTo>
                      <a:pt x="24983" y="18330"/>
                    </a:lnTo>
                    <a:lnTo>
                      <a:pt x="25004" y="18350"/>
                    </a:lnTo>
                    <a:lnTo>
                      <a:pt x="25025" y="18267"/>
                    </a:lnTo>
                    <a:lnTo>
                      <a:pt x="25004" y="18225"/>
                    </a:lnTo>
                    <a:lnTo>
                      <a:pt x="25087" y="18225"/>
                    </a:lnTo>
                    <a:lnTo>
                      <a:pt x="25108" y="18350"/>
                    </a:lnTo>
                    <a:lnTo>
                      <a:pt x="25192" y="18246"/>
                    </a:lnTo>
                    <a:lnTo>
                      <a:pt x="25192" y="18225"/>
                    </a:lnTo>
                    <a:lnTo>
                      <a:pt x="25108" y="18162"/>
                    </a:lnTo>
                    <a:lnTo>
                      <a:pt x="25108" y="18058"/>
                    </a:lnTo>
                    <a:lnTo>
                      <a:pt x="25150" y="18120"/>
                    </a:lnTo>
                    <a:lnTo>
                      <a:pt x="25359" y="18162"/>
                    </a:lnTo>
                    <a:lnTo>
                      <a:pt x="25339" y="18078"/>
                    </a:lnTo>
                    <a:lnTo>
                      <a:pt x="25234" y="18037"/>
                    </a:lnTo>
                    <a:lnTo>
                      <a:pt x="25213" y="17953"/>
                    </a:lnTo>
                    <a:lnTo>
                      <a:pt x="25255" y="17932"/>
                    </a:lnTo>
                    <a:lnTo>
                      <a:pt x="25297" y="17848"/>
                    </a:lnTo>
                    <a:lnTo>
                      <a:pt x="25318" y="18016"/>
                    </a:lnTo>
                    <a:lnTo>
                      <a:pt x="25422" y="17974"/>
                    </a:lnTo>
                    <a:lnTo>
                      <a:pt x="25506" y="18016"/>
                    </a:lnTo>
                    <a:lnTo>
                      <a:pt x="25590" y="17953"/>
                    </a:lnTo>
                    <a:lnTo>
                      <a:pt x="25464" y="17744"/>
                    </a:lnTo>
                    <a:lnTo>
                      <a:pt x="25401" y="17514"/>
                    </a:lnTo>
                    <a:lnTo>
                      <a:pt x="25297" y="17388"/>
                    </a:lnTo>
                    <a:lnTo>
                      <a:pt x="25297" y="17283"/>
                    </a:lnTo>
                    <a:lnTo>
                      <a:pt x="25255" y="17200"/>
                    </a:lnTo>
                    <a:lnTo>
                      <a:pt x="25297" y="17137"/>
                    </a:lnTo>
                    <a:lnTo>
                      <a:pt x="25359" y="17221"/>
                    </a:lnTo>
                    <a:lnTo>
                      <a:pt x="25422" y="17409"/>
                    </a:lnTo>
                    <a:lnTo>
                      <a:pt x="25569" y="17597"/>
                    </a:lnTo>
                    <a:lnTo>
                      <a:pt x="25841" y="17639"/>
                    </a:lnTo>
                    <a:lnTo>
                      <a:pt x="25945" y="17723"/>
                    </a:lnTo>
                    <a:lnTo>
                      <a:pt x="26071" y="17723"/>
                    </a:lnTo>
                    <a:lnTo>
                      <a:pt x="26155" y="17660"/>
                    </a:lnTo>
                    <a:lnTo>
                      <a:pt x="26259" y="17660"/>
                    </a:lnTo>
                    <a:lnTo>
                      <a:pt x="26406" y="17514"/>
                    </a:lnTo>
                    <a:lnTo>
                      <a:pt x="26448" y="17242"/>
                    </a:lnTo>
                    <a:lnTo>
                      <a:pt x="26238" y="16990"/>
                    </a:lnTo>
                    <a:lnTo>
                      <a:pt x="26196" y="16823"/>
                    </a:lnTo>
                    <a:lnTo>
                      <a:pt x="26134" y="16739"/>
                    </a:lnTo>
                    <a:lnTo>
                      <a:pt x="26071" y="16739"/>
                    </a:lnTo>
                    <a:lnTo>
                      <a:pt x="25945" y="16886"/>
                    </a:lnTo>
                    <a:lnTo>
                      <a:pt x="25715" y="16907"/>
                    </a:lnTo>
                    <a:lnTo>
                      <a:pt x="25652" y="16928"/>
                    </a:lnTo>
                    <a:lnTo>
                      <a:pt x="25652" y="16907"/>
                    </a:lnTo>
                    <a:lnTo>
                      <a:pt x="25631" y="16823"/>
                    </a:lnTo>
                    <a:lnTo>
                      <a:pt x="25715" y="16865"/>
                    </a:lnTo>
                    <a:lnTo>
                      <a:pt x="25841" y="16823"/>
                    </a:lnTo>
                    <a:lnTo>
                      <a:pt x="25966" y="16718"/>
                    </a:lnTo>
                    <a:lnTo>
                      <a:pt x="25945" y="16677"/>
                    </a:lnTo>
                    <a:lnTo>
                      <a:pt x="25736" y="16551"/>
                    </a:lnTo>
                    <a:lnTo>
                      <a:pt x="25506" y="16300"/>
                    </a:lnTo>
                    <a:lnTo>
                      <a:pt x="25443" y="16300"/>
                    </a:lnTo>
                    <a:lnTo>
                      <a:pt x="25422" y="16363"/>
                    </a:lnTo>
                    <a:lnTo>
                      <a:pt x="25464" y="16446"/>
                    </a:lnTo>
                    <a:lnTo>
                      <a:pt x="25443" y="16488"/>
                    </a:lnTo>
                    <a:lnTo>
                      <a:pt x="25339" y="16405"/>
                    </a:lnTo>
                    <a:lnTo>
                      <a:pt x="25297" y="16258"/>
                    </a:lnTo>
                    <a:lnTo>
                      <a:pt x="25401" y="16279"/>
                    </a:lnTo>
                    <a:lnTo>
                      <a:pt x="25401" y="16091"/>
                    </a:lnTo>
                    <a:lnTo>
                      <a:pt x="25443" y="16195"/>
                    </a:lnTo>
                    <a:lnTo>
                      <a:pt x="25611" y="16342"/>
                    </a:lnTo>
                    <a:lnTo>
                      <a:pt x="25694" y="16363"/>
                    </a:lnTo>
                    <a:lnTo>
                      <a:pt x="25757" y="16551"/>
                    </a:lnTo>
                    <a:lnTo>
                      <a:pt x="25966" y="16677"/>
                    </a:lnTo>
                    <a:lnTo>
                      <a:pt x="26217" y="16760"/>
                    </a:lnTo>
                    <a:lnTo>
                      <a:pt x="26322" y="16907"/>
                    </a:lnTo>
                    <a:lnTo>
                      <a:pt x="26427" y="16970"/>
                    </a:lnTo>
                    <a:lnTo>
                      <a:pt x="26448" y="17032"/>
                    </a:lnTo>
                    <a:lnTo>
                      <a:pt x="26573" y="17095"/>
                    </a:lnTo>
                    <a:lnTo>
                      <a:pt x="26636" y="17137"/>
                    </a:lnTo>
                    <a:lnTo>
                      <a:pt x="26636" y="17011"/>
                    </a:lnTo>
                    <a:lnTo>
                      <a:pt x="26740" y="16970"/>
                    </a:lnTo>
                    <a:lnTo>
                      <a:pt x="26657" y="16907"/>
                    </a:lnTo>
                    <a:lnTo>
                      <a:pt x="26678" y="16802"/>
                    </a:lnTo>
                    <a:lnTo>
                      <a:pt x="26761" y="16928"/>
                    </a:lnTo>
                    <a:lnTo>
                      <a:pt x="26782" y="17011"/>
                    </a:lnTo>
                    <a:lnTo>
                      <a:pt x="26866" y="17032"/>
                    </a:lnTo>
                    <a:lnTo>
                      <a:pt x="26992" y="16865"/>
                    </a:lnTo>
                    <a:lnTo>
                      <a:pt x="26992" y="16656"/>
                    </a:lnTo>
                    <a:lnTo>
                      <a:pt x="26950" y="16572"/>
                    </a:lnTo>
                    <a:lnTo>
                      <a:pt x="26992" y="16405"/>
                    </a:lnTo>
                    <a:lnTo>
                      <a:pt x="27054" y="16593"/>
                    </a:lnTo>
                    <a:lnTo>
                      <a:pt x="27054" y="16698"/>
                    </a:lnTo>
                    <a:lnTo>
                      <a:pt x="27117" y="16467"/>
                    </a:lnTo>
                    <a:lnTo>
                      <a:pt x="27222" y="16405"/>
                    </a:lnTo>
                    <a:lnTo>
                      <a:pt x="27264" y="16467"/>
                    </a:lnTo>
                    <a:lnTo>
                      <a:pt x="27284" y="16488"/>
                    </a:lnTo>
                    <a:lnTo>
                      <a:pt x="27201" y="16593"/>
                    </a:lnTo>
                    <a:lnTo>
                      <a:pt x="27264" y="16614"/>
                    </a:lnTo>
                    <a:lnTo>
                      <a:pt x="27284" y="16698"/>
                    </a:lnTo>
                    <a:lnTo>
                      <a:pt x="27368" y="16614"/>
                    </a:lnTo>
                    <a:lnTo>
                      <a:pt x="27431" y="16656"/>
                    </a:lnTo>
                    <a:lnTo>
                      <a:pt x="27577" y="16802"/>
                    </a:lnTo>
                    <a:lnTo>
                      <a:pt x="27598" y="16760"/>
                    </a:lnTo>
                    <a:lnTo>
                      <a:pt x="27682" y="16760"/>
                    </a:lnTo>
                    <a:lnTo>
                      <a:pt x="27724" y="16802"/>
                    </a:lnTo>
                    <a:lnTo>
                      <a:pt x="27828" y="16781"/>
                    </a:lnTo>
                    <a:lnTo>
                      <a:pt x="27933" y="16593"/>
                    </a:lnTo>
                    <a:lnTo>
                      <a:pt x="28100" y="16509"/>
                    </a:lnTo>
                    <a:lnTo>
                      <a:pt x="28456" y="16153"/>
                    </a:lnTo>
                    <a:lnTo>
                      <a:pt x="28477" y="16070"/>
                    </a:lnTo>
                    <a:lnTo>
                      <a:pt x="28540" y="16049"/>
                    </a:lnTo>
                    <a:lnTo>
                      <a:pt x="28561" y="16091"/>
                    </a:lnTo>
                    <a:lnTo>
                      <a:pt x="28728" y="15881"/>
                    </a:lnTo>
                    <a:lnTo>
                      <a:pt x="28833" y="15840"/>
                    </a:lnTo>
                    <a:lnTo>
                      <a:pt x="28958" y="15735"/>
                    </a:lnTo>
                    <a:lnTo>
                      <a:pt x="29000" y="15672"/>
                    </a:lnTo>
                    <a:lnTo>
                      <a:pt x="28979" y="15547"/>
                    </a:lnTo>
                    <a:lnTo>
                      <a:pt x="28561" y="15442"/>
                    </a:lnTo>
                    <a:lnTo>
                      <a:pt x="28331" y="15400"/>
                    </a:lnTo>
                    <a:lnTo>
                      <a:pt x="28121" y="15317"/>
                    </a:lnTo>
                    <a:lnTo>
                      <a:pt x="28038" y="15128"/>
                    </a:lnTo>
                    <a:lnTo>
                      <a:pt x="27912" y="14898"/>
                    </a:lnTo>
                    <a:lnTo>
                      <a:pt x="27849" y="14898"/>
                    </a:lnTo>
                    <a:lnTo>
                      <a:pt x="27828" y="14710"/>
                    </a:lnTo>
                    <a:lnTo>
                      <a:pt x="27808" y="14689"/>
                    </a:lnTo>
                    <a:lnTo>
                      <a:pt x="27828" y="14626"/>
                    </a:lnTo>
                    <a:lnTo>
                      <a:pt x="27870" y="14626"/>
                    </a:lnTo>
                    <a:lnTo>
                      <a:pt x="27912" y="14563"/>
                    </a:lnTo>
                    <a:lnTo>
                      <a:pt x="27828" y="14501"/>
                    </a:lnTo>
                    <a:lnTo>
                      <a:pt x="27598" y="14501"/>
                    </a:lnTo>
                    <a:lnTo>
                      <a:pt x="27326" y="14417"/>
                    </a:lnTo>
                    <a:lnTo>
                      <a:pt x="27243" y="14417"/>
                    </a:lnTo>
                    <a:lnTo>
                      <a:pt x="27201" y="14480"/>
                    </a:lnTo>
                    <a:lnTo>
                      <a:pt x="27117" y="14396"/>
                    </a:lnTo>
                    <a:lnTo>
                      <a:pt x="27117" y="14312"/>
                    </a:lnTo>
                    <a:lnTo>
                      <a:pt x="27222" y="14354"/>
                    </a:lnTo>
                    <a:lnTo>
                      <a:pt x="27494" y="14375"/>
                    </a:lnTo>
                    <a:lnTo>
                      <a:pt x="27640" y="14480"/>
                    </a:lnTo>
                    <a:lnTo>
                      <a:pt x="27870" y="14480"/>
                    </a:lnTo>
                    <a:lnTo>
                      <a:pt x="28017" y="14584"/>
                    </a:lnTo>
                    <a:lnTo>
                      <a:pt x="28142" y="14814"/>
                    </a:lnTo>
                    <a:lnTo>
                      <a:pt x="28247" y="14835"/>
                    </a:lnTo>
                    <a:lnTo>
                      <a:pt x="28289" y="14898"/>
                    </a:lnTo>
                    <a:lnTo>
                      <a:pt x="28247" y="14919"/>
                    </a:lnTo>
                    <a:lnTo>
                      <a:pt x="28184" y="14919"/>
                    </a:lnTo>
                    <a:lnTo>
                      <a:pt x="28184" y="14982"/>
                    </a:lnTo>
                    <a:lnTo>
                      <a:pt x="28372" y="15045"/>
                    </a:lnTo>
                    <a:lnTo>
                      <a:pt x="28435" y="15191"/>
                    </a:lnTo>
                    <a:lnTo>
                      <a:pt x="28498" y="15296"/>
                    </a:lnTo>
                    <a:lnTo>
                      <a:pt x="28875" y="15358"/>
                    </a:lnTo>
                    <a:lnTo>
                      <a:pt x="28979" y="15317"/>
                    </a:lnTo>
                    <a:lnTo>
                      <a:pt x="29021" y="15191"/>
                    </a:lnTo>
                    <a:lnTo>
                      <a:pt x="29105" y="15128"/>
                    </a:lnTo>
                    <a:lnTo>
                      <a:pt x="29189" y="15149"/>
                    </a:lnTo>
                    <a:lnTo>
                      <a:pt x="29314" y="15003"/>
                    </a:lnTo>
                    <a:lnTo>
                      <a:pt x="29335" y="14982"/>
                    </a:lnTo>
                    <a:lnTo>
                      <a:pt x="29502" y="15128"/>
                    </a:lnTo>
                    <a:lnTo>
                      <a:pt x="29481" y="15149"/>
                    </a:lnTo>
                    <a:lnTo>
                      <a:pt x="29377" y="15317"/>
                    </a:lnTo>
                    <a:lnTo>
                      <a:pt x="29377" y="15400"/>
                    </a:lnTo>
                    <a:lnTo>
                      <a:pt x="29293" y="15505"/>
                    </a:lnTo>
                    <a:lnTo>
                      <a:pt x="29293" y="15568"/>
                    </a:lnTo>
                    <a:lnTo>
                      <a:pt x="29189" y="15756"/>
                    </a:lnTo>
                    <a:lnTo>
                      <a:pt x="29230" y="15840"/>
                    </a:lnTo>
                    <a:lnTo>
                      <a:pt x="29189" y="15861"/>
                    </a:lnTo>
                    <a:lnTo>
                      <a:pt x="29168" y="15965"/>
                    </a:lnTo>
                    <a:lnTo>
                      <a:pt x="29168" y="16070"/>
                    </a:lnTo>
                    <a:lnTo>
                      <a:pt x="29000" y="16195"/>
                    </a:lnTo>
                    <a:lnTo>
                      <a:pt x="28958" y="16300"/>
                    </a:lnTo>
                    <a:lnTo>
                      <a:pt x="28958" y="16467"/>
                    </a:lnTo>
                    <a:lnTo>
                      <a:pt x="28916" y="16509"/>
                    </a:lnTo>
                    <a:lnTo>
                      <a:pt x="28916" y="16677"/>
                    </a:lnTo>
                    <a:lnTo>
                      <a:pt x="28854" y="16760"/>
                    </a:lnTo>
                    <a:lnTo>
                      <a:pt x="28707" y="16760"/>
                    </a:lnTo>
                    <a:lnTo>
                      <a:pt x="28540" y="16823"/>
                    </a:lnTo>
                    <a:lnTo>
                      <a:pt x="28540" y="16928"/>
                    </a:lnTo>
                    <a:lnTo>
                      <a:pt x="28477" y="17116"/>
                    </a:lnTo>
                    <a:lnTo>
                      <a:pt x="28498" y="17242"/>
                    </a:lnTo>
                    <a:lnTo>
                      <a:pt x="28561" y="17242"/>
                    </a:lnTo>
                    <a:lnTo>
                      <a:pt x="28582" y="17137"/>
                    </a:lnTo>
                    <a:lnTo>
                      <a:pt x="28644" y="17116"/>
                    </a:lnTo>
                    <a:lnTo>
                      <a:pt x="28686" y="17137"/>
                    </a:lnTo>
                    <a:lnTo>
                      <a:pt x="28770" y="17200"/>
                    </a:lnTo>
                    <a:lnTo>
                      <a:pt x="28854" y="17200"/>
                    </a:lnTo>
                    <a:lnTo>
                      <a:pt x="28896" y="17179"/>
                    </a:lnTo>
                    <a:lnTo>
                      <a:pt x="28958" y="17179"/>
                    </a:lnTo>
                    <a:lnTo>
                      <a:pt x="29000" y="17221"/>
                    </a:lnTo>
                    <a:lnTo>
                      <a:pt x="29021" y="17304"/>
                    </a:lnTo>
                    <a:lnTo>
                      <a:pt x="28958" y="17409"/>
                    </a:lnTo>
                    <a:lnTo>
                      <a:pt x="28979" y="17514"/>
                    </a:lnTo>
                    <a:lnTo>
                      <a:pt x="28896" y="17597"/>
                    </a:lnTo>
                    <a:lnTo>
                      <a:pt x="28896" y="17744"/>
                    </a:lnTo>
                    <a:lnTo>
                      <a:pt x="28916" y="17806"/>
                    </a:lnTo>
                    <a:lnTo>
                      <a:pt x="28979" y="17765"/>
                    </a:lnTo>
                    <a:lnTo>
                      <a:pt x="29021" y="17806"/>
                    </a:lnTo>
                    <a:lnTo>
                      <a:pt x="29105" y="17806"/>
                    </a:lnTo>
                    <a:lnTo>
                      <a:pt x="29168" y="17744"/>
                    </a:lnTo>
                    <a:lnTo>
                      <a:pt x="29272" y="17744"/>
                    </a:lnTo>
                    <a:lnTo>
                      <a:pt x="29293" y="17702"/>
                    </a:lnTo>
                    <a:lnTo>
                      <a:pt x="29377" y="17639"/>
                    </a:lnTo>
                    <a:lnTo>
                      <a:pt x="29440" y="17639"/>
                    </a:lnTo>
                    <a:lnTo>
                      <a:pt x="29544" y="17555"/>
                    </a:lnTo>
                    <a:lnTo>
                      <a:pt x="29586" y="17430"/>
                    </a:lnTo>
                    <a:lnTo>
                      <a:pt x="29649" y="17346"/>
                    </a:lnTo>
                    <a:lnTo>
                      <a:pt x="29712" y="17283"/>
                    </a:lnTo>
                    <a:lnTo>
                      <a:pt x="29753" y="17283"/>
                    </a:lnTo>
                    <a:lnTo>
                      <a:pt x="29816" y="17325"/>
                    </a:lnTo>
                    <a:lnTo>
                      <a:pt x="29900" y="17283"/>
                    </a:lnTo>
                    <a:lnTo>
                      <a:pt x="29942" y="17242"/>
                    </a:lnTo>
                    <a:lnTo>
                      <a:pt x="30025" y="17242"/>
                    </a:lnTo>
                    <a:lnTo>
                      <a:pt x="30067" y="17095"/>
                    </a:lnTo>
                    <a:lnTo>
                      <a:pt x="30067" y="16970"/>
                    </a:lnTo>
                    <a:lnTo>
                      <a:pt x="30172" y="16886"/>
                    </a:lnTo>
                    <a:lnTo>
                      <a:pt x="30214" y="16802"/>
                    </a:lnTo>
                    <a:lnTo>
                      <a:pt x="30277" y="16802"/>
                    </a:lnTo>
                    <a:lnTo>
                      <a:pt x="30339" y="16865"/>
                    </a:lnTo>
                    <a:lnTo>
                      <a:pt x="30381" y="16802"/>
                    </a:lnTo>
                    <a:lnTo>
                      <a:pt x="30444" y="16781"/>
                    </a:lnTo>
                    <a:lnTo>
                      <a:pt x="30486" y="16802"/>
                    </a:lnTo>
                    <a:lnTo>
                      <a:pt x="30528" y="16907"/>
                    </a:lnTo>
                    <a:lnTo>
                      <a:pt x="30444" y="16970"/>
                    </a:lnTo>
                    <a:lnTo>
                      <a:pt x="30381" y="17011"/>
                    </a:lnTo>
                    <a:lnTo>
                      <a:pt x="30465" y="17074"/>
                    </a:lnTo>
                    <a:lnTo>
                      <a:pt x="30632" y="17074"/>
                    </a:lnTo>
                    <a:lnTo>
                      <a:pt x="30695" y="17095"/>
                    </a:lnTo>
                    <a:lnTo>
                      <a:pt x="30737" y="17179"/>
                    </a:lnTo>
                    <a:lnTo>
                      <a:pt x="30653" y="17283"/>
                    </a:lnTo>
                    <a:lnTo>
                      <a:pt x="30569" y="17304"/>
                    </a:lnTo>
                    <a:lnTo>
                      <a:pt x="30569" y="17430"/>
                    </a:lnTo>
                    <a:lnTo>
                      <a:pt x="30653" y="17451"/>
                    </a:lnTo>
                    <a:lnTo>
                      <a:pt x="30695" y="17430"/>
                    </a:lnTo>
                    <a:lnTo>
                      <a:pt x="30779" y="17430"/>
                    </a:lnTo>
                    <a:lnTo>
                      <a:pt x="30800" y="17451"/>
                    </a:lnTo>
                    <a:lnTo>
                      <a:pt x="30883" y="17430"/>
                    </a:lnTo>
                    <a:lnTo>
                      <a:pt x="30904" y="17514"/>
                    </a:lnTo>
                    <a:lnTo>
                      <a:pt x="31009" y="17514"/>
                    </a:lnTo>
                    <a:lnTo>
                      <a:pt x="31072" y="17555"/>
                    </a:lnTo>
                    <a:lnTo>
                      <a:pt x="31113" y="17555"/>
                    </a:lnTo>
                    <a:lnTo>
                      <a:pt x="31260" y="17639"/>
                    </a:lnTo>
                    <a:lnTo>
                      <a:pt x="31302" y="17618"/>
                    </a:lnTo>
                    <a:lnTo>
                      <a:pt x="31365" y="17493"/>
                    </a:lnTo>
                    <a:lnTo>
                      <a:pt x="31406" y="17451"/>
                    </a:lnTo>
                    <a:lnTo>
                      <a:pt x="31490" y="17346"/>
                    </a:lnTo>
                    <a:lnTo>
                      <a:pt x="31595" y="17346"/>
                    </a:lnTo>
                    <a:lnTo>
                      <a:pt x="31616" y="17304"/>
                    </a:lnTo>
                    <a:lnTo>
                      <a:pt x="31532" y="17283"/>
                    </a:lnTo>
                    <a:lnTo>
                      <a:pt x="31490" y="17200"/>
                    </a:lnTo>
                    <a:lnTo>
                      <a:pt x="31574" y="17179"/>
                    </a:lnTo>
                    <a:lnTo>
                      <a:pt x="31595" y="17095"/>
                    </a:lnTo>
                    <a:lnTo>
                      <a:pt x="31511" y="17053"/>
                    </a:lnTo>
                    <a:lnTo>
                      <a:pt x="31469" y="16990"/>
                    </a:lnTo>
                    <a:lnTo>
                      <a:pt x="31406" y="17011"/>
                    </a:lnTo>
                    <a:lnTo>
                      <a:pt x="31406" y="17095"/>
                    </a:lnTo>
                    <a:lnTo>
                      <a:pt x="31365" y="17116"/>
                    </a:lnTo>
                    <a:lnTo>
                      <a:pt x="31302" y="17095"/>
                    </a:lnTo>
                    <a:lnTo>
                      <a:pt x="31197" y="17032"/>
                    </a:lnTo>
                    <a:lnTo>
                      <a:pt x="31197" y="16970"/>
                    </a:lnTo>
                    <a:lnTo>
                      <a:pt x="31155" y="16990"/>
                    </a:lnTo>
                    <a:lnTo>
                      <a:pt x="31072" y="17074"/>
                    </a:lnTo>
                    <a:lnTo>
                      <a:pt x="30883" y="17074"/>
                    </a:lnTo>
                    <a:lnTo>
                      <a:pt x="30800" y="17011"/>
                    </a:lnTo>
                    <a:lnTo>
                      <a:pt x="30904" y="16970"/>
                    </a:lnTo>
                    <a:lnTo>
                      <a:pt x="30988" y="16970"/>
                    </a:lnTo>
                    <a:lnTo>
                      <a:pt x="31072" y="16907"/>
                    </a:lnTo>
                    <a:lnTo>
                      <a:pt x="31072" y="16823"/>
                    </a:lnTo>
                    <a:lnTo>
                      <a:pt x="31051" y="16802"/>
                    </a:lnTo>
                    <a:lnTo>
                      <a:pt x="31051" y="16677"/>
                    </a:lnTo>
                    <a:lnTo>
                      <a:pt x="31072" y="16593"/>
                    </a:lnTo>
                    <a:lnTo>
                      <a:pt x="31072" y="16551"/>
                    </a:lnTo>
                    <a:lnTo>
                      <a:pt x="31009" y="16488"/>
                    </a:lnTo>
                    <a:lnTo>
                      <a:pt x="31009" y="16405"/>
                    </a:lnTo>
                    <a:lnTo>
                      <a:pt x="30862" y="16258"/>
                    </a:lnTo>
                    <a:lnTo>
                      <a:pt x="30737" y="16195"/>
                    </a:lnTo>
                    <a:lnTo>
                      <a:pt x="30737" y="16153"/>
                    </a:lnTo>
                    <a:lnTo>
                      <a:pt x="30695" y="16028"/>
                    </a:lnTo>
                    <a:lnTo>
                      <a:pt x="30632" y="16028"/>
                    </a:lnTo>
                    <a:lnTo>
                      <a:pt x="30590" y="15944"/>
                    </a:lnTo>
                    <a:lnTo>
                      <a:pt x="30632" y="15819"/>
                    </a:lnTo>
                    <a:lnTo>
                      <a:pt x="30590" y="15735"/>
                    </a:lnTo>
                    <a:lnTo>
                      <a:pt x="30465" y="15735"/>
                    </a:lnTo>
                    <a:lnTo>
                      <a:pt x="30277" y="15651"/>
                    </a:lnTo>
                    <a:lnTo>
                      <a:pt x="30235" y="15547"/>
                    </a:lnTo>
                    <a:lnTo>
                      <a:pt x="30277" y="15505"/>
                    </a:lnTo>
                    <a:lnTo>
                      <a:pt x="30277" y="15442"/>
                    </a:lnTo>
                    <a:lnTo>
                      <a:pt x="30214" y="15358"/>
                    </a:lnTo>
                    <a:lnTo>
                      <a:pt x="30172" y="15296"/>
                    </a:lnTo>
                    <a:lnTo>
                      <a:pt x="30151" y="15296"/>
                    </a:lnTo>
                    <a:lnTo>
                      <a:pt x="30046" y="15421"/>
                    </a:lnTo>
                    <a:lnTo>
                      <a:pt x="30025" y="15526"/>
                    </a:lnTo>
                    <a:lnTo>
                      <a:pt x="29963" y="15568"/>
                    </a:lnTo>
                    <a:lnTo>
                      <a:pt x="29921" y="15526"/>
                    </a:lnTo>
                    <a:lnTo>
                      <a:pt x="29921" y="15400"/>
                    </a:lnTo>
                    <a:lnTo>
                      <a:pt x="29858" y="15296"/>
                    </a:lnTo>
                    <a:lnTo>
                      <a:pt x="29900" y="15212"/>
                    </a:lnTo>
                    <a:lnTo>
                      <a:pt x="30025" y="15212"/>
                    </a:lnTo>
                    <a:lnTo>
                      <a:pt x="30005" y="15128"/>
                    </a:lnTo>
                    <a:lnTo>
                      <a:pt x="30025" y="15024"/>
                    </a:lnTo>
                    <a:lnTo>
                      <a:pt x="30005" y="14919"/>
                    </a:lnTo>
                    <a:lnTo>
                      <a:pt x="29900" y="14940"/>
                    </a:lnTo>
                    <a:lnTo>
                      <a:pt x="29900" y="14877"/>
                    </a:lnTo>
                    <a:lnTo>
                      <a:pt x="29963" y="14773"/>
                    </a:lnTo>
                    <a:lnTo>
                      <a:pt x="29921" y="14731"/>
                    </a:lnTo>
                    <a:lnTo>
                      <a:pt x="29712" y="14814"/>
                    </a:lnTo>
                    <a:cubicBezTo>
                      <a:pt x="29691" y="14773"/>
                      <a:pt x="29628" y="14731"/>
                      <a:pt x="29607" y="14689"/>
                    </a:cubicBezTo>
                    <a:lnTo>
                      <a:pt x="29712" y="14605"/>
                    </a:lnTo>
                    <a:lnTo>
                      <a:pt x="29795" y="14584"/>
                    </a:lnTo>
                    <a:lnTo>
                      <a:pt x="29858" y="14417"/>
                    </a:lnTo>
                    <a:lnTo>
                      <a:pt x="29816" y="14312"/>
                    </a:lnTo>
                    <a:lnTo>
                      <a:pt x="29691" y="14291"/>
                    </a:lnTo>
                    <a:lnTo>
                      <a:pt x="29628" y="14208"/>
                    </a:lnTo>
                    <a:lnTo>
                      <a:pt x="29628" y="14103"/>
                    </a:lnTo>
                    <a:lnTo>
                      <a:pt x="29691" y="14082"/>
                    </a:lnTo>
                    <a:lnTo>
                      <a:pt x="29649" y="13998"/>
                    </a:lnTo>
                    <a:lnTo>
                      <a:pt x="29691" y="13915"/>
                    </a:lnTo>
                    <a:lnTo>
                      <a:pt x="29816" y="13998"/>
                    </a:lnTo>
                    <a:lnTo>
                      <a:pt x="29921" y="13977"/>
                    </a:lnTo>
                    <a:lnTo>
                      <a:pt x="30025" y="14061"/>
                    </a:lnTo>
                    <a:lnTo>
                      <a:pt x="30151" y="14061"/>
                    </a:lnTo>
                    <a:lnTo>
                      <a:pt x="30318" y="13977"/>
                    </a:lnTo>
                    <a:lnTo>
                      <a:pt x="30318" y="14019"/>
                    </a:lnTo>
                    <a:lnTo>
                      <a:pt x="30360" y="14061"/>
                    </a:lnTo>
                    <a:lnTo>
                      <a:pt x="30339" y="14082"/>
                    </a:lnTo>
                    <a:lnTo>
                      <a:pt x="30277" y="14249"/>
                    </a:lnTo>
                    <a:lnTo>
                      <a:pt x="30277" y="14312"/>
                    </a:lnTo>
                    <a:lnTo>
                      <a:pt x="30360" y="14291"/>
                    </a:lnTo>
                    <a:lnTo>
                      <a:pt x="30381" y="14354"/>
                    </a:lnTo>
                    <a:lnTo>
                      <a:pt x="30465" y="14375"/>
                    </a:lnTo>
                    <a:lnTo>
                      <a:pt x="30590" y="14459"/>
                    </a:lnTo>
                    <a:lnTo>
                      <a:pt x="30632" y="14354"/>
                    </a:lnTo>
                    <a:lnTo>
                      <a:pt x="30528" y="14249"/>
                    </a:lnTo>
                    <a:lnTo>
                      <a:pt x="30590" y="14145"/>
                    </a:lnTo>
                    <a:lnTo>
                      <a:pt x="30632" y="14208"/>
                    </a:lnTo>
                    <a:lnTo>
                      <a:pt x="30695" y="14249"/>
                    </a:lnTo>
                    <a:lnTo>
                      <a:pt x="30737" y="14354"/>
                    </a:lnTo>
                    <a:lnTo>
                      <a:pt x="30904" y="14501"/>
                    </a:lnTo>
                    <a:lnTo>
                      <a:pt x="30967" y="14501"/>
                    </a:lnTo>
                    <a:lnTo>
                      <a:pt x="30967" y="14417"/>
                    </a:lnTo>
                    <a:lnTo>
                      <a:pt x="30946" y="14375"/>
                    </a:lnTo>
                    <a:lnTo>
                      <a:pt x="30988" y="14291"/>
                    </a:lnTo>
                    <a:lnTo>
                      <a:pt x="30967" y="14145"/>
                    </a:lnTo>
                    <a:lnTo>
                      <a:pt x="30904" y="14103"/>
                    </a:lnTo>
                    <a:lnTo>
                      <a:pt x="30946" y="13957"/>
                    </a:lnTo>
                    <a:lnTo>
                      <a:pt x="30862" y="13768"/>
                    </a:lnTo>
                    <a:lnTo>
                      <a:pt x="30758" y="13726"/>
                    </a:lnTo>
                    <a:lnTo>
                      <a:pt x="30758" y="13622"/>
                    </a:lnTo>
                    <a:lnTo>
                      <a:pt x="30695" y="13580"/>
                    </a:lnTo>
                    <a:lnTo>
                      <a:pt x="30549" y="13685"/>
                    </a:lnTo>
                    <a:lnTo>
                      <a:pt x="30486" y="13685"/>
                    </a:lnTo>
                    <a:lnTo>
                      <a:pt x="30590" y="13538"/>
                    </a:lnTo>
                    <a:lnTo>
                      <a:pt x="30695" y="13538"/>
                    </a:lnTo>
                    <a:lnTo>
                      <a:pt x="30737" y="13559"/>
                    </a:lnTo>
                    <a:lnTo>
                      <a:pt x="30841" y="13517"/>
                    </a:lnTo>
                    <a:lnTo>
                      <a:pt x="30925" y="13622"/>
                    </a:lnTo>
                    <a:lnTo>
                      <a:pt x="30967" y="13643"/>
                    </a:lnTo>
                    <a:lnTo>
                      <a:pt x="30967" y="13873"/>
                    </a:lnTo>
                    <a:lnTo>
                      <a:pt x="31009" y="13873"/>
                    </a:lnTo>
                    <a:lnTo>
                      <a:pt x="31155" y="13768"/>
                    </a:lnTo>
                    <a:lnTo>
                      <a:pt x="31051" y="13936"/>
                    </a:lnTo>
                    <a:lnTo>
                      <a:pt x="31051" y="13998"/>
                    </a:lnTo>
                    <a:lnTo>
                      <a:pt x="30967" y="14040"/>
                    </a:lnTo>
                    <a:lnTo>
                      <a:pt x="30967" y="14082"/>
                    </a:lnTo>
                    <a:lnTo>
                      <a:pt x="31051" y="14166"/>
                    </a:lnTo>
                    <a:lnTo>
                      <a:pt x="31072" y="14291"/>
                    </a:lnTo>
                    <a:lnTo>
                      <a:pt x="31009" y="14375"/>
                    </a:lnTo>
                    <a:lnTo>
                      <a:pt x="31072" y="14417"/>
                    </a:lnTo>
                    <a:lnTo>
                      <a:pt x="31365" y="14354"/>
                    </a:lnTo>
                    <a:lnTo>
                      <a:pt x="31406" y="14249"/>
                    </a:lnTo>
                    <a:lnTo>
                      <a:pt x="31511" y="14249"/>
                    </a:lnTo>
                    <a:lnTo>
                      <a:pt x="31574" y="14270"/>
                    </a:lnTo>
                    <a:lnTo>
                      <a:pt x="31720" y="14082"/>
                    </a:lnTo>
                    <a:lnTo>
                      <a:pt x="31804" y="14082"/>
                    </a:lnTo>
                    <a:lnTo>
                      <a:pt x="31846" y="13998"/>
                    </a:lnTo>
                    <a:lnTo>
                      <a:pt x="31950" y="13936"/>
                    </a:lnTo>
                    <a:lnTo>
                      <a:pt x="31992" y="13789"/>
                    </a:lnTo>
                    <a:lnTo>
                      <a:pt x="32055" y="13747"/>
                    </a:lnTo>
                    <a:lnTo>
                      <a:pt x="32243" y="13747"/>
                    </a:lnTo>
                    <a:lnTo>
                      <a:pt x="32348" y="13789"/>
                    </a:lnTo>
                    <a:lnTo>
                      <a:pt x="32411" y="13726"/>
                    </a:lnTo>
                    <a:lnTo>
                      <a:pt x="32369" y="13622"/>
                    </a:lnTo>
                    <a:lnTo>
                      <a:pt x="32536" y="13475"/>
                    </a:lnTo>
                    <a:lnTo>
                      <a:pt x="32557" y="13413"/>
                    </a:lnTo>
                    <a:lnTo>
                      <a:pt x="32620" y="13371"/>
                    </a:lnTo>
                    <a:lnTo>
                      <a:pt x="32641" y="13245"/>
                    </a:lnTo>
                    <a:lnTo>
                      <a:pt x="32515" y="13015"/>
                    </a:lnTo>
                    <a:lnTo>
                      <a:pt x="32536" y="12931"/>
                    </a:lnTo>
                    <a:lnTo>
                      <a:pt x="32411" y="12827"/>
                    </a:lnTo>
                    <a:lnTo>
                      <a:pt x="32369" y="12701"/>
                    </a:lnTo>
                    <a:lnTo>
                      <a:pt x="32432" y="12596"/>
                    </a:lnTo>
                    <a:lnTo>
                      <a:pt x="32557" y="12534"/>
                    </a:lnTo>
                    <a:lnTo>
                      <a:pt x="32578" y="12471"/>
                    </a:lnTo>
                    <a:lnTo>
                      <a:pt x="32557" y="12471"/>
                    </a:lnTo>
                    <a:lnTo>
                      <a:pt x="32474" y="12534"/>
                    </a:lnTo>
                    <a:lnTo>
                      <a:pt x="32453" y="12534"/>
                    </a:lnTo>
                    <a:lnTo>
                      <a:pt x="32453" y="12471"/>
                    </a:lnTo>
                    <a:lnTo>
                      <a:pt x="32536" y="12366"/>
                    </a:lnTo>
                    <a:lnTo>
                      <a:pt x="32432" y="12366"/>
                    </a:lnTo>
                    <a:lnTo>
                      <a:pt x="32515" y="12283"/>
                    </a:lnTo>
                    <a:lnTo>
                      <a:pt x="32536" y="12199"/>
                    </a:lnTo>
                    <a:lnTo>
                      <a:pt x="32453" y="12157"/>
                    </a:lnTo>
                    <a:lnTo>
                      <a:pt x="32348" y="12115"/>
                    </a:lnTo>
                    <a:lnTo>
                      <a:pt x="32411" y="12094"/>
                    </a:lnTo>
                    <a:lnTo>
                      <a:pt x="32411" y="11990"/>
                    </a:lnTo>
                    <a:lnTo>
                      <a:pt x="32474" y="11990"/>
                    </a:lnTo>
                    <a:lnTo>
                      <a:pt x="32515" y="12052"/>
                    </a:lnTo>
                    <a:lnTo>
                      <a:pt x="32620" y="12052"/>
                    </a:lnTo>
                    <a:lnTo>
                      <a:pt x="32683" y="12157"/>
                    </a:lnTo>
                    <a:lnTo>
                      <a:pt x="32766" y="12178"/>
                    </a:lnTo>
                    <a:lnTo>
                      <a:pt x="32829" y="12094"/>
                    </a:lnTo>
                    <a:lnTo>
                      <a:pt x="32892" y="12115"/>
                    </a:lnTo>
                    <a:lnTo>
                      <a:pt x="33059" y="12073"/>
                    </a:lnTo>
                    <a:lnTo>
                      <a:pt x="33185" y="11990"/>
                    </a:lnTo>
                    <a:lnTo>
                      <a:pt x="33143" y="11948"/>
                    </a:lnTo>
                    <a:lnTo>
                      <a:pt x="33206" y="11843"/>
                    </a:lnTo>
                    <a:lnTo>
                      <a:pt x="33185" y="11801"/>
                    </a:lnTo>
                    <a:lnTo>
                      <a:pt x="33143" y="11801"/>
                    </a:lnTo>
                    <a:lnTo>
                      <a:pt x="33143" y="11739"/>
                    </a:lnTo>
                    <a:lnTo>
                      <a:pt x="33080" y="11697"/>
                    </a:lnTo>
                    <a:lnTo>
                      <a:pt x="32934" y="11697"/>
                    </a:lnTo>
                    <a:lnTo>
                      <a:pt x="32997" y="11655"/>
                    </a:lnTo>
                    <a:lnTo>
                      <a:pt x="33101" y="11634"/>
                    </a:lnTo>
                    <a:lnTo>
                      <a:pt x="33290" y="11488"/>
                    </a:lnTo>
                    <a:lnTo>
                      <a:pt x="33373" y="11383"/>
                    </a:lnTo>
                    <a:lnTo>
                      <a:pt x="33352" y="11341"/>
                    </a:lnTo>
                    <a:lnTo>
                      <a:pt x="33290" y="11320"/>
                    </a:lnTo>
                    <a:lnTo>
                      <a:pt x="33269" y="11236"/>
                    </a:lnTo>
                    <a:lnTo>
                      <a:pt x="33080" y="11174"/>
                    </a:lnTo>
                    <a:lnTo>
                      <a:pt x="32976" y="11216"/>
                    </a:lnTo>
                    <a:lnTo>
                      <a:pt x="32934" y="11174"/>
                    </a:lnTo>
                    <a:lnTo>
                      <a:pt x="33038" y="11153"/>
                    </a:lnTo>
                    <a:lnTo>
                      <a:pt x="33038" y="11027"/>
                    </a:lnTo>
                    <a:lnTo>
                      <a:pt x="32808" y="10860"/>
                    </a:lnTo>
                    <a:lnTo>
                      <a:pt x="32808" y="10818"/>
                    </a:lnTo>
                    <a:lnTo>
                      <a:pt x="32871" y="10818"/>
                    </a:lnTo>
                    <a:lnTo>
                      <a:pt x="32955" y="10902"/>
                    </a:lnTo>
                    <a:lnTo>
                      <a:pt x="33038" y="10860"/>
                    </a:lnTo>
                    <a:lnTo>
                      <a:pt x="32955" y="10797"/>
                    </a:lnTo>
                    <a:lnTo>
                      <a:pt x="33018" y="10755"/>
                    </a:lnTo>
                    <a:lnTo>
                      <a:pt x="33018" y="10713"/>
                    </a:lnTo>
                    <a:lnTo>
                      <a:pt x="32871" y="10651"/>
                    </a:lnTo>
                    <a:lnTo>
                      <a:pt x="32766" y="10588"/>
                    </a:lnTo>
                    <a:lnTo>
                      <a:pt x="32662" y="10651"/>
                    </a:lnTo>
                    <a:lnTo>
                      <a:pt x="32515" y="10588"/>
                    </a:lnTo>
                    <a:cubicBezTo>
                      <a:pt x="32536" y="10546"/>
                      <a:pt x="32536" y="10525"/>
                      <a:pt x="32536" y="10504"/>
                    </a:cubicBezTo>
                    <a:lnTo>
                      <a:pt x="32599" y="10504"/>
                    </a:lnTo>
                    <a:lnTo>
                      <a:pt x="32620" y="10483"/>
                    </a:lnTo>
                    <a:lnTo>
                      <a:pt x="32599" y="10420"/>
                    </a:lnTo>
                    <a:lnTo>
                      <a:pt x="32536" y="10420"/>
                    </a:lnTo>
                    <a:cubicBezTo>
                      <a:pt x="32536" y="10400"/>
                      <a:pt x="32536" y="10339"/>
                      <a:pt x="32517" y="10317"/>
                    </a:cubicBezTo>
                    <a:lnTo>
                      <a:pt x="32517" y="10317"/>
                    </a:lnTo>
                    <a:cubicBezTo>
                      <a:pt x="32518" y="10308"/>
                      <a:pt x="32523" y="10287"/>
                      <a:pt x="32536" y="10274"/>
                    </a:cubicBezTo>
                    <a:cubicBezTo>
                      <a:pt x="32536" y="10274"/>
                      <a:pt x="32536" y="10232"/>
                      <a:pt x="32557" y="10232"/>
                    </a:cubicBezTo>
                    <a:lnTo>
                      <a:pt x="32641" y="10316"/>
                    </a:lnTo>
                    <a:lnTo>
                      <a:pt x="32746" y="10274"/>
                    </a:lnTo>
                    <a:lnTo>
                      <a:pt x="32934" y="10232"/>
                    </a:lnTo>
                    <a:lnTo>
                      <a:pt x="32976" y="10337"/>
                    </a:lnTo>
                    <a:lnTo>
                      <a:pt x="33080" y="10379"/>
                    </a:lnTo>
                    <a:lnTo>
                      <a:pt x="33143" y="10441"/>
                    </a:lnTo>
                    <a:lnTo>
                      <a:pt x="33185" y="10420"/>
                    </a:lnTo>
                    <a:lnTo>
                      <a:pt x="33352" y="10525"/>
                    </a:lnTo>
                    <a:lnTo>
                      <a:pt x="33394" y="10483"/>
                    </a:lnTo>
                    <a:lnTo>
                      <a:pt x="33457" y="10504"/>
                    </a:lnTo>
                    <a:lnTo>
                      <a:pt x="33499" y="10420"/>
                    </a:lnTo>
                    <a:lnTo>
                      <a:pt x="33478" y="10337"/>
                    </a:lnTo>
                    <a:lnTo>
                      <a:pt x="33394" y="10295"/>
                    </a:lnTo>
                    <a:lnTo>
                      <a:pt x="33310" y="10190"/>
                    </a:lnTo>
                    <a:lnTo>
                      <a:pt x="33269" y="10107"/>
                    </a:lnTo>
                    <a:lnTo>
                      <a:pt x="33059" y="9918"/>
                    </a:lnTo>
                    <a:lnTo>
                      <a:pt x="33038" y="9855"/>
                    </a:lnTo>
                    <a:lnTo>
                      <a:pt x="33038" y="9855"/>
                    </a:lnTo>
                    <a:lnTo>
                      <a:pt x="33101" y="9897"/>
                    </a:lnTo>
                    <a:lnTo>
                      <a:pt x="33143" y="9960"/>
                    </a:lnTo>
                    <a:lnTo>
                      <a:pt x="33206" y="9981"/>
                    </a:lnTo>
                    <a:lnTo>
                      <a:pt x="33310" y="10107"/>
                    </a:lnTo>
                    <a:lnTo>
                      <a:pt x="33394" y="10127"/>
                    </a:lnTo>
                    <a:lnTo>
                      <a:pt x="33415" y="10190"/>
                    </a:lnTo>
                    <a:lnTo>
                      <a:pt x="33499" y="10295"/>
                    </a:lnTo>
                    <a:lnTo>
                      <a:pt x="33603" y="10400"/>
                    </a:lnTo>
                    <a:lnTo>
                      <a:pt x="33624" y="10462"/>
                    </a:lnTo>
                    <a:lnTo>
                      <a:pt x="33687" y="10504"/>
                    </a:lnTo>
                    <a:lnTo>
                      <a:pt x="33792" y="10609"/>
                    </a:lnTo>
                    <a:lnTo>
                      <a:pt x="33834" y="10713"/>
                    </a:lnTo>
                    <a:lnTo>
                      <a:pt x="33938" y="10713"/>
                    </a:lnTo>
                    <a:lnTo>
                      <a:pt x="33980" y="10672"/>
                    </a:lnTo>
                    <a:lnTo>
                      <a:pt x="33917" y="10546"/>
                    </a:lnTo>
                    <a:lnTo>
                      <a:pt x="33834" y="10337"/>
                    </a:lnTo>
                    <a:lnTo>
                      <a:pt x="34001" y="10358"/>
                    </a:lnTo>
                    <a:lnTo>
                      <a:pt x="34189" y="10462"/>
                    </a:lnTo>
                    <a:lnTo>
                      <a:pt x="34357" y="10462"/>
                    </a:lnTo>
                    <a:lnTo>
                      <a:pt x="34357" y="10567"/>
                    </a:lnTo>
                    <a:lnTo>
                      <a:pt x="34336" y="10630"/>
                    </a:lnTo>
                    <a:lnTo>
                      <a:pt x="34440" y="10713"/>
                    </a:lnTo>
                    <a:lnTo>
                      <a:pt x="34545" y="10713"/>
                    </a:lnTo>
                    <a:lnTo>
                      <a:pt x="34566" y="10734"/>
                    </a:lnTo>
                    <a:lnTo>
                      <a:pt x="34838" y="10734"/>
                    </a:lnTo>
                    <a:lnTo>
                      <a:pt x="34922" y="10672"/>
                    </a:lnTo>
                    <a:lnTo>
                      <a:pt x="34984" y="10546"/>
                    </a:lnTo>
                    <a:lnTo>
                      <a:pt x="34984" y="10441"/>
                    </a:lnTo>
                    <a:lnTo>
                      <a:pt x="35026" y="10337"/>
                    </a:lnTo>
                    <a:lnTo>
                      <a:pt x="34963" y="10295"/>
                    </a:lnTo>
                    <a:lnTo>
                      <a:pt x="34880" y="10086"/>
                    </a:lnTo>
                    <a:lnTo>
                      <a:pt x="34838" y="10086"/>
                    </a:lnTo>
                    <a:lnTo>
                      <a:pt x="34754" y="9939"/>
                    </a:lnTo>
                    <a:lnTo>
                      <a:pt x="34775" y="9814"/>
                    </a:lnTo>
                    <a:lnTo>
                      <a:pt x="34838" y="9793"/>
                    </a:lnTo>
                    <a:lnTo>
                      <a:pt x="34838" y="9709"/>
                    </a:lnTo>
                    <a:lnTo>
                      <a:pt x="34859" y="9688"/>
                    </a:lnTo>
                    <a:lnTo>
                      <a:pt x="34922" y="9730"/>
                    </a:lnTo>
                    <a:lnTo>
                      <a:pt x="34943" y="9835"/>
                    </a:lnTo>
                    <a:lnTo>
                      <a:pt x="34984" y="9730"/>
                    </a:lnTo>
                    <a:lnTo>
                      <a:pt x="34984" y="9583"/>
                    </a:lnTo>
                    <a:lnTo>
                      <a:pt x="35047" y="9542"/>
                    </a:lnTo>
                    <a:lnTo>
                      <a:pt x="35089" y="9500"/>
                    </a:lnTo>
                    <a:lnTo>
                      <a:pt x="35089" y="9604"/>
                    </a:lnTo>
                    <a:lnTo>
                      <a:pt x="35131" y="9667"/>
                    </a:lnTo>
                    <a:lnTo>
                      <a:pt x="35089" y="9709"/>
                    </a:lnTo>
                    <a:lnTo>
                      <a:pt x="34984" y="9772"/>
                    </a:lnTo>
                    <a:lnTo>
                      <a:pt x="34963" y="9897"/>
                    </a:lnTo>
                    <a:lnTo>
                      <a:pt x="35026" y="9918"/>
                    </a:lnTo>
                    <a:lnTo>
                      <a:pt x="35068" y="10002"/>
                    </a:lnTo>
                    <a:lnTo>
                      <a:pt x="35068" y="10086"/>
                    </a:lnTo>
                    <a:lnTo>
                      <a:pt x="35194" y="10232"/>
                    </a:lnTo>
                    <a:lnTo>
                      <a:pt x="35256" y="10274"/>
                    </a:lnTo>
                    <a:lnTo>
                      <a:pt x="35256" y="10190"/>
                    </a:lnTo>
                    <a:lnTo>
                      <a:pt x="35298" y="10169"/>
                    </a:lnTo>
                    <a:lnTo>
                      <a:pt x="35361" y="10211"/>
                    </a:lnTo>
                    <a:lnTo>
                      <a:pt x="35466" y="10169"/>
                    </a:lnTo>
                    <a:lnTo>
                      <a:pt x="35487" y="10211"/>
                    </a:lnTo>
                    <a:lnTo>
                      <a:pt x="35466" y="10253"/>
                    </a:lnTo>
                    <a:lnTo>
                      <a:pt x="35466" y="10358"/>
                    </a:lnTo>
                    <a:lnTo>
                      <a:pt x="35403" y="10525"/>
                    </a:lnTo>
                    <a:lnTo>
                      <a:pt x="35403" y="10567"/>
                    </a:lnTo>
                    <a:lnTo>
                      <a:pt x="35298" y="10734"/>
                    </a:lnTo>
                    <a:lnTo>
                      <a:pt x="35235" y="10923"/>
                    </a:lnTo>
                    <a:lnTo>
                      <a:pt x="35235" y="10964"/>
                    </a:lnTo>
                    <a:lnTo>
                      <a:pt x="35256" y="10964"/>
                    </a:lnTo>
                    <a:lnTo>
                      <a:pt x="35298" y="10860"/>
                    </a:lnTo>
                    <a:lnTo>
                      <a:pt x="35403" y="10902"/>
                    </a:lnTo>
                    <a:lnTo>
                      <a:pt x="35403" y="10923"/>
                    </a:lnTo>
                    <a:lnTo>
                      <a:pt x="35487" y="10923"/>
                    </a:lnTo>
                    <a:lnTo>
                      <a:pt x="35549" y="11006"/>
                    </a:lnTo>
                    <a:lnTo>
                      <a:pt x="35696" y="11027"/>
                    </a:lnTo>
                    <a:lnTo>
                      <a:pt x="35591" y="11069"/>
                    </a:lnTo>
                    <a:lnTo>
                      <a:pt x="35570" y="11132"/>
                    </a:lnTo>
                    <a:lnTo>
                      <a:pt x="35507" y="11153"/>
                    </a:lnTo>
                    <a:lnTo>
                      <a:pt x="35466" y="11111"/>
                    </a:lnTo>
                    <a:lnTo>
                      <a:pt x="35382" y="11132"/>
                    </a:lnTo>
                    <a:lnTo>
                      <a:pt x="35403" y="11216"/>
                    </a:lnTo>
                    <a:lnTo>
                      <a:pt x="35466" y="11236"/>
                    </a:lnTo>
                    <a:lnTo>
                      <a:pt x="35487" y="11257"/>
                    </a:lnTo>
                    <a:lnTo>
                      <a:pt x="35591" y="11257"/>
                    </a:lnTo>
                    <a:lnTo>
                      <a:pt x="35591" y="11341"/>
                    </a:lnTo>
                    <a:lnTo>
                      <a:pt x="35612" y="11383"/>
                    </a:lnTo>
                    <a:lnTo>
                      <a:pt x="35612" y="11467"/>
                    </a:lnTo>
                    <a:lnTo>
                      <a:pt x="35675" y="11550"/>
                    </a:lnTo>
                    <a:lnTo>
                      <a:pt x="35779" y="11571"/>
                    </a:lnTo>
                    <a:lnTo>
                      <a:pt x="35821" y="11655"/>
                    </a:lnTo>
                    <a:lnTo>
                      <a:pt x="35863" y="11739"/>
                    </a:lnTo>
                    <a:lnTo>
                      <a:pt x="35821" y="11843"/>
                    </a:lnTo>
                    <a:lnTo>
                      <a:pt x="35759" y="11906"/>
                    </a:lnTo>
                    <a:lnTo>
                      <a:pt x="35675" y="11906"/>
                    </a:lnTo>
                    <a:lnTo>
                      <a:pt x="35612" y="11948"/>
                    </a:lnTo>
                    <a:lnTo>
                      <a:pt x="35570" y="11906"/>
                    </a:lnTo>
                    <a:lnTo>
                      <a:pt x="35487" y="11885"/>
                    </a:lnTo>
                    <a:lnTo>
                      <a:pt x="35445" y="11906"/>
                    </a:lnTo>
                    <a:lnTo>
                      <a:pt x="35361" y="12011"/>
                    </a:lnTo>
                    <a:lnTo>
                      <a:pt x="35403" y="12052"/>
                    </a:lnTo>
                    <a:lnTo>
                      <a:pt x="35403" y="12094"/>
                    </a:lnTo>
                    <a:lnTo>
                      <a:pt x="35361" y="12178"/>
                    </a:lnTo>
                    <a:lnTo>
                      <a:pt x="35382" y="12220"/>
                    </a:lnTo>
                    <a:lnTo>
                      <a:pt x="35445" y="12220"/>
                    </a:lnTo>
                    <a:lnTo>
                      <a:pt x="35466" y="12199"/>
                    </a:lnTo>
                    <a:lnTo>
                      <a:pt x="35549" y="12178"/>
                    </a:lnTo>
                    <a:lnTo>
                      <a:pt x="35654" y="12178"/>
                    </a:lnTo>
                    <a:lnTo>
                      <a:pt x="35717" y="12115"/>
                    </a:lnTo>
                    <a:lnTo>
                      <a:pt x="35800" y="12115"/>
                    </a:lnTo>
                    <a:lnTo>
                      <a:pt x="35863" y="12011"/>
                    </a:lnTo>
                    <a:lnTo>
                      <a:pt x="35905" y="11990"/>
                    </a:lnTo>
                    <a:lnTo>
                      <a:pt x="35926" y="12115"/>
                    </a:lnTo>
                    <a:lnTo>
                      <a:pt x="35989" y="12157"/>
                    </a:lnTo>
                    <a:lnTo>
                      <a:pt x="36072" y="12094"/>
                    </a:lnTo>
                    <a:lnTo>
                      <a:pt x="36135" y="11969"/>
                    </a:lnTo>
                    <a:lnTo>
                      <a:pt x="36240" y="11885"/>
                    </a:lnTo>
                    <a:lnTo>
                      <a:pt x="36303" y="11948"/>
                    </a:lnTo>
                    <a:lnTo>
                      <a:pt x="36303" y="11990"/>
                    </a:lnTo>
                    <a:lnTo>
                      <a:pt x="36219" y="12011"/>
                    </a:lnTo>
                    <a:lnTo>
                      <a:pt x="36177" y="12073"/>
                    </a:lnTo>
                    <a:lnTo>
                      <a:pt x="36219" y="12094"/>
                    </a:lnTo>
                    <a:lnTo>
                      <a:pt x="36219" y="12157"/>
                    </a:lnTo>
                    <a:lnTo>
                      <a:pt x="36093" y="12199"/>
                    </a:lnTo>
                    <a:lnTo>
                      <a:pt x="36072" y="12220"/>
                    </a:lnTo>
                    <a:lnTo>
                      <a:pt x="36219" y="12199"/>
                    </a:lnTo>
                    <a:lnTo>
                      <a:pt x="36240" y="12283"/>
                    </a:lnTo>
                    <a:lnTo>
                      <a:pt x="36135" y="12366"/>
                    </a:lnTo>
                    <a:lnTo>
                      <a:pt x="36177" y="12492"/>
                    </a:lnTo>
                    <a:lnTo>
                      <a:pt x="36219" y="12513"/>
                    </a:lnTo>
                    <a:lnTo>
                      <a:pt x="36282" y="12617"/>
                    </a:lnTo>
                    <a:lnTo>
                      <a:pt x="36407" y="12596"/>
                    </a:lnTo>
                    <a:lnTo>
                      <a:pt x="36428" y="12534"/>
                    </a:lnTo>
                    <a:lnTo>
                      <a:pt x="36407" y="12471"/>
                    </a:lnTo>
                    <a:lnTo>
                      <a:pt x="36407" y="12387"/>
                    </a:lnTo>
                    <a:lnTo>
                      <a:pt x="36449" y="12366"/>
                    </a:lnTo>
                    <a:lnTo>
                      <a:pt x="36595" y="12471"/>
                    </a:lnTo>
                    <a:lnTo>
                      <a:pt x="36595" y="12534"/>
                    </a:lnTo>
                    <a:lnTo>
                      <a:pt x="36533" y="12638"/>
                    </a:lnTo>
                    <a:lnTo>
                      <a:pt x="36616" y="12701"/>
                    </a:lnTo>
                    <a:lnTo>
                      <a:pt x="36637" y="12743"/>
                    </a:lnTo>
                    <a:lnTo>
                      <a:pt x="36491" y="12827"/>
                    </a:lnTo>
                    <a:lnTo>
                      <a:pt x="36449" y="12889"/>
                    </a:lnTo>
                    <a:lnTo>
                      <a:pt x="36533" y="12952"/>
                    </a:lnTo>
                    <a:lnTo>
                      <a:pt x="36763" y="12952"/>
                    </a:lnTo>
                    <a:lnTo>
                      <a:pt x="36826" y="12994"/>
                    </a:lnTo>
                    <a:lnTo>
                      <a:pt x="36826" y="13099"/>
                    </a:lnTo>
                    <a:lnTo>
                      <a:pt x="36826" y="13161"/>
                    </a:lnTo>
                    <a:lnTo>
                      <a:pt x="36867" y="13140"/>
                    </a:lnTo>
                    <a:lnTo>
                      <a:pt x="36867" y="13057"/>
                    </a:lnTo>
                    <a:lnTo>
                      <a:pt x="36930" y="12994"/>
                    </a:lnTo>
                    <a:lnTo>
                      <a:pt x="36972" y="12994"/>
                    </a:lnTo>
                    <a:lnTo>
                      <a:pt x="36972" y="13057"/>
                    </a:lnTo>
                    <a:lnTo>
                      <a:pt x="36930" y="13161"/>
                    </a:lnTo>
                    <a:lnTo>
                      <a:pt x="36930" y="13245"/>
                    </a:lnTo>
                    <a:lnTo>
                      <a:pt x="36847" y="13266"/>
                    </a:lnTo>
                    <a:lnTo>
                      <a:pt x="36805" y="13433"/>
                    </a:lnTo>
                    <a:lnTo>
                      <a:pt x="36805" y="13475"/>
                    </a:lnTo>
                    <a:lnTo>
                      <a:pt x="36867" y="13517"/>
                    </a:lnTo>
                    <a:lnTo>
                      <a:pt x="36867" y="13622"/>
                    </a:lnTo>
                    <a:lnTo>
                      <a:pt x="36826" y="13726"/>
                    </a:lnTo>
                    <a:lnTo>
                      <a:pt x="36826" y="13831"/>
                    </a:lnTo>
                    <a:lnTo>
                      <a:pt x="36847" y="13852"/>
                    </a:lnTo>
                    <a:lnTo>
                      <a:pt x="36847" y="13873"/>
                    </a:lnTo>
                    <a:lnTo>
                      <a:pt x="36826" y="14082"/>
                    </a:lnTo>
                    <a:lnTo>
                      <a:pt x="36763" y="14166"/>
                    </a:lnTo>
                    <a:lnTo>
                      <a:pt x="36826" y="14270"/>
                    </a:lnTo>
                    <a:lnTo>
                      <a:pt x="36805" y="14354"/>
                    </a:lnTo>
                    <a:lnTo>
                      <a:pt x="36637" y="14396"/>
                    </a:lnTo>
                    <a:lnTo>
                      <a:pt x="36491" y="14375"/>
                    </a:lnTo>
                    <a:lnTo>
                      <a:pt x="36428" y="14396"/>
                    </a:lnTo>
                    <a:lnTo>
                      <a:pt x="36407" y="14480"/>
                    </a:lnTo>
                    <a:lnTo>
                      <a:pt x="36198" y="14626"/>
                    </a:lnTo>
                    <a:lnTo>
                      <a:pt x="36198" y="14710"/>
                    </a:lnTo>
                    <a:lnTo>
                      <a:pt x="36344" y="14793"/>
                    </a:lnTo>
                    <a:lnTo>
                      <a:pt x="36303" y="14793"/>
                    </a:lnTo>
                    <a:lnTo>
                      <a:pt x="36219" y="14814"/>
                    </a:lnTo>
                    <a:lnTo>
                      <a:pt x="36303" y="14814"/>
                    </a:lnTo>
                    <a:lnTo>
                      <a:pt x="36177" y="14982"/>
                    </a:lnTo>
                    <a:lnTo>
                      <a:pt x="36093" y="15024"/>
                    </a:lnTo>
                    <a:lnTo>
                      <a:pt x="35884" y="15149"/>
                    </a:lnTo>
                    <a:lnTo>
                      <a:pt x="35738" y="15296"/>
                    </a:lnTo>
                    <a:lnTo>
                      <a:pt x="35675" y="15296"/>
                    </a:lnTo>
                    <a:lnTo>
                      <a:pt x="35633" y="15337"/>
                    </a:lnTo>
                    <a:lnTo>
                      <a:pt x="35591" y="15463"/>
                    </a:lnTo>
                    <a:lnTo>
                      <a:pt x="35675" y="15568"/>
                    </a:lnTo>
                    <a:lnTo>
                      <a:pt x="35696" y="15672"/>
                    </a:lnTo>
                    <a:lnTo>
                      <a:pt x="35800" y="15840"/>
                    </a:lnTo>
                    <a:lnTo>
                      <a:pt x="35842" y="16133"/>
                    </a:lnTo>
                    <a:lnTo>
                      <a:pt x="35779" y="16174"/>
                    </a:lnTo>
                    <a:lnTo>
                      <a:pt x="35738" y="16153"/>
                    </a:lnTo>
                    <a:lnTo>
                      <a:pt x="35675" y="16195"/>
                    </a:lnTo>
                    <a:lnTo>
                      <a:pt x="35654" y="16300"/>
                    </a:lnTo>
                    <a:lnTo>
                      <a:pt x="35633" y="16195"/>
                    </a:lnTo>
                    <a:lnTo>
                      <a:pt x="35633" y="16049"/>
                    </a:lnTo>
                    <a:lnTo>
                      <a:pt x="35570" y="15986"/>
                    </a:lnTo>
                    <a:lnTo>
                      <a:pt x="35466" y="16049"/>
                    </a:lnTo>
                    <a:lnTo>
                      <a:pt x="35424" y="16153"/>
                    </a:lnTo>
                    <a:lnTo>
                      <a:pt x="35319" y="16216"/>
                    </a:lnTo>
                    <a:lnTo>
                      <a:pt x="35235" y="16174"/>
                    </a:lnTo>
                    <a:lnTo>
                      <a:pt x="35256" y="16112"/>
                    </a:lnTo>
                    <a:lnTo>
                      <a:pt x="35256" y="16070"/>
                    </a:lnTo>
                    <a:lnTo>
                      <a:pt x="35047" y="16070"/>
                    </a:lnTo>
                    <a:lnTo>
                      <a:pt x="35005" y="16174"/>
                    </a:lnTo>
                    <a:lnTo>
                      <a:pt x="34922" y="16258"/>
                    </a:lnTo>
                    <a:lnTo>
                      <a:pt x="34796" y="16216"/>
                    </a:lnTo>
                    <a:lnTo>
                      <a:pt x="34712" y="16216"/>
                    </a:lnTo>
                    <a:lnTo>
                      <a:pt x="34650" y="16174"/>
                    </a:lnTo>
                    <a:lnTo>
                      <a:pt x="34587" y="16174"/>
                    </a:lnTo>
                    <a:lnTo>
                      <a:pt x="34503" y="16258"/>
                    </a:lnTo>
                    <a:lnTo>
                      <a:pt x="34357" y="16195"/>
                    </a:lnTo>
                    <a:lnTo>
                      <a:pt x="34315" y="16174"/>
                    </a:lnTo>
                    <a:lnTo>
                      <a:pt x="34231" y="16070"/>
                    </a:lnTo>
                    <a:lnTo>
                      <a:pt x="34106" y="15986"/>
                    </a:lnTo>
                    <a:lnTo>
                      <a:pt x="33980" y="15965"/>
                    </a:lnTo>
                    <a:lnTo>
                      <a:pt x="33834" y="15777"/>
                    </a:lnTo>
                    <a:lnTo>
                      <a:pt x="33813" y="15840"/>
                    </a:lnTo>
                    <a:lnTo>
                      <a:pt x="33813" y="15902"/>
                    </a:lnTo>
                    <a:lnTo>
                      <a:pt x="33792" y="15965"/>
                    </a:lnTo>
                    <a:lnTo>
                      <a:pt x="33750" y="15944"/>
                    </a:lnTo>
                    <a:lnTo>
                      <a:pt x="33708" y="15965"/>
                    </a:lnTo>
                    <a:lnTo>
                      <a:pt x="33708" y="16049"/>
                    </a:lnTo>
                    <a:lnTo>
                      <a:pt x="33771" y="16112"/>
                    </a:lnTo>
                    <a:lnTo>
                      <a:pt x="33750" y="16195"/>
                    </a:lnTo>
                    <a:lnTo>
                      <a:pt x="33687" y="16195"/>
                    </a:lnTo>
                    <a:lnTo>
                      <a:pt x="33582" y="16216"/>
                    </a:lnTo>
                    <a:lnTo>
                      <a:pt x="33499" y="16300"/>
                    </a:lnTo>
                    <a:lnTo>
                      <a:pt x="33373" y="16300"/>
                    </a:lnTo>
                    <a:lnTo>
                      <a:pt x="33290" y="16384"/>
                    </a:lnTo>
                    <a:lnTo>
                      <a:pt x="33290" y="16488"/>
                    </a:lnTo>
                    <a:lnTo>
                      <a:pt x="33206" y="16530"/>
                    </a:lnTo>
                    <a:lnTo>
                      <a:pt x="33164" y="16677"/>
                    </a:lnTo>
                    <a:lnTo>
                      <a:pt x="33248" y="16886"/>
                    </a:lnTo>
                    <a:lnTo>
                      <a:pt x="33352" y="16990"/>
                    </a:lnTo>
                    <a:lnTo>
                      <a:pt x="33394" y="16949"/>
                    </a:lnTo>
                    <a:lnTo>
                      <a:pt x="33499" y="17095"/>
                    </a:lnTo>
                    <a:lnTo>
                      <a:pt x="33478" y="17158"/>
                    </a:lnTo>
                    <a:lnTo>
                      <a:pt x="33666" y="17158"/>
                    </a:lnTo>
                    <a:lnTo>
                      <a:pt x="33771" y="17200"/>
                    </a:lnTo>
                    <a:lnTo>
                      <a:pt x="33813" y="17137"/>
                    </a:lnTo>
                    <a:lnTo>
                      <a:pt x="33917" y="17137"/>
                    </a:lnTo>
                    <a:lnTo>
                      <a:pt x="33980" y="17095"/>
                    </a:lnTo>
                    <a:lnTo>
                      <a:pt x="34106" y="17095"/>
                    </a:lnTo>
                    <a:lnTo>
                      <a:pt x="34189" y="17053"/>
                    </a:lnTo>
                    <a:lnTo>
                      <a:pt x="34273" y="17095"/>
                    </a:lnTo>
                    <a:lnTo>
                      <a:pt x="34315" y="17032"/>
                    </a:lnTo>
                    <a:lnTo>
                      <a:pt x="34315" y="16928"/>
                    </a:lnTo>
                    <a:lnTo>
                      <a:pt x="34336" y="16865"/>
                    </a:lnTo>
                    <a:lnTo>
                      <a:pt x="34398" y="16865"/>
                    </a:lnTo>
                    <a:lnTo>
                      <a:pt x="34503" y="17032"/>
                    </a:lnTo>
                    <a:lnTo>
                      <a:pt x="34587" y="17032"/>
                    </a:lnTo>
                    <a:lnTo>
                      <a:pt x="34650" y="17116"/>
                    </a:lnTo>
                    <a:lnTo>
                      <a:pt x="34796" y="17137"/>
                    </a:lnTo>
                    <a:lnTo>
                      <a:pt x="34817" y="17074"/>
                    </a:lnTo>
                    <a:lnTo>
                      <a:pt x="34901" y="16970"/>
                    </a:lnTo>
                    <a:lnTo>
                      <a:pt x="34943" y="16970"/>
                    </a:lnTo>
                    <a:lnTo>
                      <a:pt x="35026" y="16886"/>
                    </a:lnTo>
                    <a:lnTo>
                      <a:pt x="35131" y="16865"/>
                    </a:lnTo>
                    <a:lnTo>
                      <a:pt x="35110" y="16928"/>
                    </a:lnTo>
                    <a:lnTo>
                      <a:pt x="35110" y="17032"/>
                    </a:lnTo>
                    <a:lnTo>
                      <a:pt x="35026" y="17137"/>
                    </a:lnTo>
                    <a:lnTo>
                      <a:pt x="35026" y="17262"/>
                    </a:lnTo>
                    <a:lnTo>
                      <a:pt x="35131" y="17221"/>
                    </a:lnTo>
                    <a:lnTo>
                      <a:pt x="35173" y="17032"/>
                    </a:lnTo>
                    <a:lnTo>
                      <a:pt x="35215" y="17074"/>
                    </a:lnTo>
                    <a:lnTo>
                      <a:pt x="35256" y="17032"/>
                    </a:lnTo>
                    <a:lnTo>
                      <a:pt x="35340" y="17074"/>
                    </a:lnTo>
                    <a:lnTo>
                      <a:pt x="35256" y="17200"/>
                    </a:lnTo>
                    <a:lnTo>
                      <a:pt x="35277" y="17283"/>
                    </a:lnTo>
                    <a:lnTo>
                      <a:pt x="35277" y="17179"/>
                    </a:lnTo>
                    <a:lnTo>
                      <a:pt x="35466" y="17011"/>
                    </a:lnTo>
                    <a:lnTo>
                      <a:pt x="35487" y="17074"/>
                    </a:lnTo>
                    <a:lnTo>
                      <a:pt x="35361" y="17179"/>
                    </a:lnTo>
                    <a:lnTo>
                      <a:pt x="35361" y="17242"/>
                    </a:lnTo>
                    <a:lnTo>
                      <a:pt x="35445" y="17304"/>
                    </a:lnTo>
                    <a:lnTo>
                      <a:pt x="35487" y="17451"/>
                    </a:lnTo>
                    <a:lnTo>
                      <a:pt x="35487" y="17555"/>
                    </a:lnTo>
                    <a:lnTo>
                      <a:pt x="35507" y="17660"/>
                    </a:lnTo>
                    <a:lnTo>
                      <a:pt x="35612" y="17639"/>
                    </a:lnTo>
                    <a:lnTo>
                      <a:pt x="35612" y="17765"/>
                    </a:lnTo>
                    <a:lnTo>
                      <a:pt x="35675" y="17827"/>
                    </a:lnTo>
                    <a:lnTo>
                      <a:pt x="35759" y="17681"/>
                    </a:lnTo>
                    <a:lnTo>
                      <a:pt x="35717" y="17869"/>
                    </a:lnTo>
                    <a:lnTo>
                      <a:pt x="35654" y="17953"/>
                    </a:lnTo>
                    <a:lnTo>
                      <a:pt x="35759" y="18058"/>
                    </a:lnTo>
                    <a:lnTo>
                      <a:pt x="35759" y="17974"/>
                    </a:lnTo>
                    <a:lnTo>
                      <a:pt x="35800" y="17869"/>
                    </a:lnTo>
                    <a:lnTo>
                      <a:pt x="35863" y="17848"/>
                    </a:lnTo>
                    <a:lnTo>
                      <a:pt x="35863" y="17848"/>
                    </a:lnTo>
                    <a:lnTo>
                      <a:pt x="35821" y="17890"/>
                    </a:lnTo>
                    <a:lnTo>
                      <a:pt x="35863" y="18037"/>
                    </a:lnTo>
                    <a:lnTo>
                      <a:pt x="35926" y="18162"/>
                    </a:lnTo>
                    <a:lnTo>
                      <a:pt x="36093" y="18141"/>
                    </a:lnTo>
                    <a:lnTo>
                      <a:pt x="36031" y="18183"/>
                    </a:lnTo>
                    <a:lnTo>
                      <a:pt x="35821" y="18309"/>
                    </a:lnTo>
                    <a:lnTo>
                      <a:pt x="35675" y="18309"/>
                    </a:lnTo>
                    <a:lnTo>
                      <a:pt x="35654" y="18371"/>
                    </a:lnTo>
                    <a:lnTo>
                      <a:pt x="35759" y="18413"/>
                    </a:lnTo>
                    <a:lnTo>
                      <a:pt x="35759" y="18560"/>
                    </a:lnTo>
                    <a:lnTo>
                      <a:pt x="35821" y="18664"/>
                    </a:lnTo>
                    <a:lnTo>
                      <a:pt x="35905" y="18727"/>
                    </a:lnTo>
                    <a:lnTo>
                      <a:pt x="35989" y="18727"/>
                    </a:lnTo>
                    <a:lnTo>
                      <a:pt x="35989" y="18790"/>
                    </a:lnTo>
                    <a:lnTo>
                      <a:pt x="36093" y="18874"/>
                    </a:lnTo>
                    <a:lnTo>
                      <a:pt x="36156" y="18915"/>
                    </a:lnTo>
                    <a:lnTo>
                      <a:pt x="36219" y="18915"/>
                    </a:lnTo>
                    <a:lnTo>
                      <a:pt x="36407" y="19041"/>
                    </a:lnTo>
                    <a:lnTo>
                      <a:pt x="36512" y="19041"/>
                    </a:lnTo>
                    <a:lnTo>
                      <a:pt x="36512" y="19104"/>
                    </a:lnTo>
                    <a:lnTo>
                      <a:pt x="36575" y="19125"/>
                    </a:lnTo>
                    <a:lnTo>
                      <a:pt x="36595" y="19083"/>
                    </a:lnTo>
                    <a:lnTo>
                      <a:pt x="36616" y="19041"/>
                    </a:lnTo>
                    <a:lnTo>
                      <a:pt x="36721" y="19104"/>
                    </a:lnTo>
                    <a:lnTo>
                      <a:pt x="36679" y="19125"/>
                    </a:lnTo>
                    <a:lnTo>
                      <a:pt x="36616" y="19187"/>
                    </a:lnTo>
                    <a:lnTo>
                      <a:pt x="36679" y="19292"/>
                    </a:lnTo>
                    <a:lnTo>
                      <a:pt x="36742" y="19334"/>
                    </a:lnTo>
                    <a:lnTo>
                      <a:pt x="36805" y="19334"/>
                    </a:lnTo>
                    <a:lnTo>
                      <a:pt x="36805" y="19418"/>
                    </a:lnTo>
                    <a:lnTo>
                      <a:pt x="36930" y="19543"/>
                    </a:lnTo>
                    <a:lnTo>
                      <a:pt x="37014" y="19543"/>
                    </a:lnTo>
                    <a:lnTo>
                      <a:pt x="37056" y="19606"/>
                    </a:lnTo>
                    <a:lnTo>
                      <a:pt x="37098" y="19648"/>
                    </a:lnTo>
                    <a:lnTo>
                      <a:pt x="37265" y="19731"/>
                    </a:lnTo>
                    <a:lnTo>
                      <a:pt x="37328" y="19711"/>
                    </a:lnTo>
                    <a:lnTo>
                      <a:pt x="37370" y="19731"/>
                    </a:lnTo>
                    <a:lnTo>
                      <a:pt x="37453" y="19731"/>
                    </a:lnTo>
                    <a:lnTo>
                      <a:pt x="37537" y="19773"/>
                    </a:lnTo>
                    <a:lnTo>
                      <a:pt x="37558" y="19857"/>
                    </a:lnTo>
                    <a:lnTo>
                      <a:pt x="37725" y="19983"/>
                    </a:lnTo>
                    <a:lnTo>
                      <a:pt x="37788" y="19983"/>
                    </a:lnTo>
                    <a:lnTo>
                      <a:pt x="37872" y="20045"/>
                    </a:lnTo>
                    <a:lnTo>
                      <a:pt x="38060" y="20087"/>
                    </a:lnTo>
                    <a:lnTo>
                      <a:pt x="38165" y="20150"/>
                    </a:lnTo>
                    <a:lnTo>
                      <a:pt x="38269" y="20150"/>
                    </a:lnTo>
                    <a:lnTo>
                      <a:pt x="38290" y="20129"/>
                    </a:lnTo>
                    <a:lnTo>
                      <a:pt x="38290" y="20066"/>
                    </a:lnTo>
                    <a:lnTo>
                      <a:pt x="38207" y="19983"/>
                    </a:lnTo>
                    <a:lnTo>
                      <a:pt x="38165" y="19920"/>
                    </a:lnTo>
                    <a:lnTo>
                      <a:pt x="38207" y="19857"/>
                    </a:lnTo>
                    <a:lnTo>
                      <a:pt x="38290" y="19878"/>
                    </a:lnTo>
                    <a:lnTo>
                      <a:pt x="38311" y="19815"/>
                    </a:lnTo>
                    <a:lnTo>
                      <a:pt x="38290" y="19752"/>
                    </a:lnTo>
                    <a:lnTo>
                      <a:pt x="38248" y="19773"/>
                    </a:lnTo>
                    <a:lnTo>
                      <a:pt x="38207" y="19731"/>
                    </a:lnTo>
                    <a:lnTo>
                      <a:pt x="38248" y="19606"/>
                    </a:lnTo>
                    <a:lnTo>
                      <a:pt x="38207" y="19564"/>
                    </a:lnTo>
                    <a:lnTo>
                      <a:pt x="38102" y="19669"/>
                    </a:lnTo>
                    <a:lnTo>
                      <a:pt x="38102" y="19627"/>
                    </a:lnTo>
                    <a:lnTo>
                      <a:pt x="38081" y="19543"/>
                    </a:lnTo>
                    <a:lnTo>
                      <a:pt x="38018" y="19543"/>
                    </a:lnTo>
                    <a:lnTo>
                      <a:pt x="38123" y="19439"/>
                    </a:lnTo>
                    <a:lnTo>
                      <a:pt x="38102" y="19313"/>
                    </a:lnTo>
                    <a:lnTo>
                      <a:pt x="38060" y="19292"/>
                    </a:lnTo>
                    <a:lnTo>
                      <a:pt x="37956" y="19292"/>
                    </a:lnTo>
                    <a:lnTo>
                      <a:pt x="37976" y="19187"/>
                    </a:lnTo>
                    <a:lnTo>
                      <a:pt x="37935" y="19083"/>
                    </a:lnTo>
                    <a:lnTo>
                      <a:pt x="37893" y="18999"/>
                    </a:lnTo>
                    <a:lnTo>
                      <a:pt x="37788" y="18999"/>
                    </a:lnTo>
                    <a:lnTo>
                      <a:pt x="37851" y="18915"/>
                    </a:lnTo>
                    <a:lnTo>
                      <a:pt x="37767" y="18894"/>
                    </a:lnTo>
                    <a:lnTo>
                      <a:pt x="37725" y="18894"/>
                    </a:lnTo>
                    <a:lnTo>
                      <a:pt x="37746" y="18832"/>
                    </a:lnTo>
                    <a:lnTo>
                      <a:pt x="37663" y="18727"/>
                    </a:lnTo>
                    <a:lnTo>
                      <a:pt x="37663" y="18748"/>
                    </a:lnTo>
                    <a:lnTo>
                      <a:pt x="37621" y="18748"/>
                    </a:lnTo>
                    <a:lnTo>
                      <a:pt x="37621" y="18602"/>
                    </a:lnTo>
                    <a:lnTo>
                      <a:pt x="37621" y="18539"/>
                    </a:lnTo>
                    <a:lnTo>
                      <a:pt x="37621" y="18476"/>
                    </a:lnTo>
                    <a:lnTo>
                      <a:pt x="37453" y="18350"/>
                    </a:lnTo>
                    <a:lnTo>
                      <a:pt x="37432" y="18225"/>
                    </a:lnTo>
                    <a:lnTo>
                      <a:pt x="37432" y="18120"/>
                    </a:lnTo>
                    <a:lnTo>
                      <a:pt x="37516" y="18162"/>
                    </a:lnTo>
                    <a:lnTo>
                      <a:pt x="37558" y="18078"/>
                    </a:lnTo>
                    <a:lnTo>
                      <a:pt x="37663" y="18120"/>
                    </a:lnTo>
                    <a:lnTo>
                      <a:pt x="37663" y="18225"/>
                    </a:lnTo>
                    <a:lnTo>
                      <a:pt x="37746" y="18371"/>
                    </a:lnTo>
                    <a:lnTo>
                      <a:pt x="37872" y="18434"/>
                    </a:lnTo>
                    <a:lnTo>
                      <a:pt x="37935" y="18476"/>
                    </a:lnTo>
                    <a:lnTo>
                      <a:pt x="37935" y="18560"/>
                    </a:lnTo>
                    <a:lnTo>
                      <a:pt x="37976" y="18602"/>
                    </a:lnTo>
                    <a:lnTo>
                      <a:pt x="37976" y="18539"/>
                    </a:lnTo>
                    <a:lnTo>
                      <a:pt x="37935" y="18392"/>
                    </a:lnTo>
                    <a:lnTo>
                      <a:pt x="37935" y="18350"/>
                    </a:lnTo>
                    <a:lnTo>
                      <a:pt x="37976" y="18309"/>
                    </a:lnTo>
                    <a:lnTo>
                      <a:pt x="38018" y="18392"/>
                    </a:lnTo>
                    <a:lnTo>
                      <a:pt x="38018" y="18455"/>
                    </a:lnTo>
                    <a:lnTo>
                      <a:pt x="38081" y="18497"/>
                    </a:lnTo>
                    <a:lnTo>
                      <a:pt x="38123" y="18685"/>
                    </a:lnTo>
                    <a:lnTo>
                      <a:pt x="38207" y="18706"/>
                    </a:lnTo>
                    <a:lnTo>
                      <a:pt x="38207" y="18769"/>
                    </a:lnTo>
                    <a:lnTo>
                      <a:pt x="38290" y="18832"/>
                    </a:lnTo>
                    <a:lnTo>
                      <a:pt x="38374" y="19020"/>
                    </a:lnTo>
                    <a:lnTo>
                      <a:pt x="38416" y="18936"/>
                    </a:lnTo>
                    <a:lnTo>
                      <a:pt x="38395" y="18832"/>
                    </a:lnTo>
                    <a:lnTo>
                      <a:pt x="38395" y="18664"/>
                    </a:lnTo>
                    <a:lnTo>
                      <a:pt x="38416" y="18560"/>
                    </a:lnTo>
                    <a:lnTo>
                      <a:pt x="38416" y="18643"/>
                    </a:lnTo>
                    <a:lnTo>
                      <a:pt x="38479" y="18811"/>
                    </a:lnTo>
                    <a:lnTo>
                      <a:pt x="38479" y="18915"/>
                    </a:lnTo>
                    <a:lnTo>
                      <a:pt x="38479" y="18999"/>
                    </a:lnTo>
                    <a:lnTo>
                      <a:pt x="38520" y="19020"/>
                    </a:lnTo>
                    <a:lnTo>
                      <a:pt x="38604" y="19083"/>
                    </a:lnTo>
                    <a:lnTo>
                      <a:pt x="38625" y="18999"/>
                    </a:lnTo>
                    <a:lnTo>
                      <a:pt x="38583" y="18957"/>
                    </a:lnTo>
                    <a:lnTo>
                      <a:pt x="38583" y="18894"/>
                    </a:lnTo>
                    <a:lnTo>
                      <a:pt x="38667" y="18915"/>
                    </a:lnTo>
                    <a:lnTo>
                      <a:pt x="38688" y="19020"/>
                    </a:lnTo>
                    <a:lnTo>
                      <a:pt x="38688" y="19104"/>
                    </a:lnTo>
                    <a:lnTo>
                      <a:pt x="38709" y="19125"/>
                    </a:lnTo>
                    <a:lnTo>
                      <a:pt x="38709" y="19062"/>
                    </a:lnTo>
                    <a:lnTo>
                      <a:pt x="38772" y="19020"/>
                    </a:lnTo>
                    <a:lnTo>
                      <a:pt x="38772" y="19187"/>
                    </a:lnTo>
                    <a:lnTo>
                      <a:pt x="38813" y="19271"/>
                    </a:lnTo>
                    <a:lnTo>
                      <a:pt x="38897" y="19271"/>
                    </a:lnTo>
                    <a:lnTo>
                      <a:pt x="38939" y="19208"/>
                    </a:lnTo>
                    <a:lnTo>
                      <a:pt x="38939" y="19313"/>
                    </a:lnTo>
                    <a:lnTo>
                      <a:pt x="38918" y="19376"/>
                    </a:lnTo>
                    <a:lnTo>
                      <a:pt x="38981" y="19543"/>
                    </a:lnTo>
                    <a:lnTo>
                      <a:pt x="39023" y="19627"/>
                    </a:lnTo>
                    <a:lnTo>
                      <a:pt x="39127" y="19627"/>
                    </a:lnTo>
                    <a:lnTo>
                      <a:pt x="39127" y="19543"/>
                    </a:lnTo>
                    <a:lnTo>
                      <a:pt x="39106" y="19522"/>
                    </a:lnTo>
                    <a:lnTo>
                      <a:pt x="39106" y="19397"/>
                    </a:lnTo>
                    <a:lnTo>
                      <a:pt x="39044" y="19187"/>
                    </a:lnTo>
                    <a:lnTo>
                      <a:pt x="39127" y="19187"/>
                    </a:lnTo>
                    <a:lnTo>
                      <a:pt x="39169" y="19271"/>
                    </a:lnTo>
                    <a:lnTo>
                      <a:pt x="39274" y="19292"/>
                    </a:lnTo>
                    <a:lnTo>
                      <a:pt x="39316" y="19271"/>
                    </a:lnTo>
                    <a:lnTo>
                      <a:pt x="39253" y="19166"/>
                    </a:lnTo>
                    <a:lnTo>
                      <a:pt x="39295" y="19083"/>
                    </a:lnTo>
                    <a:lnTo>
                      <a:pt x="39295" y="18894"/>
                    </a:lnTo>
                    <a:lnTo>
                      <a:pt x="39211" y="18706"/>
                    </a:lnTo>
                    <a:lnTo>
                      <a:pt x="39232" y="18560"/>
                    </a:lnTo>
                    <a:lnTo>
                      <a:pt x="39232" y="18392"/>
                    </a:lnTo>
                    <a:lnTo>
                      <a:pt x="39253" y="18560"/>
                    </a:lnTo>
                    <a:lnTo>
                      <a:pt x="39232" y="18664"/>
                    </a:lnTo>
                    <a:lnTo>
                      <a:pt x="39253" y="18790"/>
                    </a:lnTo>
                    <a:lnTo>
                      <a:pt x="39420" y="18957"/>
                    </a:lnTo>
                    <a:lnTo>
                      <a:pt x="39441" y="18894"/>
                    </a:lnTo>
                    <a:lnTo>
                      <a:pt x="39420" y="18769"/>
                    </a:lnTo>
                    <a:lnTo>
                      <a:pt x="39462" y="18664"/>
                    </a:lnTo>
                    <a:lnTo>
                      <a:pt x="39462" y="18497"/>
                    </a:lnTo>
                    <a:lnTo>
                      <a:pt x="39546" y="18455"/>
                    </a:lnTo>
                    <a:lnTo>
                      <a:pt x="39525" y="18434"/>
                    </a:lnTo>
                    <a:lnTo>
                      <a:pt x="39399" y="18246"/>
                    </a:lnTo>
                    <a:lnTo>
                      <a:pt x="39357" y="18120"/>
                    </a:lnTo>
                    <a:lnTo>
                      <a:pt x="39316" y="18078"/>
                    </a:lnTo>
                    <a:lnTo>
                      <a:pt x="39336" y="18016"/>
                    </a:lnTo>
                    <a:lnTo>
                      <a:pt x="39253" y="17869"/>
                    </a:lnTo>
                    <a:lnTo>
                      <a:pt x="39190" y="17786"/>
                    </a:lnTo>
                    <a:lnTo>
                      <a:pt x="39316" y="17765"/>
                    </a:lnTo>
                    <a:lnTo>
                      <a:pt x="39336" y="17723"/>
                    </a:lnTo>
                    <a:lnTo>
                      <a:pt x="39420" y="17639"/>
                    </a:lnTo>
                    <a:lnTo>
                      <a:pt x="39357" y="17576"/>
                    </a:lnTo>
                    <a:lnTo>
                      <a:pt x="39295" y="17618"/>
                    </a:lnTo>
                    <a:lnTo>
                      <a:pt x="39148" y="17639"/>
                    </a:lnTo>
                    <a:lnTo>
                      <a:pt x="39106" y="17597"/>
                    </a:lnTo>
                    <a:lnTo>
                      <a:pt x="39127" y="17555"/>
                    </a:lnTo>
                    <a:lnTo>
                      <a:pt x="39148" y="17514"/>
                    </a:lnTo>
                    <a:lnTo>
                      <a:pt x="39232" y="17430"/>
                    </a:lnTo>
                    <a:lnTo>
                      <a:pt x="39253" y="17325"/>
                    </a:lnTo>
                    <a:lnTo>
                      <a:pt x="39211" y="17242"/>
                    </a:lnTo>
                    <a:lnTo>
                      <a:pt x="39148" y="17242"/>
                    </a:lnTo>
                    <a:lnTo>
                      <a:pt x="39148" y="17304"/>
                    </a:lnTo>
                    <a:lnTo>
                      <a:pt x="39106" y="17388"/>
                    </a:lnTo>
                    <a:lnTo>
                      <a:pt x="39106" y="17304"/>
                    </a:lnTo>
                    <a:lnTo>
                      <a:pt x="39085" y="17325"/>
                    </a:lnTo>
                    <a:lnTo>
                      <a:pt x="38939" y="17346"/>
                    </a:lnTo>
                    <a:lnTo>
                      <a:pt x="38918" y="17304"/>
                    </a:lnTo>
                    <a:lnTo>
                      <a:pt x="39002" y="17242"/>
                    </a:lnTo>
                    <a:lnTo>
                      <a:pt x="39023" y="17200"/>
                    </a:lnTo>
                    <a:lnTo>
                      <a:pt x="38981" y="17137"/>
                    </a:lnTo>
                    <a:lnTo>
                      <a:pt x="38939" y="17032"/>
                    </a:lnTo>
                    <a:lnTo>
                      <a:pt x="38876" y="16990"/>
                    </a:lnTo>
                    <a:lnTo>
                      <a:pt x="38813" y="17011"/>
                    </a:lnTo>
                    <a:lnTo>
                      <a:pt x="38813" y="17116"/>
                    </a:lnTo>
                    <a:lnTo>
                      <a:pt x="38792" y="17179"/>
                    </a:lnTo>
                    <a:lnTo>
                      <a:pt x="38772" y="17137"/>
                    </a:lnTo>
                    <a:lnTo>
                      <a:pt x="38772" y="17011"/>
                    </a:lnTo>
                    <a:lnTo>
                      <a:pt x="38730" y="16928"/>
                    </a:lnTo>
                    <a:lnTo>
                      <a:pt x="38688" y="16928"/>
                    </a:lnTo>
                    <a:lnTo>
                      <a:pt x="38709" y="16865"/>
                    </a:lnTo>
                    <a:lnTo>
                      <a:pt x="38667" y="16865"/>
                    </a:lnTo>
                    <a:lnTo>
                      <a:pt x="38667" y="16823"/>
                    </a:lnTo>
                    <a:lnTo>
                      <a:pt x="38688" y="16823"/>
                    </a:lnTo>
                    <a:lnTo>
                      <a:pt x="38667" y="16760"/>
                    </a:lnTo>
                    <a:lnTo>
                      <a:pt x="38604" y="16718"/>
                    </a:lnTo>
                    <a:lnTo>
                      <a:pt x="38625" y="16677"/>
                    </a:lnTo>
                    <a:lnTo>
                      <a:pt x="38730" y="16677"/>
                    </a:lnTo>
                    <a:lnTo>
                      <a:pt x="38792" y="16656"/>
                    </a:lnTo>
                    <a:lnTo>
                      <a:pt x="38730" y="16593"/>
                    </a:lnTo>
                    <a:lnTo>
                      <a:pt x="38625" y="16593"/>
                    </a:lnTo>
                    <a:lnTo>
                      <a:pt x="38583" y="16572"/>
                    </a:lnTo>
                    <a:lnTo>
                      <a:pt x="38625" y="16488"/>
                    </a:lnTo>
                    <a:lnTo>
                      <a:pt x="38730" y="16446"/>
                    </a:lnTo>
                    <a:lnTo>
                      <a:pt x="38730" y="16405"/>
                    </a:lnTo>
                    <a:lnTo>
                      <a:pt x="38688" y="16363"/>
                    </a:lnTo>
                    <a:lnTo>
                      <a:pt x="38520" y="16363"/>
                    </a:lnTo>
                    <a:lnTo>
                      <a:pt x="38500" y="16405"/>
                    </a:lnTo>
                    <a:lnTo>
                      <a:pt x="38458" y="16488"/>
                    </a:lnTo>
                    <a:lnTo>
                      <a:pt x="38248" y="16530"/>
                    </a:lnTo>
                    <a:lnTo>
                      <a:pt x="38353" y="16467"/>
                    </a:lnTo>
                    <a:lnTo>
                      <a:pt x="38500" y="16321"/>
                    </a:lnTo>
                    <a:lnTo>
                      <a:pt x="38562" y="16216"/>
                    </a:lnTo>
                    <a:lnTo>
                      <a:pt x="38562" y="16174"/>
                    </a:lnTo>
                    <a:lnTo>
                      <a:pt x="38458" y="16174"/>
                    </a:lnTo>
                    <a:lnTo>
                      <a:pt x="38395" y="16153"/>
                    </a:lnTo>
                    <a:lnTo>
                      <a:pt x="38458" y="16091"/>
                    </a:lnTo>
                    <a:lnTo>
                      <a:pt x="38416" y="16049"/>
                    </a:lnTo>
                    <a:lnTo>
                      <a:pt x="38374" y="16070"/>
                    </a:lnTo>
                    <a:lnTo>
                      <a:pt x="38374" y="15986"/>
                    </a:lnTo>
                    <a:lnTo>
                      <a:pt x="38416" y="15923"/>
                    </a:lnTo>
                    <a:lnTo>
                      <a:pt x="38416" y="15819"/>
                    </a:lnTo>
                    <a:lnTo>
                      <a:pt x="38290" y="15777"/>
                    </a:lnTo>
                    <a:lnTo>
                      <a:pt x="38207" y="15756"/>
                    </a:lnTo>
                    <a:lnTo>
                      <a:pt x="38081" y="15756"/>
                    </a:lnTo>
                    <a:lnTo>
                      <a:pt x="38039" y="15693"/>
                    </a:lnTo>
                    <a:lnTo>
                      <a:pt x="38165" y="15693"/>
                    </a:lnTo>
                    <a:lnTo>
                      <a:pt x="38269" y="15672"/>
                    </a:lnTo>
                    <a:lnTo>
                      <a:pt x="38311" y="15630"/>
                    </a:lnTo>
                    <a:lnTo>
                      <a:pt x="38374" y="15693"/>
                    </a:lnTo>
                    <a:lnTo>
                      <a:pt x="38395" y="15756"/>
                    </a:lnTo>
                    <a:lnTo>
                      <a:pt x="38500" y="15756"/>
                    </a:lnTo>
                    <a:lnTo>
                      <a:pt x="38604" y="15798"/>
                    </a:lnTo>
                    <a:lnTo>
                      <a:pt x="38625" y="15881"/>
                    </a:lnTo>
                    <a:lnTo>
                      <a:pt x="38604" y="15965"/>
                    </a:lnTo>
                    <a:lnTo>
                      <a:pt x="38625" y="16049"/>
                    </a:lnTo>
                    <a:lnTo>
                      <a:pt x="38730" y="16174"/>
                    </a:lnTo>
                    <a:lnTo>
                      <a:pt x="38772" y="16174"/>
                    </a:lnTo>
                    <a:lnTo>
                      <a:pt x="38792" y="16070"/>
                    </a:lnTo>
                    <a:lnTo>
                      <a:pt x="38834" y="16133"/>
                    </a:lnTo>
                    <a:lnTo>
                      <a:pt x="38981" y="16153"/>
                    </a:lnTo>
                    <a:lnTo>
                      <a:pt x="39023" y="16133"/>
                    </a:lnTo>
                    <a:lnTo>
                      <a:pt x="39023" y="16070"/>
                    </a:lnTo>
                    <a:lnTo>
                      <a:pt x="38981" y="16049"/>
                    </a:lnTo>
                    <a:lnTo>
                      <a:pt x="38981" y="15965"/>
                    </a:lnTo>
                    <a:lnTo>
                      <a:pt x="38939" y="15861"/>
                    </a:lnTo>
                    <a:lnTo>
                      <a:pt x="38876" y="15777"/>
                    </a:lnTo>
                    <a:lnTo>
                      <a:pt x="38792" y="15756"/>
                    </a:lnTo>
                    <a:lnTo>
                      <a:pt x="38813" y="15672"/>
                    </a:lnTo>
                    <a:lnTo>
                      <a:pt x="38813" y="15589"/>
                    </a:lnTo>
                    <a:lnTo>
                      <a:pt x="38772" y="15547"/>
                    </a:lnTo>
                    <a:lnTo>
                      <a:pt x="38792" y="15526"/>
                    </a:lnTo>
                    <a:lnTo>
                      <a:pt x="38834" y="15547"/>
                    </a:lnTo>
                    <a:lnTo>
                      <a:pt x="38876" y="15651"/>
                    </a:lnTo>
                    <a:lnTo>
                      <a:pt x="38918" y="15693"/>
                    </a:lnTo>
                    <a:lnTo>
                      <a:pt x="39002" y="15672"/>
                    </a:lnTo>
                    <a:lnTo>
                      <a:pt x="38981" y="15651"/>
                    </a:lnTo>
                    <a:lnTo>
                      <a:pt x="39002" y="15630"/>
                    </a:lnTo>
                    <a:lnTo>
                      <a:pt x="39085" y="15651"/>
                    </a:lnTo>
                    <a:lnTo>
                      <a:pt x="39044" y="15547"/>
                    </a:lnTo>
                    <a:lnTo>
                      <a:pt x="39002" y="15442"/>
                    </a:lnTo>
                    <a:lnTo>
                      <a:pt x="38897" y="15379"/>
                    </a:lnTo>
                    <a:lnTo>
                      <a:pt x="39002" y="15379"/>
                    </a:lnTo>
                    <a:lnTo>
                      <a:pt x="39044" y="15442"/>
                    </a:lnTo>
                    <a:lnTo>
                      <a:pt x="39106" y="15484"/>
                    </a:lnTo>
                    <a:lnTo>
                      <a:pt x="39190" y="15463"/>
                    </a:lnTo>
                    <a:lnTo>
                      <a:pt x="39148" y="15421"/>
                    </a:lnTo>
                    <a:lnTo>
                      <a:pt x="39148" y="15337"/>
                    </a:lnTo>
                    <a:lnTo>
                      <a:pt x="39190" y="15337"/>
                    </a:lnTo>
                    <a:lnTo>
                      <a:pt x="39232" y="15379"/>
                    </a:lnTo>
                    <a:lnTo>
                      <a:pt x="39295" y="15421"/>
                    </a:lnTo>
                    <a:lnTo>
                      <a:pt x="39295" y="15463"/>
                    </a:lnTo>
                    <a:lnTo>
                      <a:pt x="39232" y="15484"/>
                    </a:lnTo>
                    <a:lnTo>
                      <a:pt x="39232" y="15589"/>
                    </a:lnTo>
                    <a:lnTo>
                      <a:pt x="39232" y="15630"/>
                    </a:lnTo>
                    <a:lnTo>
                      <a:pt x="39295" y="15630"/>
                    </a:lnTo>
                    <a:lnTo>
                      <a:pt x="39336" y="15651"/>
                    </a:lnTo>
                    <a:lnTo>
                      <a:pt x="39336" y="15693"/>
                    </a:lnTo>
                    <a:lnTo>
                      <a:pt x="39295" y="15735"/>
                    </a:lnTo>
                    <a:lnTo>
                      <a:pt x="39253" y="15777"/>
                    </a:lnTo>
                    <a:lnTo>
                      <a:pt x="39316" y="15798"/>
                    </a:lnTo>
                    <a:lnTo>
                      <a:pt x="39357" y="15777"/>
                    </a:lnTo>
                    <a:lnTo>
                      <a:pt x="39399" y="15798"/>
                    </a:lnTo>
                    <a:lnTo>
                      <a:pt x="39357" y="15881"/>
                    </a:lnTo>
                    <a:lnTo>
                      <a:pt x="39399" y="15944"/>
                    </a:lnTo>
                    <a:lnTo>
                      <a:pt x="39441" y="15965"/>
                    </a:lnTo>
                    <a:lnTo>
                      <a:pt x="39525" y="15944"/>
                    </a:lnTo>
                    <a:lnTo>
                      <a:pt x="39734" y="15798"/>
                    </a:lnTo>
                    <a:lnTo>
                      <a:pt x="39818" y="15672"/>
                    </a:lnTo>
                    <a:lnTo>
                      <a:pt x="39818" y="15756"/>
                    </a:lnTo>
                    <a:lnTo>
                      <a:pt x="39755" y="15798"/>
                    </a:lnTo>
                    <a:lnTo>
                      <a:pt x="39734" y="15861"/>
                    </a:lnTo>
                    <a:lnTo>
                      <a:pt x="39629" y="15902"/>
                    </a:lnTo>
                    <a:lnTo>
                      <a:pt x="39462" y="16070"/>
                    </a:lnTo>
                    <a:lnTo>
                      <a:pt x="39462" y="16112"/>
                    </a:lnTo>
                    <a:lnTo>
                      <a:pt x="39546" y="16153"/>
                    </a:lnTo>
                    <a:lnTo>
                      <a:pt x="39650" y="16112"/>
                    </a:lnTo>
                    <a:lnTo>
                      <a:pt x="39818" y="16007"/>
                    </a:lnTo>
                    <a:lnTo>
                      <a:pt x="39880" y="16007"/>
                    </a:lnTo>
                    <a:lnTo>
                      <a:pt x="40027" y="15965"/>
                    </a:lnTo>
                    <a:lnTo>
                      <a:pt x="40069" y="15881"/>
                    </a:lnTo>
                    <a:lnTo>
                      <a:pt x="40132" y="15861"/>
                    </a:lnTo>
                    <a:lnTo>
                      <a:pt x="40236" y="15777"/>
                    </a:lnTo>
                    <a:lnTo>
                      <a:pt x="40278" y="15777"/>
                    </a:lnTo>
                    <a:lnTo>
                      <a:pt x="40278" y="15840"/>
                    </a:lnTo>
                    <a:lnTo>
                      <a:pt x="40236" y="15861"/>
                    </a:lnTo>
                    <a:lnTo>
                      <a:pt x="40152" y="15965"/>
                    </a:lnTo>
                    <a:lnTo>
                      <a:pt x="40090" y="16070"/>
                    </a:lnTo>
                    <a:lnTo>
                      <a:pt x="40027" y="16112"/>
                    </a:lnTo>
                    <a:lnTo>
                      <a:pt x="39943" y="16195"/>
                    </a:lnTo>
                    <a:lnTo>
                      <a:pt x="39839" y="16216"/>
                    </a:lnTo>
                    <a:lnTo>
                      <a:pt x="39776" y="16258"/>
                    </a:lnTo>
                    <a:lnTo>
                      <a:pt x="39713" y="16384"/>
                    </a:lnTo>
                    <a:lnTo>
                      <a:pt x="39713" y="16426"/>
                    </a:lnTo>
                    <a:lnTo>
                      <a:pt x="39734" y="16467"/>
                    </a:lnTo>
                    <a:lnTo>
                      <a:pt x="39776" y="16426"/>
                    </a:lnTo>
                    <a:lnTo>
                      <a:pt x="39860" y="16426"/>
                    </a:lnTo>
                    <a:lnTo>
                      <a:pt x="39943" y="16467"/>
                    </a:lnTo>
                    <a:lnTo>
                      <a:pt x="39860" y="16488"/>
                    </a:lnTo>
                    <a:lnTo>
                      <a:pt x="39776" y="16509"/>
                    </a:lnTo>
                    <a:lnTo>
                      <a:pt x="39734" y="16551"/>
                    </a:lnTo>
                    <a:lnTo>
                      <a:pt x="39734" y="16593"/>
                    </a:lnTo>
                    <a:lnTo>
                      <a:pt x="39776" y="16614"/>
                    </a:lnTo>
                    <a:lnTo>
                      <a:pt x="39860" y="16593"/>
                    </a:lnTo>
                    <a:lnTo>
                      <a:pt x="39922" y="16572"/>
                    </a:lnTo>
                    <a:lnTo>
                      <a:pt x="39839" y="16677"/>
                    </a:lnTo>
                    <a:lnTo>
                      <a:pt x="39755" y="16698"/>
                    </a:lnTo>
                    <a:lnTo>
                      <a:pt x="39734" y="16739"/>
                    </a:lnTo>
                    <a:lnTo>
                      <a:pt x="39755" y="16781"/>
                    </a:lnTo>
                    <a:lnTo>
                      <a:pt x="39839" y="16802"/>
                    </a:lnTo>
                    <a:lnTo>
                      <a:pt x="39922" y="16781"/>
                    </a:lnTo>
                    <a:lnTo>
                      <a:pt x="39985" y="16781"/>
                    </a:lnTo>
                    <a:lnTo>
                      <a:pt x="40027" y="16802"/>
                    </a:lnTo>
                    <a:lnTo>
                      <a:pt x="39964" y="16823"/>
                    </a:lnTo>
                    <a:lnTo>
                      <a:pt x="39964" y="16865"/>
                    </a:lnTo>
                    <a:lnTo>
                      <a:pt x="39860" y="16907"/>
                    </a:lnTo>
                    <a:lnTo>
                      <a:pt x="39839" y="16970"/>
                    </a:lnTo>
                    <a:lnTo>
                      <a:pt x="39860" y="17032"/>
                    </a:lnTo>
                    <a:lnTo>
                      <a:pt x="39922" y="17116"/>
                    </a:lnTo>
                    <a:lnTo>
                      <a:pt x="39922" y="17200"/>
                    </a:lnTo>
                    <a:lnTo>
                      <a:pt x="39943" y="17221"/>
                    </a:lnTo>
                    <a:lnTo>
                      <a:pt x="39985" y="17137"/>
                    </a:lnTo>
                    <a:lnTo>
                      <a:pt x="40048" y="17032"/>
                    </a:lnTo>
                    <a:lnTo>
                      <a:pt x="40090" y="16990"/>
                    </a:lnTo>
                    <a:lnTo>
                      <a:pt x="40132" y="16990"/>
                    </a:lnTo>
                    <a:lnTo>
                      <a:pt x="40090" y="17032"/>
                    </a:lnTo>
                    <a:lnTo>
                      <a:pt x="40090" y="17095"/>
                    </a:lnTo>
                    <a:lnTo>
                      <a:pt x="40048" y="17116"/>
                    </a:lnTo>
                    <a:lnTo>
                      <a:pt x="40048" y="17137"/>
                    </a:lnTo>
                    <a:lnTo>
                      <a:pt x="40090" y="17200"/>
                    </a:lnTo>
                    <a:lnTo>
                      <a:pt x="40069" y="17242"/>
                    </a:lnTo>
                    <a:lnTo>
                      <a:pt x="40132" y="17304"/>
                    </a:lnTo>
                    <a:lnTo>
                      <a:pt x="40152" y="17304"/>
                    </a:lnTo>
                    <a:lnTo>
                      <a:pt x="40173" y="17242"/>
                    </a:lnTo>
                    <a:lnTo>
                      <a:pt x="40257" y="17221"/>
                    </a:lnTo>
                    <a:lnTo>
                      <a:pt x="40278" y="17221"/>
                    </a:lnTo>
                    <a:lnTo>
                      <a:pt x="40278" y="17283"/>
                    </a:lnTo>
                    <a:lnTo>
                      <a:pt x="40236" y="17325"/>
                    </a:lnTo>
                    <a:lnTo>
                      <a:pt x="40236" y="17346"/>
                    </a:lnTo>
                    <a:lnTo>
                      <a:pt x="40278" y="17388"/>
                    </a:lnTo>
                    <a:lnTo>
                      <a:pt x="40278" y="17430"/>
                    </a:lnTo>
                    <a:lnTo>
                      <a:pt x="40299" y="17451"/>
                    </a:lnTo>
                    <a:lnTo>
                      <a:pt x="40299" y="17514"/>
                    </a:lnTo>
                    <a:lnTo>
                      <a:pt x="40362" y="17534"/>
                    </a:lnTo>
                    <a:lnTo>
                      <a:pt x="40383" y="17493"/>
                    </a:lnTo>
                    <a:lnTo>
                      <a:pt x="40487" y="17451"/>
                    </a:lnTo>
                    <a:lnTo>
                      <a:pt x="40508" y="17388"/>
                    </a:lnTo>
                    <a:lnTo>
                      <a:pt x="40508" y="17325"/>
                    </a:lnTo>
                    <a:lnTo>
                      <a:pt x="40445" y="17242"/>
                    </a:lnTo>
                    <a:lnTo>
                      <a:pt x="40466" y="17242"/>
                    </a:lnTo>
                    <a:lnTo>
                      <a:pt x="40508" y="17283"/>
                    </a:lnTo>
                    <a:lnTo>
                      <a:pt x="40550" y="17283"/>
                    </a:lnTo>
                    <a:lnTo>
                      <a:pt x="40550" y="17221"/>
                    </a:lnTo>
                    <a:lnTo>
                      <a:pt x="40508" y="17137"/>
                    </a:lnTo>
                    <a:lnTo>
                      <a:pt x="40508" y="17095"/>
                    </a:lnTo>
                    <a:lnTo>
                      <a:pt x="40571" y="17074"/>
                    </a:lnTo>
                    <a:lnTo>
                      <a:pt x="40571" y="16990"/>
                    </a:lnTo>
                    <a:lnTo>
                      <a:pt x="40571" y="16928"/>
                    </a:lnTo>
                    <a:lnTo>
                      <a:pt x="40508" y="16928"/>
                    </a:lnTo>
                    <a:lnTo>
                      <a:pt x="40466" y="16886"/>
                    </a:lnTo>
                    <a:lnTo>
                      <a:pt x="40466" y="16865"/>
                    </a:lnTo>
                    <a:lnTo>
                      <a:pt x="40487" y="16886"/>
                    </a:lnTo>
                    <a:lnTo>
                      <a:pt x="40571" y="16907"/>
                    </a:lnTo>
                    <a:lnTo>
                      <a:pt x="40613" y="16865"/>
                    </a:lnTo>
                    <a:lnTo>
                      <a:pt x="40592" y="16802"/>
                    </a:lnTo>
                    <a:lnTo>
                      <a:pt x="40550" y="16802"/>
                    </a:lnTo>
                    <a:lnTo>
                      <a:pt x="40508" y="16781"/>
                    </a:lnTo>
                    <a:lnTo>
                      <a:pt x="40592" y="16781"/>
                    </a:lnTo>
                    <a:lnTo>
                      <a:pt x="40655" y="16718"/>
                    </a:lnTo>
                    <a:lnTo>
                      <a:pt x="40655" y="16572"/>
                    </a:lnTo>
                    <a:lnTo>
                      <a:pt x="40676" y="16509"/>
                    </a:lnTo>
                    <a:lnTo>
                      <a:pt x="40696" y="16572"/>
                    </a:lnTo>
                    <a:lnTo>
                      <a:pt x="40696" y="16656"/>
                    </a:lnTo>
                    <a:lnTo>
                      <a:pt x="40717" y="16718"/>
                    </a:lnTo>
                    <a:lnTo>
                      <a:pt x="40696" y="16802"/>
                    </a:lnTo>
                    <a:lnTo>
                      <a:pt x="40759" y="16823"/>
                    </a:lnTo>
                    <a:lnTo>
                      <a:pt x="40822" y="16802"/>
                    </a:lnTo>
                    <a:lnTo>
                      <a:pt x="40864" y="16760"/>
                    </a:lnTo>
                    <a:lnTo>
                      <a:pt x="40906" y="16718"/>
                    </a:lnTo>
                    <a:lnTo>
                      <a:pt x="40906" y="16823"/>
                    </a:lnTo>
                    <a:lnTo>
                      <a:pt x="40927" y="16865"/>
                    </a:lnTo>
                    <a:lnTo>
                      <a:pt x="40989" y="16865"/>
                    </a:lnTo>
                    <a:lnTo>
                      <a:pt x="41010" y="16823"/>
                    </a:lnTo>
                    <a:lnTo>
                      <a:pt x="41010" y="16698"/>
                    </a:lnTo>
                    <a:lnTo>
                      <a:pt x="41010" y="16593"/>
                    </a:lnTo>
                    <a:lnTo>
                      <a:pt x="40969" y="16572"/>
                    </a:lnTo>
                    <a:lnTo>
                      <a:pt x="40927" y="16551"/>
                    </a:lnTo>
                    <a:lnTo>
                      <a:pt x="41010" y="16572"/>
                    </a:lnTo>
                    <a:lnTo>
                      <a:pt x="41094" y="16614"/>
                    </a:lnTo>
                    <a:lnTo>
                      <a:pt x="41115" y="16698"/>
                    </a:lnTo>
                    <a:lnTo>
                      <a:pt x="41178" y="16698"/>
                    </a:lnTo>
                    <a:lnTo>
                      <a:pt x="41199" y="16656"/>
                    </a:lnTo>
                    <a:lnTo>
                      <a:pt x="41199" y="16509"/>
                    </a:lnTo>
                    <a:lnTo>
                      <a:pt x="41136" y="16446"/>
                    </a:lnTo>
                    <a:lnTo>
                      <a:pt x="41031" y="16363"/>
                    </a:lnTo>
                    <a:lnTo>
                      <a:pt x="41010" y="16300"/>
                    </a:lnTo>
                    <a:lnTo>
                      <a:pt x="41031" y="16300"/>
                    </a:lnTo>
                    <a:lnTo>
                      <a:pt x="41094" y="16363"/>
                    </a:lnTo>
                    <a:lnTo>
                      <a:pt x="41199" y="16446"/>
                    </a:lnTo>
                    <a:lnTo>
                      <a:pt x="41220" y="16509"/>
                    </a:lnTo>
                    <a:lnTo>
                      <a:pt x="41387" y="16509"/>
                    </a:lnTo>
                    <a:lnTo>
                      <a:pt x="41408" y="16446"/>
                    </a:lnTo>
                    <a:lnTo>
                      <a:pt x="41387" y="16384"/>
                    </a:lnTo>
                    <a:lnTo>
                      <a:pt x="41324" y="16363"/>
                    </a:lnTo>
                    <a:lnTo>
                      <a:pt x="41282" y="16300"/>
                    </a:lnTo>
                    <a:lnTo>
                      <a:pt x="41178" y="16300"/>
                    </a:lnTo>
                    <a:lnTo>
                      <a:pt x="41115" y="16258"/>
                    </a:lnTo>
                    <a:lnTo>
                      <a:pt x="41136" y="16153"/>
                    </a:lnTo>
                    <a:lnTo>
                      <a:pt x="41178" y="16195"/>
                    </a:lnTo>
                    <a:lnTo>
                      <a:pt x="41241" y="16258"/>
                    </a:lnTo>
                    <a:lnTo>
                      <a:pt x="41324" y="16258"/>
                    </a:lnTo>
                    <a:lnTo>
                      <a:pt x="41345" y="16195"/>
                    </a:lnTo>
                    <a:lnTo>
                      <a:pt x="41324" y="16133"/>
                    </a:lnTo>
                    <a:lnTo>
                      <a:pt x="41282" y="16091"/>
                    </a:lnTo>
                    <a:lnTo>
                      <a:pt x="41282" y="16049"/>
                    </a:lnTo>
                    <a:lnTo>
                      <a:pt x="41324" y="16028"/>
                    </a:lnTo>
                    <a:lnTo>
                      <a:pt x="41345" y="16049"/>
                    </a:lnTo>
                    <a:lnTo>
                      <a:pt x="41429" y="16091"/>
                    </a:lnTo>
                    <a:lnTo>
                      <a:pt x="41429" y="16153"/>
                    </a:lnTo>
                    <a:lnTo>
                      <a:pt x="41408" y="16237"/>
                    </a:lnTo>
                    <a:lnTo>
                      <a:pt x="41513" y="16258"/>
                    </a:lnTo>
                    <a:lnTo>
                      <a:pt x="41617" y="16279"/>
                    </a:lnTo>
                    <a:lnTo>
                      <a:pt x="41701" y="16258"/>
                    </a:lnTo>
                    <a:lnTo>
                      <a:pt x="41764" y="16258"/>
                    </a:lnTo>
                    <a:lnTo>
                      <a:pt x="41826" y="16174"/>
                    </a:lnTo>
                    <a:lnTo>
                      <a:pt x="41826" y="16133"/>
                    </a:lnTo>
                    <a:lnTo>
                      <a:pt x="41638" y="16133"/>
                    </a:lnTo>
                    <a:lnTo>
                      <a:pt x="41617" y="16091"/>
                    </a:lnTo>
                    <a:lnTo>
                      <a:pt x="41659" y="16049"/>
                    </a:lnTo>
                    <a:lnTo>
                      <a:pt x="41743" y="16070"/>
                    </a:lnTo>
                    <a:lnTo>
                      <a:pt x="41805" y="16049"/>
                    </a:lnTo>
                    <a:lnTo>
                      <a:pt x="41764" y="15986"/>
                    </a:lnTo>
                    <a:lnTo>
                      <a:pt x="41722" y="15965"/>
                    </a:lnTo>
                    <a:lnTo>
                      <a:pt x="41743" y="15944"/>
                    </a:lnTo>
                    <a:lnTo>
                      <a:pt x="41722" y="15881"/>
                    </a:lnTo>
                    <a:lnTo>
                      <a:pt x="41659" y="15861"/>
                    </a:lnTo>
                    <a:lnTo>
                      <a:pt x="41596" y="15881"/>
                    </a:lnTo>
                    <a:lnTo>
                      <a:pt x="41638" y="15819"/>
                    </a:lnTo>
                    <a:lnTo>
                      <a:pt x="41701" y="15756"/>
                    </a:lnTo>
                    <a:lnTo>
                      <a:pt x="41722" y="15777"/>
                    </a:lnTo>
                    <a:lnTo>
                      <a:pt x="41764" y="15819"/>
                    </a:lnTo>
                    <a:lnTo>
                      <a:pt x="41826" y="15881"/>
                    </a:lnTo>
                    <a:lnTo>
                      <a:pt x="41826" y="15965"/>
                    </a:lnTo>
                    <a:lnTo>
                      <a:pt x="41952" y="15965"/>
                    </a:lnTo>
                    <a:lnTo>
                      <a:pt x="42015" y="15944"/>
                    </a:lnTo>
                    <a:lnTo>
                      <a:pt x="42036" y="15923"/>
                    </a:lnTo>
                    <a:lnTo>
                      <a:pt x="42015" y="15840"/>
                    </a:lnTo>
                    <a:lnTo>
                      <a:pt x="41931" y="15777"/>
                    </a:lnTo>
                    <a:lnTo>
                      <a:pt x="41931" y="15714"/>
                    </a:lnTo>
                    <a:lnTo>
                      <a:pt x="41910" y="15651"/>
                    </a:lnTo>
                    <a:lnTo>
                      <a:pt x="41805" y="15651"/>
                    </a:lnTo>
                    <a:lnTo>
                      <a:pt x="41847" y="15547"/>
                    </a:lnTo>
                    <a:lnTo>
                      <a:pt x="41805" y="15463"/>
                    </a:lnTo>
                    <a:lnTo>
                      <a:pt x="41701" y="15463"/>
                    </a:lnTo>
                    <a:lnTo>
                      <a:pt x="41743" y="15400"/>
                    </a:lnTo>
                    <a:lnTo>
                      <a:pt x="41722" y="15358"/>
                    </a:lnTo>
                    <a:lnTo>
                      <a:pt x="41596" y="15442"/>
                    </a:lnTo>
                    <a:lnTo>
                      <a:pt x="41533" y="15526"/>
                    </a:lnTo>
                    <a:lnTo>
                      <a:pt x="41554" y="15651"/>
                    </a:lnTo>
                    <a:lnTo>
                      <a:pt x="41533" y="15651"/>
                    </a:lnTo>
                    <a:lnTo>
                      <a:pt x="41492" y="15609"/>
                    </a:lnTo>
                    <a:lnTo>
                      <a:pt x="41492" y="15442"/>
                    </a:lnTo>
                    <a:lnTo>
                      <a:pt x="41450" y="15421"/>
                    </a:lnTo>
                    <a:lnTo>
                      <a:pt x="41408" y="15442"/>
                    </a:lnTo>
                    <a:lnTo>
                      <a:pt x="41408" y="15526"/>
                    </a:lnTo>
                    <a:lnTo>
                      <a:pt x="41324" y="15651"/>
                    </a:lnTo>
                    <a:lnTo>
                      <a:pt x="41282" y="15714"/>
                    </a:lnTo>
                    <a:lnTo>
                      <a:pt x="41282" y="15714"/>
                    </a:lnTo>
                    <a:lnTo>
                      <a:pt x="41303" y="15630"/>
                    </a:lnTo>
                    <a:lnTo>
                      <a:pt x="41303" y="15505"/>
                    </a:lnTo>
                    <a:lnTo>
                      <a:pt x="41387" y="15358"/>
                    </a:lnTo>
                    <a:lnTo>
                      <a:pt x="41387" y="15296"/>
                    </a:lnTo>
                    <a:lnTo>
                      <a:pt x="41282" y="15317"/>
                    </a:lnTo>
                    <a:lnTo>
                      <a:pt x="41178" y="15442"/>
                    </a:lnTo>
                    <a:lnTo>
                      <a:pt x="41178" y="15505"/>
                    </a:lnTo>
                    <a:lnTo>
                      <a:pt x="41094" y="15568"/>
                    </a:lnTo>
                    <a:lnTo>
                      <a:pt x="41010" y="15568"/>
                    </a:lnTo>
                    <a:lnTo>
                      <a:pt x="41010" y="15505"/>
                    </a:lnTo>
                    <a:lnTo>
                      <a:pt x="41073" y="15400"/>
                    </a:lnTo>
                    <a:lnTo>
                      <a:pt x="41199" y="15337"/>
                    </a:lnTo>
                    <a:lnTo>
                      <a:pt x="41241" y="15233"/>
                    </a:lnTo>
                    <a:lnTo>
                      <a:pt x="41303" y="15149"/>
                    </a:lnTo>
                    <a:lnTo>
                      <a:pt x="41345" y="15149"/>
                    </a:lnTo>
                    <a:lnTo>
                      <a:pt x="41429" y="15086"/>
                    </a:lnTo>
                    <a:lnTo>
                      <a:pt x="41450" y="15024"/>
                    </a:lnTo>
                    <a:lnTo>
                      <a:pt x="41387" y="15003"/>
                    </a:lnTo>
                    <a:lnTo>
                      <a:pt x="41282" y="15086"/>
                    </a:lnTo>
                    <a:lnTo>
                      <a:pt x="41199" y="15149"/>
                    </a:lnTo>
                    <a:lnTo>
                      <a:pt x="41115" y="15191"/>
                    </a:lnTo>
                    <a:lnTo>
                      <a:pt x="41010" y="15296"/>
                    </a:lnTo>
                    <a:lnTo>
                      <a:pt x="41073" y="15191"/>
                    </a:lnTo>
                    <a:lnTo>
                      <a:pt x="41136" y="15086"/>
                    </a:lnTo>
                    <a:lnTo>
                      <a:pt x="41115" y="15086"/>
                    </a:lnTo>
                    <a:lnTo>
                      <a:pt x="41010" y="15107"/>
                    </a:lnTo>
                    <a:lnTo>
                      <a:pt x="40969" y="15149"/>
                    </a:lnTo>
                    <a:lnTo>
                      <a:pt x="40801" y="15128"/>
                    </a:lnTo>
                    <a:lnTo>
                      <a:pt x="40696" y="15128"/>
                    </a:lnTo>
                    <a:lnTo>
                      <a:pt x="40655" y="15086"/>
                    </a:lnTo>
                    <a:lnTo>
                      <a:pt x="40759" y="15086"/>
                    </a:lnTo>
                    <a:lnTo>
                      <a:pt x="40969" y="15024"/>
                    </a:lnTo>
                    <a:lnTo>
                      <a:pt x="40864" y="14982"/>
                    </a:lnTo>
                    <a:lnTo>
                      <a:pt x="40780" y="14919"/>
                    </a:lnTo>
                    <a:lnTo>
                      <a:pt x="40864" y="14919"/>
                    </a:lnTo>
                    <a:lnTo>
                      <a:pt x="40927" y="14898"/>
                    </a:lnTo>
                    <a:lnTo>
                      <a:pt x="40885" y="14793"/>
                    </a:lnTo>
                    <a:lnTo>
                      <a:pt x="40801" y="14773"/>
                    </a:lnTo>
                    <a:lnTo>
                      <a:pt x="40801" y="14731"/>
                    </a:lnTo>
                    <a:lnTo>
                      <a:pt x="40885" y="14689"/>
                    </a:lnTo>
                    <a:lnTo>
                      <a:pt x="40885" y="14605"/>
                    </a:lnTo>
                    <a:lnTo>
                      <a:pt x="40864" y="14480"/>
                    </a:lnTo>
                    <a:lnTo>
                      <a:pt x="40822" y="14417"/>
                    </a:lnTo>
                    <a:lnTo>
                      <a:pt x="40696" y="14480"/>
                    </a:lnTo>
                    <a:lnTo>
                      <a:pt x="40655" y="14521"/>
                    </a:lnTo>
                    <a:lnTo>
                      <a:pt x="40592" y="14501"/>
                    </a:lnTo>
                    <a:lnTo>
                      <a:pt x="40571" y="14521"/>
                    </a:lnTo>
                    <a:lnTo>
                      <a:pt x="40550" y="14501"/>
                    </a:lnTo>
                    <a:lnTo>
                      <a:pt x="40592" y="14417"/>
                    </a:lnTo>
                    <a:lnTo>
                      <a:pt x="40613" y="14312"/>
                    </a:lnTo>
                    <a:lnTo>
                      <a:pt x="40759" y="14291"/>
                    </a:lnTo>
                    <a:lnTo>
                      <a:pt x="40801" y="14249"/>
                    </a:lnTo>
                    <a:lnTo>
                      <a:pt x="40801" y="14103"/>
                    </a:lnTo>
                    <a:lnTo>
                      <a:pt x="40780" y="14061"/>
                    </a:lnTo>
                    <a:lnTo>
                      <a:pt x="40696" y="14145"/>
                    </a:lnTo>
                    <a:lnTo>
                      <a:pt x="40571" y="14249"/>
                    </a:lnTo>
                    <a:lnTo>
                      <a:pt x="40508" y="14312"/>
                    </a:lnTo>
                    <a:lnTo>
                      <a:pt x="40445" y="14375"/>
                    </a:lnTo>
                    <a:lnTo>
                      <a:pt x="40445" y="14480"/>
                    </a:lnTo>
                    <a:lnTo>
                      <a:pt x="40445" y="14563"/>
                    </a:lnTo>
                    <a:lnTo>
                      <a:pt x="40278" y="14291"/>
                    </a:lnTo>
                    <a:lnTo>
                      <a:pt x="40278" y="14187"/>
                    </a:lnTo>
                    <a:lnTo>
                      <a:pt x="40278" y="14082"/>
                    </a:lnTo>
                    <a:lnTo>
                      <a:pt x="40341" y="13998"/>
                    </a:lnTo>
                    <a:lnTo>
                      <a:pt x="40424" y="13873"/>
                    </a:lnTo>
                    <a:lnTo>
                      <a:pt x="40466" y="13789"/>
                    </a:lnTo>
                    <a:lnTo>
                      <a:pt x="40424" y="13768"/>
                    </a:lnTo>
                    <a:lnTo>
                      <a:pt x="40362" y="13831"/>
                    </a:lnTo>
                    <a:lnTo>
                      <a:pt x="40299" y="13894"/>
                    </a:lnTo>
                    <a:lnTo>
                      <a:pt x="40299" y="13936"/>
                    </a:lnTo>
                    <a:lnTo>
                      <a:pt x="40194" y="13977"/>
                    </a:lnTo>
                    <a:lnTo>
                      <a:pt x="40152" y="14061"/>
                    </a:lnTo>
                    <a:lnTo>
                      <a:pt x="40152" y="14103"/>
                    </a:lnTo>
                    <a:lnTo>
                      <a:pt x="40069" y="14249"/>
                    </a:lnTo>
                    <a:lnTo>
                      <a:pt x="40027" y="14270"/>
                    </a:lnTo>
                    <a:lnTo>
                      <a:pt x="40027" y="14187"/>
                    </a:lnTo>
                    <a:lnTo>
                      <a:pt x="40069" y="14082"/>
                    </a:lnTo>
                    <a:lnTo>
                      <a:pt x="40173" y="13894"/>
                    </a:lnTo>
                    <a:lnTo>
                      <a:pt x="40215" y="13852"/>
                    </a:lnTo>
                    <a:lnTo>
                      <a:pt x="40194" y="13768"/>
                    </a:lnTo>
                    <a:lnTo>
                      <a:pt x="40111" y="13768"/>
                    </a:lnTo>
                    <a:lnTo>
                      <a:pt x="40048" y="13852"/>
                    </a:lnTo>
                    <a:lnTo>
                      <a:pt x="40048" y="13936"/>
                    </a:lnTo>
                    <a:lnTo>
                      <a:pt x="40006" y="13957"/>
                    </a:lnTo>
                    <a:lnTo>
                      <a:pt x="40006" y="13873"/>
                    </a:lnTo>
                    <a:lnTo>
                      <a:pt x="40069" y="13747"/>
                    </a:lnTo>
                    <a:lnTo>
                      <a:pt x="40090" y="13685"/>
                    </a:lnTo>
                    <a:lnTo>
                      <a:pt x="40048" y="13622"/>
                    </a:lnTo>
                    <a:lnTo>
                      <a:pt x="39943" y="13580"/>
                    </a:lnTo>
                    <a:lnTo>
                      <a:pt x="39964" y="13559"/>
                    </a:lnTo>
                    <a:lnTo>
                      <a:pt x="39901" y="13517"/>
                    </a:lnTo>
                    <a:lnTo>
                      <a:pt x="39776" y="13517"/>
                    </a:lnTo>
                    <a:lnTo>
                      <a:pt x="39692" y="13538"/>
                    </a:lnTo>
                    <a:lnTo>
                      <a:pt x="39734" y="13454"/>
                    </a:lnTo>
                    <a:lnTo>
                      <a:pt x="39818" y="13433"/>
                    </a:lnTo>
                    <a:lnTo>
                      <a:pt x="39713" y="13413"/>
                    </a:lnTo>
                    <a:lnTo>
                      <a:pt x="39567" y="13413"/>
                    </a:lnTo>
                    <a:lnTo>
                      <a:pt x="39504" y="13517"/>
                    </a:lnTo>
                    <a:lnTo>
                      <a:pt x="39504" y="13433"/>
                    </a:lnTo>
                    <a:lnTo>
                      <a:pt x="39671" y="13350"/>
                    </a:lnTo>
                    <a:lnTo>
                      <a:pt x="39818" y="13329"/>
                    </a:lnTo>
                    <a:lnTo>
                      <a:pt x="39860" y="13371"/>
                    </a:lnTo>
                    <a:lnTo>
                      <a:pt x="39964" y="13392"/>
                    </a:lnTo>
                    <a:lnTo>
                      <a:pt x="39985" y="13350"/>
                    </a:lnTo>
                    <a:lnTo>
                      <a:pt x="40027" y="13266"/>
                    </a:lnTo>
                    <a:lnTo>
                      <a:pt x="39943" y="13266"/>
                    </a:lnTo>
                    <a:lnTo>
                      <a:pt x="39839" y="13245"/>
                    </a:lnTo>
                    <a:lnTo>
                      <a:pt x="39734" y="13182"/>
                    </a:lnTo>
                    <a:lnTo>
                      <a:pt x="39650" y="13182"/>
                    </a:lnTo>
                    <a:lnTo>
                      <a:pt x="39650" y="13287"/>
                    </a:lnTo>
                    <a:lnTo>
                      <a:pt x="39608" y="13287"/>
                    </a:lnTo>
                    <a:lnTo>
                      <a:pt x="39608" y="13245"/>
                    </a:lnTo>
                    <a:lnTo>
                      <a:pt x="39629" y="13182"/>
                    </a:lnTo>
                    <a:lnTo>
                      <a:pt x="39629" y="13140"/>
                    </a:lnTo>
                    <a:lnTo>
                      <a:pt x="39525" y="13140"/>
                    </a:lnTo>
                    <a:lnTo>
                      <a:pt x="39525" y="13182"/>
                    </a:lnTo>
                    <a:lnTo>
                      <a:pt x="39462" y="13224"/>
                    </a:lnTo>
                    <a:lnTo>
                      <a:pt x="39441" y="13161"/>
                    </a:lnTo>
                    <a:lnTo>
                      <a:pt x="39441" y="13078"/>
                    </a:lnTo>
                    <a:lnTo>
                      <a:pt x="39399" y="13057"/>
                    </a:lnTo>
                    <a:lnTo>
                      <a:pt x="39357" y="13078"/>
                    </a:lnTo>
                    <a:lnTo>
                      <a:pt x="39316" y="13036"/>
                    </a:lnTo>
                    <a:lnTo>
                      <a:pt x="39232" y="12994"/>
                    </a:lnTo>
                    <a:lnTo>
                      <a:pt x="39148" y="12994"/>
                    </a:lnTo>
                    <a:lnTo>
                      <a:pt x="39232" y="12910"/>
                    </a:lnTo>
                    <a:lnTo>
                      <a:pt x="39295" y="12868"/>
                    </a:lnTo>
                    <a:lnTo>
                      <a:pt x="39441" y="12973"/>
                    </a:lnTo>
                    <a:lnTo>
                      <a:pt x="39504" y="12973"/>
                    </a:lnTo>
                    <a:lnTo>
                      <a:pt x="39462" y="12931"/>
                    </a:lnTo>
                    <a:lnTo>
                      <a:pt x="39169" y="12764"/>
                    </a:lnTo>
                    <a:lnTo>
                      <a:pt x="39044" y="12743"/>
                    </a:lnTo>
                    <a:lnTo>
                      <a:pt x="39023" y="12722"/>
                    </a:lnTo>
                    <a:lnTo>
                      <a:pt x="39106" y="12722"/>
                    </a:lnTo>
                    <a:lnTo>
                      <a:pt x="39316" y="12806"/>
                    </a:lnTo>
                    <a:lnTo>
                      <a:pt x="39441" y="12806"/>
                    </a:lnTo>
                    <a:lnTo>
                      <a:pt x="39650" y="12848"/>
                    </a:lnTo>
                    <a:lnTo>
                      <a:pt x="39692" y="12848"/>
                    </a:lnTo>
                    <a:lnTo>
                      <a:pt x="39671" y="12806"/>
                    </a:lnTo>
                    <a:lnTo>
                      <a:pt x="39671" y="12722"/>
                    </a:lnTo>
                    <a:lnTo>
                      <a:pt x="39629" y="12659"/>
                    </a:lnTo>
                    <a:lnTo>
                      <a:pt x="39546" y="12638"/>
                    </a:lnTo>
                    <a:lnTo>
                      <a:pt x="39462" y="12596"/>
                    </a:lnTo>
                    <a:lnTo>
                      <a:pt x="39483" y="12555"/>
                    </a:lnTo>
                    <a:lnTo>
                      <a:pt x="39546" y="12555"/>
                    </a:lnTo>
                    <a:lnTo>
                      <a:pt x="39567" y="12617"/>
                    </a:lnTo>
                    <a:lnTo>
                      <a:pt x="39629" y="12638"/>
                    </a:lnTo>
                    <a:lnTo>
                      <a:pt x="39671" y="12617"/>
                    </a:lnTo>
                    <a:lnTo>
                      <a:pt x="39776" y="12617"/>
                    </a:lnTo>
                    <a:lnTo>
                      <a:pt x="39797" y="12596"/>
                    </a:lnTo>
                    <a:lnTo>
                      <a:pt x="39797" y="12534"/>
                    </a:lnTo>
                    <a:lnTo>
                      <a:pt x="39734" y="12513"/>
                    </a:lnTo>
                    <a:lnTo>
                      <a:pt x="39734" y="12450"/>
                    </a:lnTo>
                    <a:lnTo>
                      <a:pt x="39671" y="12387"/>
                    </a:lnTo>
                    <a:lnTo>
                      <a:pt x="39588" y="12408"/>
                    </a:lnTo>
                    <a:lnTo>
                      <a:pt x="39525" y="12450"/>
                    </a:lnTo>
                    <a:lnTo>
                      <a:pt x="39378" y="12450"/>
                    </a:lnTo>
                    <a:lnTo>
                      <a:pt x="39357" y="12513"/>
                    </a:lnTo>
                    <a:lnTo>
                      <a:pt x="39316" y="12513"/>
                    </a:lnTo>
                    <a:lnTo>
                      <a:pt x="39274" y="12429"/>
                    </a:lnTo>
                    <a:lnTo>
                      <a:pt x="39378" y="12387"/>
                    </a:lnTo>
                    <a:lnTo>
                      <a:pt x="39525" y="12387"/>
                    </a:lnTo>
                    <a:lnTo>
                      <a:pt x="39567" y="12345"/>
                    </a:lnTo>
                    <a:lnTo>
                      <a:pt x="39692" y="12345"/>
                    </a:lnTo>
                    <a:lnTo>
                      <a:pt x="39734" y="12304"/>
                    </a:lnTo>
                    <a:lnTo>
                      <a:pt x="39650" y="12283"/>
                    </a:lnTo>
                    <a:lnTo>
                      <a:pt x="39546" y="12241"/>
                    </a:lnTo>
                    <a:lnTo>
                      <a:pt x="39525" y="12199"/>
                    </a:lnTo>
                    <a:lnTo>
                      <a:pt x="39588" y="12241"/>
                    </a:lnTo>
                    <a:lnTo>
                      <a:pt x="39776" y="12241"/>
                    </a:lnTo>
                    <a:lnTo>
                      <a:pt x="39839" y="12283"/>
                    </a:lnTo>
                    <a:lnTo>
                      <a:pt x="39964" y="12429"/>
                    </a:lnTo>
                    <a:lnTo>
                      <a:pt x="40048" y="12450"/>
                    </a:lnTo>
                    <a:lnTo>
                      <a:pt x="40090" y="12429"/>
                    </a:lnTo>
                    <a:lnTo>
                      <a:pt x="40111" y="12492"/>
                    </a:lnTo>
                    <a:lnTo>
                      <a:pt x="40173" y="12513"/>
                    </a:lnTo>
                    <a:lnTo>
                      <a:pt x="40215" y="12450"/>
                    </a:lnTo>
                    <a:lnTo>
                      <a:pt x="40278" y="12450"/>
                    </a:lnTo>
                    <a:lnTo>
                      <a:pt x="40320" y="12555"/>
                    </a:lnTo>
                    <a:lnTo>
                      <a:pt x="40404" y="12555"/>
                    </a:lnTo>
                    <a:lnTo>
                      <a:pt x="40466" y="12534"/>
                    </a:lnTo>
                    <a:lnTo>
                      <a:pt x="40466" y="12408"/>
                    </a:lnTo>
                    <a:lnTo>
                      <a:pt x="40404" y="12324"/>
                    </a:lnTo>
                    <a:lnTo>
                      <a:pt x="40383" y="12241"/>
                    </a:lnTo>
                    <a:lnTo>
                      <a:pt x="40278" y="12199"/>
                    </a:lnTo>
                    <a:lnTo>
                      <a:pt x="40194" y="12136"/>
                    </a:lnTo>
                    <a:lnTo>
                      <a:pt x="40152" y="12115"/>
                    </a:lnTo>
                    <a:lnTo>
                      <a:pt x="40090" y="12136"/>
                    </a:lnTo>
                    <a:lnTo>
                      <a:pt x="40048" y="12178"/>
                    </a:lnTo>
                    <a:lnTo>
                      <a:pt x="39964" y="12115"/>
                    </a:lnTo>
                    <a:lnTo>
                      <a:pt x="39797" y="11990"/>
                    </a:lnTo>
                    <a:lnTo>
                      <a:pt x="39692" y="11969"/>
                    </a:lnTo>
                    <a:lnTo>
                      <a:pt x="39483" y="11990"/>
                    </a:lnTo>
                    <a:lnTo>
                      <a:pt x="39420" y="11969"/>
                    </a:lnTo>
                    <a:lnTo>
                      <a:pt x="39588" y="11927"/>
                    </a:lnTo>
                    <a:lnTo>
                      <a:pt x="39671" y="11864"/>
                    </a:lnTo>
                    <a:lnTo>
                      <a:pt x="39755" y="11864"/>
                    </a:lnTo>
                    <a:lnTo>
                      <a:pt x="39776" y="11885"/>
                    </a:lnTo>
                    <a:lnTo>
                      <a:pt x="39860" y="11885"/>
                    </a:lnTo>
                    <a:lnTo>
                      <a:pt x="39943" y="11822"/>
                    </a:lnTo>
                    <a:lnTo>
                      <a:pt x="40006" y="11780"/>
                    </a:lnTo>
                    <a:lnTo>
                      <a:pt x="40173" y="11780"/>
                    </a:lnTo>
                    <a:lnTo>
                      <a:pt x="40257" y="11822"/>
                    </a:lnTo>
                    <a:lnTo>
                      <a:pt x="40383" y="11822"/>
                    </a:lnTo>
                    <a:lnTo>
                      <a:pt x="40424" y="11760"/>
                    </a:lnTo>
                    <a:lnTo>
                      <a:pt x="40466" y="11676"/>
                    </a:lnTo>
                    <a:lnTo>
                      <a:pt x="40404" y="11592"/>
                    </a:lnTo>
                    <a:lnTo>
                      <a:pt x="40383" y="11467"/>
                    </a:lnTo>
                    <a:lnTo>
                      <a:pt x="40278" y="11236"/>
                    </a:lnTo>
                    <a:lnTo>
                      <a:pt x="40257" y="11090"/>
                    </a:lnTo>
                    <a:lnTo>
                      <a:pt x="40194" y="11132"/>
                    </a:lnTo>
                    <a:lnTo>
                      <a:pt x="40173" y="11090"/>
                    </a:lnTo>
                    <a:lnTo>
                      <a:pt x="40090" y="11132"/>
                    </a:lnTo>
                    <a:lnTo>
                      <a:pt x="40090" y="11174"/>
                    </a:lnTo>
                    <a:lnTo>
                      <a:pt x="40048" y="11278"/>
                    </a:lnTo>
                    <a:lnTo>
                      <a:pt x="40069" y="11299"/>
                    </a:lnTo>
                    <a:lnTo>
                      <a:pt x="40069" y="11383"/>
                    </a:lnTo>
                    <a:lnTo>
                      <a:pt x="40006" y="11404"/>
                    </a:lnTo>
                    <a:lnTo>
                      <a:pt x="39901" y="11467"/>
                    </a:lnTo>
                    <a:lnTo>
                      <a:pt x="39839" y="11550"/>
                    </a:lnTo>
                    <a:lnTo>
                      <a:pt x="39734" y="11508"/>
                    </a:lnTo>
                    <a:lnTo>
                      <a:pt x="39650" y="11488"/>
                    </a:lnTo>
                    <a:lnTo>
                      <a:pt x="39546" y="11508"/>
                    </a:lnTo>
                    <a:lnTo>
                      <a:pt x="39462" y="11613"/>
                    </a:lnTo>
                    <a:lnTo>
                      <a:pt x="39357" y="11718"/>
                    </a:lnTo>
                    <a:lnTo>
                      <a:pt x="39316" y="11697"/>
                    </a:lnTo>
                    <a:lnTo>
                      <a:pt x="39232" y="11676"/>
                    </a:lnTo>
                    <a:lnTo>
                      <a:pt x="39127" y="11697"/>
                    </a:lnTo>
                    <a:lnTo>
                      <a:pt x="39085" y="11697"/>
                    </a:lnTo>
                    <a:lnTo>
                      <a:pt x="39190" y="11592"/>
                    </a:lnTo>
                    <a:lnTo>
                      <a:pt x="39232" y="11571"/>
                    </a:lnTo>
                    <a:lnTo>
                      <a:pt x="39316" y="11613"/>
                    </a:lnTo>
                    <a:lnTo>
                      <a:pt x="39420" y="11571"/>
                    </a:lnTo>
                    <a:lnTo>
                      <a:pt x="39462" y="11467"/>
                    </a:lnTo>
                    <a:lnTo>
                      <a:pt x="39546" y="11404"/>
                    </a:lnTo>
                    <a:lnTo>
                      <a:pt x="39588" y="11404"/>
                    </a:lnTo>
                    <a:lnTo>
                      <a:pt x="39692" y="11362"/>
                    </a:lnTo>
                    <a:lnTo>
                      <a:pt x="39776" y="11299"/>
                    </a:lnTo>
                    <a:lnTo>
                      <a:pt x="39776" y="11174"/>
                    </a:lnTo>
                    <a:lnTo>
                      <a:pt x="39776" y="11132"/>
                    </a:lnTo>
                    <a:lnTo>
                      <a:pt x="39692" y="11132"/>
                    </a:lnTo>
                    <a:lnTo>
                      <a:pt x="39629" y="11153"/>
                    </a:lnTo>
                    <a:lnTo>
                      <a:pt x="39546" y="11132"/>
                    </a:lnTo>
                    <a:lnTo>
                      <a:pt x="39420" y="11132"/>
                    </a:lnTo>
                    <a:lnTo>
                      <a:pt x="39253" y="11278"/>
                    </a:lnTo>
                    <a:lnTo>
                      <a:pt x="39148" y="11383"/>
                    </a:lnTo>
                    <a:lnTo>
                      <a:pt x="38960" y="11404"/>
                    </a:lnTo>
                    <a:lnTo>
                      <a:pt x="39023" y="11362"/>
                    </a:lnTo>
                    <a:lnTo>
                      <a:pt x="39148" y="11341"/>
                    </a:lnTo>
                    <a:lnTo>
                      <a:pt x="39169" y="11257"/>
                    </a:lnTo>
                    <a:lnTo>
                      <a:pt x="39127" y="11236"/>
                    </a:lnTo>
                    <a:lnTo>
                      <a:pt x="39023" y="11236"/>
                    </a:lnTo>
                    <a:lnTo>
                      <a:pt x="39190" y="11153"/>
                    </a:lnTo>
                    <a:lnTo>
                      <a:pt x="39295" y="11153"/>
                    </a:lnTo>
                    <a:lnTo>
                      <a:pt x="39441" y="11048"/>
                    </a:lnTo>
                    <a:lnTo>
                      <a:pt x="39567" y="11048"/>
                    </a:lnTo>
                    <a:lnTo>
                      <a:pt x="39650" y="11027"/>
                    </a:lnTo>
                    <a:lnTo>
                      <a:pt x="39839" y="11027"/>
                    </a:lnTo>
                    <a:lnTo>
                      <a:pt x="39922" y="10944"/>
                    </a:lnTo>
                    <a:lnTo>
                      <a:pt x="39964" y="10881"/>
                    </a:lnTo>
                    <a:lnTo>
                      <a:pt x="39985" y="10839"/>
                    </a:lnTo>
                    <a:lnTo>
                      <a:pt x="40069" y="10818"/>
                    </a:lnTo>
                    <a:lnTo>
                      <a:pt x="40069" y="10923"/>
                    </a:lnTo>
                    <a:lnTo>
                      <a:pt x="40132" y="10944"/>
                    </a:lnTo>
                    <a:lnTo>
                      <a:pt x="40236" y="10839"/>
                    </a:lnTo>
                    <a:lnTo>
                      <a:pt x="40257" y="10734"/>
                    </a:lnTo>
                    <a:lnTo>
                      <a:pt x="40236" y="10672"/>
                    </a:lnTo>
                    <a:lnTo>
                      <a:pt x="40152" y="10630"/>
                    </a:lnTo>
                    <a:lnTo>
                      <a:pt x="40090" y="10525"/>
                    </a:lnTo>
                    <a:lnTo>
                      <a:pt x="39964" y="10400"/>
                    </a:lnTo>
                    <a:lnTo>
                      <a:pt x="39922" y="10295"/>
                    </a:lnTo>
                    <a:lnTo>
                      <a:pt x="39839" y="10295"/>
                    </a:lnTo>
                    <a:lnTo>
                      <a:pt x="39755" y="10337"/>
                    </a:lnTo>
                    <a:lnTo>
                      <a:pt x="39713" y="10400"/>
                    </a:lnTo>
                    <a:lnTo>
                      <a:pt x="39629" y="10420"/>
                    </a:lnTo>
                    <a:lnTo>
                      <a:pt x="39525" y="10504"/>
                    </a:lnTo>
                    <a:lnTo>
                      <a:pt x="39420" y="10504"/>
                    </a:lnTo>
                    <a:lnTo>
                      <a:pt x="39336" y="10567"/>
                    </a:lnTo>
                    <a:lnTo>
                      <a:pt x="39316" y="10546"/>
                    </a:lnTo>
                    <a:lnTo>
                      <a:pt x="39336" y="10441"/>
                    </a:lnTo>
                    <a:lnTo>
                      <a:pt x="39420" y="10400"/>
                    </a:lnTo>
                    <a:lnTo>
                      <a:pt x="39525" y="10400"/>
                    </a:lnTo>
                    <a:lnTo>
                      <a:pt x="39650" y="10253"/>
                    </a:lnTo>
                    <a:lnTo>
                      <a:pt x="39713" y="10190"/>
                    </a:lnTo>
                    <a:lnTo>
                      <a:pt x="39713" y="10127"/>
                    </a:lnTo>
                    <a:lnTo>
                      <a:pt x="39629" y="10148"/>
                    </a:lnTo>
                    <a:lnTo>
                      <a:pt x="39462" y="10211"/>
                    </a:lnTo>
                    <a:lnTo>
                      <a:pt x="39316" y="10316"/>
                    </a:lnTo>
                    <a:lnTo>
                      <a:pt x="39253" y="10316"/>
                    </a:lnTo>
                    <a:lnTo>
                      <a:pt x="39211" y="10358"/>
                    </a:lnTo>
                    <a:lnTo>
                      <a:pt x="39169" y="10441"/>
                    </a:lnTo>
                    <a:lnTo>
                      <a:pt x="39106" y="10630"/>
                    </a:lnTo>
                    <a:lnTo>
                      <a:pt x="38918" y="10839"/>
                    </a:lnTo>
                    <a:lnTo>
                      <a:pt x="38730" y="10944"/>
                    </a:lnTo>
                    <a:lnTo>
                      <a:pt x="38730" y="10923"/>
                    </a:lnTo>
                    <a:lnTo>
                      <a:pt x="38813" y="10839"/>
                    </a:lnTo>
                    <a:lnTo>
                      <a:pt x="38939" y="10713"/>
                    </a:lnTo>
                    <a:lnTo>
                      <a:pt x="39023" y="10567"/>
                    </a:lnTo>
                    <a:lnTo>
                      <a:pt x="39064" y="10525"/>
                    </a:lnTo>
                    <a:lnTo>
                      <a:pt x="39064" y="10462"/>
                    </a:lnTo>
                    <a:lnTo>
                      <a:pt x="39023" y="10462"/>
                    </a:lnTo>
                    <a:lnTo>
                      <a:pt x="39002" y="10441"/>
                    </a:lnTo>
                    <a:lnTo>
                      <a:pt x="38939" y="10462"/>
                    </a:lnTo>
                    <a:lnTo>
                      <a:pt x="38855" y="10609"/>
                    </a:lnTo>
                    <a:lnTo>
                      <a:pt x="38730" y="10734"/>
                    </a:lnTo>
                    <a:lnTo>
                      <a:pt x="38688" y="10734"/>
                    </a:lnTo>
                    <a:lnTo>
                      <a:pt x="38709" y="10651"/>
                    </a:lnTo>
                    <a:lnTo>
                      <a:pt x="38730" y="10567"/>
                    </a:lnTo>
                    <a:lnTo>
                      <a:pt x="38834" y="10462"/>
                    </a:lnTo>
                    <a:lnTo>
                      <a:pt x="38876" y="10400"/>
                    </a:lnTo>
                    <a:lnTo>
                      <a:pt x="38918" y="10316"/>
                    </a:lnTo>
                    <a:lnTo>
                      <a:pt x="39002" y="10316"/>
                    </a:lnTo>
                    <a:lnTo>
                      <a:pt x="39044" y="10337"/>
                    </a:lnTo>
                    <a:lnTo>
                      <a:pt x="39148" y="10337"/>
                    </a:lnTo>
                    <a:lnTo>
                      <a:pt x="39190" y="10295"/>
                    </a:lnTo>
                    <a:lnTo>
                      <a:pt x="39253" y="10211"/>
                    </a:lnTo>
                    <a:lnTo>
                      <a:pt x="39357" y="10148"/>
                    </a:lnTo>
                    <a:lnTo>
                      <a:pt x="39462" y="10023"/>
                    </a:lnTo>
                    <a:lnTo>
                      <a:pt x="39525" y="9918"/>
                    </a:lnTo>
                    <a:lnTo>
                      <a:pt x="39483" y="9814"/>
                    </a:lnTo>
                    <a:lnTo>
                      <a:pt x="39525" y="9730"/>
                    </a:lnTo>
                    <a:lnTo>
                      <a:pt x="39483" y="9709"/>
                    </a:lnTo>
                    <a:lnTo>
                      <a:pt x="39336" y="9793"/>
                    </a:lnTo>
                    <a:lnTo>
                      <a:pt x="39274" y="9876"/>
                    </a:lnTo>
                    <a:lnTo>
                      <a:pt x="39274" y="9981"/>
                    </a:lnTo>
                    <a:lnTo>
                      <a:pt x="39253" y="10107"/>
                    </a:lnTo>
                    <a:lnTo>
                      <a:pt x="39211" y="10127"/>
                    </a:lnTo>
                    <a:lnTo>
                      <a:pt x="39232" y="10086"/>
                    </a:lnTo>
                    <a:lnTo>
                      <a:pt x="39232" y="10023"/>
                    </a:lnTo>
                    <a:lnTo>
                      <a:pt x="39148" y="9981"/>
                    </a:lnTo>
                    <a:lnTo>
                      <a:pt x="39044" y="9981"/>
                    </a:lnTo>
                    <a:lnTo>
                      <a:pt x="38939" y="10044"/>
                    </a:lnTo>
                    <a:lnTo>
                      <a:pt x="38855" y="10023"/>
                    </a:lnTo>
                    <a:lnTo>
                      <a:pt x="38730" y="10044"/>
                    </a:lnTo>
                    <a:lnTo>
                      <a:pt x="38625" y="10107"/>
                    </a:lnTo>
                    <a:lnTo>
                      <a:pt x="38500" y="10107"/>
                    </a:lnTo>
                    <a:lnTo>
                      <a:pt x="38583" y="10044"/>
                    </a:lnTo>
                    <a:lnTo>
                      <a:pt x="38688" y="10002"/>
                    </a:lnTo>
                    <a:lnTo>
                      <a:pt x="38772" y="9897"/>
                    </a:lnTo>
                    <a:lnTo>
                      <a:pt x="38730" y="9814"/>
                    </a:lnTo>
                    <a:lnTo>
                      <a:pt x="38688" y="9814"/>
                    </a:lnTo>
                    <a:lnTo>
                      <a:pt x="38541" y="9835"/>
                    </a:lnTo>
                    <a:lnTo>
                      <a:pt x="38604" y="9772"/>
                    </a:lnTo>
                    <a:lnTo>
                      <a:pt x="38688" y="9772"/>
                    </a:lnTo>
                    <a:lnTo>
                      <a:pt x="38772" y="9709"/>
                    </a:lnTo>
                    <a:lnTo>
                      <a:pt x="38813" y="9604"/>
                    </a:lnTo>
                    <a:lnTo>
                      <a:pt x="38897" y="9583"/>
                    </a:lnTo>
                    <a:lnTo>
                      <a:pt x="38939" y="9521"/>
                    </a:lnTo>
                    <a:lnTo>
                      <a:pt x="39002" y="9521"/>
                    </a:lnTo>
                    <a:lnTo>
                      <a:pt x="39106" y="9604"/>
                    </a:lnTo>
                    <a:lnTo>
                      <a:pt x="39169" y="9667"/>
                    </a:lnTo>
                    <a:lnTo>
                      <a:pt x="39253" y="9667"/>
                    </a:lnTo>
                    <a:lnTo>
                      <a:pt x="39357" y="9521"/>
                    </a:lnTo>
                    <a:lnTo>
                      <a:pt x="39441" y="9458"/>
                    </a:lnTo>
                    <a:lnTo>
                      <a:pt x="39441" y="9395"/>
                    </a:lnTo>
                    <a:lnTo>
                      <a:pt x="39336" y="9270"/>
                    </a:lnTo>
                    <a:lnTo>
                      <a:pt x="39316" y="9165"/>
                    </a:lnTo>
                    <a:lnTo>
                      <a:pt x="39274" y="9060"/>
                    </a:lnTo>
                    <a:lnTo>
                      <a:pt x="39169" y="8956"/>
                    </a:lnTo>
                    <a:lnTo>
                      <a:pt x="39106" y="8893"/>
                    </a:lnTo>
                    <a:lnTo>
                      <a:pt x="39023" y="8726"/>
                    </a:lnTo>
                    <a:lnTo>
                      <a:pt x="38960" y="8747"/>
                    </a:lnTo>
                    <a:lnTo>
                      <a:pt x="38960" y="8830"/>
                    </a:lnTo>
                    <a:lnTo>
                      <a:pt x="38918" y="8893"/>
                    </a:lnTo>
                    <a:lnTo>
                      <a:pt x="38855" y="8935"/>
                    </a:lnTo>
                    <a:lnTo>
                      <a:pt x="38834" y="8977"/>
                    </a:lnTo>
                    <a:lnTo>
                      <a:pt x="38834" y="9060"/>
                    </a:lnTo>
                    <a:lnTo>
                      <a:pt x="38751" y="9102"/>
                    </a:lnTo>
                    <a:lnTo>
                      <a:pt x="38709" y="9186"/>
                    </a:lnTo>
                    <a:lnTo>
                      <a:pt x="38709" y="9291"/>
                    </a:lnTo>
                    <a:lnTo>
                      <a:pt x="38583" y="9353"/>
                    </a:lnTo>
                    <a:lnTo>
                      <a:pt x="38500" y="9458"/>
                    </a:lnTo>
                    <a:lnTo>
                      <a:pt x="38479" y="9542"/>
                    </a:lnTo>
                    <a:lnTo>
                      <a:pt x="38416" y="9604"/>
                    </a:lnTo>
                    <a:lnTo>
                      <a:pt x="38374" y="9583"/>
                    </a:lnTo>
                    <a:lnTo>
                      <a:pt x="38395" y="9458"/>
                    </a:lnTo>
                    <a:lnTo>
                      <a:pt x="38500" y="9291"/>
                    </a:lnTo>
                    <a:lnTo>
                      <a:pt x="38583" y="9270"/>
                    </a:lnTo>
                    <a:lnTo>
                      <a:pt x="38583" y="9228"/>
                    </a:lnTo>
                    <a:lnTo>
                      <a:pt x="38541" y="9186"/>
                    </a:lnTo>
                    <a:lnTo>
                      <a:pt x="38500" y="9123"/>
                    </a:lnTo>
                    <a:lnTo>
                      <a:pt x="38186" y="9332"/>
                    </a:lnTo>
                    <a:lnTo>
                      <a:pt x="38060" y="9500"/>
                    </a:lnTo>
                    <a:lnTo>
                      <a:pt x="37997" y="9583"/>
                    </a:lnTo>
                    <a:lnTo>
                      <a:pt x="37893" y="9604"/>
                    </a:lnTo>
                    <a:lnTo>
                      <a:pt x="37893" y="9583"/>
                    </a:lnTo>
                    <a:lnTo>
                      <a:pt x="37956" y="9542"/>
                    </a:lnTo>
                    <a:lnTo>
                      <a:pt x="38039" y="9374"/>
                    </a:lnTo>
                    <a:lnTo>
                      <a:pt x="38060" y="9291"/>
                    </a:lnTo>
                    <a:lnTo>
                      <a:pt x="38186" y="9165"/>
                    </a:lnTo>
                    <a:lnTo>
                      <a:pt x="38248" y="9081"/>
                    </a:lnTo>
                    <a:lnTo>
                      <a:pt x="38207" y="9019"/>
                    </a:lnTo>
                    <a:lnTo>
                      <a:pt x="38207" y="8935"/>
                    </a:lnTo>
                    <a:lnTo>
                      <a:pt x="38081" y="9019"/>
                    </a:lnTo>
                    <a:lnTo>
                      <a:pt x="37935" y="9144"/>
                    </a:lnTo>
                    <a:lnTo>
                      <a:pt x="37893" y="9249"/>
                    </a:lnTo>
                    <a:lnTo>
                      <a:pt x="37809" y="9353"/>
                    </a:lnTo>
                    <a:lnTo>
                      <a:pt x="37788" y="9332"/>
                    </a:lnTo>
                    <a:lnTo>
                      <a:pt x="37809" y="9228"/>
                    </a:lnTo>
                    <a:lnTo>
                      <a:pt x="37872" y="9123"/>
                    </a:lnTo>
                    <a:lnTo>
                      <a:pt x="37809" y="9081"/>
                    </a:lnTo>
                    <a:lnTo>
                      <a:pt x="37809" y="9039"/>
                    </a:lnTo>
                    <a:lnTo>
                      <a:pt x="37893" y="9019"/>
                    </a:lnTo>
                    <a:lnTo>
                      <a:pt x="38081" y="8872"/>
                    </a:lnTo>
                    <a:lnTo>
                      <a:pt x="38269" y="8726"/>
                    </a:lnTo>
                    <a:lnTo>
                      <a:pt x="38269" y="8642"/>
                    </a:lnTo>
                    <a:lnTo>
                      <a:pt x="38186" y="8642"/>
                    </a:lnTo>
                    <a:lnTo>
                      <a:pt x="38060" y="8726"/>
                    </a:lnTo>
                    <a:lnTo>
                      <a:pt x="38018" y="8809"/>
                    </a:lnTo>
                    <a:lnTo>
                      <a:pt x="37914" y="8851"/>
                    </a:lnTo>
                    <a:lnTo>
                      <a:pt x="37914" y="8809"/>
                    </a:lnTo>
                    <a:lnTo>
                      <a:pt x="37893" y="8747"/>
                    </a:lnTo>
                    <a:lnTo>
                      <a:pt x="37704" y="8872"/>
                    </a:lnTo>
                    <a:lnTo>
                      <a:pt x="37642" y="8977"/>
                    </a:lnTo>
                    <a:lnTo>
                      <a:pt x="37558" y="9165"/>
                    </a:lnTo>
                    <a:lnTo>
                      <a:pt x="37432" y="9249"/>
                    </a:lnTo>
                    <a:lnTo>
                      <a:pt x="37349" y="9249"/>
                    </a:lnTo>
                    <a:lnTo>
                      <a:pt x="37432" y="9165"/>
                    </a:lnTo>
                    <a:lnTo>
                      <a:pt x="37558" y="9060"/>
                    </a:lnTo>
                    <a:lnTo>
                      <a:pt x="37600" y="8956"/>
                    </a:lnTo>
                    <a:lnTo>
                      <a:pt x="37579" y="8935"/>
                    </a:lnTo>
                    <a:lnTo>
                      <a:pt x="37495" y="8935"/>
                    </a:lnTo>
                    <a:lnTo>
                      <a:pt x="37600" y="8851"/>
                    </a:lnTo>
                    <a:lnTo>
                      <a:pt x="37746" y="8830"/>
                    </a:lnTo>
                    <a:lnTo>
                      <a:pt x="37788" y="8767"/>
                    </a:lnTo>
                    <a:lnTo>
                      <a:pt x="37767" y="8726"/>
                    </a:lnTo>
                    <a:lnTo>
                      <a:pt x="37683" y="8747"/>
                    </a:lnTo>
                    <a:lnTo>
                      <a:pt x="37558" y="8767"/>
                    </a:lnTo>
                    <a:lnTo>
                      <a:pt x="37474" y="8851"/>
                    </a:lnTo>
                    <a:lnTo>
                      <a:pt x="37391" y="8830"/>
                    </a:lnTo>
                    <a:lnTo>
                      <a:pt x="37600" y="8726"/>
                    </a:lnTo>
                    <a:lnTo>
                      <a:pt x="37579" y="8663"/>
                    </a:lnTo>
                    <a:lnTo>
                      <a:pt x="37474" y="8663"/>
                    </a:lnTo>
                    <a:lnTo>
                      <a:pt x="37537" y="8600"/>
                    </a:lnTo>
                    <a:lnTo>
                      <a:pt x="37642" y="8600"/>
                    </a:lnTo>
                    <a:lnTo>
                      <a:pt x="37683" y="8642"/>
                    </a:lnTo>
                    <a:lnTo>
                      <a:pt x="37809" y="8642"/>
                    </a:lnTo>
                    <a:lnTo>
                      <a:pt x="37872" y="8537"/>
                    </a:lnTo>
                    <a:lnTo>
                      <a:pt x="37997" y="8495"/>
                    </a:lnTo>
                    <a:lnTo>
                      <a:pt x="37997" y="8412"/>
                    </a:lnTo>
                    <a:lnTo>
                      <a:pt x="38060" y="8328"/>
                    </a:lnTo>
                    <a:lnTo>
                      <a:pt x="38060" y="8286"/>
                    </a:lnTo>
                    <a:lnTo>
                      <a:pt x="37976" y="8286"/>
                    </a:lnTo>
                    <a:lnTo>
                      <a:pt x="37914" y="8223"/>
                    </a:lnTo>
                    <a:lnTo>
                      <a:pt x="37809" y="8203"/>
                    </a:lnTo>
                    <a:lnTo>
                      <a:pt x="37683" y="8307"/>
                    </a:lnTo>
                    <a:lnTo>
                      <a:pt x="37537" y="8349"/>
                    </a:lnTo>
                    <a:lnTo>
                      <a:pt x="37453" y="8495"/>
                    </a:lnTo>
                    <a:lnTo>
                      <a:pt x="37244" y="8705"/>
                    </a:lnTo>
                    <a:lnTo>
                      <a:pt x="37181" y="8705"/>
                    </a:lnTo>
                    <a:lnTo>
                      <a:pt x="37223" y="8621"/>
                    </a:lnTo>
                    <a:lnTo>
                      <a:pt x="37265" y="8621"/>
                    </a:lnTo>
                    <a:lnTo>
                      <a:pt x="37370" y="8537"/>
                    </a:lnTo>
                    <a:lnTo>
                      <a:pt x="37495" y="8349"/>
                    </a:lnTo>
                    <a:lnTo>
                      <a:pt x="37642" y="8286"/>
                    </a:lnTo>
                    <a:lnTo>
                      <a:pt x="37704" y="8203"/>
                    </a:lnTo>
                    <a:lnTo>
                      <a:pt x="37683" y="8140"/>
                    </a:lnTo>
                    <a:lnTo>
                      <a:pt x="37495" y="8140"/>
                    </a:lnTo>
                    <a:lnTo>
                      <a:pt x="37328" y="8286"/>
                    </a:lnTo>
                    <a:lnTo>
                      <a:pt x="37495" y="8119"/>
                    </a:lnTo>
                    <a:lnTo>
                      <a:pt x="37663" y="8077"/>
                    </a:lnTo>
                    <a:lnTo>
                      <a:pt x="37767" y="8098"/>
                    </a:lnTo>
                    <a:lnTo>
                      <a:pt x="37851" y="8119"/>
                    </a:lnTo>
                    <a:lnTo>
                      <a:pt x="37956" y="8014"/>
                    </a:lnTo>
                    <a:lnTo>
                      <a:pt x="37956" y="7931"/>
                    </a:lnTo>
                    <a:lnTo>
                      <a:pt x="37914" y="7889"/>
                    </a:lnTo>
                    <a:lnTo>
                      <a:pt x="37914" y="7805"/>
                    </a:lnTo>
                    <a:lnTo>
                      <a:pt x="37914" y="7721"/>
                    </a:lnTo>
                    <a:lnTo>
                      <a:pt x="37788" y="7679"/>
                    </a:lnTo>
                    <a:lnTo>
                      <a:pt x="37746" y="7596"/>
                    </a:lnTo>
                    <a:lnTo>
                      <a:pt x="37642" y="7575"/>
                    </a:lnTo>
                    <a:lnTo>
                      <a:pt x="37600" y="7617"/>
                    </a:lnTo>
                    <a:lnTo>
                      <a:pt x="37558" y="7617"/>
                    </a:lnTo>
                    <a:lnTo>
                      <a:pt x="37558" y="7533"/>
                    </a:lnTo>
                    <a:lnTo>
                      <a:pt x="37474" y="7512"/>
                    </a:lnTo>
                    <a:lnTo>
                      <a:pt x="37391" y="7428"/>
                    </a:lnTo>
                    <a:lnTo>
                      <a:pt x="37391" y="7366"/>
                    </a:lnTo>
                    <a:lnTo>
                      <a:pt x="37244" y="7282"/>
                    </a:lnTo>
                    <a:lnTo>
                      <a:pt x="37181" y="7282"/>
                    </a:lnTo>
                    <a:lnTo>
                      <a:pt x="37139" y="7219"/>
                    </a:lnTo>
                    <a:lnTo>
                      <a:pt x="37014" y="7219"/>
                    </a:lnTo>
                    <a:lnTo>
                      <a:pt x="36826" y="7261"/>
                    </a:lnTo>
                    <a:lnTo>
                      <a:pt x="36721" y="7366"/>
                    </a:lnTo>
                    <a:lnTo>
                      <a:pt x="36595" y="7366"/>
                    </a:lnTo>
                    <a:lnTo>
                      <a:pt x="36491" y="7533"/>
                    </a:lnTo>
                    <a:lnTo>
                      <a:pt x="36512" y="7596"/>
                    </a:lnTo>
                    <a:lnTo>
                      <a:pt x="36595" y="7617"/>
                    </a:lnTo>
                    <a:lnTo>
                      <a:pt x="36805" y="7805"/>
                    </a:lnTo>
                    <a:lnTo>
                      <a:pt x="36826" y="7847"/>
                    </a:lnTo>
                    <a:lnTo>
                      <a:pt x="36909" y="7889"/>
                    </a:lnTo>
                    <a:lnTo>
                      <a:pt x="36951" y="7993"/>
                    </a:lnTo>
                    <a:lnTo>
                      <a:pt x="36909" y="7993"/>
                    </a:lnTo>
                    <a:lnTo>
                      <a:pt x="36826" y="7931"/>
                    </a:lnTo>
                    <a:lnTo>
                      <a:pt x="36700" y="7931"/>
                    </a:lnTo>
                    <a:lnTo>
                      <a:pt x="36700" y="7847"/>
                    </a:lnTo>
                    <a:lnTo>
                      <a:pt x="36512" y="7679"/>
                    </a:lnTo>
                    <a:lnTo>
                      <a:pt x="36428" y="7700"/>
                    </a:lnTo>
                    <a:lnTo>
                      <a:pt x="36386" y="7721"/>
                    </a:lnTo>
                    <a:lnTo>
                      <a:pt x="36386" y="7721"/>
                    </a:lnTo>
                    <a:lnTo>
                      <a:pt x="36407" y="7638"/>
                    </a:lnTo>
                    <a:lnTo>
                      <a:pt x="36428" y="7533"/>
                    </a:lnTo>
                    <a:lnTo>
                      <a:pt x="36303" y="7491"/>
                    </a:lnTo>
                    <a:lnTo>
                      <a:pt x="36240" y="7512"/>
                    </a:lnTo>
                    <a:lnTo>
                      <a:pt x="36240" y="7721"/>
                    </a:lnTo>
                    <a:lnTo>
                      <a:pt x="36303" y="7826"/>
                    </a:lnTo>
                    <a:lnTo>
                      <a:pt x="36323" y="7951"/>
                    </a:lnTo>
                    <a:lnTo>
                      <a:pt x="36303" y="8035"/>
                    </a:lnTo>
                    <a:lnTo>
                      <a:pt x="36303" y="7931"/>
                    </a:lnTo>
                    <a:lnTo>
                      <a:pt x="36219" y="7784"/>
                    </a:lnTo>
                    <a:lnTo>
                      <a:pt x="36135" y="7889"/>
                    </a:lnTo>
                    <a:lnTo>
                      <a:pt x="36093" y="7993"/>
                    </a:lnTo>
                    <a:lnTo>
                      <a:pt x="36135" y="8056"/>
                    </a:lnTo>
                    <a:lnTo>
                      <a:pt x="36072" y="8119"/>
                    </a:lnTo>
                    <a:lnTo>
                      <a:pt x="35968" y="8056"/>
                    </a:lnTo>
                    <a:lnTo>
                      <a:pt x="35863" y="8035"/>
                    </a:lnTo>
                    <a:lnTo>
                      <a:pt x="35905" y="7951"/>
                    </a:lnTo>
                    <a:lnTo>
                      <a:pt x="36010" y="7889"/>
                    </a:lnTo>
                    <a:lnTo>
                      <a:pt x="36135" y="7700"/>
                    </a:lnTo>
                    <a:lnTo>
                      <a:pt x="36177" y="7596"/>
                    </a:lnTo>
                    <a:lnTo>
                      <a:pt x="36093" y="7512"/>
                    </a:lnTo>
                    <a:lnTo>
                      <a:pt x="36072" y="7407"/>
                    </a:lnTo>
                    <a:lnTo>
                      <a:pt x="35926" y="7533"/>
                    </a:lnTo>
                    <a:lnTo>
                      <a:pt x="35884" y="7596"/>
                    </a:lnTo>
                    <a:lnTo>
                      <a:pt x="35863" y="7533"/>
                    </a:lnTo>
                    <a:lnTo>
                      <a:pt x="35884" y="7407"/>
                    </a:lnTo>
                    <a:lnTo>
                      <a:pt x="35779" y="7387"/>
                    </a:lnTo>
                    <a:lnTo>
                      <a:pt x="35717" y="7407"/>
                    </a:lnTo>
                    <a:lnTo>
                      <a:pt x="35696" y="7491"/>
                    </a:lnTo>
                    <a:lnTo>
                      <a:pt x="35717" y="7617"/>
                    </a:lnTo>
                    <a:lnTo>
                      <a:pt x="35717" y="7742"/>
                    </a:lnTo>
                    <a:lnTo>
                      <a:pt x="35675" y="7700"/>
                    </a:lnTo>
                    <a:lnTo>
                      <a:pt x="35675" y="7533"/>
                    </a:lnTo>
                    <a:lnTo>
                      <a:pt x="35654" y="7512"/>
                    </a:lnTo>
                    <a:lnTo>
                      <a:pt x="35591" y="7617"/>
                    </a:lnTo>
                    <a:lnTo>
                      <a:pt x="35487" y="7638"/>
                    </a:lnTo>
                    <a:lnTo>
                      <a:pt x="35487" y="7721"/>
                    </a:lnTo>
                    <a:lnTo>
                      <a:pt x="35403" y="7826"/>
                    </a:lnTo>
                    <a:lnTo>
                      <a:pt x="35340" y="7847"/>
                    </a:lnTo>
                    <a:lnTo>
                      <a:pt x="35277" y="7931"/>
                    </a:lnTo>
                    <a:lnTo>
                      <a:pt x="35173" y="7931"/>
                    </a:lnTo>
                    <a:lnTo>
                      <a:pt x="35256" y="7847"/>
                    </a:lnTo>
                    <a:lnTo>
                      <a:pt x="35256" y="7784"/>
                    </a:lnTo>
                    <a:lnTo>
                      <a:pt x="35194" y="7721"/>
                    </a:lnTo>
                    <a:lnTo>
                      <a:pt x="35152" y="7721"/>
                    </a:lnTo>
                    <a:lnTo>
                      <a:pt x="35152" y="7679"/>
                    </a:lnTo>
                    <a:lnTo>
                      <a:pt x="35235" y="7679"/>
                    </a:lnTo>
                    <a:lnTo>
                      <a:pt x="35277" y="7700"/>
                    </a:lnTo>
                    <a:lnTo>
                      <a:pt x="35298" y="7638"/>
                    </a:lnTo>
                    <a:lnTo>
                      <a:pt x="35298" y="7596"/>
                    </a:lnTo>
                    <a:lnTo>
                      <a:pt x="35298" y="7554"/>
                    </a:lnTo>
                    <a:lnTo>
                      <a:pt x="35403" y="7491"/>
                    </a:lnTo>
                    <a:lnTo>
                      <a:pt x="35570" y="7345"/>
                    </a:lnTo>
                    <a:lnTo>
                      <a:pt x="35591" y="7261"/>
                    </a:lnTo>
                    <a:lnTo>
                      <a:pt x="35675" y="7177"/>
                    </a:lnTo>
                    <a:lnTo>
                      <a:pt x="35570" y="7177"/>
                    </a:lnTo>
                    <a:lnTo>
                      <a:pt x="35403" y="7282"/>
                    </a:lnTo>
                    <a:lnTo>
                      <a:pt x="35277" y="7407"/>
                    </a:lnTo>
                    <a:lnTo>
                      <a:pt x="35194" y="7407"/>
                    </a:lnTo>
                    <a:lnTo>
                      <a:pt x="35277" y="7324"/>
                    </a:lnTo>
                    <a:lnTo>
                      <a:pt x="35361" y="7219"/>
                    </a:lnTo>
                    <a:lnTo>
                      <a:pt x="35445" y="7156"/>
                    </a:lnTo>
                    <a:lnTo>
                      <a:pt x="35549" y="7114"/>
                    </a:lnTo>
                    <a:lnTo>
                      <a:pt x="35612" y="7052"/>
                    </a:lnTo>
                    <a:lnTo>
                      <a:pt x="35696" y="7052"/>
                    </a:lnTo>
                    <a:lnTo>
                      <a:pt x="35779" y="6905"/>
                    </a:lnTo>
                    <a:lnTo>
                      <a:pt x="35779" y="6863"/>
                    </a:lnTo>
                    <a:lnTo>
                      <a:pt x="35696" y="6780"/>
                    </a:lnTo>
                    <a:lnTo>
                      <a:pt x="35696" y="6675"/>
                    </a:lnTo>
                    <a:lnTo>
                      <a:pt x="35717" y="6591"/>
                    </a:lnTo>
                    <a:lnTo>
                      <a:pt x="35884" y="6424"/>
                    </a:lnTo>
                    <a:lnTo>
                      <a:pt x="35905" y="6361"/>
                    </a:lnTo>
                    <a:lnTo>
                      <a:pt x="35863" y="6257"/>
                    </a:lnTo>
                    <a:lnTo>
                      <a:pt x="35842" y="6194"/>
                    </a:lnTo>
                    <a:lnTo>
                      <a:pt x="35800" y="6131"/>
                    </a:lnTo>
                    <a:lnTo>
                      <a:pt x="35884" y="6006"/>
                    </a:lnTo>
                    <a:lnTo>
                      <a:pt x="35968" y="5922"/>
                    </a:lnTo>
                    <a:lnTo>
                      <a:pt x="35989" y="5838"/>
                    </a:lnTo>
                    <a:lnTo>
                      <a:pt x="36010" y="5587"/>
                    </a:lnTo>
                    <a:lnTo>
                      <a:pt x="36051" y="5524"/>
                    </a:lnTo>
                    <a:lnTo>
                      <a:pt x="36010" y="5462"/>
                    </a:lnTo>
                    <a:lnTo>
                      <a:pt x="35842" y="5399"/>
                    </a:lnTo>
                    <a:lnTo>
                      <a:pt x="35654" y="5399"/>
                    </a:lnTo>
                    <a:lnTo>
                      <a:pt x="35487" y="5357"/>
                    </a:lnTo>
                    <a:lnTo>
                      <a:pt x="35361" y="5420"/>
                    </a:lnTo>
                    <a:lnTo>
                      <a:pt x="35235" y="5420"/>
                    </a:lnTo>
                    <a:lnTo>
                      <a:pt x="35068" y="5503"/>
                    </a:lnTo>
                    <a:lnTo>
                      <a:pt x="34796" y="5587"/>
                    </a:lnTo>
                    <a:lnTo>
                      <a:pt x="34754" y="5671"/>
                    </a:lnTo>
                    <a:lnTo>
                      <a:pt x="34859" y="5796"/>
                    </a:lnTo>
                    <a:lnTo>
                      <a:pt x="34859" y="5880"/>
                    </a:lnTo>
                    <a:lnTo>
                      <a:pt x="34817" y="5922"/>
                    </a:lnTo>
                    <a:lnTo>
                      <a:pt x="34754" y="5775"/>
                    </a:lnTo>
                    <a:lnTo>
                      <a:pt x="34712" y="5713"/>
                    </a:lnTo>
                    <a:lnTo>
                      <a:pt x="34650" y="5587"/>
                    </a:lnTo>
                    <a:lnTo>
                      <a:pt x="34524" y="5587"/>
                    </a:lnTo>
                    <a:lnTo>
                      <a:pt x="34440" y="5671"/>
                    </a:lnTo>
                    <a:lnTo>
                      <a:pt x="34440" y="5734"/>
                    </a:lnTo>
                    <a:lnTo>
                      <a:pt x="34398" y="5796"/>
                    </a:lnTo>
                    <a:lnTo>
                      <a:pt x="34378" y="5713"/>
                    </a:lnTo>
                    <a:lnTo>
                      <a:pt x="34398" y="5608"/>
                    </a:lnTo>
                    <a:lnTo>
                      <a:pt x="34336" y="5587"/>
                    </a:lnTo>
                    <a:lnTo>
                      <a:pt x="34189" y="5608"/>
                    </a:lnTo>
                    <a:lnTo>
                      <a:pt x="34126" y="5713"/>
                    </a:lnTo>
                    <a:lnTo>
                      <a:pt x="34126" y="5796"/>
                    </a:lnTo>
                    <a:lnTo>
                      <a:pt x="34273" y="5901"/>
                    </a:lnTo>
                    <a:lnTo>
                      <a:pt x="34378" y="6047"/>
                    </a:lnTo>
                    <a:lnTo>
                      <a:pt x="34503" y="6131"/>
                    </a:lnTo>
                    <a:lnTo>
                      <a:pt x="34440" y="6131"/>
                    </a:lnTo>
                    <a:lnTo>
                      <a:pt x="34294" y="6047"/>
                    </a:lnTo>
                    <a:lnTo>
                      <a:pt x="34106" y="5880"/>
                    </a:lnTo>
                    <a:lnTo>
                      <a:pt x="34064" y="5880"/>
                    </a:lnTo>
                    <a:lnTo>
                      <a:pt x="34022" y="5922"/>
                    </a:lnTo>
                    <a:lnTo>
                      <a:pt x="33854" y="5922"/>
                    </a:lnTo>
                    <a:lnTo>
                      <a:pt x="33813" y="5943"/>
                    </a:lnTo>
                    <a:lnTo>
                      <a:pt x="33875" y="6006"/>
                    </a:lnTo>
                    <a:lnTo>
                      <a:pt x="34001" y="6006"/>
                    </a:lnTo>
                    <a:lnTo>
                      <a:pt x="34022" y="6047"/>
                    </a:lnTo>
                    <a:lnTo>
                      <a:pt x="34064" y="6152"/>
                    </a:lnTo>
                    <a:lnTo>
                      <a:pt x="34210" y="6257"/>
                    </a:lnTo>
                    <a:lnTo>
                      <a:pt x="34231" y="6340"/>
                    </a:lnTo>
                    <a:lnTo>
                      <a:pt x="34315" y="6424"/>
                    </a:lnTo>
                    <a:lnTo>
                      <a:pt x="34210" y="6424"/>
                    </a:lnTo>
                    <a:lnTo>
                      <a:pt x="34126" y="6319"/>
                    </a:lnTo>
                    <a:lnTo>
                      <a:pt x="33980" y="6236"/>
                    </a:lnTo>
                    <a:lnTo>
                      <a:pt x="33980" y="6152"/>
                    </a:lnTo>
                    <a:lnTo>
                      <a:pt x="33875" y="6047"/>
                    </a:lnTo>
                    <a:lnTo>
                      <a:pt x="33750" y="6047"/>
                    </a:lnTo>
                    <a:lnTo>
                      <a:pt x="33666" y="6131"/>
                    </a:lnTo>
                    <a:lnTo>
                      <a:pt x="33666" y="6215"/>
                    </a:lnTo>
                    <a:lnTo>
                      <a:pt x="33582" y="6361"/>
                    </a:lnTo>
                    <a:lnTo>
                      <a:pt x="33541" y="6529"/>
                    </a:lnTo>
                    <a:lnTo>
                      <a:pt x="33603" y="6633"/>
                    </a:lnTo>
                    <a:lnTo>
                      <a:pt x="33478" y="6675"/>
                    </a:lnTo>
                    <a:lnTo>
                      <a:pt x="33478" y="6759"/>
                    </a:lnTo>
                    <a:lnTo>
                      <a:pt x="33541" y="6822"/>
                    </a:lnTo>
                    <a:lnTo>
                      <a:pt x="33562" y="6926"/>
                    </a:lnTo>
                    <a:lnTo>
                      <a:pt x="33645" y="6926"/>
                    </a:lnTo>
                    <a:lnTo>
                      <a:pt x="33813" y="6780"/>
                    </a:lnTo>
                    <a:lnTo>
                      <a:pt x="33896" y="6780"/>
                    </a:lnTo>
                    <a:lnTo>
                      <a:pt x="33917" y="6842"/>
                    </a:lnTo>
                    <a:lnTo>
                      <a:pt x="33813" y="6863"/>
                    </a:lnTo>
                    <a:lnTo>
                      <a:pt x="33771" y="6884"/>
                    </a:lnTo>
                    <a:lnTo>
                      <a:pt x="33771" y="6947"/>
                    </a:lnTo>
                    <a:lnTo>
                      <a:pt x="33687" y="6947"/>
                    </a:lnTo>
                    <a:lnTo>
                      <a:pt x="33603" y="7052"/>
                    </a:lnTo>
                    <a:lnTo>
                      <a:pt x="33603" y="7156"/>
                    </a:lnTo>
                    <a:lnTo>
                      <a:pt x="33541" y="7240"/>
                    </a:lnTo>
                    <a:lnTo>
                      <a:pt x="33478" y="7177"/>
                    </a:lnTo>
                    <a:lnTo>
                      <a:pt x="33499" y="7094"/>
                    </a:lnTo>
                    <a:lnTo>
                      <a:pt x="33436" y="6947"/>
                    </a:lnTo>
                    <a:lnTo>
                      <a:pt x="33352" y="6926"/>
                    </a:lnTo>
                    <a:lnTo>
                      <a:pt x="33290" y="7031"/>
                    </a:lnTo>
                    <a:lnTo>
                      <a:pt x="33331" y="7094"/>
                    </a:lnTo>
                    <a:lnTo>
                      <a:pt x="33269" y="7177"/>
                    </a:lnTo>
                    <a:lnTo>
                      <a:pt x="33164" y="7198"/>
                    </a:lnTo>
                    <a:lnTo>
                      <a:pt x="33122" y="7261"/>
                    </a:lnTo>
                    <a:lnTo>
                      <a:pt x="33080" y="7177"/>
                    </a:lnTo>
                    <a:lnTo>
                      <a:pt x="33038" y="7198"/>
                    </a:lnTo>
                    <a:lnTo>
                      <a:pt x="33059" y="7303"/>
                    </a:lnTo>
                    <a:lnTo>
                      <a:pt x="33122" y="7407"/>
                    </a:lnTo>
                    <a:lnTo>
                      <a:pt x="33122" y="7554"/>
                    </a:lnTo>
                    <a:lnTo>
                      <a:pt x="33143" y="7575"/>
                    </a:lnTo>
                    <a:lnTo>
                      <a:pt x="33143" y="7700"/>
                    </a:lnTo>
                    <a:lnTo>
                      <a:pt x="33227" y="7721"/>
                    </a:lnTo>
                    <a:lnTo>
                      <a:pt x="33290" y="7784"/>
                    </a:lnTo>
                    <a:lnTo>
                      <a:pt x="33269" y="7868"/>
                    </a:lnTo>
                    <a:lnTo>
                      <a:pt x="33290" y="7931"/>
                    </a:lnTo>
                    <a:lnTo>
                      <a:pt x="33290" y="8035"/>
                    </a:lnTo>
                    <a:lnTo>
                      <a:pt x="33185" y="8119"/>
                    </a:lnTo>
                    <a:lnTo>
                      <a:pt x="33143" y="8203"/>
                    </a:lnTo>
                    <a:lnTo>
                      <a:pt x="33122" y="8412"/>
                    </a:lnTo>
                    <a:lnTo>
                      <a:pt x="33059" y="8454"/>
                    </a:lnTo>
                    <a:lnTo>
                      <a:pt x="32934" y="8663"/>
                    </a:lnTo>
                    <a:lnTo>
                      <a:pt x="32934" y="8747"/>
                    </a:lnTo>
                    <a:lnTo>
                      <a:pt x="32808" y="8872"/>
                    </a:lnTo>
                    <a:lnTo>
                      <a:pt x="32829" y="8830"/>
                    </a:lnTo>
                    <a:lnTo>
                      <a:pt x="32829" y="8726"/>
                    </a:lnTo>
                    <a:lnTo>
                      <a:pt x="32871" y="8558"/>
                    </a:lnTo>
                    <a:lnTo>
                      <a:pt x="32955" y="8495"/>
                    </a:lnTo>
                    <a:lnTo>
                      <a:pt x="32934" y="8433"/>
                    </a:lnTo>
                    <a:lnTo>
                      <a:pt x="32913" y="8454"/>
                    </a:lnTo>
                    <a:lnTo>
                      <a:pt x="32829" y="8454"/>
                    </a:lnTo>
                    <a:lnTo>
                      <a:pt x="32746" y="8391"/>
                    </a:lnTo>
                    <a:lnTo>
                      <a:pt x="32704" y="8349"/>
                    </a:lnTo>
                    <a:lnTo>
                      <a:pt x="32746" y="8328"/>
                    </a:lnTo>
                    <a:lnTo>
                      <a:pt x="32829" y="8307"/>
                    </a:lnTo>
                    <a:lnTo>
                      <a:pt x="32913" y="8307"/>
                    </a:lnTo>
                    <a:lnTo>
                      <a:pt x="32913" y="8244"/>
                    </a:lnTo>
                    <a:lnTo>
                      <a:pt x="32955" y="8244"/>
                    </a:lnTo>
                    <a:lnTo>
                      <a:pt x="32976" y="8349"/>
                    </a:lnTo>
                    <a:lnTo>
                      <a:pt x="33038" y="8244"/>
                    </a:lnTo>
                    <a:lnTo>
                      <a:pt x="33038" y="8140"/>
                    </a:lnTo>
                    <a:lnTo>
                      <a:pt x="32934" y="8098"/>
                    </a:lnTo>
                    <a:lnTo>
                      <a:pt x="32913" y="8035"/>
                    </a:lnTo>
                    <a:lnTo>
                      <a:pt x="32808" y="7910"/>
                    </a:lnTo>
                    <a:lnTo>
                      <a:pt x="32808" y="7763"/>
                    </a:lnTo>
                    <a:lnTo>
                      <a:pt x="32746" y="7679"/>
                    </a:lnTo>
                    <a:lnTo>
                      <a:pt x="32725" y="7512"/>
                    </a:lnTo>
                    <a:lnTo>
                      <a:pt x="32704" y="7491"/>
                    </a:lnTo>
                    <a:lnTo>
                      <a:pt x="32704" y="7407"/>
                    </a:lnTo>
                    <a:lnTo>
                      <a:pt x="32746" y="7366"/>
                    </a:lnTo>
                    <a:lnTo>
                      <a:pt x="32829" y="7198"/>
                    </a:lnTo>
                    <a:lnTo>
                      <a:pt x="32829" y="7094"/>
                    </a:lnTo>
                    <a:lnTo>
                      <a:pt x="32934" y="6989"/>
                    </a:lnTo>
                    <a:lnTo>
                      <a:pt x="33018" y="6884"/>
                    </a:lnTo>
                    <a:lnTo>
                      <a:pt x="33122" y="6842"/>
                    </a:lnTo>
                    <a:lnTo>
                      <a:pt x="33122" y="6738"/>
                    </a:lnTo>
                    <a:lnTo>
                      <a:pt x="33059" y="6654"/>
                    </a:lnTo>
                    <a:lnTo>
                      <a:pt x="33018" y="6550"/>
                    </a:lnTo>
                    <a:lnTo>
                      <a:pt x="33038" y="6424"/>
                    </a:lnTo>
                    <a:lnTo>
                      <a:pt x="33143" y="6215"/>
                    </a:lnTo>
                    <a:lnTo>
                      <a:pt x="33227" y="6173"/>
                    </a:lnTo>
                    <a:lnTo>
                      <a:pt x="33394" y="6068"/>
                    </a:lnTo>
                    <a:lnTo>
                      <a:pt x="33603" y="5817"/>
                    </a:lnTo>
                    <a:lnTo>
                      <a:pt x="33813" y="5608"/>
                    </a:lnTo>
                    <a:lnTo>
                      <a:pt x="33959" y="5587"/>
                    </a:lnTo>
                    <a:lnTo>
                      <a:pt x="34064" y="5441"/>
                    </a:lnTo>
                    <a:lnTo>
                      <a:pt x="34106" y="5378"/>
                    </a:lnTo>
                    <a:lnTo>
                      <a:pt x="34210" y="5378"/>
                    </a:lnTo>
                    <a:lnTo>
                      <a:pt x="34398" y="5294"/>
                    </a:lnTo>
                    <a:lnTo>
                      <a:pt x="34545" y="5231"/>
                    </a:lnTo>
                    <a:lnTo>
                      <a:pt x="34587" y="5169"/>
                    </a:lnTo>
                    <a:lnTo>
                      <a:pt x="34545" y="5085"/>
                    </a:lnTo>
                    <a:lnTo>
                      <a:pt x="34315" y="4980"/>
                    </a:lnTo>
                    <a:lnTo>
                      <a:pt x="34189" y="4897"/>
                    </a:lnTo>
                    <a:lnTo>
                      <a:pt x="34001" y="4897"/>
                    </a:lnTo>
                    <a:lnTo>
                      <a:pt x="33959" y="4876"/>
                    </a:lnTo>
                    <a:lnTo>
                      <a:pt x="33875" y="4897"/>
                    </a:lnTo>
                    <a:lnTo>
                      <a:pt x="33708" y="4876"/>
                    </a:lnTo>
                    <a:lnTo>
                      <a:pt x="33645" y="4897"/>
                    </a:lnTo>
                    <a:lnTo>
                      <a:pt x="33436" y="4897"/>
                    </a:lnTo>
                    <a:lnTo>
                      <a:pt x="33122" y="5001"/>
                    </a:lnTo>
                    <a:lnTo>
                      <a:pt x="32934" y="5190"/>
                    </a:lnTo>
                    <a:lnTo>
                      <a:pt x="32725" y="5273"/>
                    </a:lnTo>
                    <a:lnTo>
                      <a:pt x="32704" y="5378"/>
                    </a:lnTo>
                    <a:lnTo>
                      <a:pt x="32725" y="5482"/>
                    </a:lnTo>
                    <a:lnTo>
                      <a:pt x="32641" y="5441"/>
                    </a:lnTo>
                    <a:lnTo>
                      <a:pt x="32557" y="5441"/>
                    </a:lnTo>
                    <a:lnTo>
                      <a:pt x="32494" y="5545"/>
                    </a:lnTo>
                    <a:lnTo>
                      <a:pt x="32348" y="5545"/>
                    </a:lnTo>
                    <a:lnTo>
                      <a:pt x="32243" y="5692"/>
                    </a:lnTo>
                    <a:lnTo>
                      <a:pt x="32243" y="5796"/>
                    </a:lnTo>
                    <a:lnTo>
                      <a:pt x="32181" y="5796"/>
                    </a:lnTo>
                    <a:lnTo>
                      <a:pt x="32034" y="6006"/>
                    </a:lnTo>
                    <a:lnTo>
                      <a:pt x="32097" y="6068"/>
                    </a:lnTo>
                    <a:lnTo>
                      <a:pt x="32034" y="6152"/>
                    </a:lnTo>
                    <a:lnTo>
                      <a:pt x="31992" y="6068"/>
                    </a:lnTo>
                    <a:lnTo>
                      <a:pt x="31930" y="6068"/>
                    </a:lnTo>
                    <a:lnTo>
                      <a:pt x="31888" y="6257"/>
                    </a:lnTo>
                    <a:lnTo>
                      <a:pt x="31762" y="6257"/>
                    </a:lnTo>
                    <a:lnTo>
                      <a:pt x="31678" y="6361"/>
                    </a:lnTo>
                    <a:lnTo>
                      <a:pt x="31616" y="6424"/>
                    </a:lnTo>
                    <a:lnTo>
                      <a:pt x="31553" y="6570"/>
                    </a:lnTo>
                    <a:lnTo>
                      <a:pt x="31448" y="6759"/>
                    </a:lnTo>
                    <a:lnTo>
                      <a:pt x="31448" y="6863"/>
                    </a:lnTo>
                    <a:lnTo>
                      <a:pt x="31490" y="6842"/>
                    </a:lnTo>
                    <a:lnTo>
                      <a:pt x="31511" y="6842"/>
                    </a:lnTo>
                    <a:lnTo>
                      <a:pt x="31490" y="6905"/>
                    </a:lnTo>
                    <a:lnTo>
                      <a:pt x="31406" y="6905"/>
                    </a:lnTo>
                    <a:lnTo>
                      <a:pt x="31260" y="6989"/>
                    </a:lnTo>
                    <a:lnTo>
                      <a:pt x="31239" y="7094"/>
                    </a:lnTo>
                    <a:lnTo>
                      <a:pt x="31155" y="7114"/>
                    </a:lnTo>
                    <a:lnTo>
                      <a:pt x="31134" y="7198"/>
                    </a:lnTo>
                    <a:lnTo>
                      <a:pt x="31134" y="7407"/>
                    </a:lnTo>
                    <a:lnTo>
                      <a:pt x="31072" y="7512"/>
                    </a:lnTo>
                    <a:lnTo>
                      <a:pt x="30988" y="7512"/>
                    </a:lnTo>
                    <a:lnTo>
                      <a:pt x="30967" y="7659"/>
                    </a:lnTo>
                    <a:lnTo>
                      <a:pt x="30967" y="7721"/>
                    </a:lnTo>
                    <a:lnTo>
                      <a:pt x="30862" y="7784"/>
                    </a:lnTo>
                    <a:lnTo>
                      <a:pt x="30821" y="7972"/>
                    </a:lnTo>
                    <a:lnTo>
                      <a:pt x="30862" y="8077"/>
                    </a:lnTo>
                    <a:lnTo>
                      <a:pt x="31072" y="8182"/>
                    </a:lnTo>
                    <a:lnTo>
                      <a:pt x="31176" y="8182"/>
                    </a:lnTo>
                    <a:lnTo>
                      <a:pt x="31302" y="8244"/>
                    </a:lnTo>
                    <a:lnTo>
                      <a:pt x="31385" y="8244"/>
                    </a:lnTo>
                    <a:lnTo>
                      <a:pt x="31511" y="8328"/>
                    </a:lnTo>
                    <a:lnTo>
                      <a:pt x="31678" y="8328"/>
                    </a:lnTo>
                    <a:lnTo>
                      <a:pt x="31699" y="8495"/>
                    </a:lnTo>
                    <a:lnTo>
                      <a:pt x="31867" y="8558"/>
                    </a:lnTo>
                    <a:lnTo>
                      <a:pt x="31888" y="8642"/>
                    </a:lnTo>
                    <a:lnTo>
                      <a:pt x="31971" y="8705"/>
                    </a:lnTo>
                    <a:lnTo>
                      <a:pt x="31804" y="8705"/>
                    </a:lnTo>
                    <a:lnTo>
                      <a:pt x="31762" y="8726"/>
                    </a:lnTo>
                    <a:lnTo>
                      <a:pt x="31574" y="8726"/>
                    </a:lnTo>
                    <a:lnTo>
                      <a:pt x="31365" y="8642"/>
                    </a:lnTo>
                    <a:lnTo>
                      <a:pt x="31344" y="8537"/>
                    </a:lnTo>
                    <a:lnTo>
                      <a:pt x="31239" y="8454"/>
                    </a:lnTo>
                    <a:lnTo>
                      <a:pt x="31051" y="8454"/>
                    </a:lnTo>
                    <a:lnTo>
                      <a:pt x="30988" y="8412"/>
                    </a:lnTo>
                    <a:lnTo>
                      <a:pt x="30883" y="8391"/>
                    </a:lnTo>
                    <a:lnTo>
                      <a:pt x="30862" y="8433"/>
                    </a:lnTo>
                    <a:lnTo>
                      <a:pt x="30925" y="8558"/>
                    </a:lnTo>
                    <a:lnTo>
                      <a:pt x="30925" y="8642"/>
                    </a:lnTo>
                    <a:lnTo>
                      <a:pt x="30841" y="8642"/>
                    </a:lnTo>
                    <a:lnTo>
                      <a:pt x="30821" y="8726"/>
                    </a:lnTo>
                    <a:lnTo>
                      <a:pt x="30862" y="8914"/>
                    </a:lnTo>
                    <a:lnTo>
                      <a:pt x="30883" y="9039"/>
                    </a:lnTo>
                    <a:lnTo>
                      <a:pt x="30862" y="9165"/>
                    </a:lnTo>
                    <a:lnTo>
                      <a:pt x="30883" y="9270"/>
                    </a:lnTo>
                    <a:lnTo>
                      <a:pt x="31030" y="9353"/>
                    </a:lnTo>
                    <a:lnTo>
                      <a:pt x="31134" y="9458"/>
                    </a:lnTo>
                    <a:lnTo>
                      <a:pt x="31134" y="9500"/>
                    </a:lnTo>
                    <a:lnTo>
                      <a:pt x="31072" y="9458"/>
                    </a:lnTo>
                    <a:lnTo>
                      <a:pt x="31051" y="9458"/>
                    </a:lnTo>
                    <a:lnTo>
                      <a:pt x="31072" y="9563"/>
                    </a:lnTo>
                    <a:lnTo>
                      <a:pt x="31155" y="9667"/>
                    </a:lnTo>
                    <a:lnTo>
                      <a:pt x="31197" y="9667"/>
                    </a:lnTo>
                    <a:lnTo>
                      <a:pt x="31197" y="9583"/>
                    </a:lnTo>
                    <a:lnTo>
                      <a:pt x="31281" y="9563"/>
                    </a:lnTo>
                    <a:lnTo>
                      <a:pt x="31385" y="9583"/>
                    </a:lnTo>
                    <a:lnTo>
                      <a:pt x="31469" y="9667"/>
                    </a:lnTo>
                    <a:lnTo>
                      <a:pt x="31553" y="9688"/>
                    </a:lnTo>
                    <a:lnTo>
                      <a:pt x="31574" y="9646"/>
                    </a:lnTo>
                    <a:lnTo>
                      <a:pt x="31553" y="9583"/>
                    </a:lnTo>
                    <a:lnTo>
                      <a:pt x="31574" y="9500"/>
                    </a:lnTo>
                    <a:lnTo>
                      <a:pt x="31616" y="9479"/>
                    </a:lnTo>
                    <a:lnTo>
                      <a:pt x="31678" y="9542"/>
                    </a:lnTo>
                    <a:lnTo>
                      <a:pt x="31657" y="9646"/>
                    </a:lnTo>
                    <a:lnTo>
                      <a:pt x="31678" y="9709"/>
                    </a:lnTo>
                    <a:lnTo>
                      <a:pt x="31720" y="9709"/>
                    </a:lnTo>
                    <a:lnTo>
                      <a:pt x="31783" y="9583"/>
                    </a:lnTo>
                    <a:lnTo>
                      <a:pt x="31909" y="9563"/>
                    </a:lnTo>
                    <a:lnTo>
                      <a:pt x="31992" y="9479"/>
                    </a:lnTo>
                    <a:lnTo>
                      <a:pt x="32013" y="9500"/>
                    </a:lnTo>
                    <a:lnTo>
                      <a:pt x="31971" y="9583"/>
                    </a:lnTo>
                    <a:lnTo>
                      <a:pt x="31783" y="9688"/>
                    </a:lnTo>
                    <a:lnTo>
                      <a:pt x="31762" y="9793"/>
                    </a:lnTo>
                    <a:lnTo>
                      <a:pt x="31867" y="9876"/>
                    </a:lnTo>
                    <a:lnTo>
                      <a:pt x="31888" y="10023"/>
                    </a:lnTo>
                    <a:lnTo>
                      <a:pt x="32013" y="10169"/>
                    </a:lnTo>
                    <a:lnTo>
                      <a:pt x="32181" y="10169"/>
                    </a:lnTo>
                    <a:lnTo>
                      <a:pt x="32222" y="10107"/>
                    </a:lnTo>
                    <a:lnTo>
                      <a:pt x="32118" y="10023"/>
                    </a:lnTo>
                    <a:lnTo>
                      <a:pt x="32181" y="10002"/>
                    </a:lnTo>
                    <a:lnTo>
                      <a:pt x="32285" y="10023"/>
                    </a:lnTo>
                    <a:lnTo>
                      <a:pt x="32348" y="10107"/>
                    </a:lnTo>
                    <a:lnTo>
                      <a:pt x="32411" y="10086"/>
                    </a:lnTo>
                    <a:lnTo>
                      <a:pt x="32494" y="10002"/>
                    </a:lnTo>
                    <a:lnTo>
                      <a:pt x="32599" y="9897"/>
                    </a:lnTo>
                    <a:lnTo>
                      <a:pt x="32662" y="9897"/>
                    </a:lnTo>
                    <a:lnTo>
                      <a:pt x="32662" y="9960"/>
                    </a:lnTo>
                    <a:lnTo>
                      <a:pt x="32599" y="9981"/>
                    </a:lnTo>
                    <a:lnTo>
                      <a:pt x="32432" y="10127"/>
                    </a:lnTo>
                    <a:lnTo>
                      <a:pt x="32432" y="10211"/>
                    </a:lnTo>
                    <a:lnTo>
                      <a:pt x="32453" y="10232"/>
                    </a:lnTo>
                    <a:cubicBezTo>
                      <a:pt x="32411" y="10295"/>
                      <a:pt x="32390" y="10379"/>
                      <a:pt x="32348" y="10441"/>
                    </a:cubicBezTo>
                    <a:lnTo>
                      <a:pt x="32306" y="10441"/>
                    </a:lnTo>
                    <a:lnTo>
                      <a:pt x="32222" y="10504"/>
                    </a:lnTo>
                    <a:lnTo>
                      <a:pt x="32139" y="10504"/>
                    </a:lnTo>
                    <a:lnTo>
                      <a:pt x="32097" y="10420"/>
                    </a:lnTo>
                    <a:lnTo>
                      <a:pt x="31992" y="10400"/>
                    </a:lnTo>
                    <a:lnTo>
                      <a:pt x="32013" y="10441"/>
                    </a:lnTo>
                    <a:lnTo>
                      <a:pt x="32097" y="10504"/>
                    </a:lnTo>
                    <a:lnTo>
                      <a:pt x="32076" y="10609"/>
                    </a:lnTo>
                    <a:lnTo>
                      <a:pt x="31971" y="10609"/>
                    </a:lnTo>
                    <a:lnTo>
                      <a:pt x="31971" y="10630"/>
                    </a:lnTo>
                    <a:lnTo>
                      <a:pt x="31992" y="10692"/>
                    </a:lnTo>
                    <a:lnTo>
                      <a:pt x="31909" y="10755"/>
                    </a:lnTo>
                    <a:lnTo>
                      <a:pt x="31909" y="10839"/>
                    </a:lnTo>
                    <a:lnTo>
                      <a:pt x="31971" y="10923"/>
                    </a:lnTo>
                    <a:lnTo>
                      <a:pt x="31888" y="10923"/>
                    </a:lnTo>
                    <a:lnTo>
                      <a:pt x="31888" y="11027"/>
                    </a:lnTo>
                    <a:lnTo>
                      <a:pt x="31804" y="11111"/>
                    </a:lnTo>
                    <a:lnTo>
                      <a:pt x="31804" y="11278"/>
                    </a:lnTo>
                    <a:lnTo>
                      <a:pt x="31867" y="11278"/>
                    </a:lnTo>
                    <a:lnTo>
                      <a:pt x="31909" y="11383"/>
                    </a:lnTo>
                    <a:lnTo>
                      <a:pt x="31950" y="11383"/>
                    </a:lnTo>
                    <a:lnTo>
                      <a:pt x="32013" y="11488"/>
                    </a:lnTo>
                    <a:lnTo>
                      <a:pt x="31950" y="11508"/>
                    </a:lnTo>
                    <a:lnTo>
                      <a:pt x="31888" y="11508"/>
                    </a:lnTo>
                    <a:lnTo>
                      <a:pt x="31825" y="11571"/>
                    </a:lnTo>
                    <a:lnTo>
                      <a:pt x="31783" y="11508"/>
                    </a:lnTo>
                    <a:lnTo>
                      <a:pt x="31637" y="11550"/>
                    </a:lnTo>
                    <a:lnTo>
                      <a:pt x="31595" y="11634"/>
                    </a:lnTo>
                    <a:lnTo>
                      <a:pt x="31699" y="11739"/>
                    </a:lnTo>
                    <a:lnTo>
                      <a:pt x="31741" y="11739"/>
                    </a:lnTo>
                    <a:lnTo>
                      <a:pt x="31741" y="11801"/>
                    </a:lnTo>
                    <a:lnTo>
                      <a:pt x="31637" y="11843"/>
                    </a:lnTo>
                    <a:lnTo>
                      <a:pt x="31595" y="11780"/>
                    </a:lnTo>
                    <a:lnTo>
                      <a:pt x="31511" y="11864"/>
                    </a:lnTo>
                    <a:lnTo>
                      <a:pt x="31427" y="11739"/>
                    </a:lnTo>
                    <a:lnTo>
                      <a:pt x="31323" y="11801"/>
                    </a:lnTo>
                    <a:lnTo>
                      <a:pt x="31218" y="12011"/>
                    </a:lnTo>
                    <a:lnTo>
                      <a:pt x="31113" y="12262"/>
                    </a:lnTo>
                    <a:lnTo>
                      <a:pt x="30988" y="12492"/>
                    </a:lnTo>
                    <a:lnTo>
                      <a:pt x="30779" y="12638"/>
                    </a:lnTo>
                    <a:lnTo>
                      <a:pt x="30737" y="12743"/>
                    </a:lnTo>
                    <a:lnTo>
                      <a:pt x="30674" y="12743"/>
                    </a:lnTo>
                    <a:lnTo>
                      <a:pt x="30569" y="12910"/>
                    </a:lnTo>
                    <a:lnTo>
                      <a:pt x="30465" y="12952"/>
                    </a:lnTo>
                    <a:lnTo>
                      <a:pt x="30444" y="13140"/>
                    </a:lnTo>
                    <a:lnTo>
                      <a:pt x="30360" y="13224"/>
                    </a:lnTo>
                    <a:lnTo>
                      <a:pt x="30339" y="13350"/>
                    </a:lnTo>
                    <a:lnTo>
                      <a:pt x="30277" y="13350"/>
                    </a:lnTo>
                    <a:lnTo>
                      <a:pt x="30235" y="13224"/>
                    </a:lnTo>
                    <a:lnTo>
                      <a:pt x="30151" y="13224"/>
                    </a:lnTo>
                    <a:lnTo>
                      <a:pt x="30067" y="13308"/>
                    </a:lnTo>
                    <a:lnTo>
                      <a:pt x="30109" y="13350"/>
                    </a:lnTo>
                    <a:lnTo>
                      <a:pt x="30130" y="13475"/>
                    </a:lnTo>
                    <a:lnTo>
                      <a:pt x="30046" y="13475"/>
                    </a:lnTo>
                    <a:lnTo>
                      <a:pt x="29963" y="13413"/>
                    </a:lnTo>
                    <a:lnTo>
                      <a:pt x="30005" y="13308"/>
                    </a:lnTo>
                    <a:lnTo>
                      <a:pt x="29921" y="13140"/>
                    </a:lnTo>
                    <a:lnTo>
                      <a:pt x="29837" y="12743"/>
                    </a:lnTo>
                    <a:lnTo>
                      <a:pt x="29837" y="12576"/>
                    </a:lnTo>
                    <a:lnTo>
                      <a:pt x="29816" y="12492"/>
                    </a:lnTo>
                    <a:lnTo>
                      <a:pt x="29858" y="12366"/>
                    </a:lnTo>
                    <a:lnTo>
                      <a:pt x="29942" y="12262"/>
                    </a:lnTo>
                    <a:lnTo>
                      <a:pt x="29921" y="12115"/>
                    </a:lnTo>
                    <a:lnTo>
                      <a:pt x="29963" y="12011"/>
                    </a:lnTo>
                    <a:lnTo>
                      <a:pt x="30046" y="11969"/>
                    </a:lnTo>
                    <a:lnTo>
                      <a:pt x="30130" y="12011"/>
                    </a:lnTo>
                    <a:lnTo>
                      <a:pt x="30214" y="11990"/>
                    </a:lnTo>
                    <a:lnTo>
                      <a:pt x="30277" y="11885"/>
                    </a:lnTo>
                    <a:lnTo>
                      <a:pt x="30256" y="11655"/>
                    </a:lnTo>
                    <a:lnTo>
                      <a:pt x="30318" y="11550"/>
                    </a:lnTo>
                    <a:lnTo>
                      <a:pt x="30318" y="11153"/>
                    </a:lnTo>
                    <a:lnTo>
                      <a:pt x="30214" y="11027"/>
                    </a:lnTo>
                    <a:lnTo>
                      <a:pt x="30172" y="10860"/>
                    </a:lnTo>
                    <a:lnTo>
                      <a:pt x="30109" y="10692"/>
                    </a:lnTo>
                    <a:lnTo>
                      <a:pt x="30067" y="10588"/>
                    </a:lnTo>
                    <a:lnTo>
                      <a:pt x="30025" y="10525"/>
                    </a:lnTo>
                    <a:lnTo>
                      <a:pt x="29963" y="10525"/>
                    </a:lnTo>
                    <a:lnTo>
                      <a:pt x="29921" y="10630"/>
                    </a:lnTo>
                    <a:lnTo>
                      <a:pt x="29795" y="10839"/>
                    </a:lnTo>
                    <a:lnTo>
                      <a:pt x="29628" y="10964"/>
                    </a:lnTo>
                    <a:lnTo>
                      <a:pt x="29607" y="11069"/>
                    </a:lnTo>
                    <a:lnTo>
                      <a:pt x="29607" y="11278"/>
                    </a:lnTo>
                    <a:lnTo>
                      <a:pt x="29544" y="11341"/>
                    </a:lnTo>
                    <a:lnTo>
                      <a:pt x="29481" y="11278"/>
                    </a:lnTo>
                    <a:lnTo>
                      <a:pt x="29398" y="11362"/>
                    </a:lnTo>
                    <a:lnTo>
                      <a:pt x="29419" y="11383"/>
                    </a:lnTo>
                    <a:lnTo>
                      <a:pt x="29398" y="11446"/>
                    </a:lnTo>
                    <a:lnTo>
                      <a:pt x="29230" y="11529"/>
                    </a:lnTo>
                    <a:lnTo>
                      <a:pt x="29189" y="11592"/>
                    </a:lnTo>
                    <a:lnTo>
                      <a:pt x="29084" y="11697"/>
                    </a:lnTo>
                    <a:lnTo>
                      <a:pt x="29000" y="11697"/>
                    </a:lnTo>
                    <a:lnTo>
                      <a:pt x="29000" y="11634"/>
                    </a:lnTo>
                    <a:lnTo>
                      <a:pt x="29084" y="11592"/>
                    </a:lnTo>
                    <a:lnTo>
                      <a:pt x="29084" y="11467"/>
                    </a:lnTo>
                    <a:lnTo>
                      <a:pt x="29042" y="11425"/>
                    </a:lnTo>
                    <a:lnTo>
                      <a:pt x="29147" y="11278"/>
                    </a:lnTo>
                    <a:lnTo>
                      <a:pt x="29168" y="11174"/>
                    </a:lnTo>
                    <a:lnTo>
                      <a:pt x="29168" y="11069"/>
                    </a:lnTo>
                    <a:lnTo>
                      <a:pt x="29251" y="11027"/>
                    </a:lnTo>
                    <a:lnTo>
                      <a:pt x="29251" y="10923"/>
                    </a:lnTo>
                    <a:lnTo>
                      <a:pt x="29209" y="10902"/>
                    </a:lnTo>
                    <a:lnTo>
                      <a:pt x="29251" y="10755"/>
                    </a:lnTo>
                    <a:lnTo>
                      <a:pt x="29147" y="10609"/>
                    </a:lnTo>
                    <a:lnTo>
                      <a:pt x="29147" y="10525"/>
                    </a:lnTo>
                    <a:lnTo>
                      <a:pt x="29084" y="10420"/>
                    </a:lnTo>
                    <a:lnTo>
                      <a:pt x="29084" y="10379"/>
                    </a:lnTo>
                    <a:lnTo>
                      <a:pt x="29147" y="10400"/>
                    </a:lnTo>
                    <a:lnTo>
                      <a:pt x="29189" y="10400"/>
                    </a:lnTo>
                    <a:lnTo>
                      <a:pt x="29209" y="10525"/>
                    </a:lnTo>
                    <a:lnTo>
                      <a:pt x="29272" y="10504"/>
                    </a:lnTo>
                    <a:lnTo>
                      <a:pt x="29377" y="10379"/>
                    </a:lnTo>
                    <a:lnTo>
                      <a:pt x="29481" y="10379"/>
                    </a:lnTo>
                    <a:lnTo>
                      <a:pt x="29565" y="10295"/>
                    </a:lnTo>
                    <a:lnTo>
                      <a:pt x="29481" y="10232"/>
                    </a:lnTo>
                    <a:lnTo>
                      <a:pt x="29377" y="10316"/>
                    </a:lnTo>
                    <a:lnTo>
                      <a:pt x="29293" y="10232"/>
                    </a:lnTo>
                    <a:lnTo>
                      <a:pt x="29189" y="10211"/>
                    </a:lnTo>
                    <a:lnTo>
                      <a:pt x="29189" y="10107"/>
                    </a:lnTo>
                    <a:lnTo>
                      <a:pt x="29230" y="10065"/>
                    </a:lnTo>
                    <a:lnTo>
                      <a:pt x="29209" y="10002"/>
                    </a:lnTo>
                    <a:lnTo>
                      <a:pt x="29126" y="10023"/>
                    </a:lnTo>
                    <a:lnTo>
                      <a:pt x="29105" y="10107"/>
                    </a:lnTo>
                    <a:lnTo>
                      <a:pt x="28958" y="10169"/>
                    </a:lnTo>
                    <a:lnTo>
                      <a:pt x="28854" y="10065"/>
                    </a:lnTo>
                    <a:lnTo>
                      <a:pt x="28854" y="9939"/>
                    </a:lnTo>
                    <a:lnTo>
                      <a:pt x="28770" y="9918"/>
                    </a:lnTo>
                    <a:lnTo>
                      <a:pt x="28665" y="9939"/>
                    </a:lnTo>
                    <a:lnTo>
                      <a:pt x="28603" y="9897"/>
                    </a:lnTo>
                    <a:lnTo>
                      <a:pt x="28644" y="9793"/>
                    </a:lnTo>
                    <a:lnTo>
                      <a:pt x="28707" y="9772"/>
                    </a:lnTo>
                    <a:lnTo>
                      <a:pt x="28749" y="9709"/>
                    </a:lnTo>
                    <a:lnTo>
                      <a:pt x="28812" y="9709"/>
                    </a:lnTo>
                    <a:lnTo>
                      <a:pt x="29126" y="9500"/>
                    </a:lnTo>
                    <a:lnTo>
                      <a:pt x="29168" y="9458"/>
                    </a:lnTo>
                    <a:lnTo>
                      <a:pt x="29042" y="9332"/>
                    </a:lnTo>
                    <a:lnTo>
                      <a:pt x="28875" y="9353"/>
                    </a:lnTo>
                    <a:lnTo>
                      <a:pt x="28875" y="9332"/>
                    </a:lnTo>
                    <a:lnTo>
                      <a:pt x="28979" y="9270"/>
                    </a:lnTo>
                    <a:lnTo>
                      <a:pt x="29042" y="9144"/>
                    </a:lnTo>
                    <a:lnTo>
                      <a:pt x="29168" y="9081"/>
                    </a:lnTo>
                    <a:lnTo>
                      <a:pt x="29147" y="9228"/>
                    </a:lnTo>
                    <a:lnTo>
                      <a:pt x="29189" y="9332"/>
                    </a:lnTo>
                    <a:lnTo>
                      <a:pt x="29293" y="9291"/>
                    </a:lnTo>
                    <a:lnTo>
                      <a:pt x="29377" y="9332"/>
                    </a:lnTo>
                    <a:lnTo>
                      <a:pt x="29461" y="9249"/>
                    </a:lnTo>
                    <a:lnTo>
                      <a:pt x="29461" y="9144"/>
                    </a:lnTo>
                    <a:lnTo>
                      <a:pt x="29377" y="9039"/>
                    </a:lnTo>
                    <a:lnTo>
                      <a:pt x="29293" y="9019"/>
                    </a:lnTo>
                    <a:lnTo>
                      <a:pt x="29293" y="8935"/>
                    </a:lnTo>
                    <a:lnTo>
                      <a:pt x="29314" y="8830"/>
                    </a:lnTo>
                    <a:lnTo>
                      <a:pt x="29293" y="8726"/>
                    </a:lnTo>
                    <a:lnTo>
                      <a:pt x="29314" y="8663"/>
                    </a:lnTo>
                    <a:lnTo>
                      <a:pt x="29314" y="8600"/>
                    </a:lnTo>
                    <a:lnTo>
                      <a:pt x="29209" y="8454"/>
                    </a:lnTo>
                    <a:lnTo>
                      <a:pt x="29272" y="8349"/>
                    </a:lnTo>
                    <a:lnTo>
                      <a:pt x="29209" y="8244"/>
                    </a:lnTo>
                    <a:lnTo>
                      <a:pt x="29272" y="8223"/>
                    </a:lnTo>
                    <a:lnTo>
                      <a:pt x="29272" y="8077"/>
                    </a:lnTo>
                    <a:lnTo>
                      <a:pt x="29356" y="7931"/>
                    </a:lnTo>
                    <a:lnTo>
                      <a:pt x="29356" y="7847"/>
                    </a:lnTo>
                    <a:lnTo>
                      <a:pt x="29419" y="7742"/>
                    </a:lnTo>
                    <a:lnTo>
                      <a:pt x="29419" y="7700"/>
                    </a:lnTo>
                    <a:lnTo>
                      <a:pt x="29356" y="7659"/>
                    </a:lnTo>
                    <a:lnTo>
                      <a:pt x="29377" y="7449"/>
                    </a:lnTo>
                    <a:lnTo>
                      <a:pt x="29356" y="7324"/>
                    </a:lnTo>
                    <a:lnTo>
                      <a:pt x="29251" y="7261"/>
                    </a:lnTo>
                    <a:lnTo>
                      <a:pt x="29272" y="7177"/>
                    </a:lnTo>
                    <a:lnTo>
                      <a:pt x="29251" y="7073"/>
                    </a:lnTo>
                    <a:lnTo>
                      <a:pt x="29293" y="7052"/>
                    </a:lnTo>
                    <a:lnTo>
                      <a:pt x="29335" y="6947"/>
                    </a:lnTo>
                    <a:lnTo>
                      <a:pt x="29272" y="6884"/>
                    </a:lnTo>
                    <a:lnTo>
                      <a:pt x="29230" y="6863"/>
                    </a:lnTo>
                    <a:cubicBezTo>
                      <a:pt x="29272" y="6842"/>
                      <a:pt x="29293" y="6801"/>
                      <a:pt x="29293" y="6759"/>
                    </a:cubicBezTo>
                    <a:cubicBezTo>
                      <a:pt x="29314" y="6696"/>
                      <a:pt x="29335" y="6654"/>
                      <a:pt x="29335" y="6591"/>
                    </a:cubicBezTo>
                    <a:lnTo>
                      <a:pt x="29377" y="6550"/>
                    </a:lnTo>
                    <a:lnTo>
                      <a:pt x="29377" y="6445"/>
                    </a:lnTo>
                    <a:lnTo>
                      <a:pt x="29440" y="6445"/>
                    </a:lnTo>
                    <a:lnTo>
                      <a:pt x="29523" y="6361"/>
                    </a:lnTo>
                    <a:lnTo>
                      <a:pt x="29586" y="6257"/>
                    </a:lnTo>
                    <a:lnTo>
                      <a:pt x="29649" y="6215"/>
                    </a:lnTo>
                    <a:lnTo>
                      <a:pt x="29753" y="6215"/>
                    </a:lnTo>
                    <a:lnTo>
                      <a:pt x="29816" y="6131"/>
                    </a:lnTo>
                    <a:lnTo>
                      <a:pt x="29900" y="6068"/>
                    </a:lnTo>
                    <a:lnTo>
                      <a:pt x="29942" y="5964"/>
                    </a:lnTo>
                    <a:lnTo>
                      <a:pt x="29942" y="5838"/>
                    </a:lnTo>
                    <a:lnTo>
                      <a:pt x="29900" y="5796"/>
                    </a:lnTo>
                    <a:lnTo>
                      <a:pt x="29963" y="5713"/>
                    </a:lnTo>
                    <a:lnTo>
                      <a:pt x="30005" y="5629"/>
                    </a:lnTo>
                    <a:lnTo>
                      <a:pt x="29795" y="5629"/>
                    </a:lnTo>
                    <a:lnTo>
                      <a:pt x="29733" y="5587"/>
                    </a:lnTo>
                    <a:lnTo>
                      <a:pt x="29753" y="5503"/>
                    </a:lnTo>
                    <a:lnTo>
                      <a:pt x="29837" y="5503"/>
                    </a:lnTo>
                    <a:lnTo>
                      <a:pt x="29921" y="5545"/>
                    </a:lnTo>
                    <a:lnTo>
                      <a:pt x="30025" y="5545"/>
                    </a:lnTo>
                    <a:lnTo>
                      <a:pt x="30130" y="5587"/>
                    </a:lnTo>
                    <a:lnTo>
                      <a:pt x="30214" y="5524"/>
                    </a:lnTo>
                    <a:lnTo>
                      <a:pt x="30297" y="5545"/>
                    </a:lnTo>
                    <a:lnTo>
                      <a:pt x="30318" y="5650"/>
                    </a:lnTo>
                    <a:lnTo>
                      <a:pt x="30465" y="5796"/>
                    </a:lnTo>
                    <a:lnTo>
                      <a:pt x="30549" y="5796"/>
                    </a:lnTo>
                    <a:lnTo>
                      <a:pt x="30569" y="5838"/>
                    </a:lnTo>
                    <a:lnTo>
                      <a:pt x="30653" y="5859"/>
                    </a:lnTo>
                    <a:lnTo>
                      <a:pt x="30779" y="5817"/>
                    </a:lnTo>
                    <a:lnTo>
                      <a:pt x="30988" y="5692"/>
                    </a:lnTo>
                    <a:lnTo>
                      <a:pt x="31134" y="5524"/>
                    </a:lnTo>
                    <a:lnTo>
                      <a:pt x="31302" y="5399"/>
                    </a:lnTo>
                    <a:lnTo>
                      <a:pt x="31365" y="5315"/>
                    </a:lnTo>
                    <a:lnTo>
                      <a:pt x="31302" y="5294"/>
                    </a:lnTo>
                    <a:lnTo>
                      <a:pt x="31344" y="5231"/>
                    </a:lnTo>
                    <a:lnTo>
                      <a:pt x="31469" y="5231"/>
                    </a:lnTo>
                    <a:lnTo>
                      <a:pt x="31595" y="5085"/>
                    </a:lnTo>
                    <a:lnTo>
                      <a:pt x="31825" y="4897"/>
                    </a:lnTo>
                    <a:lnTo>
                      <a:pt x="31825" y="4855"/>
                    </a:lnTo>
                    <a:lnTo>
                      <a:pt x="31930" y="4834"/>
                    </a:lnTo>
                    <a:lnTo>
                      <a:pt x="32013" y="4687"/>
                    </a:lnTo>
                    <a:lnTo>
                      <a:pt x="32181" y="4541"/>
                    </a:lnTo>
                    <a:lnTo>
                      <a:pt x="32222" y="4415"/>
                    </a:lnTo>
                    <a:lnTo>
                      <a:pt x="32285" y="4415"/>
                    </a:lnTo>
                    <a:lnTo>
                      <a:pt x="32327" y="4436"/>
                    </a:lnTo>
                    <a:lnTo>
                      <a:pt x="32327" y="4436"/>
                    </a:lnTo>
                    <a:lnTo>
                      <a:pt x="32306" y="4353"/>
                    </a:lnTo>
                    <a:lnTo>
                      <a:pt x="32222" y="4311"/>
                    </a:lnTo>
                    <a:lnTo>
                      <a:pt x="32222" y="4227"/>
                    </a:lnTo>
                    <a:lnTo>
                      <a:pt x="32076" y="4122"/>
                    </a:lnTo>
                    <a:lnTo>
                      <a:pt x="31804" y="4081"/>
                    </a:lnTo>
                    <a:lnTo>
                      <a:pt x="31657" y="4060"/>
                    </a:lnTo>
                    <a:lnTo>
                      <a:pt x="31574" y="4081"/>
                    </a:lnTo>
                    <a:lnTo>
                      <a:pt x="31511" y="4060"/>
                    </a:lnTo>
                    <a:lnTo>
                      <a:pt x="31511" y="3976"/>
                    </a:lnTo>
                    <a:lnTo>
                      <a:pt x="31469" y="3871"/>
                    </a:lnTo>
                    <a:lnTo>
                      <a:pt x="31406" y="3871"/>
                    </a:lnTo>
                    <a:lnTo>
                      <a:pt x="31385" y="3850"/>
                    </a:lnTo>
                    <a:lnTo>
                      <a:pt x="31281" y="3829"/>
                    </a:lnTo>
                    <a:lnTo>
                      <a:pt x="31197" y="3704"/>
                    </a:lnTo>
                    <a:lnTo>
                      <a:pt x="31051" y="3704"/>
                    </a:lnTo>
                    <a:lnTo>
                      <a:pt x="30967" y="3788"/>
                    </a:lnTo>
                    <a:lnTo>
                      <a:pt x="30946" y="3704"/>
                    </a:lnTo>
                    <a:lnTo>
                      <a:pt x="30841" y="3704"/>
                    </a:lnTo>
                    <a:lnTo>
                      <a:pt x="30779" y="3641"/>
                    </a:lnTo>
                    <a:lnTo>
                      <a:pt x="30674" y="3662"/>
                    </a:lnTo>
                    <a:lnTo>
                      <a:pt x="30507" y="3662"/>
                    </a:lnTo>
                    <a:lnTo>
                      <a:pt x="30235" y="3725"/>
                    </a:lnTo>
                    <a:lnTo>
                      <a:pt x="30130" y="3871"/>
                    </a:lnTo>
                    <a:lnTo>
                      <a:pt x="30214" y="3976"/>
                    </a:lnTo>
                    <a:lnTo>
                      <a:pt x="30130" y="4018"/>
                    </a:lnTo>
                    <a:lnTo>
                      <a:pt x="30109" y="4060"/>
                    </a:lnTo>
                    <a:lnTo>
                      <a:pt x="30193" y="4164"/>
                    </a:lnTo>
                    <a:lnTo>
                      <a:pt x="30214" y="4290"/>
                    </a:lnTo>
                    <a:lnTo>
                      <a:pt x="30088" y="4290"/>
                    </a:lnTo>
                    <a:lnTo>
                      <a:pt x="30046" y="4185"/>
                    </a:lnTo>
                    <a:lnTo>
                      <a:pt x="29984" y="4060"/>
                    </a:lnTo>
                    <a:lnTo>
                      <a:pt x="29900" y="4039"/>
                    </a:lnTo>
                    <a:lnTo>
                      <a:pt x="29816" y="4164"/>
                    </a:lnTo>
                    <a:lnTo>
                      <a:pt x="29837" y="4227"/>
                    </a:lnTo>
                    <a:lnTo>
                      <a:pt x="29837" y="4290"/>
                    </a:lnTo>
                    <a:lnTo>
                      <a:pt x="29733" y="4332"/>
                    </a:lnTo>
                    <a:lnTo>
                      <a:pt x="29712" y="4478"/>
                    </a:lnTo>
                    <a:lnTo>
                      <a:pt x="29565" y="4646"/>
                    </a:lnTo>
                    <a:lnTo>
                      <a:pt x="29523" y="4771"/>
                    </a:lnTo>
                    <a:lnTo>
                      <a:pt x="29502" y="4855"/>
                    </a:lnTo>
                    <a:lnTo>
                      <a:pt x="29565" y="4876"/>
                    </a:lnTo>
                    <a:lnTo>
                      <a:pt x="29461" y="4959"/>
                    </a:lnTo>
                    <a:lnTo>
                      <a:pt x="29461" y="5064"/>
                    </a:lnTo>
                    <a:lnTo>
                      <a:pt x="29377" y="5106"/>
                    </a:lnTo>
                    <a:lnTo>
                      <a:pt x="29272" y="5357"/>
                    </a:lnTo>
                    <a:lnTo>
                      <a:pt x="29272" y="5482"/>
                    </a:lnTo>
                    <a:lnTo>
                      <a:pt x="29209" y="5566"/>
                    </a:lnTo>
                    <a:lnTo>
                      <a:pt x="29293" y="5629"/>
                    </a:lnTo>
                    <a:lnTo>
                      <a:pt x="29293" y="5713"/>
                    </a:lnTo>
                    <a:lnTo>
                      <a:pt x="29251" y="5734"/>
                    </a:lnTo>
                    <a:lnTo>
                      <a:pt x="29251" y="5838"/>
                    </a:lnTo>
                    <a:lnTo>
                      <a:pt x="29189" y="6026"/>
                    </a:lnTo>
                    <a:lnTo>
                      <a:pt x="29063" y="6215"/>
                    </a:lnTo>
                    <a:lnTo>
                      <a:pt x="29084" y="6257"/>
                    </a:lnTo>
                    <a:lnTo>
                      <a:pt x="29189" y="6257"/>
                    </a:lnTo>
                    <a:lnTo>
                      <a:pt x="29209" y="6319"/>
                    </a:lnTo>
                    <a:cubicBezTo>
                      <a:pt x="29189" y="6319"/>
                      <a:pt x="29168" y="6340"/>
                      <a:pt x="29168" y="6340"/>
                    </a:cubicBezTo>
                    <a:lnTo>
                      <a:pt x="29105" y="6319"/>
                    </a:lnTo>
                    <a:lnTo>
                      <a:pt x="29042" y="6361"/>
                    </a:lnTo>
                    <a:lnTo>
                      <a:pt x="28958" y="6508"/>
                    </a:lnTo>
                    <a:lnTo>
                      <a:pt x="29042" y="6508"/>
                    </a:lnTo>
                    <a:cubicBezTo>
                      <a:pt x="29000" y="6529"/>
                      <a:pt x="28979" y="6550"/>
                      <a:pt x="28979" y="6612"/>
                    </a:cubicBezTo>
                    <a:lnTo>
                      <a:pt x="28875" y="6570"/>
                    </a:lnTo>
                    <a:lnTo>
                      <a:pt x="28791" y="6633"/>
                    </a:lnTo>
                    <a:lnTo>
                      <a:pt x="28791" y="6738"/>
                    </a:lnTo>
                    <a:lnTo>
                      <a:pt x="28644" y="6842"/>
                    </a:lnTo>
                    <a:lnTo>
                      <a:pt x="28582" y="6884"/>
                    </a:lnTo>
                    <a:cubicBezTo>
                      <a:pt x="28665" y="6612"/>
                      <a:pt x="28728" y="6257"/>
                      <a:pt x="28749" y="5943"/>
                    </a:cubicBezTo>
                    <a:lnTo>
                      <a:pt x="28937" y="5838"/>
                    </a:lnTo>
                    <a:lnTo>
                      <a:pt x="28937" y="5734"/>
                    </a:lnTo>
                    <a:lnTo>
                      <a:pt x="29000" y="5566"/>
                    </a:lnTo>
                    <a:lnTo>
                      <a:pt x="29000" y="5399"/>
                    </a:lnTo>
                    <a:lnTo>
                      <a:pt x="29063" y="5315"/>
                    </a:lnTo>
                    <a:lnTo>
                      <a:pt x="28979" y="5315"/>
                    </a:lnTo>
                    <a:lnTo>
                      <a:pt x="28937" y="5378"/>
                    </a:lnTo>
                    <a:lnTo>
                      <a:pt x="28791" y="5420"/>
                    </a:lnTo>
                    <a:lnTo>
                      <a:pt x="28728" y="5545"/>
                    </a:lnTo>
                    <a:lnTo>
                      <a:pt x="28686" y="5503"/>
                    </a:lnTo>
                    <a:lnTo>
                      <a:pt x="28686" y="5399"/>
                    </a:lnTo>
                    <a:lnTo>
                      <a:pt x="28770" y="5357"/>
                    </a:lnTo>
                    <a:lnTo>
                      <a:pt x="28770" y="5231"/>
                    </a:lnTo>
                    <a:lnTo>
                      <a:pt x="28749" y="5169"/>
                    </a:lnTo>
                    <a:lnTo>
                      <a:pt x="28665" y="5127"/>
                    </a:lnTo>
                    <a:lnTo>
                      <a:pt x="28749" y="5127"/>
                    </a:lnTo>
                    <a:lnTo>
                      <a:pt x="28791" y="5106"/>
                    </a:lnTo>
                    <a:lnTo>
                      <a:pt x="28770" y="4980"/>
                    </a:lnTo>
                    <a:lnTo>
                      <a:pt x="28582" y="4876"/>
                    </a:lnTo>
                    <a:lnTo>
                      <a:pt x="28540" y="4897"/>
                    </a:lnTo>
                    <a:lnTo>
                      <a:pt x="28352" y="4918"/>
                    </a:lnTo>
                    <a:lnTo>
                      <a:pt x="28331" y="4980"/>
                    </a:lnTo>
                    <a:lnTo>
                      <a:pt x="28247" y="4980"/>
                    </a:lnTo>
                    <a:lnTo>
                      <a:pt x="28247" y="4897"/>
                    </a:lnTo>
                    <a:lnTo>
                      <a:pt x="28331" y="4771"/>
                    </a:lnTo>
                    <a:lnTo>
                      <a:pt x="28414" y="4771"/>
                    </a:lnTo>
                    <a:lnTo>
                      <a:pt x="28540" y="4666"/>
                    </a:lnTo>
                    <a:lnTo>
                      <a:pt x="28749" y="4604"/>
                    </a:lnTo>
                    <a:lnTo>
                      <a:pt x="28791" y="4562"/>
                    </a:lnTo>
                    <a:lnTo>
                      <a:pt x="28937" y="4541"/>
                    </a:lnTo>
                    <a:lnTo>
                      <a:pt x="29000" y="4541"/>
                    </a:lnTo>
                    <a:lnTo>
                      <a:pt x="29063" y="4583"/>
                    </a:lnTo>
                    <a:lnTo>
                      <a:pt x="29105" y="4562"/>
                    </a:lnTo>
                    <a:lnTo>
                      <a:pt x="29147" y="4394"/>
                    </a:lnTo>
                    <a:lnTo>
                      <a:pt x="29189" y="4332"/>
                    </a:lnTo>
                    <a:lnTo>
                      <a:pt x="29063" y="4248"/>
                    </a:lnTo>
                    <a:lnTo>
                      <a:pt x="29042" y="4185"/>
                    </a:lnTo>
                    <a:lnTo>
                      <a:pt x="29105" y="4164"/>
                    </a:lnTo>
                    <a:lnTo>
                      <a:pt x="29168" y="4122"/>
                    </a:lnTo>
                    <a:lnTo>
                      <a:pt x="29189" y="4164"/>
                    </a:lnTo>
                    <a:lnTo>
                      <a:pt x="29272" y="4185"/>
                    </a:lnTo>
                    <a:lnTo>
                      <a:pt x="29419" y="4122"/>
                    </a:lnTo>
                    <a:lnTo>
                      <a:pt x="29481" y="4039"/>
                    </a:lnTo>
                    <a:lnTo>
                      <a:pt x="29461" y="3955"/>
                    </a:lnTo>
                    <a:lnTo>
                      <a:pt x="29481" y="3913"/>
                    </a:lnTo>
                    <a:lnTo>
                      <a:pt x="29461" y="3829"/>
                    </a:lnTo>
                    <a:lnTo>
                      <a:pt x="29377" y="3850"/>
                    </a:lnTo>
                    <a:lnTo>
                      <a:pt x="29293" y="3746"/>
                    </a:lnTo>
                    <a:lnTo>
                      <a:pt x="29042" y="3746"/>
                    </a:lnTo>
                    <a:lnTo>
                      <a:pt x="28958" y="3725"/>
                    </a:lnTo>
                    <a:lnTo>
                      <a:pt x="28896" y="3767"/>
                    </a:lnTo>
                    <a:lnTo>
                      <a:pt x="28770" y="3767"/>
                    </a:lnTo>
                    <a:lnTo>
                      <a:pt x="28665" y="3725"/>
                    </a:lnTo>
                    <a:lnTo>
                      <a:pt x="28582" y="3746"/>
                    </a:lnTo>
                    <a:lnTo>
                      <a:pt x="28519" y="3641"/>
                    </a:lnTo>
                    <a:lnTo>
                      <a:pt x="28435" y="3599"/>
                    </a:lnTo>
                    <a:lnTo>
                      <a:pt x="28435" y="3516"/>
                    </a:lnTo>
                    <a:lnTo>
                      <a:pt x="28477" y="3453"/>
                    </a:lnTo>
                    <a:lnTo>
                      <a:pt x="28456" y="3411"/>
                    </a:lnTo>
                    <a:lnTo>
                      <a:pt x="28310" y="3390"/>
                    </a:lnTo>
                    <a:lnTo>
                      <a:pt x="28226" y="3432"/>
                    </a:lnTo>
                    <a:lnTo>
                      <a:pt x="28163" y="3495"/>
                    </a:lnTo>
                    <a:lnTo>
                      <a:pt x="28226" y="3537"/>
                    </a:lnTo>
                    <a:lnTo>
                      <a:pt x="28331" y="3537"/>
                    </a:lnTo>
                    <a:lnTo>
                      <a:pt x="28268" y="3641"/>
                    </a:lnTo>
                    <a:lnTo>
                      <a:pt x="28142" y="3620"/>
                    </a:lnTo>
                    <a:lnTo>
                      <a:pt x="28059" y="3495"/>
                    </a:lnTo>
                    <a:lnTo>
                      <a:pt x="28017" y="3516"/>
                    </a:lnTo>
                    <a:lnTo>
                      <a:pt x="27954" y="3495"/>
                    </a:lnTo>
                    <a:lnTo>
                      <a:pt x="27849" y="3537"/>
                    </a:lnTo>
                    <a:lnTo>
                      <a:pt x="27828" y="3641"/>
                    </a:lnTo>
                    <a:lnTo>
                      <a:pt x="27787" y="3662"/>
                    </a:lnTo>
                    <a:lnTo>
                      <a:pt x="27808" y="3767"/>
                    </a:lnTo>
                    <a:lnTo>
                      <a:pt x="27808" y="3871"/>
                    </a:lnTo>
                    <a:lnTo>
                      <a:pt x="27891" y="3934"/>
                    </a:lnTo>
                    <a:lnTo>
                      <a:pt x="27891" y="4060"/>
                    </a:lnTo>
                    <a:lnTo>
                      <a:pt x="27828" y="4122"/>
                    </a:lnTo>
                    <a:lnTo>
                      <a:pt x="27808" y="4248"/>
                    </a:lnTo>
                    <a:lnTo>
                      <a:pt x="27787" y="4248"/>
                    </a:lnTo>
                    <a:lnTo>
                      <a:pt x="27745" y="4018"/>
                    </a:lnTo>
                    <a:lnTo>
                      <a:pt x="27703" y="3913"/>
                    </a:lnTo>
                    <a:lnTo>
                      <a:pt x="27619" y="3850"/>
                    </a:lnTo>
                    <a:lnTo>
                      <a:pt x="27598" y="3934"/>
                    </a:lnTo>
                    <a:lnTo>
                      <a:pt x="27515" y="3934"/>
                    </a:lnTo>
                    <a:lnTo>
                      <a:pt x="27431" y="4018"/>
                    </a:lnTo>
                    <a:lnTo>
                      <a:pt x="27431" y="4143"/>
                    </a:lnTo>
                    <a:lnTo>
                      <a:pt x="27515" y="4248"/>
                    </a:lnTo>
                    <a:lnTo>
                      <a:pt x="27515" y="4332"/>
                    </a:lnTo>
                    <a:lnTo>
                      <a:pt x="27619" y="4457"/>
                    </a:lnTo>
                    <a:lnTo>
                      <a:pt x="27745" y="4457"/>
                    </a:lnTo>
                    <a:lnTo>
                      <a:pt x="27808" y="4353"/>
                    </a:lnTo>
                    <a:lnTo>
                      <a:pt x="27828" y="4353"/>
                    </a:lnTo>
                    <a:lnTo>
                      <a:pt x="27849" y="4457"/>
                    </a:lnTo>
                    <a:lnTo>
                      <a:pt x="27933" y="4583"/>
                    </a:lnTo>
                    <a:lnTo>
                      <a:pt x="27933" y="4666"/>
                    </a:lnTo>
                    <a:lnTo>
                      <a:pt x="27849" y="4666"/>
                    </a:lnTo>
                    <a:lnTo>
                      <a:pt x="27808" y="4562"/>
                    </a:lnTo>
                    <a:lnTo>
                      <a:pt x="27724" y="4541"/>
                    </a:lnTo>
                    <a:lnTo>
                      <a:pt x="27619" y="4562"/>
                    </a:lnTo>
                    <a:lnTo>
                      <a:pt x="27577" y="4604"/>
                    </a:lnTo>
                    <a:lnTo>
                      <a:pt x="27619" y="4708"/>
                    </a:lnTo>
                    <a:lnTo>
                      <a:pt x="27598" y="4792"/>
                    </a:lnTo>
                    <a:lnTo>
                      <a:pt x="27515" y="4876"/>
                    </a:lnTo>
                    <a:lnTo>
                      <a:pt x="27536" y="4959"/>
                    </a:lnTo>
                    <a:lnTo>
                      <a:pt x="27473" y="5085"/>
                    </a:lnTo>
                    <a:lnTo>
                      <a:pt x="27410" y="5127"/>
                    </a:lnTo>
                    <a:lnTo>
                      <a:pt x="27431" y="5231"/>
                    </a:lnTo>
                    <a:lnTo>
                      <a:pt x="27389" y="5294"/>
                    </a:lnTo>
                    <a:lnTo>
                      <a:pt x="27284" y="5273"/>
                    </a:lnTo>
                    <a:lnTo>
                      <a:pt x="27201" y="5169"/>
                    </a:lnTo>
                    <a:lnTo>
                      <a:pt x="27201" y="5064"/>
                    </a:lnTo>
                    <a:lnTo>
                      <a:pt x="27075" y="4897"/>
                    </a:lnTo>
                    <a:lnTo>
                      <a:pt x="27075" y="4792"/>
                    </a:lnTo>
                    <a:lnTo>
                      <a:pt x="27054" y="4708"/>
                    </a:lnTo>
                    <a:lnTo>
                      <a:pt x="26950" y="4687"/>
                    </a:lnTo>
                    <a:lnTo>
                      <a:pt x="26950" y="4646"/>
                    </a:lnTo>
                    <a:lnTo>
                      <a:pt x="26992" y="4604"/>
                    </a:lnTo>
                    <a:lnTo>
                      <a:pt x="27033" y="4562"/>
                    </a:lnTo>
                    <a:lnTo>
                      <a:pt x="26992" y="4478"/>
                    </a:lnTo>
                    <a:lnTo>
                      <a:pt x="26887" y="4457"/>
                    </a:lnTo>
                    <a:lnTo>
                      <a:pt x="26740" y="4499"/>
                    </a:lnTo>
                    <a:lnTo>
                      <a:pt x="26699" y="4457"/>
                    </a:lnTo>
                    <a:lnTo>
                      <a:pt x="26657" y="4478"/>
                    </a:lnTo>
                    <a:lnTo>
                      <a:pt x="26594" y="4562"/>
                    </a:lnTo>
                    <a:lnTo>
                      <a:pt x="26489" y="4604"/>
                    </a:lnTo>
                    <a:lnTo>
                      <a:pt x="26364" y="4792"/>
                    </a:lnTo>
                    <a:lnTo>
                      <a:pt x="26427" y="4876"/>
                    </a:lnTo>
                    <a:lnTo>
                      <a:pt x="26427" y="5064"/>
                    </a:lnTo>
                    <a:lnTo>
                      <a:pt x="26385" y="5127"/>
                    </a:lnTo>
                    <a:lnTo>
                      <a:pt x="26448" y="5210"/>
                    </a:lnTo>
                    <a:lnTo>
                      <a:pt x="26427" y="5378"/>
                    </a:lnTo>
                    <a:lnTo>
                      <a:pt x="26322" y="5420"/>
                    </a:lnTo>
                    <a:lnTo>
                      <a:pt x="26322" y="5545"/>
                    </a:lnTo>
                    <a:lnTo>
                      <a:pt x="26364" y="5608"/>
                    </a:lnTo>
                    <a:lnTo>
                      <a:pt x="26448" y="5587"/>
                    </a:lnTo>
                    <a:lnTo>
                      <a:pt x="26489" y="5629"/>
                    </a:lnTo>
                    <a:lnTo>
                      <a:pt x="26573" y="5587"/>
                    </a:lnTo>
                    <a:lnTo>
                      <a:pt x="26636" y="5608"/>
                    </a:lnTo>
                    <a:lnTo>
                      <a:pt x="26636" y="5734"/>
                    </a:lnTo>
                    <a:lnTo>
                      <a:pt x="26657" y="5796"/>
                    </a:lnTo>
                    <a:lnTo>
                      <a:pt x="26699" y="5796"/>
                    </a:lnTo>
                    <a:lnTo>
                      <a:pt x="26782" y="5922"/>
                    </a:lnTo>
                    <a:lnTo>
                      <a:pt x="26782" y="6110"/>
                    </a:lnTo>
                    <a:lnTo>
                      <a:pt x="26887" y="6236"/>
                    </a:lnTo>
                    <a:lnTo>
                      <a:pt x="26887" y="6319"/>
                    </a:lnTo>
                    <a:lnTo>
                      <a:pt x="26929" y="6424"/>
                    </a:lnTo>
                    <a:lnTo>
                      <a:pt x="27012" y="6466"/>
                    </a:lnTo>
                    <a:lnTo>
                      <a:pt x="26992" y="6550"/>
                    </a:lnTo>
                    <a:lnTo>
                      <a:pt x="27012" y="6696"/>
                    </a:lnTo>
                    <a:lnTo>
                      <a:pt x="26929" y="6842"/>
                    </a:lnTo>
                    <a:lnTo>
                      <a:pt x="27012" y="6905"/>
                    </a:lnTo>
                    <a:lnTo>
                      <a:pt x="27033" y="7052"/>
                    </a:lnTo>
                    <a:lnTo>
                      <a:pt x="27012" y="7156"/>
                    </a:lnTo>
                    <a:lnTo>
                      <a:pt x="27033" y="7198"/>
                    </a:lnTo>
                    <a:lnTo>
                      <a:pt x="27117" y="7156"/>
                    </a:lnTo>
                    <a:lnTo>
                      <a:pt x="27180" y="7198"/>
                    </a:lnTo>
                    <a:lnTo>
                      <a:pt x="27180" y="7324"/>
                    </a:lnTo>
                    <a:lnTo>
                      <a:pt x="27264" y="7387"/>
                    </a:lnTo>
                    <a:lnTo>
                      <a:pt x="27410" y="7324"/>
                    </a:lnTo>
                    <a:lnTo>
                      <a:pt x="27452" y="7198"/>
                    </a:lnTo>
                    <a:lnTo>
                      <a:pt x="27598" y="7114"/>
                    </a:lnTo>
                    <a:lnTo>
                      <a:pt x="27619" y="7010"/>
                    </a:lnTo>
                    <a:lnTo>
                      <a:pt x="27556" y="6968"/>
                    </a:lnTo>
                    <a:lnTo>
                      <a:pt x="27494" y="6759"/>
                    </a:lnTo>
                    <a:lnTo>
                      <a:pt x="27515" y="6654"/>
                    </a:lnTo>
                    <a:lnTo>
                      <a:pt x="27703" y="6466"/>
                    </a:lnTo>
                    <a:lnTo>
                      <a:pt x="27703" y="6550"/>
                    </a:lnTo>
                    <a:lnTo>
                      <a:pt x="27598" y="6675"/>
                    </a:lnTo>
                    <a:lnTo>
                      <a:pt x="27640" y="6905"/>
                    </a:lnTo>
                    <a:lnTo>
                      <a:pt x="27724" y="6947"/>
                    </a:lnTo>
                    <a:lnTo>
                      <a:pt x="27828" y="6884"/>
                    </a:lnTo>
                    <a:lnTo>
                      <a:pt x="27954" y="6968"/>
                    </a:lnTo>
                    <a:lnTo>
                      <a:pt x="28121" y="6905"/>
                    </a:lnTo>
                    <a:lnTo>
                      <a:pt x="28121" y="6842"/>
                    </a:lnTo>
                    <a:lnTo>
                      <a:pt x="28247" y="6780"/>
                    </a:lnTo>
                    <a:lnTo>
                      <a:pt x="28352" y="6780"/>
                    </a:lnTo>
                    <a:lnTo>
                      <a:pt x="28435" y="6738"/>
                    </a:lnTo>
                    <a:lnTo>
                      <a:pt x="28477" y="6780"/>
                    </a:lnTo>
                    <a:lnTo>
                      <a:pt x="28498" y="6759"/>
                    </a:lnTo>
                    <a:lnTo>
                      <a:pt x="28498" y="6759"/>
                    </a:lnTo>
                    <a:cubicBezTo>
                      <a:pt x="28477" y="6863"/>
                      <a:pt x="28456" y="6989"/>
                      <a:pt x="28456" y="7094"/>
                    </a:cubicBezTo>
                    <a:lnTo>
                      <a:pt x="28435" y="7114"/>
                    </a:lnTo>
                    <a:lnTo>
                      <a:pt x="28456" y="7156"/>
                    </a:lnTo>
                    <a:lnTo>
                      <a:pt x="28456" y="7219"/>
                    </a:lnTo>
                    <a:cubicBezTo>
                      <a:pt x="28456" y="7283"/>
                      <a:pt x="28503" y="7308"/>
                      <a:pt x="28554" y="7308"/>
                    </a:cubicBezTo>
                    <a:cubicBezTo>
                      <a:pt x="28586" y="7308"/>
                      <a:pt x="28620" y="7298"/>
                      <a:pt x="28644" y="7282"/>
                    </a:cubicBezTo>
                    <a:lnTo>
                      <a:pt x="28707" y="7282"/>
                    </a:lnTo>
                    <a:lnTo>
                      <a:pt x="28707" y="7324"/>
                    </a:lnTo>
                    <a:lnTo>
                      <a:pt x="28582" y="7533"/>
                    </a:lnTo>
                    <a:lnTo>
                      <a:pt x="28561" y="7617"/>
                    </a:lnTo>
                    <a:lnTo>
                      <a:pt x="28456" y="7679"/>
                    </a:lnTo>
                    <a:lnTo>
                      <a:pt x="28477" y="7596"/>
                    </a:lnTo>
                    <a:lnTo>
                      <a:pt x="28435" y="7533"/>
                    </a:lnTo>
                    <a:lnTo>
                      <a:pt x="28477" y="7407"/>
                    </a:lnTo>
                    <a:lnTo>
                      <a:pt x="28393" y="7324"/>
                    </a:lnTo>
                    <a:lnTo>
                      <a:pt x="28268" y="7387"/>
                    </a:lnTo>
                    <a:lnTo>
                      <a:pt x="28184" y="7512"/>
                    </a:lnTo>
                    <a:lnTo>
                      <a:pt x="28121" y="7512"/>
                    </a:lnTo>
                    <a:lnTo>
                      <a:pt x="28038" y="7679"/>
                    </a:lnTo>
                    <a:lnTo>
                      <a:pt x="27954" y="7700"/>
                    </a:lnTo>
                    <a:lnTo>
                      <a:pt x="27870" y="7910"/>
                    </a:lnTo>
                    <a:lnTo>
                      <a:pt x="27724" y="8056"/>
                    </a:lnTo>
                    <a:lnTo>
                      <a:pt x="27703" y="8203"/>
                    </a:lnTo>
                    <a:lnTo>
                      <a:pt x="27745" y="8328"/>
                    </a:lnTo>
                    <a:lnTo>
                      <a:pt x="27745" y="8412"/>
                    </a:lnTo>
                    <a:lnTo>
                      <a:pt x="27808" y="8433"/>
                    </a:lnTo>
                    <a:lnTo>
                      <a:pt x="27870" y="8370"/>
                    </a:lnTo>
                    <a:lnTo>
                      <a:pt x="27933" y="8370"/>
                    </a:lnTo>
                    <a:lnTo>
                      <a:pt x="27933" y="8454"/>
                    </a:lnTo>
                    <a:lnTo>
                      <a:pt x="27828" y="8537"/>
                    </a:lnTo>
                    <a:lnTo>
                      <a:pt x="27828" y="8579"/>
                    </a:lnTo>
                    <a:lnTo>
                      <a:pt x="27724" y="8579"/>
                    </a:lnTo>
                    <a:lnTo>
                      <a:pt x="27619" y="8642"/>
                    </a:lnTo>
                    <a:lnTo>
                      <a:pt x="27431" y="8830"/>
                    </a:lnTo>
                    <a:lnTo>
                      <a:pt x="27347" y="8935"/>
                    </a:lnTo>
                    <a:lnTo>
                      <a:pt x="27326" y="9207"/>
                    </a:lnTo>
                    <a:lnTo>
                      <a:pt x="27389" y="9311"/>
                    </a:lnTo>
                    <a:lnTo>
                      <a:pt x="27389" y="9395"/>
                    </a:lnTo>
                    <a:lnTo>
                      <a:pt x="27326" y="9500"/>
                    </a:lnTo>
                    <a:lnTo>
                      <a:pt x="27347" y="9563"/>
                    </a:lnTo>
                    <a:lnTo>
                      <a:pt x="27389" y="9625"/>
                    </a:lnTo>
                    <a:lnTo>
                      <a:pt x="27452" y="9625"/>
                    </a:lnTo>
                    <a:lnTo>
                      <a:pt x="27515" y="9667"/>
                    </a:lnTo>
                    <a:lnTo>
                      <a:pt x="27536" y="9793"/>
                    </a:lnTo>
                    <a:lnTo>
                      <a:pt x="27640" y="9835"/>
                    </a:lnTo>
                    <a:lnTo>
                      <a:pt x="27703" y="9939"/>
                    </a:lnTo>
                    <a:lnTo>
                      <a:pt x="27745" y="9939"/>
                    </a:lnTo>
                    <a:lnTo>
                      <a:pt x="27828" y="9814"/>
                    </a:lnTo>
                    <a:lnTo>
                      <a:pt x="27808" y="9939"/>
                    </a:lnTo>
                    <a:lnTo>
                      <a:pt x="27849" y="10107"/>
                    </a:lnTo>
                    <a:lnTo>
                      <a:pt x="28017" y="10127"/>
                    </a:lnTo>
                    <a:lnTo>
                      <a:pt x="28080" y="10190"/>
                    </a:lnTo>
                    <a:lnTo>
                      <a:pt x="28184" y="10190"/>
                    </a:lnTo>
                    <a:lnTo>
                      <a:pt x="28331" y="10211"/>
                    </a:lnTo>
                    <a:lnTo>
                      <a:pt x="28331" y="10295"/>
                    </a:lnTo>
                    <a:lnTo>
                      <a:pt x="28226" y="10504"/>
                    </a:lnTo>
                    <a:lnTo>
                      <a:pt x="28121" y="10546"/>
                    </a:lnTo>
                    <a:lnTo>
                      <a:pt x="28080" y="10525"/>
                    </a:lnTo>
                    <a:lnTo>
                      <a:pt x="28121" y="10420"/>
                    </a:lnTo>
                    <a:lnTo>
                      <a:pt x="28226" y="10379"/>
                    </a:lnTo>
                    <a:lnTo>
                      <a:pt x="28080" y="10337"/>
                    </a:lnTo>
                    <a:lnTo>
                      <a:pt x="27954" y="10379"/>
                    </a:lnTo>
                    <a:lnTo>
                      <a:pt x="27849" y="10504"/>
                    </a:lnTo>
                    <a:lnTo>
                      <a:pt x="27912" y="10546"/>
                    </a:lnTo>
                    <a:lnTo>
                      <a:pt x="27912" y="10630"/>
                    </a:lnTo>
                    <a:lnTo>
                      <a:pt x="27745" y="10713"/>
                    </a:lnTo>
                    <a:lnTo>
                      <a:pt x="27661" y="10797"/>
                    </a:lnTo>
                    <a:lnTo>
                      <a:pt x="27598" y="10797"/>
                    </a:lnTo>
                    <a:lnTo>
                      <a:pt x="27515" y="10944"/>
                    </a:lnTo>
                    <a:lnTo>
                      <a:pt x="27536" y="11006"/>
                    </a:lnTo>
                    <a:lnTo>
                      <a:pt x="27619" y="11006"/>
                    </a:lnTo>
                    <a:lnTo>
                      <a:pt x="27661" y="11048"/>
                    </a:lnTo>
                    <a:lnTo>
                      <a:pt x="27766" y="11027"/>
                    </a:lnTo>
                    <a:lnTo>
                      <a:pt x="27828" y="10923"/>
                    </a:lnTo>
                    <a:lnTo>
                      <a:pt x="27808" y="10860"/>
                    </a:lnTo>
                    <a:lnTo>
                      <a:pt x="27870" y="10839"/>
                    </a:lnTo>
                    <a:lnTo>
                      <a:pt x="27954" y="10797"/>
                    </a:lnTo>
                    <a:lnTo>
                      <a:pt x="28017" y="10839"/>
                    </a:lnTo>
                    <a:lnTo>
                      <a:pt x="27975" y="10944"/>
                    </a:lnTo>
                    <a:lnTo>
                      <a:pt x="27912" y="11069"/>
                    </a:lnTo>
                    <a:lnTo>
                      <a:pt x="27870" y="11236"/>
                    </a:lnTo>
                    <a:lnTo>
                      <a:pt x="27870" y="11320"/>
                    </a:lnTo>
                    <a:lnTo>
                      <a:pt x="27808" y="11383"/>
                    </a:lnTo>
                    <a:lnTo>
                      <a:pt x="27640" y="11425"/>
                    </a:lnTo>
                    <a:lnTo>
                      <a:pt x="27536" y="11529"/>
                    </a:lnTo>
                    <a:lnTo>
                      <a:pt x="27452" y="11550"/>
                    </a:lnTo>
                    <a:lnTo>
                      <a:pt x="27452" y="11592"/>
                    </a:lnTo>
                    <a:lnTo>
                      <a:pt x="27410" y="11697"/>
                    </a:lnTo>
                    <a:lnTo>
                      <a:pt x="27138" y="11801"/>
                    </a:lnTo>
                    <a:lnTo>
                      <a:pt x="27075" y="11906"/>
                    </a:lnTo>
                    <a:lnTo>
                      <a:pt x="26971" y="11948"/>
                    </a:lnTo>
                    <a:lnTo>
                      <a:pt x="26929" y="11885"/>
                    </a:lnTo>
                    <a:lnTo>
                      <a:pt x="26887" y="11885"/>
                    </a:lnTo>
                    <a:lnTo>
                      <a:pt x="26866" y="11843"/>
                    </a:lnTo>
                    <a:lnTo>
                      <a:pt x="26803" y="11906"/>
                    </a:lnTo>
                    <a:lnTo>
                      <a:pt x="26720" y="11948"/>
                    </a:lnTo>
                    <a:lnTo>
                      <a:pt x="26720" y="11948"/>
                    </a:lnTo>
                    <a:lnTo>
                      <a:pt x="26761" y="11885"/>
                    </a:lnTo>
                    <a:lnTo>
                      <a:pt x="26720" y="11843"/>
                    </a:lnTo>
                    <a:lnTo>
                      <a:pt x="26615" y="11948"/>
                    </a:lnTo>
                    <a:lnTo>
                      <a:pt x="26573" y="12094"/>
                    </a:lnTo>
                    <a:lnTo>
                      <a:pt x="26468" y="12262"/>
                    </a:lnTo>
                    <a:lnTo>
                      <a:pt x="26448" y="12304"/>
                    </a:lnTo>
                    <a:lnTo>
                      <a:pt x="26489" y="12387"/>
                    </a:lnTo>
                    <a:lnTo>
                      <a:pt x="26489" y="12471"/>
                    </a:lnTo>
                    <a:lnTo>
                      <a:pt x="26406" y="12617"/>
                    </a:lnTo>
                    <a:lnTo>
                      <a:pt x="26406" y="12701"/>
                    </a:lnTo>
                    <a:lnTo>
                      <a:pt x="26468" y="12785"/>
                    </a:lnTo>
                    <a:lnTo>
                      <a:pt x="26385" y="12827"/>
                    </a:lnTo>
                    <a:lnTo>
                      <a:pt x="26343" y="12952"/>
                    </a:lnTo>
                    <a:lnTo>
                      <a:pt x="26364" y="12952"/>
                    </a:lnTo>
                    <a:lnTo>
                      <a:pt x="26448" y="12931"/>
                    </a:lnTo>
                    <a:lnTo>
                      <a:pt x="26489" y="12848"/>
                    </a:lnTo>
                    <a:lnTo>
                      <a:pt x="26594" y="12889"/>
                    </a:lnTo>
                    <a:lnTo>
                      <a:pt x="26699" y="12806"/>
                    </a:lnTo>
                    <a:lnTo>
                      <a:pt x="26615" y="12910"/>
                    </a:lnTo>
                    <a:lnTo>
                      <a:pt x="26510" y="12910"/>
                    </a:lnTo>
                    <a:lnTo>
                      <a:pt x="26406" y="13015"/>
                    </a:lnTo>
                    <a:lnTo>
                      <a:pt x="26259" y="13057"/>
                    </a:lnTo>
                    <a:lnTo>
                      <a:pt x="26259" y="13203"/>
                    </a:lnTo>
                    <a:lnTo>
                      <a:pt x="26176" y="13266"/>
                    </a:lnTo>
                    <a:lnTo>
                      <a:pt x="26071" y="13203"/>
                    </a:lnTo>
                    <a:lnTo>
                      <a:pt x="25945" y="13203"/>
                    </a:lnTo>
                    <a:lnTo>
                      <a:pt x="25862" y="13120"/>
                    </a:lnTo>
                    <a:lnTo>
                      <a:pt x="25778" y="13161"/>
                    </a:lnTo>
                    <a:lnTo>
                      <a:pt x="25820" y="13350"/>
                    </a:lnTo>
                    <a:lnTo>
                      <a:pt x="25631" y="13245"/>
                    </a:lnTo>
                    <a:lnTo>
                      <a:pt x="25694" y="12994"/>
                    </a:lnTo>
                    <a:lnTo>
                      <a:pt x="25631" y="12827"/>
                    </a:lnTo>
                    <a:lnTo>
                      <a:pt x="25548" y="12722"/>
                    </a:lnTo>
                    <a:lnTo>
                      <a:pt x="25590" y="12555"/>
                    </a:lnTo>
                    <a:lnTo>
                      <a:pt x="25631" y="12555"/>
                    </a:lnTo>
                    <a:lnTo>
                      <a:pt x="25673" y="12722"/>
                    </a:lnTo>
                    <a:lnTo>
                      <a:pt x="25820" y="12638"/>
                    </a:lnTo>
                    <a:lnTo>
                      <a:pt x="25862" y="12743"/>
                    </a:lnTo>
                    <a:lnTo>
                      <a:pt x="25987" y="12806"/>
                    </a:lnTo>
                    <a:lnTo>
                      <a:pt x="26071" y="12722"/>
                    </a:lnTo>
                    <a:lnTo>
                      <a:pt x="26071" y="12638"/>
                    </a:lnTo>
                    <a:lnTo>
                      <a:pt x="26134" y="12492"/>
                    </a:lnTo>
                    <a:lnTo>
                      <a:pt x="26029" y="12513"/>
                    </a:lnTo>
                    <a:lnTo>
                      <a:pt x="25945" y="12492"/>
                    </a:lnTo>
                    <a:lnTo>
                      <a:pt x="26029" y="12429"/>
                    </a:lnTo>
                    <a:lnTo>
                      <a:pt x="26092" y="12304"/>
                    </a:lnTo>
                    <a:lnTo>
                      <a:pt x="26029" y="12304"/>
                    </a:lnTo>
                    <a:lnTo>
                      <a:pt x="25945" y="12387"/>
                    </a:lnTo>
                    <a:lnTo>
                      <a:pt x="25778" y="12429"/>
                    </a:lnTo>
                    <a:lnTo>
                      <a:pt x="25778" y="12345"/>
                    </a:lnTo>
                    <a:lnTo>
                      <a:pt x="25924" y="12283"/>
                    </a:lnTo>
                    <a:lnTo>
                      <a:pt x="25924" y="12178"/>
                    </a:lnTo>
                    <a:lnTo>
                      <a:pt x="25841" y="12178"/>
                    </a:lnTo>
                    <a:lnTo>
                      <a:pt x="25736" y="12220"/>
                    </a:lnTo>
                    <a:lnTo>
                      <a:pt x="25736" y="12136"/>
                    </a:lnTo>
                    <a:lnTo>
                      <a:pt x="25778" y="11969"/>
                    </a:lnTo>
                    <a:lnTo>
                      <a:pt x="25862" y="11864"/>
                    </a:lnTo>
                    <a:lnTo>
                      <a:pt x="25883" y="11969"/>
                    </a:lnTo>
                    <a:lnTo>
                      <a:pt x="25945" y="11906"/>
                    </a:lnTo>
                    <a:lnTo>
                      <a:pt x="25945" y="11822"/>
                    </a:lnTo>
                    <a:lnTo>
                      <a:pt x="26092" y="11676"/>
                    </a:lnTo>
                    <a:lnTo>
                      <a:pt x="26092" y="11592"/>
                    </a:lnTo>
                    <a:lnTo>
                      <a:pt x="26280" y="11488"/>
                    </a:lnTo>
                    <a:lnTo>
                      <a:pt x="26280" y="11362"/>
                    </a:lnTo>
                    <a:lnTo>
                      <a:pt x="26364" y="11299"/>
                    </a:lnTo>
                    <a:lnTo>
                      <a:pt x="26448" y="11278"/>
                    </a:lnTo>
                    <a:lnTo>
                      <a:pt x="26448" y="11236"/>
                    </a:lnTo>
                    <a:lnTo>
                      <a:pt x="26343" y="11236"/>
                    </a:lnTo>
                    <a:lnTo>
                      <a:pt x="26196" y="11257"/>
                    </a:lnTo>
                    <a:lnTo>
                      <a:pt x="26155" y="11425"/>
                    </a:lnTo>
                    <a:lnTo>
                      <a:pt x="26029" y="11488"/>
                    </a:lnTo>
                    <a:lnTo>
                      <a:pt x="25945" y="11467"/>
                    </a:lnTo>
                    <a:lnTo>
                      <a:pt x="25966" y="11425"/>
                    </a:lnTo>
                    <a:lnTo>
                      <a:pt x="26113" y="11362"/>
                    </a:lnTo>
                    <a:lnTo>
                      <a:pt x="26134" y="11257"/>
                    </a:lnTo>
                    <a:lnTo>
                      <a:pt x="26050" y="11216"/>
                    </a:lnTo>
                    <a:lnTo>
                      <a:pt x="25966" y="11236"/>
                    </a:lnTo>
                    <a:lnTo>
                      <a:pt x="25883" y="11153"/>
                    </a:lnTo>
                    <a:lnTo>
                      <a:pt x="25924" y="11069"/>
                    </a:lnTo>
                    <a:lnTo>
                      <a:pt x="25945" y="10944"/>
                    </a:lnTo>
                    <a:lnTo>
                      <a:pt x="25862" y="10860"/>
                    </a:lnTo>
                    <a:lnTo>
                      <a:pt x="25820" y="10902"/>
                    </a:lnTo>
                    <a:lnTo>
                      <a:pt x="25778" y="10964"/>
                    </a:lnTo>
                    <a:lnTo>
                      <a:pt x="25778" y="10902"/>
                    </a:lnTo>
                    <a:lnTo>
                      <a:pt x="25820" y="10818"/>
                    </a:lnTo>
                    <a:lnTo>
                      <a:pt x="25757" y="10713"/>
                    </a:lnTo>
                    <a:lnTo>
                      <a:pt x="25652" y="10713"/>
                    </a:lnTo>
                    <a:lnTo>
                      <a:pt x="25631" y="10902"/>
                    </a:lnTo>
                    <a:lnTo>
                      <a:pt x="25527" y="10964"/>
                    </a:lnTo>
                    <a:lnTo>
                      <a:pt x="25506" y="11027"/>
                    </a:lnTo>
                    <a:lnTo>
                      <a:pt x="25443" y="10985"/>
                    </a:lnTo>
                    <a:lnTo>
                      <a:pt x="25443" y="10923"/>
                    </a:lnTo>
                    <a:lnTo>
                      <a:pt x="25401" y="10839"/>
                    </a:lnTo>
                    <a:lnTo>
                      <a:pt x="25318" y="10839"/>
                    </a:lnTo>
                    <a:lnTo>
                      <a:pt x="25297" y="10923"/>
                    </a:lnTo>
                    <a:lnTo>
                      <a:pt x="25318" y="10964"/>
                    </a:lnTo>
                    <a:lnTo>
                      <a:pt x="25297" y="11027"/>
                    </a:lnTo>
                    <a:lnTo>
                      <a:pt x="25339" y="11132"/>
                    </a:lnTo>
                    <a:lnTo>
                      <a:pt x="25339" y="11195"/>
                    </a:lnTo>
                    <a:lnTo>
                      <a:pt x="25297" y="11257"/>
                    </a:lnTo>
                    <a:lnTo>
                      <a:pt x="25234" y="11195"/>
                    </a:lnTo>
                    <a:lnTo>
                      <a:pt x="25234" y="11132"/>
                    </a:lnTo>
                    <a:lnTo>
                      <a:pt x="25192" y="11132"/>
                    </a:lnTo>
                    <a:lnTo>
                      <a:pt x="25171" y="11195"/>
                    </a:lnTo>
                    <a:lnTo>
                      <a:pt x="25213" y="11446"/>
                    </a:lnTo>
                    <a:lnTo>
                      <a:pt x="25234" y="11592"/>
                    </a:lnTo>
                    <a:lnTo>
                      <a:pt x="25401" y="11676"/>
                    </a:lnTo>
                    <a:lnTo>
                      <a:pt x="25443" y="11760"/>
                    </a:lnTo>
                    <a:lnTo>
                      <a:pt x="25443" y="11990"/>
                    </a:lnTo>
                    <a:lnTo>
                      <a:pt x="25422" y="11864"/>
                    </a:lnTo>
                    <a:lnTo>
                      <a:pt x="25339" y="11801"/>
                    </a:lnTo>
                    <a:lnTo>
                      <a:pt x="25192" y="11613"/>
                    </a:lnTo>
                    <a:lnTo>
                      <a:pt x="25171" y="11467"/>
                    </a:lnTo>
                    <a:lnTo>
                      <a:pt x="25108" y="11278"/>
                    </a:lnTo>
                    <a:lnTo>
                      <a:pt x="25025" y="11278"/>
                    </a:lnTo>
                    <a:lnTo>
                      <a:pt x="24983" y="11341"/>
                    </a:lnTo>
                    <a:lnTo>
                      <a:pt x="25004" y="11488"/>
                    </a:lnTo>
                    <a:lnTo>
                      <a:pt x="25087" y="11592"/>
                    </a:lnTo>
                    <a:lnTo>
                      <a:pt x="25108" y="11718"/>
                    </a:lnTo>
                    <a:lnTo>
                      <a:pt x="25067" y="11760"/>
                    </a:lnTo>
                    <a:lnTo>
                      <a:pt x="24983" y="11655"/>
                    </a:lnTo>
                    <a:lnTo>
                      <a:pt x="24774" y="11697"/>
                    </a:lnTo>
                    <a:lnTo>
                      <a:pt x="24711" y="11760"/>
                    </a:lnTo>
                    <a:lnTo>
                      <a:pt x="24648" y="11676"/>
                    </a:lnTo>
                    <a:lnTo>
                      <a:pt x="24564" y="11655"/>
                    </a:lnTo>
                    <a:lnTo>
                      <a:pt x="24376" y="11488"/>
                    </a:lnTo>
                    <a:lnTo>
                      <a:pt x="24146" y="11488"/>
                    </a:lnTo>
                    <a:lnTo>
                      <a:pt x="24125" y="11404"/>
                    </a:lnTo>
                    <a:lnTo>
                      <a:pt x="24083" y="11404"/>
                    </a:lnTo>
                    <a:lnTo>
                      <a:pt x="23937" y="11488"/>
                    </a:lnTo>
                    <a:lnTo>
                      <a:pt x="23874" y="11571"/>
                    </a:lnTo>
                    <a:lnTo>
                      <a:pt x="23707" y="11571"/>
                    </a:lnTo>
                    <a:lnTo>
                      <a:pt x="23560" y="11655"/>
                    </a:lnTo>
                    <a:lnTo>
                      <a:pt x="23435" y="11550"/>
                    </a:lnTo>
                    <a:lnTo>
                      <a:pt x="23414" y="11550"/>
                    </a:lnTo>
                    <a:lnTo>
                      <a:pt x="23393" y="11446"/>
                    </a:lnTo>
                    <a:lnTo>
                      <a:pt x="23330" y="11404"/>
                    </a:lnTo>
                    <a:lnTo>
                      <a:pt x="23204" y="11488"/>
                    </a:lnTo>
                    <a:lnTo>
                      <a:pt x="23204" y="11404"/>
                    </a:lnTo>
                    <a:lnTo>
                      <a:pt x="23037" y="11257"/>
                    </a:lnTo>
                    <a:lnTo>
                      <a:pt x="23016" y="11174"/>
                    </a:lnTo>
                    <a:lnTo>
                      <a:pt x="22974" y="11153"/>
                    </a:lnTo>
                    <a:lnTo>
                      <a:pt x="22974" y="11069"/>
                    </a:lnTo>
                    <a:lnTo>
                      <a:pt x="22995" y="11027"/>
                    </a:lnTo>
                    <a:lnTo>
                      <a:pt x="22932" y="10944"/>
                    </a:lnTo>
                    <a:lnTo>
                      <a:pt x="22890" y="10964"/>
                    </a:lnTo>
                    <a:lnTo>
                      <a:pt x="22870" y="10944"/>
                    </a:lnTo>
                    <a:lnTo>
                      <a:pt x="22870" y="10860"/>
                    </a:lnTo>
                    <a:lnTo>
                      <a:pt x="22807" y="10839"/>
                    </a:lnTo>
                    <a:lnTo>
                      <a:pt x="22702" y="10881"/>
                    </a:lnTo>
                    <a:lnTo>
                      <a:pt x="22577" y="10881"/>
                    </a:lnTo>
                    <a:lnTo>
                      <a:pt x="22493" y="10818"/>
                    </a:lnTo>
                    <a:lnTo>
                      <a:pt x="22451" y="10818"/>
                    </a:lnTo>
                    <a:lnTo>
                      <a:pt x="22409" y="10755"/>
                    </a:lnTo>
                    <a:lnTo>
                      <a:pt x="22305" y="10713"/>
                    </a:lnTo>
                    <a:lnTo>
                      <a:pt x="22200" y="10713"/>
                    </a:lnTo>
                    <a:lnTo>
                      <a:pt x="22263" y="10630"/>
                    </a:lnTo>
                    <a:lnTo>
                      <a:pt x="22263" y="10546"/>
                    </a:lnTo>
                    <a:lnTo>
                      <a:pt x="22346" y="10462"/>
                    </a:lnTo>
                    <a:lnTo>
                      <a:pt x="22346" y="10420"/>
                    </a:lnTo>
                    <a:lnTo>
                      <a:pt x="22263" y="10400"/>
                    </a:lnTo>
                    <a:lnTo>
                      <a:pt x="22179" y="10400"/>
                    </a:lnTo>
                    <a:lnTo>
                      <a:pt x="22158" y="10148"/>
                    </a:lnTo>
                    <a:lnTo>
                      <a:pt x="22095" y="10127"/>
                    </a:lnTo>
                    <a:lnTo>
                      <a:pt x="22095" y="10086"/>
                    </a:lnTo>
                    <a:lnTo>
                      <a:pt x="22179" y="10023"/>
                    </a:lnTo>
                    <a:lnTo>
                      <a:pt x="22200" y="9981"/>
                    </a:lnTo>
                    <a:lnTo>
                      <a:pt x="22158" y="9939"/>
                    </a:lnTo>
                    <a:lnTo>
                      <a:pt x="22179" y="9876"/>
                    </a:lnTo>
                    <a:lnTo>
                      <a:pt x="22179" y="9772"/>
                    </a:lnTo>
                    <a:cubicBezTo>
                      <a:pt x="22284" y="9709"/>
                      <a:pt x="22388" y="9688"/>
                      <a:pt x="22493" y="9604"/>
                    </a:cubicBezTo>
                    <a:lnTo>
                      <a:pt x="22514" y="9625"/>
                    </a:lnTo>
                    <a:lnTo>
                      <a:pt x="22598" y="9604"/>
                    </a:lnTo>
                    <a:lnTo>
                      <a:pt x="22681" y="9500"/>
                    </a:lnTo>
                    <a:lnTo>
                      <a:pt x="22702" y="9500"/>
                    </a:lnTo>
                    <a:lnTo>
                      <a:pt x="22702" y="9604"/>
                    </a:lnTo>
                    <a:lnTo>
                      <a:pt x="22765" y="9709"/>
                    </a:lnTo>
                    <a:lnTo>
                      <a:pt x="22828" y="9730"/>
                    </a:lnTo>
                    <a:lnTo>
                      <a:pt x="22911" y="9688"/>
                    </a:lnTo>
                    <a:lnTo>
                      <a:pt x="22995" y="9709"/>
                    </a:lnTo>
                    <a:lnTo>
                      <a:pt x="23037" y="9793"/>
                    </a:lnTo>
                    <a:lnTo>
                      <a:pt x="23121" y="9793"/>
                    </a:lnTo>
                    <a:lnTo>
                      <a:pt x="23183" y="9835"/>
                    </a:lnTo>
                    <a:lnTo>
                      <a:pt x="23225" y="9835"/>
                    </a:lnTo>
                    <a:lnTo>
                      <a:pt x="23225" y="9730"/>
                    </a:lnTo>
                    <a:lnTo>
                      <a:pt x="23288" y="9730"/>
                    </a:lnTo>
                    <a:lnTo>
                      <a:pt x="23351" y="9709"/>
                    </a:lnTo>
                    <a:lnTo>
                      <a:pt x="23414" y="9730"/>
                    </a:lnTo>
                    <a:lnTo>
                      <a:pt x="23414" y="9814"/>
                    </a:lnTo>
                    <a:lnTo>
                      <a:pt x="23455" y="9835"/>
                    </a:lnTo>
                    <a:lnTo>
                      <a:pt x="23539" y="9814"/>
                    </a:lnTo>
                    <a:lnTo>
                      <a:pt x="23602" y="9730"/>
                    </a:lnTo>
                    <a:lnTo>
                      <a:pt x="23644" y="9772"/>
                    </a:lnTo>
                    <a:lnTo>
                      <a:pt x="23665" y="9835"/>
                    </a:lnTo>
                    <a:lnTo>
                      <a:pt x="23727" y="9835"/>
                    </a:lnTo>
                    <a:lnTo>
                      <a:pt x="23748" y="9793"/>
                    </a:lnTo>
                    <a:lnTo>
                      <a:pt x="23769" y="9793"/>
                    </a:lnTo>
                    <a:lnTo>
                      <a:pt x="23832" y="9709"/>
                    </a:lnTo>
                    <a:lnTo>
                      <a:pt x="23916" y="9709"/>
                    </a:lnTo>
                    <a:lnTo>
                      <a:pt x="23937" y="9772"/>
                    </a:lnTo>
                    <a:lnTo>
                      <a:pt x="23979" y="9793"/>
                    </a:lnTo>
                    <a:lnTo>
                      <a:pt x="24041" y="9772"/>
                    </a:lnTo>
                    <a:lnTo>
                      <a:pt x="24041" y="9709"/>
                    </a:lnTo>
                    <a:lnTo>
                      <a:pt x="24020" y="9667"/>
                    </a:lnTo>
                    <a:lnTo>
                      <a:pt x="24083" y="9583"/>
                    </a:lnTo>
                    <a:lnTo>
                      <a:pt x="24083" y="9521"/>
                    </a:lnTo>
                    <a:lnTo>
                      <a:pt x="24146" y="9458"/>
                    </a:lnTo>
                    <a:lnTo>
                      <a:pt x="24146" y="9374"/>
                    </a:lnTo>
                    <a:lnTo>
                      <a:pt x="24062" y="9374"/>
                    </a:lnTo>
                    <a:lnTo>
                      <a:pt x="24041" y="9291"/>
                    </a:lnTo>
                    <a:lnTo>
                      <a:pt x="24062" y="9186"/>
                    </a:lnTo>
                    <a:lnTo>
                      <a:pt x="24146" y="9165"/>
                    </a:lnTo>
                    <a:lnTo>
                      <a:pt x="24146" y="9060"/>
                    </a:lnTo>
                    <a:lnTo>
                      <a:pt x="24041" y="8998"/>
                    </a:lnTo>
                    <a:lnTo>
                      <a:pt x="23958" y="9039"/>
                    </a:lnTo>
                    <a:lnTo>
                      <a:pt x="23958" y="9102"/>
                    </a:lnTo>
                    <a:lnTo>
                      <a:pt x="23916" y="9165"/>
                    </a:lnTo>
                    <a:lnTo>
                      <a:pt x="23832" y="9102"/>
                    </a:lnTo>
                    <a:lnTo>
                      <a:pt x="23707" y="9102"/>
                    </a:lnTo>
                    <a:lnTo>
                      <a:pt x="23560" y="9249"/>
                    </a:lnTo>
                    <a:lnTo>
                      <a:pt x="23455" y="9311"/>
                    </a:lnTo>
                    <a:lnTo>
                      <a:pt x="23455" y="9270"/>
                    </a:lnTo>
                    <a:lnTo>
                      <a:pt x="23602" y="9186"/>
                    </a:lnTo>
                    <a:lnTo>
                      <a:pt x="23644" y="9102"/>
                    </a:lnTo>
                    <a:lnTo>
                      <a:pt x="23644" y="8977"/>
                    </a:lnTo>
                    <a:lnTo>
                      <a:pt x="23602" y="9060"/>
                    </a:lnTo>
                    <a:lnTo>
                      <a:pt x="23539" y="9039"/>
                    </a:lnTo>
                    <a:lnTo>
                      <a:pt x="23539" y="8935"/>
                    </a:lnTo>
                    <a:lnTo>
                      <a:pt x="23644" y="8851"/>
                    </a:lnTo>
                    <a:lnTo>
                      <a:pt x="23560" y="8726"/>
                    </a:lnTo>
                    <a:lnTo>
                      <a:pt x="23644" y="8642"/>
                    </a:lnTo>
                    <a:lnTo>
                      <a:pt x="23727" y="8642"/>
                    </a:lnTo>
                    <a:lnTo>
                      <a:pt x="23707" y="8684"/>
                    </a:lnTo>
                    <a:lnTo>
                      <a:pt x="23748" y="8851"/>
                    </a:lnTo>
                    <a:lnTo>
                      <a:pt x="23832" y="8935"/>
                    </a:lnTo>
                    <a:lnTo>
                      <a:pt x="23874" y="8893"/>
                    </a:lnTo>
                    <a:lnTo>
                      <a:pt x="23979" y="8893"/>
                    </a:lnTo>
                    <a:lnTo>
                      <a:pt x="24041" y="8767"/>
                    </a:lnTo>
                    <a:lnTo>
                      <a:pt x="23979" y="8726"/>
                    </a:lnTo>
                    <a:lnTo>
                      <a:pt x="23979" y="8663"/>
                    </a:lnTo>
                    <a:lnTo>
                      <a:pt x="24062" y="8663"/>
                    </a:lnTo>
                    <a:lnTo>
                      <a:pt x="24083" y="8726"/>
                    </a:lnTo>
                    <a:lnTo>
                      <a:pt x="24146" y="8684"/>
                    </a:lnTo>
                    <a:lnTo>
                      <a:pt x="24251" y="8621"/>
                    </a:lnTo>
                    <a:lnTo>
                      <a:pt x="24271" y="8475"/>
                    </a:lnTo>
                    <a:lnTo>
                      <a:pt x="24292" y="8579"/>
                    </a:lnTo>
                    <a:lnTo>
                      <a:pt x="24355" y="8579"/>
                    </a:lnTo>
                    <a:lnTo>
                      <a:pt x="24460" y="8516"/>
                    </a:lnTo>
                    <a:lnTo>
                      <a:pt x="24376" y="8684"/>
                    </a:lnTo>
                    <a:lnTo>
                      <a:pt x="24376" y="8851"/>
                    </a:lnTo>
                    <a:lnTo>
                      <a:pt x="24439" y="8830"/>
                    </a:lnTo>
                    <a:lnTo>
                      <a:pt x="24481" y="8851"/>
                    </a:lnTo>
                    <a:lnTo>
                      <a:pt x="24439" y="8935"/>
                    </a:lnTo>
                    <a:lnTo>
                      <a:pt x="24502" y="8935"/>
                    </a:lnTo>
                    <a:lnTo>
                      <a:pt x="24564" y="8788"/>
                    </a:lnTo>
                    <a:lnTo>
                      <a:pt x="24606" y="8747"/>
                    </a:lnTo>
                    <a:lnTo>
                      <a:pt x="24690" y="8579"/>
                    </a:lnTo>
                    <a:lnTo>
                      <a:pt x="24774" y="8558"/>
                    </a:lnTo>
                    <a:lnTo>
                      <a:pt x="24753" y="8684"/>
                    </a:lnTo>
                    <a:lnTo>
                      <a:pt x="24648" y="8788"/>
                    </a:lnTo>
                    <a:lnTo>
                      <a:pt x="24669" y="8977"/>
                    </a:lnTo>
                    <a:lnTo>
                      <a:pt x="24753" y="8977"/>
                    </a:lnTo>
                    <a:lnTo>
                      <a:pt x="24815" y="9039"/>
                    </a:lnTo>
                    <a:lnTo>
                      <a:pt x="24878" y="8956"/>
                    </a:lnTo>
                    <a:lnTo>
                      <a:pt x="25004" y="8851"/>
                    </a:lnTo>
                    <a:lnTo>
                      <a:pt x="25067" y="8684"/>
                    </a:lnTo>
                    <a:lnTo>
                      <a:pt x="25108" y="8558"/>
                    </a:lnTo>
                    <a:lnTo>
                      <a:pt x="25087" y="8433"/>
                    </a:lnTo>
                    <a:lnTo>
                      <a:pt x="25129" y="8370"/>
                    </a:lnTo>
                    <a:lnTo>
                      <a:pt x="25108" y="8328"/>
                    </a:lnTo>
                    <a:lnTo>
                      <a:pt x="25025" y="8328"/>
                    </a:lnTo>
                    <a:lnTo>
                      <a:pt x="24983" y="8307"/>
                    </a:lnTo>
                    <a:lnTo>
                      <a:pt x="24899" y="8349"/>
                    </a:lnTo>
                    <a:lnTo>
                      <a:pt x="24899" y="8223"/>
                    </a:lnTo>
                    <a:lnTo>
                      <a:pt x="24941" y="8203"/>
                    </a:lnTo>
                    <a:lnTo>
                      <a:pt x="24920" y="8140"/>
                    </a:lnTo>
                    <a:lnTo>
                      <a:pt x="24815" y="8140"/>
                    </a:lnTo>
                    <a:lnTo>
                      <a:pt x="24795" y="8098"/>
                    </a:lnTo>
                    <a:lnTo>
                      <a:pt x="24690" y="8014"/>
                    </a:lnTo>
                    <a:lnTo>
                      <a:pt x="24690" y="7931"/>
                    </a:lnTo>
                    <a:lnTo>
                      <a:pt x="24606" y="7742"/>
                    </a:lnTo>
                    <a:lnTo>
                      <a:pt x="24585" y="7617"/>
                    </a:lnTo>
                    <a:lnTo>
                      <a:pt x="24627" y="7491"/>
                    </a:lnTo>
                    <a:lnTo>
                      <a:pt x="24585" y="7324"/>
                    </a:lnTo>
                    <a:lnTo>
                      <a:pt x="24502" y="7470"/>
                    </a:lnTo>
                    <a:lnTo>
                      <a:pt x="24502" y="7575"/>
                    </a:lnTo>
                    <a:lnTo>
                      <a:pt x="24418" y="7428"/>
                    </a:lnTo>
                    <a:lnTo>
                      <a:pt x="24292" y="7366"/>
                    </a:lnTo>
                    <a:lnTo>
                      <a:pt x="24271" y="7114"/>
                    </a:lnTo>
                    <a:lnTo>
                      <a:pt x="24188" y="7073"/>
                    </a:lnTo>
                    <a:lnTo>
                      <a:pt x="24167" y="6884"/>
                    </a:lnTo>
                    <a:lnTo>
                      <a:pt x="24083" y="6780"/>
                    </a:lnTo>
                    <a:lnTo>
                      <a:pt x="24083" y="6675"/>
                    </a:lnTo>
                    <a:lnTo>
                      <a:pt x="24041" y="6591"/>
                    </a:lnTo>
                    <a:lnTo>
                      <a:pt x="24041" y="6529"/>
                    </a:lnTo>
                    <a:lnTo>
                      <a:pt x="24146" y="6529"/>
                    </a:lnTo>
                    <a:lnTo>
                      <a:pt x="24167" y="6382"/>
                    </a:lnTo>
                    <a:lnTo>
                      <a:pt x="24251" y="6382"/>
                    </a:lnTo>
                    <a:lnTo>
                      <a:pt x="24271" y="6424"/>
                    </a:lnTo>
                    <a:lnTo>
                      <a:pt x="24355" y="6361"/>
                    </a:lnTo>
                    <a:lnTo>
                      <a:pt x="24355" y="6257"/>
                    </a:lnTo>
                    <a:lnTo>
                      <a:pt x="24460" y="6026"/>
                    </a:lnTo>
                    <a:lnTo>
                      <a:pt x="24460" y="5922"/>
                    </a:lnTo>
                    <a:lnTo>
                      <a:pt x="24481" y="5880"/>
                    </a:lnTo>
                    <a:lnTo>
                      <a:pt x="24397" y="5692"/>
                    </a:lnTo>
                    <a:lnTo>
                      <a:pt x="24460" y="5566"/>
                    </a:lnTo>
                    <a:lnTo>
                      <a:pt x="24523" y="5566"/>
                    </a:lnTo>
                    <a:lnTo>
                      <a:pt x="24523" y="5399"/>
                    </a:lnTo>
                    <a:lnTo>
                      <a:pt x="24627" y="5252"/>
                    </a:lnTo>
                    <a:lnTo>
                      <a:pt x="24627" y="5148"/>
                    </a:lnTo>
                    <a:lnTo>
                      <a:pt x="24690" y="5064"/>
                    </a:lnTo>
                    <a:lnTo>
                      <a:pt x="24690" y="4855"/>
                    </a:lnTo>
                    <a:lnTo>
                      <a:pt x="24774" y="4834"/>
                    </a:lnTo>
                    <a:lnTo>
                      <a:pt x="24774" y="4729"/>
                    </a:lnTo>
                    <a:lnTo>
                      <a:pt x="24899" y="4583"/>
                    </a:lnTo>
                    <a:lnTo>
                      <a:pt x="24899" y="4478"/>
                    </a:lnTo>
                    <a:cubicBezTo>
                      <a:pt x="24918" y="4516"/>
                      <a:pt x="24966" y="4536"/>
                      <a:pt x="25020" y="4536"/>
                    </a:cubicBezTo>
                    <a:cubicBezTo>
                      <a:pt x="25085" y="4536"/>
                      <a:pt x="25158" y="4505"/>
                      <a:pt x="25192" y="4436"/>
                    </a:cubicBezTo>
                    <a:lnTo>
                      <a:pt x="25255" y="4122"/>
                    </a:lnTo>
                    <a:lnTo>
                      <a:pt x="25359" y="4122"/>
                    </a:lnTo>
                    <a:lnTo>
                      <a:pt x="25506" y="3955"/>
                    </a:lnTo>
                    <a:lnTo>
                      <a:pt x="25652" y="3892"/>
                    </a:lnTo>
                    <a:lnTo>
                      <a:pt x="25820" y="3725"/>
                    </a:lnTo>
                    <a:lnTo>
                      <a:pt x="25862" y="3725"/>
                    </a:lnTo>
                    <a:lnTo>
                      <a:pt x="25987" y="3599"/>
                    </a:lnTo>
                    <a:lnTo>
                      <a:pt x="25987" y="3516"/>
                    </a:lnTo>
                    <a:lnTo>
                      <a:pt x="26050" y="3474"/>
                    </a:lnTo>
                    <a:lnTo>
                      <a:pt x="26050" y="3390"/>
                    </a:lnTo>
                    <a:lnTo>
                      <a:pt x="25966" y="3285"/>
                    </a:lnTo>
                    <a:lnTo>
                      <a:pt x="25987" y="3223"/>
                    </a:lnTo>
                    <a:lnTo>
                      <a:pt x="25987" y="3160"/>
                    </a:lnTo>
                    <a:lnTo>
                      <a:pt x="25883" y="2993"/>
                    </a:lnTo>
                    <a:lnTo>
                      <a:pt x="25820" y="2993"/>
                    </a:lnTo>
                    <a:lnTo>
                      <a:pt x="25736" y="3013"/>
                    </a:lnTo>
                    <a:lnTo>
                      <a:pt x="25631" y="2972"/>
                    </a:lnTo>
                    <a:lnTo>
                      <a:pt x="25548" y="2993"/>
                    </a:lnTo>
                    <a:lnTo>
                      <a:pt x="25443" y="2909"/>
                    </a:lnTo>
                    <a:lnTo>
                      <a:pt x="25359" y="2909"/>
                    </a:lnTo>
                    <a:lnTo>
                      <a:pt x="25297" y="2846"/>
                    </a:lnTo>
                    <a:lnTo>
                      <a:pt x="25129" y="2867"/>
                    </a:lnTo>
                    <a:lnTo>
                      <a:pt x="25025" y="2972"/>
                    </a:lnTo>
                    <a:lnTo>
                      <a:pt x="24941" y="2993"/>
                    </a:lnTo>
                    <a:lnTo>
                      <a:pt x="24774" y="3118"/>
                    </a:lnTo>
                    <a:lnTo>
                      <a:pt x="24774" y="3181"/>
                    </a:lnTo>
                    <a:lnTo>
                      <a:pt x="24878" y="3265"/>
                    </a:lnTo>
                    <a:lnTo>
                      <a:pt x="24941" y="3390"/>
                    </a:lnTo>
                    <a:lnTo>
                      <a:pt x="24941" y="3516"/>
                    </a:lnTo>
                    <a:lnTo>
                      <a:pt x="24983" y="3641"/>
                    </a:lnTo>
                    <a:lnTo>
                      <a:pt x="24941" y="3704"/>
                    </a:lnTo>
                    <a:lnTo>
                      <a:pt x="24941" y="3809"/>
                    </a:lnTo>
                    <a:lnTo>
                      <a:pt x="25025" y="3913"/>
                    </a:lnTo>
                    <a:lnTo>
                      <a:pt x="25025" y="3934"/>
                    </a:lnTo>
                    <a:lnTo>
                      <a:pt x="25004" y="3955"/>
                    </a:lnTo>
                    <a:cubicBezTo>
                      <a:pt x="24983" y="4018"/>
                      <a:pt x="24941" y="4081"/>
                      <a:pt x="24920" y="4143"/>
                    </a:cubicBezTo>
                    <a:lnTo>
                      <a:pt x="24899" y="4081"/>
                    </a:lnTo>
                    <a:lnTo>
                      <a:pt x="24920" y="4018"/>
                    </a:lnTo>
                    <a:lnTo>
                      <a:pt x="24920" y="3934"/>
                    </a:lnTo>
                    <a:lnTo>
                      <a:pt x="24815" y="3871"/>
                    </a:lnTo>
                    <a:lnTo>
                      <a:pt x="24774" y="3725"/>
                    </a:lnTo>
                    <a:lnTo>
                      <a:pt x="24795" y="3662"/>
                    </a:lnTo>
                    <a:lnTo>
                      <a:pt x="24711" y="3495"/>
                    </a:lnTo>
                    <a:lnTo>
                      <a:pt x="24606" y="3474"/>
                    </a:lnTo>
                    <a:lnTo>
                      <a:pt x="24564" y="3411"/>
                    </a:lnTo>
                    <a:lnTo>
                      <a:pt x="24502" y="3411"/>
                    </a:lnTo>
                    <a:lnTo>
                      <a:pt x="24481" y="3578"/>
                    </a:lnTo>
                    <a:lnTo>
                      <a:pt x="24418" y="3578"/>
                    </a:lnTo>
                    <a:lnTo>
                      <a:pt x="24292" y="3369"/>
                    </a:lnTo>
                    <a:lnTo>
                      <a:pt x="24209" y="3369"/>
                    </a:lnTo>
                    <a:lnTo>
                      <a:pt x="24146" y="3285"/>
                    </a:lnTo>
                    <a:lnTo>
                      <a:pt x="24062" y="3327"/>
                    </a:lnTo>
                    <a:lnTo>
                      <a:pt x="24083" y="3495"/>
                    </a:lnTo>
                    <a:lnTo>
                      <a:pt x="24041" y="3516"/>
                    </a:lnTo>
                    <a:lnTo>
                      <a:pt x="23958" y="3495"/>
                    </a:lnTo>
                    <a:lnTo>
                      <a:pt x="23895" y="3620"/>
                    </a:lnTo>
                    <a:lnTo>
                      <a:pt x="23895" y="3704"/>
                    </a:lnTo>
                    <a:lnTo>
                      <a:pt x="23832" y="3746"/>
                    </a:lnTo>
                    <a:lnTo>
                      <a:pt x="23748" y="4039"/>
                    </a:lnTo>
                    <a:lnTo>
                      <a:pt x="23748" y="4143"/>
                    </a:lnTo>
                    <a:lnTo>
                      <a:pt x="23686" y="4227"/>
                    </a:lnTo>
                    <a:lnTo>
                      <a:pt x="23686" y="4353"/>
                    </a:lnTo>
                    <a:lnTo>
                      <a:pt x="23665" y="4374"/>
                    </a:lnTo>
                    <a:lnTo>
                      <a:pt x="23665" y="4478"/>
                    </a:lnTo>
                    <a:lnTo>
                      <a:pt x="23581" y="4541"/>
                    </a:lnTo>
                    <a:lnTo>
                      <a:pt x="23581" y="4771"/>
                    </a:lnTo>
                    <a:lnTo>
                      <a:pt x="23518" y="4813"/>
                    </a:lnTo>
                    <a:lnTo>
                      <a:pt x="23455" y="4792"/>
                    </a:lnTo>
                    <a:lnTo>
                      <a:pt x="23372" y="4980"/>
                    </a:lnTo>
                    <a:lnTo>
                      <a:pt x="23414" y="5064"/>
                    </a:lnTo>
                    <a:lnTo>
                      <a:pt x="23372" y="5169"/>
                    </a:lnTo>
                    <a:lnTo>
                      <a:pt x="23372" y="5273"/>
                    </a:lnTo>
                    <a:lnTo>
                      <a:pt x="23309" y="5378"/>
                    </a:lnTo>
                    <a:lnTo>
                      <a:pt x="23351" y="5462"/>
                    </a:lnTo>
                    <a:lnTo>
                      <a:pt x="23330" y="5524"/>
                    </a:lnTo>
                    <a:lnTo>
                      <a:pt x="23204" y="5524"/>
                    </a:lnTo>
                    <a:lnTo>
                      <a:pt x="23246" y="5587"/>
                    </a:lnTo>
                    <a:lnTo>
                      <a:pt x="23351" y="5629"/>
                    </a:lnTo>
                    <a:lnTo>
                      <a:pt x="23351" y="5734"/>
                    </a:lnTo>
                    <a:lnTo>
                      <a:pt x="23267" y="5713"/>
                    </a:lnTo>
                    <a:lnTo>
                      <a:pt x="23204" y="5734"/>
                    </a:lnTo>
                    <a:lnTo>
                      <a:pt x="23121" y="5796"/>
                    </a:lnTo>
                    <a:lnTo>
                      <a:pt x="23037" y="5754"/>
                    </a:lnTo>
                    <a:lnTo>
                      <a:pt x="22995" y="5817"/>
                    </a:lnTo>
                    <a:lnTo>
                      <a:pt x="22995" y="5922"/>
                    </a:lnTo>
                    <a:lnTo>
                      <a:pt x="22932" y="5964"/>
                    </a:lnTo>
                    <a:lnTo>
                      <a:pt x="22849" y="5922"/>
                    </a:lnTo>
                    <a:lnTo>
                      <a:pt x="22849" y="5817"/>
                    </a:lnTo>
                    <a:lnTo>
                      <a:pt x="22890" y="5734"/>
                    </a:lnTo>
                    <a:lnTo>
                      <a:pt x="22828" y="5650"/>
                    </a:lnTo>
                    <a:lnTo>
                      <a:pt x="22828" y="5482"/>
                    </a:lnTo>
                    <a:lnTo>
                      <a:pt x="22911" y="5294"/>
                    </a:lnTo>
                    <a:lnTo>
                      <a:pt x="22932" y="5169"/>
                    </a:lnTo>
                    <a:lnTo>
                      <a:pt x="23016" y="5085"/>
                    </a:lnTo>
                    <a:lnTo>
                      <a:pt x="23016" y="4980"/>
                    </a:lnTo>
                    <a:lnTo>
                      <a:pt x="23037" y="4876"/>
                    </a:lnTo>
                    <a:lnTo>
                      <a:pt x="23100" y="4646"/>
                    </a:lnTo>
                    <a:lnTo>
                      <a:pt x="23225" y="4562"/>
                    </a:lnTo>
                    <a:lnTo>
                      <a:pt x="23225" y="4436"/>
                    </a:lnTo>
                    <a:lnTo>
                      <a:pt x="23100" y="4436"/>
                    </a:lnTo>
                    <a:lnTo>
                      <a:pt x="23100" y="4353"/>
                    </a:lnTo>
                    <a:lnTo>
                      <a:pt x="23163" y="4269"/>
                    </a:lnTo>
                    <a:lnTo>
                      <a:pt x="23163" y="4039"/>
                    </a:lnTo>
                    <a:lnTo>
                      <a:pt x="23121" y="3976"/>
                    </a:lnTo>
                    <a:lnTo>
                      <a:pt x="23058" y="3850"/>
                    </a:lnTo>
                    <a:lnTo>
                      <a:pt x="23100" y="3809"/>
                    </a:lnTo>
                    <a:lnTo>
                      <a:pt x="23100" y="3662"/>
                    </a:lnTo>
                    <a:lnTo>
                      <a:pt x="23016" y="3662"/>
                    </a:lnTo>
                    <a:lnTo>
                      <a:pt x="22911" y="3537"/>
                    </a:lnTo>
                    <a:lnTo>
                      <a:pt x="22744" y="3599"/>
                    </a:lnTo>
                    <a:lnTo>
                      <a:pt x="22723" y="3725"/>
                    </a:lnTo>
                    <a:lnTo>
                      <a:pt x="22828" y="3809"/>
                    </a:lnTo>
                    <a:lnTo>
                      <a:pt x="22828" y="3913"/>
                    </a:lnTo>
                    <a:lnTo>
                      <a:pt x="22890" y="3976"/>
                    </a:lnTo>
                    <a:lnTo>
                      <a:pt x="22890" y="4060"/>
                    </a:lnTo>
                    <a:lnTo>
                      <a:pt x="22807" y="4060"/>
                    </a:lnTo>
                    <a:lnTo>
                      <a:pt x="22786" y="3955"/>
                    </a:lnTo>
                    <a:lnTo>
                      <a:pt x="22702" y="3955"/>
                    </a:lnTo>
                    <a:lnTo>
                      <a:pt x="22639" y="4081"/>
                    </a:lnTo>
                    <a:lnTo>
                      <a:pt x="22702" y="4122"/>
                    </a:lnTo>
                    <a:lnTo>
                      <a:pt x="22723" y="4227"/>
                    </a:lnTo>
                    <a:lnTo>
                      <a:pt x="22786" y="4353"/>
                    </a:lnTo>
                    <a:lnTo>
                      <a:pt x="22723" y="4394"/>
                    </a:lnTo>
                    <a:lnTo>
                      <a:pt x="22702" y="4353"/>
                    </a:lnTo>
                    <a:lnTo>
                      <a:pt x="22639" y="4290"/>
                    </a:lnTo>
                    <a:lnTo>
                      <a:pt x="22618" y="4436"/>
                    </a:lnTo>
                    <a:lnTo>
                      <a:pt x="22514" y="4353"/>
                    </a:lnTo>
                    <a:lnTo>
                      <a:pt x="22514" y="4248"/>
                    </a:lnTo>
                    <a:lnTo>
                      <a:pt x="22430" y="4248"/>
                    </a:lnTo>
                    <a:lnTo>
                      <a:pt x="22388" y="4353"/>
                    </a:lnTo>
                    <a:lnTo>
                      <a:pt x="22326" y="4332"/>
                    </a:lnTo>
                    <a:lnTo>
                      <a:pt x="22326" y="4185"/>
                    </a:lnTo>
                    <a:lnTo>
                      <a:pt x="22409" y="4122"/>
                    </a:lnTo>
                    <a:lnTo>
                      <a:pt x="22388" y="4081"/>
                    </a:lnTo>
                    <a:lnTo>
                      <a:pt x="22221" y="4143"/>
                    </a:lnTo>
                    <a:lnTo>
                      <a:pt x="22095" y="4269"/>
                    </a:lnTo>
                    <a:lnTo>
                      <a:pt x="22012" y="4143"/>
                    </a:lnTo>
                    <a:lnTo>
                      <a:pt x="21949" y="4143"/>
                    </a:lnTo>
                    <a:lnTo>
                      <a:pt x="21865" y="4227"/>
                    </a:lnTo>
                    <a:lnTo>
                      <a:pt x="21740" y="4227"/>
                    </a:lnTo>
                    <a:lnTo>
                      <a:pt x="21698" y="4164"/>
                    </a:lnTo>
                    <a:lnTo>
                      <a:pt x="21572" y="4185"/>
                    </a:lnTo>
                    <a:lnTo>
                      <a:pt x="21530" y="4143"/>
                    </a:lnTo>
                    <a:lnTo>
                      <a:pt x="21635" y="4060"/>
                    </a:lnTo>
                    <a:lnTo>
                      <a:pt x="21782" y="4039"/>
                    </a:lnTo>
                    <a:lnTo>
                      <a:pt x="21865" y="4060"/>
                    </a:lnTo>
                    <a:lnTo>
                      <a:pt x="21991" y="4039"/>
                    </a:lnTo>
                    <a:lnTo>
                      <a:pt x="21991" y="3955"/>
                    </a:lnTo>
                    <a:lnTo>
                      <a:pt x="22074" y="3934"/>
                    </a:lnTo>
                    <a:lnTo>
                      <a:pt x="22158" y="3955"/>
                    </a:lnTo>
                    <a:lnTo>
                      <a:pt x="22263" y="3850"/>
                    </a:lnTo>
                    <a:lnTo>
                      <a:pt x="22263" y="3746"/>
                    </a:lnTo>
                    <a:lnTo>
                      <a:pt x="22284" y="3662"/>
                    </a:lnTo>
                    <a:lnTo>
                      <a:pt x="22200" y="3599"/>
                    </a:lnTo>
                    <a:lnTo>
                      <a:pt x="22095" y="3411"/>
                    </a:lnTo>
                    <a:lnTo>
                      <a:pt x="21970" y="3348"/>
                    </a:lnTo>
                    <a:lnTo>
                      <a:pt x="21949" y="3285"/>
                    </a:lnTo>
                    <a:lnTo>
                      <a:pt x="21761" y="3118"/>
                    </a:lnTo>
                    <a:lnTo>
                      <a:pt x="21740" y="3076"/>
                    </a:lnTo>
                    <a:lnTo>
                      <a:pt x="21635" y="3076"/>
                    </a:lnTo>
                    <a:lnTo>
                      <a:pt x="21489" y="3139"/>
                    </a:lnTo>
                    <a:lnTo>
                      <a:pt x="21426" y="3139"/>
                    </a:lnTo>
                    <a:lnTo>
                      <a:pt x="21238" y="3327"/>
                    </a:lnTo>
                    <a:lnTo>
                      <a:pt x="21279" y="3390"/>
                    </a:lnTo>
                    <a:lnTo>
                      <a:pt x="21279" y="3453"/>
                    </a:lnTo>
                    <a:lnTo>
                      <a:pt x="21217" y="3495"/>
                    </a:lnTo>
                    <a:lnTo>
                      <a:pt x="21133" y="3516"/>
                    </a:lnTo>
                    <a:lnTo>
                      <a:pt x="21133" y="3453"/>
                    </a:lnTo>
                    <a:lnTo>
                      <a:pt x="21049" y="3495"/>
                    </a:lnTo>
                    <a:lnTo>
                      <a:pt x="20966" y="3432"/>
                    </a:lnTo>
                    <a:lnTo>
                      <a:pt x="20861" y="3432"/>
                    </a:lnTo>
                    <a:lnTo>
                      <a:pt x="20819" y="3495"/>
                    </a:lnTo>
                    <a:lnTo>
                      <a:pt x="20714" y="3495"/>
                    </a:lnTo>
                    <a:lnTo>
                      <a:pt x="20652" y="3432"/>
                    </a:lnTo>
                    <a:lnTo>
                      <a:pt x="20714" y="3390"/>
                    </a:lnTo>
                    <a:lnTo>
                      <a:pt x="20861" y="3348"/>
                    </a:lnTo>
                    <a:lnTo>
                      <a:pt x="20924" y="3244"/>
                    </a:lnTo>
                    <a:lnTo>
                      <a:pt x="21028" y="3223"/>
                    </a:lnTo>
                    <a:lnTo>
                      <a:pt x="21112" y="3244"/>
                    </a:lnTo>
                    <a:lnTo>
                      <a:pt x="21175" y="3139"/>
                    </a:lnTo>
                    <a:lnTo>
                      <a:pt x="21175" y="3013"/>
                    </a:lnTo>
                    <a:lnTo>
                      <a:pt x="21238" y="2972"/>
                    </a:lnTo>
                    <a:lnTo>
                      <a:pt x="21321" y="2972"/>
                    </a:lnTo>
                    <a:lnTo>
                      <a:pt x="21384" y="2804"/>
                    </a:lnTo>
                    <a:lnTo>
                      <a:pt x="21384" y="2616"/>
                    </a:lnTo>
                    <a:lnTo>
                      <a:pt x="21426" y="2553"/>
                    </a:lnTo>
                    <a:lnTo>
                      <a:pt x="21384" y="2449"/>
                    </a:lnTo>
                    <a:lnTo>
                      <a:pt x="21279" y="2449"/>
                    </a:lnTo>
                    <a:lnTo>
                      <a:pt x="21112" y="2490"/>
                    </a:lnTo>
                    <a:lnTo>
                      <a:pt x="20903" y="2553"/>
                    </a:lnTo>
                    <a:lnTo>
                      <a:pt x="20694" y="2616"/>
                    </a:lnTo>
                    <a:lnTo>
                      <a:pt x="20547" y="2658"/>
                    </a:lnTo>
                    <a:cubicBezTo>
                      <a:pt x="20652" y="2616"/>
                      <a:pt x="20798" y="2574"/>
                      <a:pt x="20903" y="2511"/>
                    </a:cubicBezTo>
                    <a:cubicBezTo>
                      <a:pt x="20945" y="2511"/>
                      <a:pt x="21028" y="2490"/>
                      <a:pt x="21070" y="2490"/>
                    </a:cubicBezTo>
                    <a:cubicBezTo>
                      <a:pt x="21217" y="2469"/>
                      <a:pt x="21238" y="2344"/>
                      <a:pt x="21175" y="2239"/>
                    </a:cubicBezTo>
                    <a:lnTo>
                      <a:pt x="21238" y="2177"/>
                    </a:lnTo>
                    <a:lnTo>
                      <a:pt x="21217" y="2072"/>
                    </a:lnTo>
                    <a:lnTo>
                      <a:pt x="21217" y="1967"/>
                    </a:lnTo>
                    <a:lnTo>
                      <a:pt x="21154" y="1884"/>
                    </a:lnTo>
                    <a:lnTo>
                      <a:pt x="21217" y="1842"/>
                    </a:lnTo>
                    <a:lnTo>
                      <a:pt x="21217" y="1674"/>
                    </a:lnTo>
                    <a:lnTo>
                      <a:pt x="21133" y="1507"/>
                    </a:lnTo>
                    <a:lnTo>
                      <a:pt x="21175" y="1402"/>
                    </a:lnTo>
                    <a:lnTo>
                      <a:pt x="21154" y="1109"/>
                    </a:lnTo>
                    <a:lnTo>
                      <a:pt x="20945" y="879"/>
                    </a:lnTo>
                    <a:lnTo>
                      <a:pt x="20924" y="775"/>
                    </a:lnTo>
                    <a:lnTo>
                      <a:pt x="20840" y="733"/>
                    </a:lnTo>
                    <a:lnTo>
                      <a:pt x="20694" y="796"/>
                    </a:lnTo>
                    <a:lnTo>
                      <a:pt x="20526" y="775"/>
                    </a:lnTo>
                    <a:lnTo>
                      <a:pt x="20442" y="837"/>
                    </a:lnTo>
                    <a:lnTo>
                      <a:pt x="20442" y="984"/>
                    </a:lnTo>
                    <a:lnTo>
                      <a:pt x="20212" y="1109"/>
                    </a:lnTo>
                    <a:lnTo>
                      <a:pt x="20212" y="1047"/>
                    </a:lnTo>
                    <a:lnTo>
                      <a:pt x="20380" y="900"/>
                    </a:lnTo>
                    <a:lnTo>
                      <a:pt x="20422" y="754"/>
                    </a:lnTo>
                    <a:lnTo>
                      <a:pt x="20317" y="670"/>
                    </a:lnTo>
                    <a:lnTo>
                      <a:pt x="20212" y="712"/>
                    </a:lnTo>
                    <a:lnTo>
                      <a:pt x="20129" y="733"/>
                    </a:lnTo>
                    <a:lnTo>
                      <a:pt x="20212" y="670"/>
                    </a:lnTo>
                    <a:lnTo>
                      <a:pt x="20191" y="586"/>
                    </a:lnTo>
                    <a:lnTo>
                      <a:pt x="19898" y="419"/>
                    </a:lnTo>
                    <a:lnTo>
                      <a:pt x="19815" y="293"/>
                    </a:lnTo>
                    <a:lnTo>
                      <a:pt x="19752" y="252"/>
                    </a:lnTo>
                    <a:lnTo>
                      <a:pt x="19773" y="105"/>
                    </a:lnTo>
                    <a:lnTo>
                      <a:pt x="19459" y="0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A6CBC2"/>
                  </a:solidFill>
                </a:endParaRPr>
              </a:p>
            </p:txBody>
          </p:sp>
        </p:grpSp>
        <p:sp>
          <p:nvSpPr>
            <p:cNvPr id="845" name="Google Shape;2598;p78"/>
            <p:cNvSpPr/>
            <p:nvPr/>
          </p:nvSpPr>
          <p:spPr>
            <a:xfrm>
              <a:off x="3216902" y="3020658"/>
              <a:ext cx="15456" cy="5959"/>
            </a:xfrm>
            <a:custGeom>
              <a:avLst/>
              <a:gdLst/>
              <a:ahLst/>
              <a:cxnLst/>
              <a:rect l="l" t="t" r="r" b="b"/>
              <a:pathLst>
                <a:path w="1298" h="524" extrusionOk="0">
                  <a:moveTo>
                    <a:pt x="503" y="0"/>
                  </a:moveTo>
                  <a:lnTo>
                    <a:pt x="293" y="42"/>
                  </a:lnTo>
                  <a:lnTo>
                    <a:pt x="168" y="21"/>
                  </a:lnTo>
                  <a:lnTo>
                    <a:pt x="63" y="42"/>
                  </a:lnTo>
                  <a:lnTo>
                    <a:pt x="1" y="147"/>
                  </a:lnTo>
                  <a:lnTo>
                    <a:pt x="105" y="230"/>
                  </a:lnTo>
                  <a:lnTo>
                    <a:pt x="189" y="209"/>
                  </a:lnTo>
                  <a:lnTo>
                    <a:pt x="252" y="230"/>
                  </a:lnTo>
                  <a:lnTo>
                    <a:pt x="314" y="377"/>
                  </a:lnTo>
                  <a:lnTo>
                    <a:pt x="398" y="439"/>
                  </a:lnTo>
                  <a:lnTo>
                    <a:pt x="524" y="439"/>
                  </a:lnTo>
                  <a:lnTo>
                    <a:pt x="607" y="523"/>
                  </a:lnTo>
                  <a:lnTo>
                    <a:pt x="775" y="523"/>
                  </a:lnTo>
                  <a:lnTo>
                    <a:pt x="775" y="377"/>
                  </a:lnTo>
                  <a:lnTo>
                    <a:pt x="879" y="377"/>
                  </a:lnTo>
                  <a:lnTo>
                    <a:pt x="900" y="439"/>
                  </a:lnTo>
                  <a:lnTo>
                    <a:pt x="984" y="439"/>
                  </a:lnTo>
                  <a:lnTo>
                    <a:pt x="1005" y="335"/>
                  </a:lnTo>
                  <a:lnTo>
                    <a:pt x="1089" y="377"/>
                  </a:lnTo>
                  <a:lnTo>
                    <a:pt x="1298" y="377"/>
                  </a:lnTo>
                  <a:lnTo>
                    <a:pt x="1298" y="335"/>
                  </a:lnTo>
                  <a:lnTo>
                    <a:pt x="1193" y="230"/>
                  </a:lnTo>
                  <a:lnTo>
                    <a:pt x="1047" y="209"/>
                  </a:lnTo>
                  <a:lnTo>
                    <a:pt x="942" y="21"/>
                  </a:lnTo>
                  <a:lnTo>
                    <a:pt x="503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6" name="Google Shape;2599;p78"/>
            <p:cNvSpPr/>
            <p:nvPr/>
          </p:nvSpPr>
          <p:spPr>
            <a:xfrm>
              <a:off x="3243063" y="3010423"/>
              <a:ext cx="19695" cy="13340"/>
            </a:xfrm>
            <a:custGeom>
              <a:avLst/>
              <a:gdLst/>
              <a:ahLst/>
              <a:cxnLst/>
              <a:rect l="l" t="t" r="r" b="b"/>
              <a:pathLst>
                <a:path w="1654" h="1173" extrusionOk="0">
                  <a:moveTo>
                    <a:pt x="1089" y="0"/>
                  </a:moveTo>
                  <a:lnTo>
                    <a:pt x="1005" y="63"/>
                  </a:lnTo>
                  <a:lnTo>
                    <a:pt x="900" y="21"/>
                  </a:lnTo>
                  <a:lnTo>
                    <a:pt x="691" y="21"/>
                  </a:lnTo>
                  <a:lnTo>
                    <a:pt x="649" y="84"/>
                  </a:lnTo>
                  <a:lnTo>
                    <a:pt x="754" y="168"/>
                  </a:lnTo>
                  <a:lnTo>
                    <a:pt x="1068" y="272"/>
                  </a:lnTo>
                  <a:lnTo>
                    <a:pt x="1047" y="314"/>
                  </a:lnTo>
                  <a:lnTo>
                    <a:pt x="1109" y="398"/>
                  </a:lnTo>
                  <a:lnTo>
                    <a:pt x="1047" y="544"/>
                  </a:lnTo>
                  <a:lnTo>
                    <a:pt x="1109" y="649"/>
                  </a:lnTo>
                  <a:lnTo>
                    <a:pt x="1214" y="691"/>
                  </a:lnTo>
                  <a:lnTo>
                    <a:pt x="1340" y="795"/>
                  </a:lnTo>
                  <a:lnTo>
                    <a:pt x="1319" y="858"/>
                  </a:lnTo>
                  <a:lnTo>
                    <a:pt x="1068" y="858"/>
                  </a:lnTo>
                  <a:lnTo>
                    <a:pt x="1026" y="900"/>
                  </a:lnTo>
                  <a:lnTo>
                    <a:pt x="921" y="858"/>
                  </a:lnTo>
                  <a:lnTo>
                    <a:pt x="796" y="858"/>
                  </a:lnTo>
                  <a:lnTo>
                    <a:pt x="649" y="816"/>
                  </a:lnTo>
                  <a:lnTo>
                    <a:pt x="524" y="858"/>
                  </a:lnTo>
                  <a:lnTo>
                    <a:pt x="524" y="816"/>
                  </a:lnTo>
                  <a:lnTo>
                    <a:pt x="482" y="795"/>
                  </a:lnTo>
                  <a:lnTo>
                    <a:pt x="293" y="837"/>
                  </a:lnTo>
                  <a:lnTo>
                    <a:pt x="189" y="733"/>
                  </a:lnTo>
                  <a:lnTo>
                    <a:pt x="63" y="795"/>
                  </a:lnTo>
                  <a:lnTo>
                    <a:pt x="0" y="858"/>
                  </a:lnTo>
                  <a:lnTo>
                    <a:pt x="63" y="963"/>
                  </a:lnTo>
                  <a:lnTo>
                    <a:pt x="189" y="1005"/>
                  </a:lnTo>
                  <a:lnTo>
                    <a:pt x="314" y="1151"/>
                  </a:lnTo>
                  <a:lnTo>
                    <a:pt x="377" y="1172"/>
                  </a:lnTo>
                  <a:lnTo>
                    <a:pt x="377" y="1067"/>
                  </a:lnTo>
                  <a:lnTo>
                    <a:pt x="419" y="1026"/>
                  </a:lnTo>
                  <a:lnTo>
                    <a:pt x="691" y="1026"/>
                  </a:lnTo>
                  <a:lnTo>
                    <a:pt x="796" y="1067"/>
                  </a:lnTo>
                  <a:lnTo>
                    <a:pt x="1109" y="1067"/>
                  </a:lnTo>
                  <a:lnTo>
                    <a:pt x="1151" y="1047"/>
                  </a:lnTo>
                  <a:lnTo>
                    <a:pt x="1256" y="1109"/>
                  </a:lnTo>
                  <a:lnTo>
                    <a:pt x="1340" y="1109"/>
                  </a:lnTo>
                  <a:lnTo>
                    <a:pt x="1340" y="1047"/>
                  </a:lnTo>
                  <a:lnTo>
                    <a:pt x="1570" y="921"/>
                  </a:lnTo>
                  <a:lnTo>
                    <a:pt x="1570" y="837"/>
                  </a:lnTo>
                  <a:lnTo>
                    <a:pt x="1570" y="733"/>
                  </a:lnTo>
                  <a:lnTo>
                    <a:pt x="1528" y="607"/>
                  </a:lnTo>
                  <a:lnTo>
                    <a:pt x="1549" y="544"/>
                  </a:lnTo>
                  <a:lnTo>
                    <a:pt x="1633" y="502"/>
                  </a:lnTo>
                  <a:lnTo>
                    <a:pt x="1653" y="377"/>
                  </a:lnTo>
                  <a:lnTo>
                    <a:pt x="1612" y="293"/>
                  </a:lnTo>
                  <a:lnTo>
                    <a:pt x="1653" y="189"/>
                  </a:lnTo>
                  <a:lnTo>
                    <a:pt x="1633" y="126"/>
                  </a:lnTo>
                  <a:lnTo>
                    <a:pt x="1528" y="105"/>
                  </a:lnTo>
                  <a:lnTo>
                    <a:pt x="1423" y="126"/>
                  </a:lnTo>
                  <a:lnTo>
                    <a:pt x="1319" y="21"/>
                  </a:lnTo>
                  <a:lnTo>
                    <a:pt x="1089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7" name="Google Shape;2600;p78"/>
            <p:cNvSpPr/>
            <p:nvPr/>
          </p:nvSpPr>
          <p:spPr>
            <a:xfrm>
              <a:off x="3173297" y="2986859"/>
              <a:ext cx="73267" cy="24997"/>
            </a:xfrm>
            <a:custGeom>
              <a:avLst/>
              <a:gdLst/>
              <a:ahLst/>
              <a:cxnLst/>
              <a:rect l="l" t="t" r="r" b="b"/>
              <a:pathLst>
                <a:path w="6153" h="2198" extrusionOk="0">
                  <a:moveTo>
                    <a:pt x="1570" y="1"/>
                  </a:moveTo>
                  <a:lnTo>
                    <a:pt x="1445" y="106"/>
                  </a:lnTo>
                  <a:lnTo>
                    <a:pt x="1131" y="106"/>
                  </a:lnTo>
                  <a:lnTo>
                    <a:pt x="901" y="168"/>
                  </a:lnTo>
                  <a:lnTo>
                    <a:pt x="817" y="252"/>
                  </a:lnTo>
                  <a:lnTo>
                    <a:pt x="566" y="315"/>
                  </a:lnTo>
                  <a:lnTo>
                    <a:pt x="482" y="419"/>
                  </a:lnTo>
                  <a:lnTo>
                    <a:pt x="377" y="482"/>
                  </a:lnTo>
                  <a:lnTo>
                    <a:pt x="357" y="608"/>
                  </a:lnTo>
                  <a:lnTo>
                    <a:pt x="419" y="712"/>
                  </a:lnTo>
                  <a:lnTo>
                    <a:pt x="398" y="775"/>
                  </a:lnTo>
                  <a:lnTo>
                    <a:pt x="294" y="712"/>
                  </a:lnTo>
                  <a:lnTo>
                    <a:pt x="85" y="817"/>
                  </a:lnTo>
                  <a:lnTo>
                    <a:pt x="1" y="796"/>
                  </a:lnTo>
                  <a:lnTo>
                    <a:pt x="1" y="880"/>
                  </a:lnTo>
                  <a:lnTo>
                    <a:pt x="105" y="922"/>
                  </a:lnTo>
                  <a:lnTo>
                    <a:pt x="252" y="796"/>
                  </a:lnTo>
                  <a:lnTo>
                    <a:pt x="273" y="817"/>
                  </a:lnTo>
                  <a:lnTo>
                    <a:pt x="273" y="922"/>
                  </a:lnTo>
                  <a:lnTo>
                    <a:pt x="419" y="817"/>
                  </a:lnTo>
                  <a:lnTo>
                    <a:pt x="524" y="817"/>
                  </a:lnTo>
                  <a:lnTo>
                    <a:pt x="629" y="629"/>
                  </a:lnTo>
                  <a:lnTo>
                    <a:pt x="796" y="670"/>
                  </a:lnTo>
                  <a:lnTo>
                    <a:pt x="838" y="608"/>
                  </a:lnTo>
                  <a:lnTo>
                    <a:pt x="922" y="691"/>
                  </a:lnTo>
                  <a:lnTo>
                    <a:pt x="1026" y="670"/>
                  </a:lnTo>
                  <a:lnTo>
                    <a:pt x="1214" y="461"/>
                  </a:lnTo>
                  <a:lnTo>
                    <a:pt x="1319" y="419"/>
                  </a:lnTo>
                  <a:lnTo>
                    <a:pt x="1361" y="357"/>
                  </a:lnTo>
                  <a:lnTo>
                    <a:pt x="1528" y="378"/>
                  </a:lnTo>
                  <a:lnTo>
                    <a:pt x="1654" y="378"/>
                  </a:lnTo>
                  <a:lnTo>
                    <a:pt x="1884" y="398"/>
                  </a:lnTo>
                  <a:lnTo>
                    <a:pt x="1968" y="461"/>
                  </a:lnTo>
                  <a:lnTo>
                    <a:pt x="1884" y="503"/>
                  </a:lnTo>
                  <a:lnTo>
                    <a:pt x="1758" y="503"/>
                  </a:lnTo>
                  <a:lnTo>
                    <a:pt x="1675" y="566"/>
                  </a:lnTo>
                  <a:lnTo>
                    <a:pt x="1758" y="629"/>
                  </a:lnTo>
                  <a:lnTo>
                    <a:pt x="2093" y="691"/>
                  </a:lnTo>
                  <a:lnTo>
                    <a:pt x="2177" y="670"/>
                  </a:lnTo>
                  <a:lnTo>
                    <a:pt x="2282" y="670"/>
                  </a:lnTo>
                  <a:lnTo>
                    <a:pt x="2386" y="733"/>
                  </a:lnTo>
                  <a:lnTo>
                    <a:pt x="2554" y="775"/>
                  </a:lnTo>
                  <a:lnTo>
                    <a:pt x="2616" y="775"/>
                  </a:lnTo>
                  <a:lnTo>
                    <a:pt x="2658" y="691"/>
                  </a:lnTo>
                  <a:lnTo>
                    <a:pt x="2721" y="775"/>
                  </a:lnTo>
                  <a:lnTo>
                    <a:pt x="2763" y="817"/>
                  </a:lnTo>
                  <a:lnTo>
                    <a:pt x="2930" y="942"/>
                  </a:lnTo>
                  <a:lnTo>
                    <a:pt x="3077" y="984"/>
                  </a:lnTo>
                  <a:lnTo>
                    <a:pt x="3139" y="942"/>
                  </a:lnTo>
                  <a:lnTo>
                    <a:pt x="3244" y="1026"/>
                  </a:lnTo>
                  <a:lnTo>
                    <a:pt x="3349" y="1005"/>
                  </a:lnTo>
                  <a:lnTo>
                    <a:pt x="3432" y="1047"/>
                  </a:lnTo>
                  <a:lnTo>
                    <a:pt x="3600" y="1005"/>
                  </a:lnTo>
                  <a:lnTo>
                    <a:pt x="3663" y="1026"/>
                  </a:lnTo>
                  <a:lnTo>
                    <a:pt x="3746" y="1361"/>
                  </a:lnTo>
                  <a:lnTo>
                    <a:pt x="3955" y="1570"/>
                  </a:lnTo>
                  <a:lnTo>
                    <a:pt x="4039" y="1612"/>
                  </a:lnTo>
                  <a:lnTo>
                    <a:pt x="4081" y="1549"/>
                  </a:lnTo>
                  <a:lnTo>
                    <a:pt x="4227" y="1633"/>
                  </a:lnTo>
                  <a:lnTo>
                    <a:pt x="4437" y="1633"/>
                  </a:lnTo>
                  <a:lnTo>
                    <a:pt x="4458" y="1675"/>
                  </a:lnTo>
                  <a:lnTo>
                    <a:pt x="4541" y="1738"/>
                  </a:lnTo>
                  <a:lnTo>
                    <a:pt x="4541" y="1842"/>
                  </a:lnTo>
                  <a:lnTo>
                    <a:pt x="4374" y="1863"/>
                  </a:lnTo>
                  <a:lnTo>
                    <a:pt x="4186" y="2051"/>
                  </a:lnTo>
                  <a:lnTo>
                    <a:pt x="4186" y="2156"/>
                  </a:lnTo>
                  <a:lnTo>
                    <a:pt x="4374" y="2177"/>
                  </a:lnTo>
                  <a:lnTo>
                    <a:pt x="4541" y="2135"/>
                  </a:lnTo>
                  <a:lnTo>
                    <a:pt x="4604" y="2156"/>
                  </a:lnTo>
                  <a:lnTo>
                    <a:pt x="4897" y="2093"/>
                  </a:lnTo>
                  <a:lnTo>
                    <a:pt x="5064" y="2093"/>
                  </a:lnTo>
                  <a:lnTo>
                    <a:pt x="5274" y="2198"/>
                  </a:lnTo>
                  <a:lnTo>
                    <a:pt x="5546" y="2135"/>
                  </a:lnTo>
                  <a:lnTo>
                    <a:pt x="5587" y="2072"/>
                  </a:lnTo>
                  <a:lnTo>
                    <a:pt x="5650" y="2072"/>
                  </a:lnTo>
                  <a:lnTo>
                    <a:pt x="5734" y="2030"/>
                  </a:lnTo>
                  <a:lnTo>
                    <a:pt x="5943" y="2051"/>
                  </a:lnTo>
                  <a:lnTo>
                    <a:pt x="6069" y="1989"/>
                  </a:lnTo>
                  <a:lnTo>
                    <a:pt x="6152" y="1884"/>
                  </a:lnTo>
                  <a:lnTo>
                    <a:pt x="6111" y="1842"/>
                  </a:lnTo>
                  <a:lnTo>
                    <a:pt x="6006" y="1821"/>
                  </a:lnTo>
                  <a:lnTo>
                    <a:pt x="5922" y="1654"/>
                  </a:lnTo>
                  <a:lnTo>
                    <a:pt x="5692" y="1549"/>
                  </a:lnTo>
                  <a:lnTo>
                    <a:pt x="5378" y="1549"/>
                  </a:lnTo>
                  <a:lnTo>
                    <a:pt x="5295" y="1528"/>
                  </a:lnTo>
                  <a:lnTo>
                    <a:pt x="5336" y="1466"/>
                  </a:lnTo>
                  <a:lnTo>
                    <a:pt x="5399" y="1319"/>
                  </a:lnTo>
                  <a:lnTo>
                    <a:pt x="5315" y="1298"/>
                  </a:lnTo>
                  <a:lnTo>
                    <a:pt x="5232" y="1340"/>
                  </a:lnTo>
                  <a:lnTo>
                    <a:pt x="5127" y="1340"/>
                  </a:lnTo>
                  <a:lnTo>
                    <a:pt x="4918" y="1194"/>
                  </a:lnTo>
                  <a:lnTo>
                    <a:pt x="4855" y="1235"/>
                  </a:lnTo>
                  <a:lnTo>
                    <a:pt x="4771" y="1152"/>
                  </a:lnTo>
                  <a:lnTo>
                    <a:pt x="4604" y="1026"/>
                  </a:lnTo>
                  <a:lnTo>
                    <a:pt x="4541" y="1131"/>
                  </a:lnTo>
                  <a:lnTo>
                    <a:pt x="4479" y="1089"/>
                  </a:lnTo>
                  <a:lnTo>
                    <a:pt x="4499" y="1005"/>
                  </a:lnTo>
                  <a:lnTo>
                    <a:pt x="4437" y="984"/>
                  </a:lnTo>
                  <a:lnTo>
                    <a:pt x="4395" y="1047"/>
                  </a:lnTo>
                  <a:lnTo>
                    <a:pt x="4332" y="984"/>
                  </a:lnTo>
                  <a:lnTo>
                    <a:pt x="4123" y="922"/>
                  </a:lnTo>
                  <a:lnTo>
                    <a:pt x="3955" y="796"/>
                  </a:lnTo>
                  <a:lnTo>
                    <a:pt x="3830" y="712"/>
                  </a:lnTo>
                  <a:lnTo>
                    <a:pt x="3704" y="587"/>
                  </a:lnTo>
                  <a:lnTo>
                    <a:pt x="3349" y="587"/>
                  </a:lnTo>
                  <a:lnTo>
                    <a:pt x="3244" y="524"/>
                  </a:lnTo>
                  <a:lnTo>
                    <a:pt x="3202" y="398"/>
                  </a:lnTo>
                  <a:lnTo>
                    <a:pt x="3077" y="252"/>
                  </a:lnTo>
                  <a:lnTo>
                    <a:pt x="2972" y="273"/>
                  </a:lnTo>
                  <a:lnTo>
                    <a:pt x="2909" y="210"/>
                  </a:lnTo>
                  <a:lnTo>
                    <a:pt x="2491" y="147"/>
                  </a:lnTo>
                  <a:lnTo>
                    <a:pt x="2365" y="210"/>
                  </a:lnTo>
                  <a:lnTo>
                    <a:pt x="2177" y="168"/>
                  </a:lnTo>
                  <a:lnTo>
                    <a:pt x="2072" y="43"/>
                  </a:lnTo>
                  <a:lnTo>
                    <a:pt x="1821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8" name="Google Shape;2601;p78"/>
            <p:cNvSpPr/>
            <p:nvPr/>
          </p:nvSpPr>
          <p:spPr>
            <a:xfrm>
              <a:off x="3371128" y="3527019"/>
              <a:ext cx="18695" cy="10247"/>
            </a:xfrm>
            <a:custGeom>
              <a:avLst/>
              <a:gdLst/>
              <a:ahLst/>
              <a:cxnLst/>
              <a:rect l="l" t="t" r="r" b="b"/>
              <a:pathLst>
                <a:path w="1570" h="901" extrusionOk="0">
                  <a:moveTo>
                    <a:pt x="1025" y="0"/>
                  </a:moveTo>
                  <a:lnTo>
                    <a:pt x="984" y="84"/>
                  </a:lnTo>
                  <a:lnTo>
                    <a:pt x="921" y="105"/>
                  </a:lnTo>
                  <a:lnTo>
                    <a:pt x="942" y="189"/>
                  </a:lnTo>
                  <a:lnTo>
                    <a:pt x="921" y="252"/>
                  </a:lnTo>
                  <a:lnTo>
                    <a:pt x="691" y="314"/>
                  </a:lnTo>
                  <a:lnTo>
                    <a:pt x="733" y="273"/>
                  </a:lnTo>
                  <a:lnTo>
                    <a:pt x="774" y="126"/>
                  </a:lnTo>
                  <a:lnTo>
                    <a:pt x="733" y="63"/>
                  </a:lnTo>
                  <a:lnTo>
                    <a:pt x="649" y="84"/>
                  </a:lnTo>
                  <a:lnTo>
                    <a:pt x="607" y="168"/>
                  </a:lnTo>
                  <a:lnTo>
                    <a:pt x="544" y="168"/>
                  </a:lnTo>
                  <a:lnTo>
                    <a:pt x="461" y="84"/>
                  </a:lnTo>
                  <a:lnTo>
                    <a:pt x="377" y="84"/>
                  </a:lnTo>
                  <a:lnTo>
                    <a:pt x="377" y="252"/>
                  </a:lnTo>
                  <a:lnTo>
                    <a:pt x="272" y="210"/>
                  </a:lnTo>
                  <a:lnTo>
                    <a:pt x="168" y="105"/>
                  </a:lnTo>
                  <a:lnTo>
                    <a:pt x="105" y="168"/>
                  </a:lnTo>
                  <a:lnTo>
                    <a:pt x="230" y="356"/>
                  </a:lnTo>
                  <a:lnTo>
                    <a:pt x="377" y="377"/>
                  </a:lnTo>
                  <a:lnTo>
                    <a:pt x="377" y="419"/>
                  </a:lnTo>
                  <a:lnTo>
                    <a:pt x="230" y="419"/>
                  </a:lnTo>
                  <a:lnTo>
                    <a:pt x="168" y="482"/>
                  </a:lnTo>
                  <a:lnTo>
                    <a:pt x="189" y="565"/>
                  </a:lnTo>
                  <a:lnTo>
                    <a:pt x="84" y="670"/>
                  </a:lnTo>
                  <a:lnTo>
                    <a:pt x="0" y="670"/>
                  </a:lnTo>
                  <a:lnTo>
                    <a:pt x="0" y="712"/>
                  </a:lnTo>
                  <a:lnTo>
                    <a:pt x="126" y="796"/>
                  </a:lnTo>
                  <a:lnTo>
                    <a:pt x="189" y="712"/>
                  </a:lnTo>
                  <a:lnTo>
                    <a:pt x="293" y="796"/>
                  </a:lnTo>
                  <a:lnTo>
                    <a:pt x="377" y="691"/>
                  </a:lnTo>
                  <a:lnTo>
                    <a:pt x="230" y="628"/>
                  </a:lnTo>
                  <a:lnTo>
                    <a:pt x="335" y="586"/>
                  </a:lnTo>
                  <a:lnTo>
                    <a:pt x="523" y="607"/>
                  </a:lnTo>
                  <a:lnTo>
                    <a:pt x="649" y="565"/>
                  </a:lnTo>
                  <a:lnTo>
                    <a:pt x="649" y="461"/>
                  </a:lnTo>
                  <a:cubicBezTo>
                    <a:pt x="649" y="461"/>
                    <a:pt x="667" y="470"/>
                    <a:pt x="680" y="470"/>
                  </a:cubicBezTo>
                  <a:cubicBezTo>
                    <a:pt x="686" y="470"/>
                    <a:pt x="691" y="468"/>
                    <a:pt x="691" y="461"/>
                  </a:cubicBezTo>
                  <a:cubicBezTo>
                    <a:pt x="795" y="398"/>
                    <a:pt x="900" y="377"/>
                    <a:pt x="1005" y="314"/>
                  </a:cubicBezTo>
                  <a:lnTo>
                    <a:pt x="1046" y="398"/>
                  </a:lnTo>
                  <a:lnTo>
                    <a:pt x="1025" y="461"/>
                  </a:lnTo>
                  <a:lnTo>
                    <a:pt x="942" y="419"/>
                  </a:lnTo>
                  <a:lnTo>
                    <a:pt x="858" y="461"/>
                  </a:lnTo>
                  <a:lnTo>
                    <a:pt x="691" y="712"/>
                  </a:lnTo>
                  <a:lnTo>
                    <a:pt x="753" y="733"/>
                  </a:lnTo>
                  <a:lnTo>
                    <a:pt x="837" y="879"/>
                  </a:lnTo>
                  <a:lnTo>
                    <a:pt x="921" y="900"/>
                  </a:lnTo>
                  <a:lnTo>
                    <a:pt x="921" y="837"/>
                  </a:lnTo>
                  <a:lnTo>
                    <a:pt x="837" y="733"/>
                  </a:lnTo>
                  <a:lnTo>
                    <a:pt x="858" y="712"/>
                  </a:lnTo>
                  <a:lnTo>
                    <a:pt x="963" y="775"/>
                  </a:lnTo>
                  <a:lnTo>
                    <a:pt x="1025" y="733"/>
                  </a:lnTo>
                  <a:lnTo>
                    <a:pt x="963" y="691"/>
                  </a:lnTo>
                  <a:lnTo>
                    <a:pt x="963" y="607"/>
                  </a:lnTo>
                  <a:lnTo>
                    <a:pt x="1067" y="628"/>
                  </a:lnTo>
                  <a:lnTo>
                    <a:pt x="1172" y="607"/>
                  </a:lnTo>
                  <a:lnTo>
                    <a:pt x="1172" y="586"/>
                  </a:lnTo>
                  <a:lnTo>
                    <a:pt x="1088" y="586"/>
                  </a:lnTo>
                  <a:lnTo>
                    <a:pt x="1046" y="524"/>
                  </a:lnTo>
                  <a:lnTo>
                    <a:pt x="1088" y="503"/>
                  </a:lnTo>
                  <a:lnTo>
                    <a:pt x="1193" y="524"/>
                  </a:lnTo>
                  <a:lnTo>
                    <a:pt x="1339" y="503"/>
                  </a:lnTo>
                  <a:lnTo>
                    <a:pt x="1444" y="419"/>
                  </a:lnTo>
                  <a:lnTo>
                    <a:pt x="1549" y="398"/>
                  </a:lnTo>
                  <a:lnTo>
                    <a:pt x="1507" y="314"/>
                  </a:lnTo>
                  <a:lnTo>
                    <a:pt x="1465" y="293"/>
                  </a:lnTo>
                  <a:lnTo>
                    <a:pt x="1444" y="273"/>
                  </a:lnTo>
                  <a:lnTo>
                    <a:pt x="1486" y="210"/>
                  </a:lnTo>
                  <a:lnTo>
                    <a:pt x="1569" y="189"/>
                  </a:lnTo>
                  <a:lnTo>
                    <a:pt x="1528" y="126"/>
                  </a:lnTo>
                  <a:lnTo>
                    <a:pt x="1381" y="105"/>
                  </a:lnTo>
                  <a:lnTo>
                    <a:pt x="1318" y="126"/>
                  </a:lnTo>
                  <a:lnTo>
                    <a:pt x="1339" y="189"/>
                  </a:lnTo>
                  <a:lnTo>
                    <a:pt x="1256" y="210"/>
                  </a:lnTo>
                  <a:lnTo>
                    <a:pt x="1172" y="105"/>
                  </a:lnTo>
                  <a:lnTo>
                    <a:pt x="1172" y="42"/>
                  </a:lnTo>
                  <a:lnTo>
                    <a:pt x="1025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9" name="Google Shape;2602;p78"/>
            <p:cNvSpPr/>
            <p:nvPr/>
          </p:nvSpPr>
          <p:spPr>
            <a:xfrm>
              <a:off x="3183264" y="3080853"/>
              <a:ext cx="38140" cy="16672"/>
            </a:xfrm>
            <a:custGeom>
              <a:avLst/>
              <a:gdLst/>
              <a:ahLst/>
              <a:cxnLst/>
              <a:rect l="l" t="t" r="r" b="b"/>
              <a:pathLst>
                <a:path w="3203" h="1466" extrusionOk="0">
                  <a:moveTo>
                    <a:pt x="2072" y="1"/>
                  </a:moveTo>
                  <a:lnTo>
                    <a:pt x="2030" y="43"/>
                  </a:lnTo>
                  <a:lnTo>
                    <a:pt x="1863" y="147"/>
                  </a:lnTo>
                  <a:lnTo>
                    <a:pt x="1675" y="189"/>
                  </a:lnTo>
                  <a:lnTo>
                    <a:pt x="1319" y="377"/>
                  </a:lnTo>
                  <a:lnTo>
                    <a:pt x="1214" y="461"/>
                  </a:lnTo>
                  <a:lnTo>
                    <a:pt x="1131" y="482"/>
                  </a:lnTo>
                  <a:lnTo>
                    <a:pt x="921" y="482"/>
                  </a:lnTo>
                  <a:lnTo>
                    <a:pt x="733" y="315"/>
                  </a:lnTo>
                  <a:lnTo>
                    <a:pt x="608" y="273"/>
                  </a:lnTo>
                  <a:lnTo>
                    <a:pt x="566" y="294"/>
                  </a:lnTo>
                  <a:lnTo>
                    <a:pt x="629" y="356"/>
                  </a:lnTo>
                  <a:lnTo>
                    <a:pt x="629" y="398"/>
                  </a:lnTo>
                  <a:lnTo>
                    <a:pt x="566" y="419"/>
                  </a:lnTo>
                  <a:lnTo>
                    <a:pt x="461" y="377"/>
                  </a:lnTo>
                  <a:lnTo>
                    <a:pt x="419" y="315"/>
                  </a:lnTo>
                  <a:lnTo>
                    <a:pt x="461" y="294"/>
                  </a:lnTo>
                  <a:lnTo>
                    <a:pt x="482" y="294"/>
                  </a:lnTo>
                  <a:lnTo>
                    <a:pt x="461" y="252"/>
                  </a:lnTo>
                  <a:lnTo>
                    <a:pt x="398" y="252"/>
                  </a:lnTo>
                  <a:lnTo>
                    <a:pt x="315" y="210"/>
                  </a:lnTo>
                  <a:lnTo>
                    <a:pt x="273" y="168"/>
                  </a:lnTo>
                  <a:lnTo>
                    <a:pt x="252" y="84"/>
                  </a:lnTo>
                  <a:lnTo>
                    <a:pt x="147" y="84"/>
                  </a:lnTo>
                  <a:lnTo>
                    <a:pt x="85" y="147"/>
                  </a:lnTo>
                  <a:lnTo>
                    <a:pt x="85" y="252"/>
                  </a:lnTo>
                  <a:lnTo>
                    <a:pt x="43" y="315"/>
                  </a:lnTo>
                  <a:lnTo>
                    <a:pt x="1" y="398"/>
                  </a:lnTo>
                  <a:lnTo>
                    <a:pt x="85" y="419"/>
                  </a:lnTo>
                  <a:lnTo>
                    <a:pt x="147" y="524"/>
                  </a:lnTo>
                  <a:lnTo>
                    <a:pt x="64" y="587"/>
                  </a:lnTo>
                  <a:lnTo>
                    <a:pt x="43" y="691"/>
                  </a:lnTo>
                  <a:lnTo>
                    <a:pt x="43" y="733"/>
                  </a:lnTo>
                  <a:lnTo>
                    <a:pt x="64" y="796"/>
                  </a:lnTo>
                  <a:lnTo>
                    <a:pt x="168" y="796"/>
                  </a:lnTo>
                  <a:lnTo>
                    <a:pt x="252" y="817"/>
                  </a:lnTo>
                  <a:lnTo>
                    <a:pt x="357" y="796"/>
                  </a:lnTo>
                  <a:lnTo>
                    <a:pt x="398" y="733"/>
                  </a:lnTo>
                  <a:lnTo>
                    <a:pt x="461" y="796"/>
                  </a:lnTo>
                  <a:lnTo>
                    <a:pt x="461" y="838"/>
                  </a:lnTo>
                  <a:lnTo>
                    <a:pt x="524" y="880"/>
                  </a:lnTo>
                  <a:lnTo>
                    <a:pt x="733" y="900"/>
                  </a:lnTo>
                  <a:lnTo>
                    <a:pt x="775" y="1026"/>
                  </a:lnTo>
                  <a:lnTo>
                    <a:pt x="817" y="1193"/>
                  </a:lnTo>
                  <a:lnTo>
                    <a:pt x="921" y="1235"/>
                  </a:lnTo>
                  <a:lnTo>
                    <a:pt x="1026" y="1235"/>
                  </a:lnTo>
                  <a:lnTo>
                    <a:pt x="1047" y="1152"/>
                  </a:lnTo>
                  <a:lnTo>
                    <a:pt x="1005" y="1131"/>
                  </a:lnTo>
                  <a:lnTo>
                    <a:pt x="1047" y="1047"/>
                  </a:lnTo>
                  <a:lnTo>
                    <a:pt x="1131" y="1089"/>
                  </a:lnTo>
                  <a:lnTo>
                    <a:pt x="1152" y="1131"/>
                  </a:lnTo>
                  <a:lnTo>
                    <a:pt x="1131" y="1193"/>
                  </a:lnTo>
                  <a:lnTo>
                    <a:pt x="1152" y="1319"/>
                  </a:lnTo>
                  <a:lnTo>
                    <a:pt x="1152" y="1403"/>
                  </a:lnTo>
                  <a:lnTo>
                    <a:pt x="1193" y="1444"/>
                  </a:lnTo>
                  <a:lnTo>
                    <a:pt x="1340" y="1465"/>
                  </a:lnTo>
                  <a:lnTo>
                    <a:pt x="1424" y="1361"/>
                  </a:lnTo>
                  <a:lnTo>
                    <a:pt x="1507" y="1298"/>
                  </a:lnTo>
                  <a:lnTo>
                    <a:pt x="1612" y="1319"/>
                  </a:lnTo>
                  <a:lnTo>
                    <a:pt x="1654" y="1298"/>
                  </a:lnTo>
                  <a:lnTo>
                    <a:pt x="1654" y="1152"/>
                  </a:lnTo>
                  <a:lnTo>
                    <a:pt x="1570" y="1089"/>
                  </a:lnTo>
                  <a:lnTo>
                    <a:pt x="1465" y="1026"/>
                  </a:lnTo>
                  <a:lnTo>
                    <a:pt x="1445" y="921"/>
                  </a:lnTo>
                  <a:lnTo>
                    <a:pt x="1445" y="880"/>
                  </a:lnTo>
                  <a:lnTo>
                    <a:pt x="1549" y="817"/>
                  </a:lnTo>
                  <a:lnTo>
                    <a:pt x="1737" y="775"/>
                  </a:lnTo>
                  <a:lnTo>
                    <a:pt x="1884" y="628"/>
                  </a:lnTo>
                  <a:lnTo>
                    <a:pt x="1884" y="587"/>
                  </a:lnTo>
                  <a:lnTo>
                    <a:pt x="1863" y="566"/>
                  </a:lnTo>
                  <a:lnTo>
                    <a:pt x="1863" y="419"/>
                  </a:lnTo>
                  <a:lnTo>
                    <a:pt x="2051" y="356"/>
                  </a:lnTo>
                  <a:lnTo>
                    <a:pt x="2177" y="315"/>
                  </a:lnTo>
                  <a:lnTo>
                    <a:pt x="2261" y="377"/>
                  </a:lnTo>
                  <a:lnTo>
                    <a:pt x="2365" y="482"/>
                  </a:lnTo>
                  <a:lnTo>
                    <a:pt x="2449" y="482"/>
                  </a:lnTo>
                  <a:lnTo>
                    <a:pt x="2553" y="608"/>
                  </a:lnTo>
                  <a:lnTo>
                    <a:pt x="2574" y="712"/>
                  </a:lnTo>
                  <a:lnTo>
                    <a:pt x="2616" y="775"/>
                  </a:lnTo>
                  <a:lnTo>
                    <a:pt x="2679" y="733"/>
                  </a:lnTo>
                  <a:lnTo>
                    <a:pt x="2763" y="670"/>
                  </a:lnTo>
                  <a:lnTo>
                    <a:pt x="2805" y="670"/>
                  </a:lnTo>
                  <a:lnTo>
                    <a:pt x="2826" y="733"/>
                  </a:lnTo>
                  <a:lnTo>
                    <a:pt x="2784" y="796"/>
                  </a:lnTo>
                  <a:lnTo>
                    <a:pt x="2721" y="796"/>
                  </a:lnTo>
                  <a:lnTo>
                    <a:pt x="2616" y="942"/>
                  </a:lnTo>
                  <a:lnTo>
                    <a:pt x="2595" y="984"/>
                  </a:lnTo>
                  <a:lnTo>
                    <a:pt x="2616" y="1131"/>
                  </a:lnTo>
                  <a:lnTo>
                    <a:pt x="2763" y="1319"/>
                  </a:lnTo>
                  <a:lnTo>
                    <a:pt x="2888" y="1424"/>
                  </a:lnTo>
                  <a:lnTo>
                    <a:pt x="2972" y="1235"/>
                  </a:lnTo>
                  <a:lnTo>
                    <a:pt x="3014" y="1235"/>
                  </a:lnTo>
                  <a:lnTo>
                    <a:pt x="3098" y="1193"/>
                  </a:lnTo>
                  <a:lnTo>
                    <a:pt x="3118" y="1047"/>
                  </a:lnTo>
                  <a:lnTo>
                    <a:pt x="3202" y="900"/>
                  </a:lnTo>
                  <a:lnTo>
                    <a:pt x="3139" y="733"/>
                  </a:lnTo>
                  <a:lnTo>
                    <a:pt x="3139" y="691"/>
                  </a:lnTo>
                  <a:lnTo>
                    <a:pt x="3181" y="587"/>
                  </a:lnTo>
                  <a:lnTo>
                    <a:pt x="3118" y="524"/>
                  </a:lnTo>
                  <a:lnTo>
                    <a:pt x="3035" y="482"/>
                  </a:lnTo>
                  <a:lnTo>
                    <a:pt x="3014" y="419"/>
                  </a:lnTo>
                  <a:lnTo>
                    <a:pt x="2909" y="294"/>
                  </a:lnTo>
                  <a:lnTo>
                    <a:pt x="2679" y="168"/>
                  </a:lnTo>
                  <a:lnTo>
                    <a:pt x="2512" y="147"/>
                  </a:lnTo>
                  <a:lnTo>
                    <a:pt x="2281" y="147"/>
                  </a:lnTo>
                  <a:lnTo>
                    <a:pt x="2198" y="105"/>
                  </a:lnTo>
                  <a:lnTo>
                    <a:pt x="2156" y="63"/>
                  </a:lnTo>
                  <a:lnTo>
                    <a:pt x="2072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0" name="Google Shape;2603;p78"/>
            <p:cNvSpPr/>
            <p:nvPr/>
          </p:nvSpPr>
          <p:spPr>
            <a:xfrm>
              <a:off x="3163092" y="3070629"/>
              <a:ext cx="23172" cy="20709"/>
            </a:xfrm>
            <a:custGeom>
              <a:avLst/>
              <a:gdLst/>
              <a:ahLst/>
              <a:cxnLst/>
              <a:rect l="l" t="t" r="r" b="b"/>
              <a:pathLst>
                <a:path w="1946" h="1821" extrusionOk="0">
                  <a:moveTo>
                    <a:pt x="293" y="0"/>
                  </a:moveTo>
                  <a:lnTo>
                    <a:pt x="105" y="21"/>
                  </a:lnTo>
                  <a:lnTo>
                    <a:pt x="105" y="42"/>
                  </a:lnTo>
                  <a:lnTo>
                    <a:pt x="63" y="63"/>
                  </a:lnTo>
                  <a:lnTo>
                    <a:pt x="84" y="63"/>
                  </a:lnTo>
                  <a:lnTo>
                    <a:pt x="63" y="209"/>
                  </a:lnTo>
                  <a:lnTo>
                    <a:pt x="0" y="230"/>
                  </a:lnTo>
                  <a:lnTo>
                    <a:pt x="63" y="251"/>
                  </a:lnTo>
                  <a:lnTo>
                    <a:pt x="126" y="272"/>
                  </a:lnTo>
                  <a:lnTo>
                    <a:pt x="167" y="377"/>
                  </a:lnTo>
                  <a:lnTo>
                    <a:pt x="63" y="460"/>
                  </a:lnTo>
                  <a:lnTo>
                    <a:pt x="0" y="586"/>
                  </a:lnTo>
                  <a:lnTo>
                    <a:pt x="21" y="690"/>
                  </a:lnTo>
                  <a:lnTo>
                    <a:pt x="188" y="837"/>
                  </a:lnTo>
                  <a:lnTo>
                    <a:pt x="335" y="837"/>
                  </a:lnTo>
                  <a:lnTo>
                    <a:pt x="418" y="879"/>
                  </a:lnTo>
                  <a:lnTo>
                    <a:pt x="481" y="983"/>
                  </a:lnTo>
                  <a:lnTo>
                    <a:pt x="523" y="983"/>
                  </a:lnTo>
                  <a:lnTo>
                    <a:pt x="607" y="879"/>
                  </a:lnTo>
                  <a:lnTo>
                    <a:pt x="586" y="774"/>
                  </a:lnTo>
                  <a:lnTo>
                    <a:pt x="418" y="670"/>
                  </a:lnTo>
                  <a:lnTo>
                    <a:pt x="377" y="586"/>
                  </a:lnTo>
                  <a:lnTo>
                    <a:pt x="418" y="565"/>
                  </a:lnTo>
                  <a:lnTo>
                    <a:pt x="523" y="649"/>
                  </a:lnTo>
                  <a:lnTo>
                    <a:pt x="628" y="690"/>
                  </a:lnTo>
                  <a:lnTo>
                    <a:pt x="649" y="774"/>
                  </a:lnTo>
                  <a:lnTo>
                    <a:pt x="753" y="858"/>
                  </a:lnTo>
                  <a:lnTo>
                    <a:pt x="795" y="983"/>
                  </a:lnTo>
                  <a:lnTo>
                    <a:pt x="921" y="1067"/>
                  </a:lnTo>
                  <a:lnTo>
                    <a:pt x="1025" y="1151"/>
                  </a:lnTo>
                  <a:lnTo>
                    <a:pt x="1109" y="1193"/>
                  </a:lnTo>
                  <a:lnTo>
                    <a:pt x="1234" y="1318"/>
                  </a:lnTo>
                  <a:lnTo>
                    <a:pt x="1255" y="1402"/>
                  </a:lnTo>
                  <a:lnTo>
                    <a:pt x="1172" y="1486"/>
                  </a:lnTo>
                  <a:lnTo>
                    <a:pt x="1172" y="1569"/>
                  </a:lnTo>
                  <a:lnTo>
                    <a:pt x="1234" y="1632"/>
                  </a:lnTo>
                  <a:lnTo>
                    <a:pt x="1360" y="1695"/>
                  </a:lnTo>
                  <a:lnTo>
                    <a:pt x="1444" y="1737"/>
                  </a:lnTo>
                  <a:lnTo>
                    <a:pt x="1486" y="1716"/>
                  </a:lnTo>
                  <a:lnTo>
                    <a:pt x="1527" y="1632"/>
                  </a:lnTo>
                  <a:lnTo>
                    <a:pt x="1465" y="1569"/>
                  </a:lnTo>
                  <a:lnTo>
                    <a:pt x="1360" y="1507"/>
                  </a:lnTo>
                  <a:lnTo>
                    <a:pt x="1360" y="1486"/>
                  </a:lnTo>
                  <a:lnTo>
                    <a:pt x="1381" y="1465"/>
                  </a:lnTo>
                  <a:lnTo>
                    <a:pt x="1465" y="1507"/>
                  </a:lnTo>
                  <a:lnTo>
                    <a:pt x="1548" y="1632"/>
                  </a:lnTo>
                  <a:lnTo>
                    <a:pt x="1548" y="1737"/>
                  </a:lnTo>
                  <a:lnTo>
                    <a:pt x="1590" y="1737"/>
                  </a:lnTo>
                  <a:lnTo>
                    <a:pt x="1632" y="1779"/>
                  </a:lnTo>
                  <a:lnTo>
                    <a:pt x="1674" y="1820"/>
                  </a:lnTo>
                  <a:lnTo>
                    <a:pt x="1737" y="1820"/>
                  </a:lnTo>
                  <a:lnTo>
                    <a:pt x="1758" y="1779"/>
                  </a:lnTo>
                  <a:lnTo>
                    <a:pt x="1758" y="1695"/>
                  </a:lnTo>
                  <a:lnTo>
                    <a:pt x="1737" y="1632"/>
                  </a:lnTo>
                  <a:lnTo>
                    <a:pt x="1737" y="1590"/>
                  </a:lnTo>
                  <a:lnTo>
                    <a:pt x="1758" y="1486"/>
                  </a:lnTo>
                  <a:lnTo>
                    <a:pt x="1841" y="1423"/>
                  </a:lnTo>
                  <a:lnTo>
                    <a:pt x="1779" y="1318"/>
                  </a:lnTo>
                  <a:lnTo>
                    <a:pt x="1695" y="1297"/>
                  </a:lnTo>
                  <a:lnTo>
                    <a:pt x="1737" y="1214"/>
                  </a:lnTo>
                  <a:lnTo>
                    <a:pt x="1779" y="1151"/>
                  </a:lnTo>
                  <a:lnTo>
                    <a:pt x="1779" y="1046"/>
                  </a:lnTo>
                  <a:lnTo>
                    <a:pt x="1841" y="983"/>
                  </a:lnTo>
                  <a:lnTo>
                    <a:pt x="1946" y="983"/>
                  </a:lnTo>
                  <a:lnTo>
                    <a:pt x="1946" y="962"/>
                  </a:lnTo>
                  <a:lnTo>
                    <a:pt x="1862" y="900"/>
                  </a:lnTo>
                  <a:lnTo>
                    <a:pt x="1758" y="879"/>
                  </a:lnTo>
                  <a:lnTo>
                    <a:pt x="1695" y="795"/>
                  </a:lnTo>
                  <a:lnTo>
                    <a:pt x="1653" y="732"/>
                  </a:lnTo>
                  <a:lnTo>
                    <a:pt x="1548" y="586"/>
                  </a:lnTo>
                  <a:lnTo>
                    <a:pt x="1465" y="481"/>
                  </a:lnTo>
                  <a:lnTo>
                    <a:pt x="1465" y="356"/>
                  </a:lnTo>
                  <a:lnTo>
                    <a:pt x="1423" y="251"/>
                  </a:lnTo>
                  <a:lnTo>
                    <a:pt x="1360" y="272"/>
                  </a:lnTo>
                  <a:lnTo>
                    <a:pt x="1339" y="335"/>
                  </a:lnTo>
                  <a:lnTo>
                    <a:pt x="1234" y="335"/>
                  </a:lnTo>
                  <a:lnTo>
                    <a:pt x="1255" y="272"/>
                  </a:lnTo>
                  <a:lnTo>
                    <a:pt x="1172" y="272"/>
                  </a:lnTo>
                  <a:lnTo>
                    <a:pt x="1130" y="314"/>
                  </a:lnTo>
                  <a:lnTo>
                    <a:pt x="1025" y="209"/>
                  </a:lnTo>
                  <a:lnTo>
                    <a:pt x="1025" y="146"/>
                  </a:lnTo>
                  <a:lnTo>
                    <a:pt x="942" y="126"/>
                  </a:lnTo>
                  <a:lnTo>
                    <a:pt x="858" y="42"/>
                  </a:lnTo>
                  <a:lnTo>
                    <a:pt x="711" y="42"/>
                  </a:lnTo>
                  <a:lnTo>
                    <a:pt x="607" y="63"/>
                  </a:lnTo>
                  <a:lnTo>
                    <a:pt x="293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1" name="Google Shape;2604;p78"/>
            <p:cNvSpPr/>
            <p:nvPr/>
          </p:nvSpPr>
          <p:spPr>
            <a:xfrm>
              <a:off x="3150875" y="3043494"/>
              <a:ext cx="32150" cy="30467"/>
            </a:xfrm>
            <a:custGeom>
              <a:avLst/>
              <a:gdLst/>
              <a:ahLst/>
              <a:cxnLst/>
              <a:rect l="l" t="t" r="r" b="b"/>
              <a:pathLst>
                <a:path w="2700" h="2679" extrusionOk="0">
                  <a:moveTo>
                    <a:pt x="2470" y="1"/>
                  </a:moveTo>
                  <a:lnTo>
                    <a:pt x="2407" y="22"/>
                  </a:lnTo>
                  <a:lnTo>
                    <a:pt x="2386" y="105"/>
                  </a:lnTo>
                  <a:lnTo>
                    <a:pt x="2302" y="126"/>
                  </a:lnTo>
                  <a:lnTo>
                    <a:pt x="2198" y="210"/>
                  </a:lnTo>
                  <a:lnTo>
                    <a:pt x="2093" y="210"/>
                  </a:lnTo>
                  <a:lnTo>
                    <a:pt x="2072" y="294"/>
                  </a:lnTo>
                  <a:lnTo>
                    <a:pt x="1988" y="252"/>
                  </a:lnTo>
                  <a:lnTo>
                    <a:pt x="1884" y="294"/>
                  </a:lnTo>
                  <a:lnTo>
                    <a:pt x="1863" y="231"/>
                  </a:lnTo>
                  <a:lnTo>
                    <a:pt x="1779" y="189"/>
                  </a:lnTo>
                  <a:lnTo>
                    <a:pt x="1737" y="189"/>
                  </a:lnTo>
                  <a:lnTo>
                    <a:pt x="1696" y="294"/>
                  </a:lnTo>
                  <a:lnTo>
                    <a:pt x="1591" y="294"/>
                  </a:lnTo>
                  <a:lnTo>
                    <a:pt x="1528" y="419"/>
                  </a:lnTo>
                  <a:lnTo>
                    <a:pt x="1528" y="461"/>
                  </a:lnTo>
                  <a:lnTo>
                    <a:pt x="1465" y="503"/>
                  </a:lnTo>
                  <a:lnTo>
                    <a:pt x="1361" y="587"/>
                  </a:lnTo>
                  <a:lnTo>
                    <a:pt x="1235" y="649"/>
                  </a:lnTo>
                  <a:lnTo>
                    <a:pt x="1214" y="691"/>
                  </a:lnTo>
                  <a:lnTo>
                    <a:pt x="1131" y="670"/>
                  </a:lnTo>
                  <a:lnTo>
                    <a:pt x="1068" y="691"/>
                  </a:lnTo>
                  <a:lnTo>
                    <a:pt x="1005" y="649"/>
                  </a:lnTo>
                  <a:lnTo>
                    <a:pt x="859" y="628"/>
                  </a:lnTo>
                  <a:lnTo>
                    <a:pt x="691" y="733"/>
                  </a:lnTo>
                  <a:lnTo>
                    <a:pt x="503" y="754"/>
                  </a:lnTo>
                  <a:lnTo>
                    <a:pt x="503" y="859"/>
                  </a:lnTo>
                  <a:lnTo>
                    <a:pt x="503" y="942"/>
                  </a:lnTo>
                  <a:lnTo>
                    <a:pt x="482" y="1089"/>
                  </a:lnTo>
                  <a:lnTo>
                    <a:pt x="419" y="1172"/>
                  </a:lnTo>
                  <a:lnTo>
                    <a:pt x="294" y="1172"/>
                  </a:lnTo>
                  <a:lnTo>
                    <a:pt x="189" y="1193"/>
                  </a:lnTo>
                  <a:lnTo>
                    <a:pt x="189" y="1256"/>
                  </a:lnTo>
                  <a:lnTo>
                    <a:pt x="126" y="1256"/>
                  </a:lnTo>
                  <a:lnTo>
                    <a:pt x="22" y="1214"/>
                  </a:lnTo>
                  <a:lnTo>
                    <a:pt x="1" y="1256"/>
                  </a:lnTo>
                  <a:lnTo>
                    <a:pt x="210" y="1507"/>
                  </a:lnTo>
                  <a:lnTo>
                    <a:pt x="315" y="1591"/>
                  </a:lnTo>
                  <a:lnTo>
                    <a:pt x="315" y="1675"/>
                  </a:lnTo>
                  <a:lnTo>
                    <a:pt x="482" y="1821"/>
                  </a:lnTo>
                  <a:lnTo>
                    <a:pt x="628" y="2030"/>
                  </a:lnTo>
                  <a:lnTo>
                    <a:pt x="900" y="2323"/>
                  </a:lnTo>
                  <a:lnTo>
                    <a:pt x="963" y="2323"/>
                  </a:lnTo>
                  <a:lnTo>
                    <a:pt x="1026" y="2344"/>
                  </a:lnTo>
                  <a:lnTo>
                    <a:pt x="1068" y="2323"/>
                  </a:lnTo>
                  <a:lnTo>
                    <a:pt x="1068" y="2407"/>
                  </a:lnTo>
                  <a:lnTo>
                    <a:pt x="1131" y="2407"/>
                  </a:lnTo>
                  <a:lnTo>
                    <a:pt x="1319" y="2386"/>
                  </a:lnTo>
                  <a:lnTo>
                    <a:pt x="1633" y="2449"/>
                  </a:lnTo>
                  <a:lnTo>
                    <a:pt x="1737" y="2428"/>
                  </a:lnTo>
                  <a:lnTo>
                    <a:pt x="1884" y="2428"/>
                  </a:lnTo>
                  <a:lnTo>
                    <a:pt x="1947" y="2512"/>
                  </a:lnTo>
                  <a:lnTo>
                    <a:pt x="2009" y="2532"/>
                  </a:lnTo>
                  <a:lnTo>
                    <a:pt x="2009" y="2595"/>
                  </a:lnTo>
                  <a:lnTo>
                    <a:pt x="2156" y="2679"/>
                  </a:lnTo>
                  <a:lnTo>
                    <a:pt x="2198" y="2658"/>
                  </a:lnTo>
                  <a:lnTo>
                    <a:pt x="2260" y="2658"/>
                  </a:lnTo>
                  <a:lnTo>
                    <a:pt x="2302" y="2637"/>
                  </a:lnTo>
                  <a:lnTo>
                    <a:pt x="2281" y="2553"/>
                  </a:lnTo>
                  <a:lnTo>
                    <a:pt x="2219" y="2470"/>
                  </a:lnTo>
                  <a:lnTo>
                    <a:pt x="2198" y="2344"/>
                  </a:lnTo>
                  <a:lnTo>
                    <a:pt x="2281" y="2219"/>
                  </a:lnTo>
                  <a:lnTo>
                    <a:pt x="2302" y="2135"/>
                  </a:lnTo>
                  <a:lnTo>
                    <a:pt x="2302" y="2009"/>
                  </a:lnTo>
                  <a:lnTo>
                    <a:pt x="2281" y="2093"/>
                  </a:lnTo>
                  <a:lnTo>
                    <a:pt x="2260" y="2135"/>
                  </a:lnTo>
                  <a:lnTo>
                    <a:pt x="2198" y="2156"/>
                  </a:lnTo>
                  <a:lnTo>
                    <a:pt x="2198" y="2093"/>
                  </a:lnTo>
                  <a:lnTo>
                    <a:pt x="2219" y="2009"/>
                  </a:lnTo>
                  <a:lnTo>
                    <a:pt x="2281" y="1884"/>
                  </a:lnTo>
                  <a:lnTo>
                    <a:pt x="2260" y="1800"/>
                  </a:lnTo>
                  <a:lnTo>
                    <a:pt x="2260" y="1716"/>
                  </a:lnTo>
                  <a:lnTo>
                    <a:pt x="2344" y="1528"/>
                  </a:lnTo>
                  <a:lnTo>
                    <a:pt x="2386" y="1528"/>
                  </a:lnTo>
                  <a:lnTo>
                    <a:pt x="2365" y="1591"/>
                  </a:lnTo>
                  <a:lnTo>
                    <a:pt x="2365" y="1675"/>
                  </a:lnTo>
                  <a:lnTo>
                    <a:pt x="2365" y="1800"/>
                  </a:lnTo>
                  <a:lnTo>
                    <a:pt x="2386" y="1800"/>
                  </a:lnTo>
                  <a:lnTo>
                    <a:pt x="2428" y="1716"/>
                  </a:lnTo>
                  <a:lnTo>
                    <a:pt x="2470" y="1486"/>
                  </a:lnTo>
                  <a:lnTo>
                    <a:pt x="2470" y="1214"/>
                  </a:lnTo>
                  <a:lnTo>
                    <a:pt x="2491" y="1172"/>
                  </a:lnTo>
                  <a:lnTo>
                    <a:pt x="2428" y="1089"/>
                  </a:lnTo>
                  <a:lnTo>
                    <a:pt x="2407" y="1068"/>
                  </a:lnTo>
                  <a:lnTo>
                    <a:pt x="2407" y="1005"/>
                  </a:lnTo>
                  <a:lnTo>
                    <a:pt x="2470" y="963"/>
                  </a:lnTo>
                  <a:lnTo>
                    <a:pt x="2491" y="963"/>
                  </a:lnTo>
                  <a:lnTo>
                    <a:pt x="2512" y="984"/>
                  </a:lnTo>
                  <a:lnTo>
                    <a:pt x="2533" y="838"/>
                  </a:lnTo>
                  <a:lnTo>
                    <a:pt x="2637" y="691"/>
                  </a:lnTo>
                  <a:lnTo>
                    <a:pt x="2700" y="628"/>
                  </a:lnTo>
                  <a:lnTo>
                    <a:pt x="2700" y="566"/>
                  </a:lnTo>
                  <a:lnTo>
                    <a:pt x="2637" y="524"/>
                  </a:lnTo>
                  <a:lnTo>
                    <a:pt x="2637" y="461"/>
                  </a:lnTo>
                  <a:lnTo>
                    <a:pt x="2679" y="377"/>
                  </a:lnTo>
                  <a:lnTo>
                    <a:pt x="2637" y="273"/>
                  </a:lnTo>
                  <a:lnTo>
                    <a:pt x="2637" y="126"/>
                  </a:lnTo>
                  <a:lnTo>
                    <a:pt x="2679" y="63"/>
                  </a:lnTo>
                  <a:lnTo>
                    <a:pt x="2700" y="43"/>
                  </a:lnTo>
                  <a:lnTo>
                    <a:pt x="2533" y="43"/>
                  </a:lnTo>
                  <a:lnTo>
                    <a:pt x="2512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2" name="Google Shape;2605;p78"/>
            <p:cNvSpPr/>
            <p:nvPr/>
          </p:nvSpPr>
          <p:spPr>
            <a:xfrm>
              <a:off x="3140409" y="3037308"/>
              <a:ext cx="43617" cy="20948"/>
            </a:xfrm>
            <a:custGeom>
              <a:avLst/>
              <a:gdLst/>
              <a:ahLst/>
              <a:cxnLst/>
              <a:rect l="l" t="t" r="r" b="b"/>
              <a:pathLst>
                <a:path w="3663" h="1842" extrusionOk="0">
                  <a:moveTo>
                    <a:pt x="1926" y="1"/>
                  </a:moveTo>
                  <a:lnTo>
                    <a:pt x="1905" y="43"/>
                  </a:lnTo>
                  <a:lnTo>
                    <a:pt x="1968" y="105"/>
                  </a:lnTo>
                  <a:lnTo>
                    <a:pt x="1863" y="126"/>
                  </a:lnTo>
                  <a:lnTo>
                    <a:pt x="1800" y="168"/>
                  </a:lnTo>
                  <a:lnTo>
                    <a:pt x="1696" y="147"/>
                  </a:lnTo>
                  <a:lnTo>
                    <a:pt x="1507" y="168"/>
                  </a:lnTo>
                  <a:lnTo>
                    <a:pt x="943" y="168"/>
                  </a:lnTo>
                  <a:lnTo>
                    <a:pt x="775" y="252"/>
                  </a:lnTo>
                  <a:lnTo>
                    <a:pt x="712" y="210"/>
                  </a:lnTo>
                  <a:lnTo>
                    <a:pt x="712" y="252"/>
                  </a:lnTo>
                  <a:lnTo>
                    <a:pt x="629" y="315"/>
                  </a:lnTo>
                  <a:lnTo>
                    <a:pt x="566" y="419"/>
                  </a:lnTo>
                  <a:lnTo>
                    <a:pt x="419" y="482"/>
                  </a:lnTo>
                  <a:lnTo>
                    <a:pt x="336" y="482"/>
                  </a:lnTo>
                  <a:lnTo>
                    <a:pt x="189" y="649"/>
                  </a:lnTo>
                  <a:lnTo>
                    <a:pt x="106" y="754"/>
                  </a:lnTo>
                  <a:lnTo>
                    <a:pt x="126" y="838"/>
                  </a:lnTo>
                  <a:lnTo>
                    <a:pt x="43" y="984"/>
                  </a:lnTo>
                  <a:lnTo>
                    <a:pt x="1" y="1047"/>
                  </a:lnTo>
                  <a:lnTo>
                    <a:pt x="43" y="1005"/>
                  </a:lnTo>
                  <a:lnTo>
                    <a:pt x="126" y="1047"/>
                  </a:lnTo>
                  <a:lnTo>
                    <a:pt x="147" y="1068"/>
                  </a:lnTo>
                  <a:lnTo>
                    <a:pt x="210" y="1089"/>
                  </a:lnTo>
                  <a:lnTo>
                    <a:pt x="252" y="1151"/>
                  </a:lnTo>
                  <a:lnTo>
                    <a:pt x="399" y="1110"/>
                  </a:lnTo>
                  <a:lnTo>
                    <a:pt x="503" y="1151"/>
                  </a:lnTo>
                  <a:lnTo>
                    <a:pt x="566" y="1256"/>
                  </a:lnTo>
                  <a:lnTo>
                    <a:pt x="608" y="1298"/>
                  </a:lnTo>
                  <a:lnTo>
                    <a:pt x="650" y="1361"/>
                  </a:lnTo>
                  <a:lnTo>
                    <a:pt x="671" y="1298"/>
                  </a:lnTo>
                  <a:lnTo>
                    <a:pt x="712" y="1256"/>
                  </a:lnTo>
                  <a:lnTo>
                    <a:pt x="817" y="1214"/>
                  </a:lnTo>
                  <a:lnTo>
                    <a:pt x="859" y="1256"/>
                  </a:lnTo>
                  <a:lnTo>
                    <a:pt x="943" y="1277"/>
                  </a:lnTo>
                  <a:lnTo>
                    <a:pt x="943" y="1382"/>
                  </a:lnTo>
                  <a:lnTo>
                    <a:pt x="922" y="1486"/>
                  </a:lnTo>
                  <a:lnTo>
                    <a:pt x="922" y="1507"/>
                  </a:lnTo>
                  <a:lnTo>
                    <a:pt x="880" y="1612"/>
                  </a:lnTo>
                  <a:lnTo>
                    <a:pt x="922" y="1675"/>
                  </a:lnTo>
                  <a:lnTo>
                    <a:pt x="963" y="1696"/>
                  </a:lnTo>
                  <a:lnTo>
                    <a:pt x="984" y="1716"/>
                  </a:lnTo>
                  <a:lnTo>
                    <a:pt x="1047" y="1716"/>
                  </a:lnTo>
                  <a:lnTo>
                    <a:pt x="1068" y="1696"/>
                  </a:lnTo>
                  <a:lnTo>
                    <a:pt x="1131" y="1716"/>
                  </a:lnTo>
                  <a:lnTo>
                    <a:pt x="1131" y="1800"/>
                  </a:lnTo>
                  <a:lnTo>
                    <a:pt x="1152" y="1842"/>
                  </a:lnTo>
                  <a:lnTo>
                    <a:pt x="1256" y="1821"/>
                  </a:lnTo>
                  <a:lnTo>
                    <a:pt x="1382" y="1821"/>
                  </a:lnTo>
                  <a:lnTo>
                    <a:pt x="1445" y="1737"/>
                  </a:lnTo>
                  <a:lnTo>
                    <a:pt x="1445" y="1591"/>
                  </a:lnTo>
                  <a:lnTo>
                    <a:pt x="1445" y="1507"/>
                  </a:lnTo>
                  <a:lnTo>
                    <a:pt x="1445" y="1403"/>
                  </a:lnTo>
                  <a:lnTo>
                    <a:pt x="1612" y="1382"/>
                  </a:lnTo>
                  <a:lnTo>
                    <a:pt x="1800" y="1277"/>
                  </a:lnTo>
                  <a:lnTo>
                    <a:pt x="1926" y="1298"/>
                  </a:lnTo>
                  <a:lnTo>
                    <a:pt x="2010" y="1361"/>
                  </a:lnTo>
                  <a:lnTo>
                    <a:pt x="2072" y="1361"/>
                  </a:lnTo>
                  <a:lnTo>
                    <a:pt x="2135" y="1382"/>
                  </a:lnTo>
                  <a:lnTo>
                    <a:pt x="2177" y="1298"/>
                  </a:lnTo>
                  <a:lnTo>
                    <a:pt x="2303" y="1277"/>
                  </a:lnTo>
                  <a:lnTo>
                    <a:pt x="2407" y="1151"/>
                  </a:lnTo>
                  <a:lnTo>
                    <a:pt x="2449" y="1110"/>
                  </a:lnTo>
                  <a:lnTo>
                    <a:pt x="2491" y="1068"/>
                  </a:lnTo>
                  <a:lnTo>
                    <a:pt x="2554" y="900"/>
                  </a:lnTo>
                  <a:lnTo>
                    <a:pt x="2658" y="900"/>
                  </a:lnTo>
                  <a:lnTo>
                    <a:pt x="2700" y="796"/>
                  </a:lnTo>
                  <a:lnTo>
                    <a:pt x="2742" y="796"/>
                  </a:lnTo>
                  <a:lnTo>
                    <a:pt x="2826" y="879"/>
                  </a:lnTo>
                  <a:lnTo>
                    <a:pt x="2847" y="900"/>
                  </a:lnTo>
                  <a:lnTo>
                    <a:pt x="2951" y="900"/>
                  </a:lnTo>
                  <a:lnTo>
                    <a:pt x="3035" y="942"/>
                  </a:lnTo>
                  <a:lnTo>
                    <a:pt x="3056" y="859"/>
                  </a:lnTo>
                  <a:lnTo>
                    <a:pt x="3139" y="859"/>
                  </a:lnTo>
                  <a:lnTo>
                    <a:pt x="3244" y="775"/>
                  </a:lnTo>
                  <a:lnTo>
                    <a:pt x="3328" y="754"/>
                  </a:lnTo>
                  <a:lnTo>
                    <a:pt x="3349" y="670"/>
                  </a:lnTo>
                  <a:lnTo>
                    <a:pt x="3391" y="649"/>
                  </a:lnTo>
                  <a:lnTo>
                    <a:pt x="3453" y="649"/>
                  </a:lnTo>
                  <a:lnTo>
                    <a:pt x="3474" y="670"/>
                  </a:lnTo>
                  <a:lnTo>
                    <a:pt x="3642" y="670"/>
                  </a:lnTo>
                  <a:lnTo>
                    <a:pt x="3663" y="628"/>
                  </a:lnTo>
                  <a:lnTo>
                    <a:pt x="3642" y="566"/>
                  </a:lnTo>
                  <a:lnTo>
                    <a:pt x="3495" y="461"/>
                  </a:lnTo>
                  <a:lnTo>
                    <a:pt x="3370" y="419"/>
                  </a:lnTo>
                  <a:lnTo>
                    <a:pt x="3370" y="419"/>
                  </a:lnTo>
                  <a:lnTo>
                    <a:pt x="3432" y="524"/>
                  </a:lnTo>
                  <a:lnTo>
                    <a:pt x="3286" y="524"/>
                  </a:lnTo>
                  <a:lnTo>
                    <a:pt x="3139" y="482"/>
                  </a:lnTo>
                  <a:lnTo>
                    <a:pt x="3077" y="461"/>
                  </a:lnTo>
                  <a:lnTo>
                    <a:pt x="2972" y="440"/>
                  </a:lnTo>
                  <a:lnTo>
                    <a:pt x="2867" y="440"/>
                  </a:lnTo>
                  <a:lnTo>
                    <a:pt x="2909" y="377"/>
                  </a:lnTo>
                  <a:lnTo>
                    <a:pt x="2972" y="377"/>
                  </a:lnTo>
                  <a:lnTo>
                    <a:pt x="2972" y="315"/>
                  </a:lnTo>
                  <a:lnTo>
                    <a:pt x="3035" y="315"/>
                  </a:lnTo>
                  <a:lnTo>
                    <a:pt x="3119" y="335"/>
                  </a:lnTo>
                  <a:lnTo>
                    <a:pt x="3265" y="377"/>
                  </a:lnTo>
                  <a:lnTo>
                    <a:pt x="3286" y="356"/>
                  </a:lnTo>
                  <a:lnTo>
                    <a:pt x="3181" y="273"/>
                  </a:lnTo>
                  <a:lnTo>
                    <a:pt x="3035" y="210"/>
                  </a:lnTo>
                  <a:lnTo>
                    <a:pt x="2951" y="168"/>
                  </a:lnTo>
                  <a:lnTo>
                    <a:pt x="2847" y="210"/>
                  </a:lnTo>
                  <a:lnTo>
                    <a:pt x="2805" y="168"/>
                  </a:lnTo>
                  <a:lnTo>
                    <a:pt x="2763" y="252"/>
                  </a:lnTo>
                  <a:lnTo>
                    <a:pt x="2700" y="210"/>
                  </a:lnTo>
                  <a:lnTo>
                    <a:pt x="2428" y="168"/>
                  </a:lnTo>
                  <a:lnTo>
                    <a:pt x="2198" y="147"/>
                  </a:lnTo>
                  <a:lnTo>
                    <a:pt x="2072" y="43"/>
                  </a:lnTo>
                  <a:lnTo>
                    <a:pt x="1926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3" name="Google Shape;2606;p78"/>
            <p:cNvSpPr/>
            <p:nvPr/>
          </p:nvSpPr>
          <p:spPr>
            <a:xfrm>
              <a:off x="3134431" y="3048737"/>
              <a:ext cx="17206" cy="9519"/>
            </a:xfrm>
            <a:custGeom>
              <a:avLst/>
              <a:gdLst/>
              <a:ahLst/>
              <a:cxnLst/>
              <a:rect l="l" t="t" r="r" b="b"/>
              <a:pathLst>
                <a:path w="1445" h="837" extrusionOk="0">
                  <a:moveTo>
                    <a:pt x="545" y="0"/>
                  </a:moveTo>
                  <a:lnTo>
                    <a:pt x="503" y="42"/>
                  </a:lnTo>
                  <a:lnTo>
                    <a:pt x="398" y="105"/>
                  </a:lnTo>
                  <a:lnTo>
                    <a:pt x="398" y="167"/>
                  </a:lnTo>
                  <a:lnTo>
                    <a:pt x="294" y="188"/>
                  </a:lnTo>
                  <a:lnTo>
                    <a:pt x="168" y="251"/>
                  </a:lnTo>
                  <a:lnTo>
                    <a:pt x="64" y="356"/>
                  </a:lnTo>
                  <a:lnTo>
                    <a:pt x="64" y="398"/>
                  </a:lnTo>
                  <a:lnTo>
                    <a:pt x="1" y="481"/>
                  </a:lnTo>
                  <a:lnTo>
                    <a:pt x="168" y="481"/>
                  </a:lnTo>
                  <a:lnTo>
                    <a:pt x="273" y="586"/>
                  </a:lnTo>
                  <a:lnTo>
                    <a:pt x="398" y="607"/>
                  </a:lnTo>
                  <a:lnTo>
                    <a:pt x="440" y="607"/>
                  </a:lnTo>
                  <a:lnTo>
                    <a:pt x="649" y="691"/>
                  </a:lnTo>
                  <a:lnTo>
                    <a:pt x="838" y="795"/>
                  </a:lnTo>
                  <a:lnTo>
                    <a:pt x="859" y="732"/>
                  </a:lnTo>
                  <a:lnTo>
                    <a:pt x="796" y="691"/>
                  </a:lnTo>
                  <a:lnTo>
                    <a:pt x="817" y="670"/>
                  </a:lnTo>
                  <a:lnTo>
                    <a:pt x="921" y="670"/>
                  </a:lnTo>
                  <a:lnTo>
                    <a:pt x="1005" y="795"/>
                  </a:lnTo>
                  <a:lnTo>
                    <a:pt x="1068" y="837"/>
                  </a:lnTo>
                  <a:lnTo>
                    <a:pt x="1340" y="837"/>
                  </a:lnTo>
                  <a:lnTo>
                    <a:pt x="1424" y="732"/>
                  </a:lnTo>
                  <a:lnTo>
                    <a:pt x="1382" y="691"/>
                  </a:lnTo>
                  <a:lnTo>
                    <a:pt x="1424" y="670"/>
                  </a:lnTo>
                  <a:lnTo>
                    <a:pt x="1382" y="607"/>
                  </a:lnTo>
                  <a:lnTo>
                    <a:pt x="1424" y="502"/>
                  </a:lnTo>
                  <a:lnTo>
                    <a:pt x="1424" y="481"/>
                  </a:lnTo>
                  <a:lnTo>
                    <a:pt x="1445" y="377"/>
                  </a:lnTo>
                  <a:lnTo>
                    <a:pt x="1445" y="272"/>
                  </a:lnTo>
                  <a:lnTo>
                    <a:pt x="1361" y="251"/>
                  </a:lnTo>
                  <a:lnTo>
                    <a:pt x="1319" y="209"/>
                  </a:lnTo>
                  <a:lnTo>
                    <a:pt x="1214" y="251"/>
                  </a:lnTo>
                  <a:lnTo>
                    <a:pt x="1173" y="293"/>
                  </a:lnTo>
                  <a:lnTo>
                    <a:pt x="1152" y="356"/>
                  </a:lnTo>
                  <a:lnTo>
                    <a:pt x="1110" y="293"/>
                  </a:lnTo>
                  <a:lnTo>
                    <a:pt x="1068" y="251"/>
                  </a:lnTo>
                  <a:lnTo>
                    <a:pt x="1005" y="146"/>
                  </a:lnTo>
                  <a:lnTo>
                    <a:pt x="901" y="105"/>
                  </a:lnTo>
                  <a:lnTo>
                    <a:pt x="754" y="146"/>
                  </a:lnTo>
                  <a:lnTo>
                    <a:pt x="712" y="84"/>
                  </a:lnTo>
                  <a:lnTo>
                    <a:pt x="649" y="63"/>
                  </a:lnTo>
                  <a:lnTo>
                    <a:pt x="628" y="42"/>
                  </a:lnTo>
                  <a:lnTo>
                    <a:pt x="545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4" name="Google Shape;2607;p78"/>
            <p:cNvSpPr/>
            <p:nvPr/>
          </p:nvSpPr>
          <p:spPr>
            <a:xfrm>
              <a:off x="3142159" y="3021841"/>
              <a:ext cx="7978" cy="16672"/>
            </a:xfrm>
            <a:custGeom>
              <a:avLst/>
              <a:gdLst/>
              <a:ahLst/>
              <a:cxnLst/>
              <a:rect l="l" t="t" r="r" b="b"/>
              <a:pathLst>
                <a:path w="670" h="1466" extrusionOk="0">
                  <a:moveTo>
                    <a:pt x="398" y="1"/>
                  </a:moveTo>
                  <a:lnTo>
                    <a:pt x="377" y="43"/>
                  </a:lnTo>
                  <a:lnTo>
                    <a:pt x="356" y="147"/>
                  </a:lnTo>
                  <a:lnTo>
                    <a:pt x="272" y="231"/>
                  </a:lnTo>
                  <a:lnTo>
                    <a:pt x="272" y="252"/>
                  </a:lnTo>
                  <a:lnTo>
                    <a:pt x="210" y="273"/>
                  </a:lnTo>
                  <a:lnTo>
                    <a:pt x="189" y="315"/>
                  </a:lnTo>
                  <a:lnTo>
                    <a:pt x="168" y="273"/>
                  </a:lnTo>
                  <a:lnTo>
                    <a:pt x="168" y="231"/>
                  </a:lnTo>
                  <a:lnTo>
                    <a:pt x="84" y="231"/>
                  </a:lnTo>
                  <a:lnTo>
                    <a:pt x="42" y="273"/>
                  </a:lnTo>
                  <a:lnTo>
                    <a:pt x="0" y="356"/>
                  </a:lnTo>
                  <a:lnTo>
                    <a:pt x="0" y="1423"/>
                  </a:lnTo>
                  <a:lnTo>
                    <a:pt x="84" y="1423"/>
                  </a:lnTo>
                  <a:lnTo>
                    <a:pt x="105" y="1465"/>
                  </a:lnTo>
                  <a:lnTo>
                    <a:pt x="168" y="1465"/>
                  </a:lnTo>
                  <a:lnTo>
                    <a:pt x="210" y="1361"/>
                  </a:lnTo>
                  <a:lnTo>
                    <a:pt x="314" y="1256"/>
                  </a:lnTo>
                  <a:lnTo>
                    <a:pt x="398" y="1298"/>
                  </a:lnTo>
                  <a:lnTo>
                    <a:pt x="565" y="1068"/>
                  </a:lnTo>
                  <a:lnTo>
                    <a:pt x="607" y="900"/>
                  </a:lnTo>
                  <a:lnTo>
                    <a:pt x="607" y="733"/>
                  </a:lnTo>
                  <a:lnTo>
                    <a:pt x="565" y="670"/>
                  </a:lnTo>
                  <a:lnTo>
                    <a:pt x="586" y="482"/>
                  </a:lnTo>
                  <a:lnTo>
                    <a:pt x="628" y="377"/>
                  </a:lnTo>
                  <a:lnTo>
                    <a:pt x="670" y="105"/>
                  </a:lnTo>
                  <a:lnTo>
                    <a:pt x="670" y="43"/>
                  </a:lnTo>
                  <a:lnTo>
                    <a:pt x="670" y="1"/>
                  </a:lnTo>
                  <a:lnTo>
                    <a:pt x="586" y="1"/>
                  </a:lnTo>
                  <a:lnTo>
                    <a:pt x="524" y="43"/>
                  </a:lnTo>
                  <a:lnTo>
                    <a:pt x="503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5" name="Google Shape;2608;p78"/>
            <p:cNvSpPr/>
            <p:nvPr/>
          </p:nvSpPr>
          <p:spPr>
            <a:xfrm>
              <a:off x="3120487" y="3025651"/>
              <a:ext cx="28411" cy="28568"/>
            </a:xfrm>
            <a:custGeom>
              <a:avLst/>
              <a:gdLst/>
              <a:ahLst/>
              <a:cxnLst/>
              <a:rect l="l" t="t" r="r" b="b"/>
              <a:pathLst>
                <a:path w="2386" h="2512" extrusionOk="0">
                  <a:moveTo>
                    <a:pt x="837" y="0"/>
                  </a:moveTo>
                  <a:lnTo>
                    <a:pt x="816" y="314"/>
                  </a:lnTo>
                  <a:lnTo>
                    <a:pt x="565" y="335"/>
                  </a:lnTo>
                  <a:lnTo>
                    <a:pt x="649" y="419"/>
                  </a:lnTo>
                  <a:lnTo>
                    <a:pt x="670" y="461"/>
                  </a:lnTo>
                  <a:lnTo>
                    <a:pt x="774" y="565"/>
                  </a:lnTo>
                  <a:lnTo>
                    <a:pt x="858" y="649"/>
                  </a:lnTo>
                  <a:lnTo>
                    <a:pt x="942" y="649"/>
                  </a:lnTo>
                  <a:lnTo>
                    <a:pt x="963" y="712"/>
                  </a:lnTo>
                  <a:lnTo>
                    <a:pt x="983" y="816"/>
                  </a:lnTo>
                  <a:lnTo>
                    <a:pt x="1025" y="837"/>
                  </a:lnTo>
                  <a:lnTo>
                    <a:pt x="1130" y="858"/>
                  </a:lnTo>
                  <a:lnTo>
                    <a:pt x="1193" y="879"/>
                  </a:lnTo>
                  <a:lnTo>
                    <a:pt x="1193" y="963"/>
                  </a:lnTo>
                  <a:lnTo>
                    <a:pt x="1130" y="1026"/>
                  </a:lnTo>
                  <a:lnTo>
                    <a:pt x="398" y="1026"/>
                  </a:lnTo>
                  <a:lnTo>
                    <a:pt x="42" y="1570"/>
                  </a:lnTo>
                  <a:lnTo>
                    <a:pt x="42" y="1674"/>
                  </a:lnTo>
                  <a:lnTo>
                    <a:pt x="84" y="1695"/>
                  </a:lnTo>
                  <a:lnTo>
                    <a:pt x="42" y="1758"/>
                  </a:lnTo>
                  <a:lnTo>
                    <a:pt x="84" y="1800"/>
                  </a:lnTo>
                  <a:lnTo>
                    <a:pt x="105" y="1821"/>
                  </a:lnTo>
                  <a:lnTo>
                    <a:pt x="105" y="1863"/>
                  </a:lnTo>
                  <a:lnTo>
                    <a:pt x="42" y="1904"/>
                  </a:lnTo>
                  <a:lnTo>
                    <a:pt x="21" y="1967"/>
                  </a:lnTo>
                  <a:lnTo>
                    <a:pt x="0" y="1988"/>
                  </a:lnTo>
                  <a:lnTo>
                    <a:pt x="105" y="2093"/>
                  </a:lnTo>
                  <a:lnTo>
                    <a:pt x="147" y="2218"/>
                  </a:lnTo>
                  <a:lnTo>
                    <a:pt x="251" y="2218"/>
                  </a:lnTo>
                  <a:lnTo>
                    <a:pt x="335" y="2323"/>
                  </a:lnTo>
                  <a:lnTo>
                    <a:pt x="628" y="2428"/>
                  </a:lnTo>
                  <a:lnTo>
                    <a:pt x="942" y="2428"/>
                  </a:lnTo>
                  <a:lnTo>
                    <a:pt x="1172" y="2511"/>
                  </a:lnTo>
                  <a:lnTo>
                    <a:pt x="1235" y="2428"/>
                  </a:lnTo>
                  <a:lnTo>
                    <a:pt x="1235" y="2386"/>
                  </a:lnTo>
                  <a:lnTo>
                    <a:pt x="1339" y="2281"/>
                  </a:lnTo>
                  <a:lnTo>
                    <a:pt x="1465" y="2218"/>
                  </a:lnTo>
                  <a:lnTo>
                    <a:pt x="1569" y="2197"/>
                  </a:lnTo>
                  <a:lnTo>
                    <a:pt x="1569" y="2135"/>
                  </a:lnTo>
                  <a:lnTo>
                    <a:pt x="1716" y="2009"/>
                  </a:lnTo>
                  <a:lnTo>
                    <a:pt x="1799" y="1863"/>
                  </a:lnTo>
                  <a:lnTo>
                    <a:pt x="1779" y="1779"/>
                  </a:lnTo>
                  <a:lnTo>
                    <a:pt x="1862" y="1674"/>
                  </a:lnTo>
                  <a:lnTo>
                    <a:pt x="2009" y="1507"/>
                  </a:lnTo>
                  <a:lnTo>
                    <a:pt x="2092" y="1507"/>
                  </a:lnTo>
                  <a:lnTo>
                    <a:pt x="2239" y="1444"/>
                  </a:lnTo>
                  <a:lnTo>
                    <a:pt x="2302" y="1340"/>
                  </a:lnTo>
                  <a:lnTo>
                    <a:pt x="2385" y="1277"/>
                  </a:lnTo>
                  <a:lnTo>
                    <a:pt x="2385" y="1235"/>
                  </a:lnTo>
                  <a:lnTo>
                    <a:pt x="2344" y="1172"/>
                  </a:lnTo>
                  <a:lnTo>
                    <a:pt x="2239" y="1172"/>
                  </a:lnTo>
                  <a:lnTo>
                    <a:pt x="2218" y="1256"/>
                  </a:lnTo>
                  <a:lnTo>
                    <a:pt x="2113" y="1172"/>
                  </a:lnTo>
                  <a:lnTo>
                    <a:pt x="2030" y="1172"/>
                  </a:lnTo>
                  <a:lnTo>
                    <a:pt x="1988" y="1130"/>
                  </a:lnTo>
                  <a:lnTo>
                    <a:pt x="1925" y="1130"/>
                  </a:lnTo>
                  <a:lnTo>
                    <a:pt x="1904" y="1088"/>
                  </a:lnTo>
                  <a:lnTo>
                    <a:pt x="1820" y="1088"/>
                  </a:lnTo>
                  <a:lnTo>
                    <a:pt x="1820" y="21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6" name="Google Shape;2609;p78"/>
            <p:cNvSpPr/>
            <p:nvPr/>
          </p:nvSpPr>
          <p:spPr>
            <a:xfrm>
              <a:off x="2965761" y="2909287"/>
              <a:ext cx="196343" cy="138983"/>
            </a:xfrm>
            <a:custGeom>
              <a:avLst/>
              <a:gdLst/>
              <a:ahLst/>
              <a:cxnLst/>
              <a:rect l="l" t="t" r="r" b="b"/>
              <a:pathLst>
                <a:path w="16489" h="12221" extrusionOk="0">
                  <a:moveTo>
                    <a:pt x="1381" y="1"/>
                  </a:moveTo>
                  <a:lnTo>
                    <a:pt x="1" y="22"/>
                  </a:lnTo>
                  <a:lnTo>
                    <a:pt x="21" y="168"/>
                  </a:lnTo>
                  <a:lnTo>
                    <a:pt x="105" y="482"/>
                  </a:lnTo>
                  <a:lnTo>
                    <a:pt x="168" y="587"/>
                  </a:lnTo>
                  <a:lnTo>
                    <a:pt x="231" y="691"/>
                  </a:lnTo>
                  <a:lnTo>
                    <a:pt x="168" y="712"/>
                  </a:lnTo>
                  <a:lnTo>
                    <a:pt x="168" y="796"/>
                  </a:lnTo>
                  <a:lnTo>
                    <a:pt x="189" y="901"/>
                  </a:lnTo>
                  <a:lnTo>
                    <a:pt x="356" y="1110"/>
                  </a:lnTo>
                  <a:lnTo>
                    <a:pt x="356" y="1152"/>
                  </a:lnTo>
                  <a:lnTo>
                    <a:pt x="314" y="1173"/>
                  </a:lnTo>
                  <a:lnTo>
                    <a:pt x="335" y="1256"/>
                  </a:lnTo>
                  <a:lnTo>
                    <a:pt x="461" y="1361"/>
                  </a:lnTo>
                  <a:lnTo>
                    <a:pt x="482" y="1486"/>
                  </a:lnTo>
                  <a:lnTo>
                    <a:pt x="440" y="1549"/>
                  </a:lnTo>
                  <a:lnTo>
                    <a:pt x="440" y="1654"/>
                  </a:lnTo>
                  <a:lnTo>
                    <a:pt x="524" y="1696"/>
                  </a:lnTo>
                  <a:lnTo>
                    <a:pt x="545" y="1779"/>
                  </a:lnTo>
                  <a:lnTo>
                    <a:pt x="545" y="1968"/>
                  </a:lnTo>
                  <a:lnTo>
                    <a:pt x="586" y="2114"/>
                  </a:lnTo>
                  <a:lnTo>
                    <a:pt x="691" y="2219"/>
                  </a:lnTo>
                  <a:lnTo>
                    <a:pt x="754" y="2219"/>
                  </a:lnTo>
                  <a:lnTo>
                    <a:pt x="942" y="2386"/>
                  </a:lnTo>
                  <a:lnTo>
                    <a:pt x="1005" y="2512"/>
                  </a:lnTo>
                  <a:lnTo>
                    <a:pt x="1047" y="2595"/>
                  </a:lnTo>
                  <a:lnTo>
                    <a:pt x="1172" y="2721"/>
                  </a:lnTo>
                  <a:lnTo>
                    <a:pt x="1214" y="2909"/>
                  </a:lnTo>
                  <a:lnTo>
                    <a:pt x="1277" y="2930"/>
                  </a:lnTo>
                  <a:lnTo>
                    <a:pt x="1361" y="3056"/>
                  </a:lnTo>
                  <a:lnTo>
                    <a:pt x="1298" y="3139"/>
                  </a:lnTo>
                  <a:lnTo>
                    <a:pt x="1277" y="3202"/>
                  </a:lnTo>
                  <a:lnTo>
                    <a:pt x="1319" y="3265"/>
                  </a:lnTo>
                  <a:lnTo>
                    <a:pt x="1298" y="3349"/>
                  </a:lnTo>
                  <a:lnTo>
                    <a:pt x="1214" y="3328"/>
                  </a:lnTo>
                  <a:lnTo>
                    <a:pt x="1172" y="3411"/>
                  </a:lnTo>
                  <a:lnTo>
                    <a:pt x="1193" y="3432"/>
                  </a:lnTo>
                  <a:lnTo>
                    <a:pt x="1277" y="3432"/>
                  </a:lnTo>
                  <a:lnTo>
                    <a:pt x="1277" y="3516"/>
                  </a:lnTo>
                  <a:lnTo>
                    <a:pt x="1214" y="3558"/>
                  </a:lnTo>
                  <a:lnTo>
                    <a:pt x="1151" y="3516"/>
                  </a:lnTo>
                  <a:lnTo>
                    <a:pt x="1005" y="3516"/>
                  </a:lnTo>
                  <a:lnTo>
                    <a:pt x="900" y="3453"/>
                  </a:lnTo>
                  <a:lnTo>
                    <a:pt x="775" y="3474"/>
                  </a:lnTo>
                  <a:lnTo>
                    <a:pt x="712" y="3516"/>
                  </a:lnTo>
                  <a:lnTo>
                    <a:pt x="858" y="3662"/>
                  </a:lnTo>
                  <a:lnTo>
                    <a:pt x="963" y="3725"/>
                  </a:lnTo>
                  <a:lnTo>
                    <a:pt x="963" y="3830"/>
                  </a:lnTo>
                  <a:lnTo>
                    <a:pt x="1005" y="3934"/>
                  </a:lnTo>
                  <a:lnTo>
                    <a:pt x="1109" y="3955"/>
                  </a:lnTo>
                  <a:lnTo>
                    <a:pt x="1235" y="4039"/>
                  </a:lnTo>
                  <a:lnTo>
                    <a:pt x="1235" y="4081"/>
                  </a:lnTo>
                  <a:lnTo>
                    <a:pt x="1319" y="4081"/>
                  </a:lnTo>
                  <a:lnTo>
                    <a:pt x="1402" y="4102"/>
                  </a:lnTo>
                  <a:lnTo>
                    <a:pt x="1381" y="4144"/>
                  </a:lnTo>
                  <a:lnTo>
                    <a:pt x="1423" y="4206"/>
                  </a:lnTo>
                  <a:lnTo>
                    <a:pt x="1507" y="4186"/>
                  </a:lnTo>
                  <a:lnTo>
                    <a:pt x="1591" y="4186"/>
                  </a:lnTo>
                  <a:lnTo>
                    <a:pt x="1674" y="4081"/>
                  </a:lnTo>
                  <a:lnTo>
                    <a:pt x="1716" y="4081"/>
                  </a:lnTo>
                  <a:lnTo>
                    <a:pt x="1695" y="4186"/>
                  </a:lnTo>
                  <a:lnTo>
                    <a:pt x="1716" y="4374"/>
                  </a:lnTo>
                  <a:lnTo>
                    <a:pt x="1905" y="4562"/>
                  </a:lnTo>
                  <a:lnTo>
                    <a:pt x="2009" y="4583"/>
                  </a:lnTo>
                  <a:lnTo>
                    <a:pt x="2051" y="4583"/>
                  </a:lnTo>
                  <a:lnTo>
                    <a:pt x="2114" y="4667"/>
                  </a:lnTo>
                  <a:lnTo>
                    <a:pt x="2197" y="4897"/>
                  </a:lnTo>
                  <a:lnTo>
                    <a:pt x="2197" y="5127"/>
                  </a:lnTo>
                  <a:lnTo>
                    <a:pt x="2156" y="5315"/>
                  </a:lnTo>
                  <a:lnTo>
                    <a:pt x="2051" y="5462"/>
                  </a:lnTo>
                  <a:lnTo>
                    <a:pt x="2093" y="5546"/>
                  </a:lnTo>
                  <a:lnTo>
                    <a:pt x="2197" y="5650"/>
                  </a:lnTo>
                  <a:lnTo>
                    <a:pt x="2239" y="5629"/>
                  </a:lnTo>
                  <a:lnTo>
                    <a:pt x="2260" y="5713"/>
                  </a:lnTo>
                  <a:lnTo>
                    <a:pt x="2407" y="5734"/>
                  </a:lnTo>
                  <a:lnTo>
                    <a:pt x="2449" y="5859"/>
                  </a:lnTo>
                  <a:lnTo>
                    <a:pt x="2679" y="6131"/>
                  </a:lnTo>
                  <a:lnTo>
                    <a:pt x="2762" y="6152"/>
                  </a:lnTo>
                  <a:lnTo>
                    <a:pt x="2804" y="6236"/>
                  </a:lnTo>
                  <a:lnTo>
                    <a:pt x="2888" y="6341"/>
                  </a:lnTo>
                  <a:lnTo>
                    <a:pt x="3034" y="6362"/>
                  </a:lnTo>
                  <a:lnTo>
                    <a:pt x="3076" y="6445"/>
                  </a:lnTo>
                  <a:lnTo>
                    <a:pt x="3076" y="6571"/>
                  </a:lnTo>
                  <a:lnTo>
                    <a:pt x="3160" y="6655"/>
                  </a:lnTo>
                  <a:lnTo>
                    <a:pt x="3160" y="6717"/>
                  </a:lnTo>
                  <a:lnTo>
                    <a:pt x="3202" y="6822"/>
                  </a:lnTo>
                  <a:lnTo>
                    <a:pt x="3286" y="6864"/>
                  </a:lnTo>
                  <a:lnTo>
                    <a:pt x="3474" y="6780"/>
                  </a:lnTo>
                  <a:lnTo>
                    <a:pt x="3578" y="6613"/>
                  </a:lnTo>
                  <a:lnTo>
                    <a:pt x="3578" y="6487"/>
                  </a:lnTo>
                  <a:lnTo>
                    <a:pt x="3495" y="6445"/>
                  </a:lnTo>
                  <a:lnTo>
                    <a:pt x="3474" y="6341"/>
                  </a:lnTo>
                  <a:lnTo>
                    <a:pt x="3411" y="6278"/>
                  </a:lnTo>
                  <a:lnTo>
                    <a:pt x="3390" y="6173"/>
                  </a:lnTo>
                  <a:lnTo>
                    <a:pt x="3286" y="6131"/>
                  </a:lnTo>
                  <a:lnTo>
                    <a:pt x="3265" y="6048"/>
                  </a:lnTo>
                  <a:lnTo>
                    <a:pt x="3202" y="5964"/>
                  </a:lnTo>
                  <a:lnTo>
                    <a:pt x="3139" y="5943"/>
                  </a:lnTo>
                  <a:lnTo>
                    <a:pt x="3097" y="5964"/>
                  </a:lnTo>
                  <a:lnTo>
                    <a:pt x="3097" y="6048"/>
                  </a:lnTo>
                  <a:lnTo>
                    <a:pt x="3055" y="6069"/>
                  </a:lnTo>
                  <a:lnTo>
                    <a:pt x="3055" y="5985"/>
                  </a:lnTo>
                  <a:lnTo>
                    <a:pt x="2972" y="5943"/>
                  </a:lnTo>
                  <a:lnTo>
                    <a:pt x="2867" y="5818"/>
                  </a:lnTo>
                  <a:lnTo>
                    <a:pt x="2846" y="5734"/>
                  </a:lnTo>
                  <a:lnTo>
                    <a:pt x="2888" y="5629"/>
                  </a:lnTo>
                  <a:lnTo>
                    <a:pt x="2888" y="5504"/>
                  </a:lnTo>
                  <a:lnTo>
                    <a:pt x="2804" y="5399"/>
                  </a:lnTo>
                  <a:lnTo>
                    <a:pt x="2846" y="5294"/>
                  </a:lnTo>
                  <a:lnTo>
                    <a:pt x="2846" y="5232"/>
                  </a:lnTo>
                  <a:lnTo>
                    <a:pt x="2783" y="5148"/>
                  </a:lnTo>
                  <a:lnTo>
                    <a:pt x="2783" y="5085"/>
                  </a:lnTo>
                  <a:lnTo>
                    <a:pt x="2721" y="5002"/>
                  </a:lnTo>
                  <a:lnTo>
                    <a:pt x="2721" y="4897"/>
                  </a:lnTo>
                  <a:lnTo>
                    <a:pt x="2679" y="4834"/>
                  </a:lnTo>
                  <a:lnTo>
                    <a:pt x="2679" y="4688"/>
                  </a:lnTo>
                  <a:lnTo>
                    <a:pt x="2721" y="4604"/>
                  </a:lnTo>
                  <a:lnTo>
                    <a:pt x="2658" y="4395"/>
                  </a:lnTo>
                  <a:lnTo>
                    <a:pt x="2616" y="4290"/>
                  </a:lnTo>
                  <a:lnTo>
                    <a:pt x="2553" y="4206"/>
                  </a:lnTo>
                  <a:lnTo>
                    <a:pt x="2532" y="4186"/>
                  </a:lnTo>
                  <a:lnTo>
                    <a:pt x="2532" y="4248"/>
                  </a:lnTo>
                  <a:lnTo>
                    <a:pt x="2532" y="4290"/>
                  </a:lnTo>
                  <a:lnTo>
                    <a:pt x="2469" y="4353"/>
                  </a:lnTo>
                  <a:lnTo>
                    <a:pt x="2365" y="4186"/>
                  </a:lnTo>
                  <a:lnTo>
                    <a:pt x="2365" y="4102"/>
                  </a:lnTo>
                  <a:lnTo>
                    <a:pt x="2407" y="4039"/>
                  </a:lnTo>
                  <a:lnTo>
                    <a:pt x="2365" y="3976"/>
                  </a:lnTo>
                  <a:lnTo>
                    <a:pt x="2323" y="3955"/>
                  </a:lnTo>
                  <a:lnTo>
                    <a:pt x="2281" y="3746"/>
                  </a:lnTo>
                  <a:lnTo>
                    <a:pt x="2197" y="3579"/>
                  </a:lnTo>
                  <a:lnTo>
                    <a:pt x="2135" y="3558"/>
                  </a:lnTo>
                  <a:lnTo>
                    <a:pt x="2030" y="3453"/>
                  </a:lnTo>
                  <a:lnTo>
                    <a:pt x="2030" y="3328"/>
                  </a:lnTo>
                  <a:lnTo>
                    <a:pt x="2051" y="3202"/>
                  </a:lnTo>
                  <a:lnTo>
                    <a:pt x="1946" y="3056"/>
                  </a:lnTo>
                  <a:lnTo>
                    <a:pt x="1884" y="3035"/>
                  </a:lnTo>
                  <a:lnTo>
                    <a:pt x="1821" y="2993"/>
                  </a:lnTo>
                  <a:lnTo>
                    <a:pt x="1821" y="2846"/>
                  </a:lnTo>
                  <a:lnTo>
                    <a:pt x="1737" y="2784"/>
                  </a:lnTo>
                  <a:lnTo>
                    <a:pt x="1633" y="2742"/>
                  </a:lnTo>
                  <a:lnTo>
                    <a:pt x="1612" y="2637"/>
                  </a:lnTo>
                  <a:lnTo>
                    <a:pt x="1633" y="2574"/>
                  </a:lnTo>
                  <a:lnTo>
                    <a:pt x="1612" y="2407"/>
                  </a:lnTo>
                  <a:lnTo>
                    <a:pt x="1465" y="2302"/>
                  </a:lnTo>
                  <a:lnTo>
                    <a:pt x="1402" y="2219"/>
                  </a:lnTo>
                  <a:lnTo>
                    <a:pt x="1319" y="2198"/>
                  </a:lnTo>
                  <a:lnTo>
                    <a:pt x="1319" y="2093"/>
                  </a:lnTo>
                  <a:lnTo>
                    <a:pt x="1235" y="1947"/>
                  </a:lnTo>
                  <a:lnTo>
                    <a:pt x="1193" y="1863"/>
                  </a:lnTo>
                  <a:lnTo>
                    <a:pt x="1235" y="1779"/>
                  </a:lnTo>
                  <a:lnTo>
                    <a:pt x="1214" y="1361"/>
                  </a:lnTo>
                  <a:lnTo>
                    <a:pt x="1193" y="1131"/>
                  </a:lnTo>
                  <a:lnTo>
                    <a:pt x="1235" y="1005"/>
                  </a:lnTo>
                  <a:lnTo>
                    <a:pt x="1298" y="796"/>
                  </a:lnTo>
                  <a:lnTo>
                    <a:pt x="1277" y="691"/>
                  </a:lnTo>
                  <a:lnTo>
                    <a:pt x="1235" y="545"/>
                  </a:lnTo>
                  <a:lnTo>
                    <a:pt x="1319" y="691"/>
                  </a:lnTo>
                  <a:lnTo>
                    <a:pt x="1486" y="754"/>
                  </a:lnTo>
                  <a:lnTo>
                    <a:pt x="1570" y="921"/>
                  </a:lnTo>
                  <a:lnTo>
                    <a:pt x="1633" y="963"/>
                  </a:lnTo>
                  <a:lnTo>
                    <a:pt x="1737" y="963"/>
                  </a:lnTo>
                  <a:lnTo>
                    <a:pt x="1800" y="921"/>
                  </a:lnTo>
                  <a:lnTo>
                    <a:pt x="1884" y="1026"/>
                  </a:lnTo>
                  <a:lnTo>
                    <a:pt x="1925" y="1068"/>
                  </a:lnTo>
                  <a:lnTo>
                    <a:pt x="2030" y="1068"/>
                  </a:lnTo>
                  <a:lnTo>
                    <a:pt x="2156" y="1152"/>
                  </a:lnTo>
                  <a:lnTo>
                    <a:pt x="2156" y="1214"/>
                  </a:lnTo>
                  <a:lnTo>
                    <a:pt x="2093" y="1319"/>
                  </a:lnTo>
                  <a:lnTo>
                    <a:pt x="2093" y="1382"/>
                  </a:lnTo>
                  <a:lnTo>
                    <a:pt x="2135" y="1549"/>
                  </a:lnTo>
                  <a:lnTo>
                    <a:pt x="2156" y="1737"/>
                  </a:lnTo>
                  <a:lnTo>
                    <a:pt x="2218" y="1842"/>
                  </a:lnTo>
                  <a:lnTo>
                    <a:pt x="2239" y="1968"/>
                  </a:lnTo>
                  <a:lnTo>
                    <a:pt x="2218" y="2051"/>
                  </a:lnTo>
                  <a:lnTo>
                    <a:pt x="2239" y="2156"/>
                  </a:lnTo>
                  <a:lnTo>
                    <a:pt x="2407" y="2323"/>
                  </a:lnTo>
                  <a:lnTo>
                    <a:pt x="2365" y="2386"/>
                  </a:lnTo>
                  <a:lnTo>
                    <a:pt x="2344" y="2470"/>
                  </a:lnTo>
                  <a:lnTo>
                    <a:pt x="2407" y="2533"/>
                  </a:lnTo>
                  <a:lnTo>
                    <a:pt x="2428" y="2533"/>
                  </a:lnTo>
                  <a:lnTo>
                    <a:pt x="2469" y="2595"/>
                  </a:lnTo>
                  <a:lnTo>
                    <a:pt x="2532" y="2784"/>
                  </a:lnTo>
                  <a:lnTo>
                    <a:pt x="2616" y="2805"/>
                  </a:lnTo>
                  <a:lnTo>
                    <a:pt x="2658" y="2909"/>
                  </a:lnTo>
                  <a:lnTo>
                    <a:pt x="2658" y="3035"/>
                  </a:lnTo>
                  <a:lnTo>
                    <a:pt x="2721" y="3097"/>
                  </a:lnTo>
                  <a:lnTo>
                    <a:pt x="2783" y="3118"/>
                  </a:lnTo>
                  <a:lnTo>
                    <a:pt x="2846" y="3244"/>
                  </a:lnTo>
                  <a:lnTo>
                    <a:pt x="2867" y="3349"/>
                  </a:lnTo>
                  <a:lnTo>
                    <a:pt x="2951" y="3411"/>
                  </a:lnTo>
                  <a:lnTo>
                    <a:pt x="2972" y="3453"/>
                  </a:lnTo>
                  <a:lnTo>
                    <a:pt x="3055" y="3453"/>
                  </a:lnTo>
                  <a:lnTo>
                    <a:pt x="3097" y="3516"/>
                  </a:lnTo>
                  <a:lnTo>
                    <a:pt x="3181" y="3453"/>
                  </a:lnTo>
                  <a:lnTo>
                    <a:pt x="3244" y="3516"/>
                  </a:lnTo>
                  <a:lnTo>
                    <a:pt x="3244" y="3642"/>
                  </a:lnTo>
                  <a:lnTo>
                    <a:pt x="3181" y="3725"/>
                  </a:lnTo>
                  <a:lnTo>
                    <a:pt x="3202" y="3872"/>
                  </a:lnTo>
                  <a:lnTo>
                    <a:pt x="3390" y="4060"/>
                  </a:lnTo>
                  <a:lnTo>
                    <a:pt x="3474" y="4039"/>
                  </a:lnTo>
                  <a:lnTo>
                    <a:pt x="3558" y="4060"/>
                  </a:lnTo>
                  <a:lnTo>
                    <a:pt x="3516" y="4165"/>
                  </a:lnTo>
                  <a:lnTo>
                    <a:pt x="3578" y="4269"/>
                  </a:lnTo>
                  <a:lnTo>
                    <a:pt x="3683" y="4290"/>
                  </a:lnTo>
                  <a:lnTo>
                    <a:pt x="3767" y="4290"/>
                  </a:lnTo>
                  <a:lnTo>
                    <a:pt x="3850" y="4395"/>
                  </a:lnTo>
                  <a:lnTo>
                    <a:pt x="3892" y="4499"/>
                  </a:lnTo>
                  <a:lnTo>
                    <a:pt x="3976" y="4520"/>
                  </a:lnTo>
                  <a:lnTo>
                    <a:pt x="3997" y="4499"/>
                  </a:lnTo>
                  <a:lnTo>
                    <a:pt x="4018" y="4520"/>
                  </a:lnTo>
                  <a:lnTo>
                    <a:pt x="4039" y="4604"/>
                  </a:lnTo>
                  <a:lnTo>
                    <a:pt x="3997" y="4667"/>
                  </a:lnTo>
                  <a:lnTo>
                    <a:pt x="3934" y="4604"/>
                  </a:lnTo>
                  <a:lnTo>
                    <a:pt x="3850" y="4625"/>
                  </a:lnTo>
                  <a:lnTo>
                    <a:pt x="3767" y="4730"/>
                  </a:lnTo>
                  <a:lnTo>
                    <a:pt x="3704" y="4897"/>
                  </a:lnTo>
                  <a:lnTo>
                    <a:pt x="3725" y="5002"/>
                  </a:lnTo>
                  <a:lnTo>
                    <a:pt x="3809" y="5085"/>
                  </a:lnTo>
                  <a:lnTo>
                    <a:pt x="3913" y="5085"/>
                  </a:lnTo>
                  <a:lnTo>
                    <a:pt x="3997" y="5148"/>
                  </a:lnTo>
                  <a:lnTo>
                    <a:pt x="4206" y="5315"/>
                  </a:lnTo>
                  <a:lnTo>
                    <a:pt x="4353" y="5357"/>
                  </a:lnTo>
                  <a:lnTo>
                    <a:pt x="4415" y="5357"/>
                  </a:lnTo>
                  <a:lnTo>
                    <a:pt x="4436" y="5420"/>
                  </a:lnTo>
                  <a:lnTo>
                    <a:pt x="4499" y="5525"/>
                  </a:lnTo>
                  <a:lnTo>
                    <a:pt x="4541" y="5608"/>
                  </a:lnTo>
                  <a:lnTo>
                    <a:pt x="4499" y="5713"/>
                  </a:lnTo>
                  <a:lnTo>
                    <a:pt x="4415" y="5734"/>
                  </a:lnTo>
                  <a:lnTo>
                    <a:pt x="4436" y="5776"/>
                  </a:lnTo>
                  <a:lnTo>
                    <a:pt x="4520" y="5838"/>
                  </a:lnTo>
                  <a:lnTo>
                    <a:pt x="4708" y="5880"/>
                  </a:lnTo>
                  <a:lnTo>
                    <a:pt x="4708" y="5964"/>
                  </a:lnTo>
                  <a:lnTo>
                    <a:pt x="4750" y="5985"/>
                  </a:lnTo>
                  <a:lnTo>
                    <a:pt x="4897" y="6131"/>
                  </a:lnTo>
                  <a:lnTo>
                    <a:pt x="5085" y="6362"/>
                  </a:lnTo>
                  <a:lnTo>
                    <a:pt x="5231" y="6592"/>
                  </a:lnTo>
                  <a:lnTo>
                    <a:pt x="5399" y="6801"/>
                  </a:lnTo>
                  <a:lnTo>
                    <a:pt x="5399" y="6906"/>
                  </a:lnTo>
                  <a:lnTo>
                    <a:pt x="5608" y="7178"/>
                  </a:lnTo>
                  <a:lnTo>
                    <a:pt x="5650" y="7282"/>
                  </a:lnTo>
                  <a:lnTo>
                    <a:pt x="5587" y="7408"/>
                  </a:lnTo>
                  <a:lnTo>
                    <a:pt x="5650" y="7491"/>
                  </a:lnTo>
                  <a:lnTo>
                    <a:pt x="5692" y="7638"/>
                  </a:lnTo>
                  <a:lnTo>
                    <a:pt x="5817" y="7952"/>
                  </a:lnTo>
                  <a:lnTo>
                    <a:pt x="5817" y="8077"/>
                  </a:lnTo>
                  <a:lnTo>
                    <a:pt x="5775" y="8182"/>
                  </a:lnTo>
                  <a:lnTo>
                    <a:pt x="5650" y="8287"/>
                  </a:lnTo>
                  <a:lnTo>
                    <a:pt x="5608" y="8370"/>
                  </a:lnTo>
                  <a:lnTo>
                    <a:pt x="5671" y="8370"/>
                  </a:lnTo>
                  <a:lnTo>
                    <a:pt x="5754" y="8454"/>
                  </a:lnTo>
                  <a:lnTo>
                    <a:pt x="5692" y="8496"/>
                  </a:lnTo>
                  <a:lnTo>
                    <a:pt x="5566" y="8496"/>
                  </a:lnTo>
                  <a:lnTo>
                    <a:pt x="5482" y="8538"/>
                  </a:lnTo>
                  <a:lnTo>
                    <a:pt x="5482" y="8579"/>
                  </a:lnTo>
                  <a:lnTo>
                    <a:pt x="5566" y="8789"/>
                  </a:lnTo>
                  <a:lnTo>
                    <a:pt x="5650" y="8872"/>
                  </a:lnTo>
                  <a:lnTo>
                    <a:pt x="5650" y="8956"/>
                  </a:lnTo>
                  <a:lnTo>
                    <a:pt x="5754" y="9103"/>
                  </a:lnTo>
                  <a:lnTo>
                    <a:pt x="5796" y="9228"/>
                  </a:lnTo>
                  <a:lnTo>
                    <a:pt x="5859" y="9291"/>
                  </a:lnTo>
                  <a:lnTo>
                    <a:pt x="5922" y="9291"/>
                  </a:lnTo>
                  <a:lnTo>
                    <a:pt x="5943" y="9333"/>
                  </a:lnTo>
                  <a:lnTo>
                    <a:pt x="6131" y="9395"/>
                  </a:lnTo>
                  <a:lnTo>
                    <a:pt x="6278" y="9375"/>
                  </a:lnTo>
                  <a:lnTo>
                    <a:pt x="6340" y="9375"/>
                  </a:lnTo>
                  <a:lnTo>
                    <a:pt x="6299" y="9437"/>
                  </a:lnTo>
                  <a:lnTo>
                    <a:pt x="6299" y="9500"/>
                  </a:lnTo>
                  <a:lnTo>
                    <a:pt x="6424" y="9542"/>
                  </a:lnTo>
                  <a:lnTo>
                    <a:pt x="6591" y="9688"/>
                  </a:lnTo>
                  <a:lnTo>
                    <a:pt x="6696" y="9835"/>
                  </a:lnTo>
                  <a:lnTo>
                    <a:pt x="6759" y="9960"/>
                  </a:lnTo>
                  <a:lnTo>
                    <a:pt x="6863" y="10023"/>
                  </a:lnTo>
                  <a:lnTo>
                    <a:pt x="6926" y="10002"/>
                  </a:lnTo>
                  <a:lnTo>
                    <a:pt x="7031" y="10044"/>
                  </a:lnTo>
                  <a:lnTo>
                    <a:pt x="7115" y="10044"/>
                  </a:lnTo>
                  <a:lnTo>
                    <a:pt x="7345" y="10149"/>
                  </a:lnTo>
                  <a:lnTo>
                    <a:pt x="7428" y="10149"/>
                  </a:lnTo>
                  <a:lnTo>
                    <a:pt x="7449" y="10107"/>
                  </a:lnTo>
                  <a:lnTo>
                    <a:pt x="7512" y="10107"/>
                  </a:lnTo>
                  <a:lnTo>
                    <a:pt x="7575" y="10170"/>
                  </a:lnTo>
                  <a:lnTo>
                    <a:pt x="7847" y="10442"/>
                  </a:lnTo>
                  <a:lnTo>
                    <a:pt x="7910" y="10442"/>
                  </a:lnTo>
                  <a:lnTo>
                    <a:pt x="8098" y="10630"/>
                  </a:lnTo>
                  <a:lnTo>
                    <a:pt x="8328" y="10735"/>
                  </a:lnTo>
                  <a:lnTo>
                    <a:pt x="8621" y="10756"/>
                  </a:lnTo>
                  <a:lnTo>
                    <a:pt x="8747" y="10839"/>
                  </a:lnTo>
                  <a:lnTo>
                    <a:pt x="8830" y="10965"/>
                  </a:lnTo>
                  <a:lnTo>
                    <a:pt x="8998" y="10965"/>
                  </a:lnTo>
                  <a:lnTo>
                    <a:pt x="9144" y="11048"/>
                  </a:lnTo>
                  <a:lnTo>
                    <a:pt x="9228" y="10986"/>
                  </a:lnTo>
                  <a:lnTo>
                    <a:pt x="9249" y="11007"/>
                  </a:lnTo>
                  <a:lnTo>
                    <a:pt x="9332" y="11153"/>
                  </a:lnTo>
                  <a:lnTo>
                    <a:pt x="9479" y="11216"/>
                  </a:lnTo>
                  <a:lnTo>
                    <a:pt x="9625" y="11216"/>
                  </a:lnTo>
                  <a:lnTo>
                    <a:pt x="9730" y="11279"/>
                  </a:lnTo>
                  <a:lnTo>
                    <a:pt x="9960" y="11362"/>
                  </a:lnTo>
                  <a:lnTo>
                    <a:pt x="10148" y="11362"/>
                  </a:lnTo>
                  <a:lnTo>
                    <a:pt x="10295" y="11467"/>
                  </a:lnTo>
                  <a:lnTo>
                    <a:pt x="10588" y="11572"/>
                  </a:lnTo>
                  <a:lnTo>
                    <a:pt x="10692" y="11530"/>
                  </a:lnTo>
                  <a:lnTo>
                    <a:pt x="11006" y="11404"/>
                  </a:lnTo>
                  <a:lnTo>
                    <a:pt x="11111" y="11404"/>
                  </a:lnTo>
                  <a:lnTo>
                    <a:pt x="11299" y="11300"/>
                  </a:lnTo>
                  <a:lnTo>
                    <a:pt x="11404" y="11279"/>
                  </a:lnTo>
                  <a:lnTo>
                    <a:pt x="11613" y="11279"/>
                  </a:lnTo>
                  <a:lnTo>
                    <a:pt x="11613" y="11258"/>
                  </a:lnTo>
                  <a:lnTo>
                    <a:pt x="11467" y="11216"/>
                  </a:lnTo>
                  <a:lnTo>
                    <a:pt x="11404" y="11216"/>
                  </a:lnTo>
                  <a:lnTo>
                    <a:pt x="11404" y="11174"/>
                  </a:lnTo>
                  <a:lnTo>
                    <a:pt x="11529" y="11090"/>
                  </a:lnTo>
                  <a:lnTo>
                    <a:pt x="11550" y="11111"/>
                  </a:lnTo>
                  <a:lnTo>
                    <a:pt x="11550" y="11195"/>
                  </a:lnTo>
                  <a:lnTo>
                    <a:pt x="11634" y="11153"/>
                  </a:lnTo>
                  <a:lnTo>
                    <a:pt x="11718" y="11153"/>
                  </a:lnTo>
                  <a:lnTo>
                    <a:pt x="11718" y="11195"/>
                  </a:lnTo>
                  <a:lnTo>
                    <a:pt x="11655" y="11195"/>
                  </a:lnTo>
                  <a:lnTo>
                    <a:pt x="11634" y="11216"/>
                  </a:lnTo>
                  <a:lnTo>
                    <a:pt x="11655" y="11258"/>
                  </a:lnTo>
                  <a:lnTo>
                    <a:pt x="11760" y="11258"/>
                  </a:lnTo>
                  <a:lnTo>
                    <a:pt x="11864" y="11279"/>
                  </a:lnTo>
                  <a:lnTo>
                    <a:pt x="12032" y="11404"/>
                  </a:lnTo>
                  <a:lnTo>
                    <a:pt x="12094" y="11467"/>
                  </a:lnTo>
                  <a:lnTo>
                    <a:pt x="12094" y="11425"/>
                  </a:lnTo>
                  <a:lnTo>
                    <a:pt x="11969" y="11300"/>
                  </a:lnTo>
                  <a:lnTo>
                    <a:pt x="11780" y="11216"/>
                  </a:lnTo>
                  <a:lnTo>
                    <a:pt x="11780" y="11174"/>
                  </a:lnTo>
                  <a:lnTo>
                    <a:pt x="11822" y="11174"/>
                  </a:lnTo>
                  <a:lnTo>
                    <a:pt x="11843" y="11195"/>
                  </a:lnTo>
                  <a:lnTo>
                    <a:pt x="11948" y="11216"/>
                  </a:lnTo>
                  <a:lnTo>
                    <a:pt x="12053" y="11300"/>
                  </a:lnTo>
                  <a:lnTo>
                    <a:pt x="12157" y="11425"/>
                  </a:lnTo>
                  <a:lnTo>
                    <a:pt x="12157" y="11488"/>
                  </a:lnTo>
                  <a:lnTo>
                    <a:pt x="12199" y="11530"/>
                  </a:lnTo>
                  <a:lnTo>
                    <a:pt x="12597" y="11885"/>
                  </a:lnTo>
                  <a:lnTo>
                    <a:pt x="12722" y="11906"/>
                  </a:lnTo>
                  <a:lnTo>
                    <a:pt x="12764" y="11990"/>
                  </a:lnTo>
                  <a:lnTo>
                    <a:pt x="12910" y="12116"/>
                  </a:lnTo>
                  <a:lnTo>
                    <a:pt x="12994" y="12220"/>
                  </a:lnTo>
                  <a:lnTo>
                    <a:pt x="13015" y="12199"/>
                  </a:lnTo>
                  <a:lnTo>
                    <a:pt x="13036" y="12136"/>
                  </a:lnTo>
                  <a:lnTo>
                    <a:pt x="13099" y="12095"/>
                  </a:lnTo>
                  <a:lnTo>
                    <a:pt x="13099" y="12053"/>
                  </a:lnTo>
                  <a:lnTo>
                    <a:pt x="13078" y="12032"/>
                  </a:lnTo>
                  <a:lnTo>
                    <a:pt x="13036" y="11990"/>
                  </a:lnTo>
                  <a:lnTo>
                    <a:pt x="13078" y="11927"/>
                  </a:lnTo>
                  <a:lnTo>
                    <a:pt x="13036" y="11906"/>
                  </a:lnTo>
                  <a:lnTo>
                    <a:pt x="13036" y="11802"/>
                  </a:lnTo>
                  <a:lnTo>
                    <a:pt x="13392" y="11258"/>
                  </a:lnTo>
                  <a:lnTo>
                    <a:pt x="14124" y="11258"/>
                  </a:lnTo>
                  <a:lnTo>
                    <a:pt x="14187" y="11195"/>
                  </a:lnTo>
                  <a:lnTo>
                    <a:pt x="14187" y="11111"/>
                  </a:lnTo>
                  <a:lnTo>
                    <a:pt x="14124" y="11090"/>
                  </a:lnTo>
                  <a:lnTo>
                    <a:pt x="14019" y="11069"/>
                  </a:lnTo>
                  <a:lnTo>
                    <a:pt x="13977" y="11048"/>
                  </a:lnTo>
                  <a:lnTo>
                    <a:pt x="13957" y="10944"/>
                  </a:lnTo>
                  <a:lnTo>
                    <a:pt x="13936" y="10881"/>
                  </a:lnTo>
                  <a:lnTo>
                    <a:pt x="13852" y="10881"/>
                  </a:lnTo>
                  <a:lnTo>
                    <a:pt x="13768" y="10797"/>
                  </a:lnTo>
                  <a:lnTo>
                    <a:pt x="13664" y="10693"/>
                  </a:lnTo>
                  <a:lnTo>
                    <a:pt x="13643" y="10651"/>
                  </a:lnTo>
                  <a:lnTo>
                    <a:pt x="13559" y="10567"/>
                  </a:lnTo>
                  <a:lnTo>
                    <a:pt x="13810" y="10546"/>
                  </a:lnTo>
                  <a:lnTo>
                    <a:pt x="13831" y="10232"/>
                  </a:lnTo>
                  <a:lnTo>
                    <a:pt x="14814" y="10253"/>
                  </a:lnTo>
                  <a:lnTo>
                    <a:pt x="14856" y="10170"/>
                  </a:lnTo>
                  <a:lnTo>
                    <a:pt x="14898" y="10128"/>
                  </a:lnTo>
                  <a:lnTo>
                    <a:pt x="14982" y="10128"/>
                  </a:lnTo>
                  <a:lnTo>
                    <a:pt x="14982" y="10170"/>
                  </a:lnTo>
                  <a:lnTo>
                    <a:pt x="15003" y="10212"/>
                  </a:lnTo>
                  <a:lnTo>
                    <a:pt x="15024" y="10170"/>
                  </a:lnTo>
                  <a:lnTo>
                    <a:pt x="15086" y="10149"/>
                  </a:lnTo>
                  <a:lnTo>
                    <a:pt x="15086" y="10128"/>
                  </a:lnTo>
                  <a:lnTo>
                    <a:pt x="15170" y="10044"/>
                  </a:lnTo>
                  <a:lnTo>
                    <a:pt x="15191" y="9940"/>
                  </a:lnTo>
                  <a:lnTo>
                    <a:pt x="15212" y="9898"/>
                  </a:lnTo>
                  <a:lnTo>
                    <a:pt x="15317" y="9898"/>
                  </a:lnTo>
                  <a:lnTo>
                    <a:pt x="15421" y="9793"/>
                  </a:lnTo>
                  <a:lnTo>
                    <a:pt x="15526" y="9647"/>
                  </a:lnTo>
                  <a:lnTo>
                    <a:pt x="15610" y="9626"/>
                  </a:lnTo>
                  <a:lnTo>
                    <a:pt x="15610" y="9626"/>
                  </a:lnTo>
                  <a:lnTo>
                    <a:pt x="15589" y="9730"/>
                  </a:lnTo>
                  <a:lnTo>
                    <a:pt x="15526" y="9793"/>
                  </a:lnTo>
                  <a:lnTo>
                    <a:pt x="15547" y="9835"/>
                  </a:lnTo>
                  <a:lnTo>
                    <a:pt x="15651" y="9919"/>
                  </a:lnTo>
                  <a:lnTo>
                    <a:pt x="15714" y="10023"/>
                  </a:lnTo>
                  <a:lnTo>
                    <a:pt x="15735" y="10002"/>
                  </a:lnTo>
                  <a:lnTo>
                    <a:pt x="15840" y="9814"/>
                  </a:lnTo>
                  <a:lnTo>
                    <a:pt x="15944" y="9437"/>
                  </a:lnTo>
                  <a:lnTo>
                    <a:pt x="16007" y="9333"/>
                  </a:lnTo>
                  <a:lnTo>
                    <a:pt x="15944" y="9375"/>
                  </a:lnTo>
                  <a:lnTo>
                    <a:pt x="15902" y="9416"/>
                  </a:lnTo>
                  <a:lnTo>
                    <a:pt x="15840" y="9395"/>
                  </a:lnTo>
                  <a:lnTo>
                    <a:pt x="15840" y="9333"/>
                  </a:lnTo>
                  <a:lnTo>
                    <a:pt x="15965" y="9207"/>
                  </a:lnTo>
                  <a:lnTo>
                    <a:pt x="16007" y="9123"/>
                  </a:lnTo>
                  <a:lnTo>
                    <a:pt x="15902" y="9123"/>
                  </a:lnTo>
                  <a:lnTo>
                    <a:pt x="15819" y="9061"/>
                  </a:lnTo>
                  <a:lnTo>
                    <a:pt x="15840" y="9019"/>
                  </a:lnTo>
                  <a:lnTo>
                    <a:pt x="15965" y="8956"/>
                  </a:lnTo>
                  <a:lnTo>
                    <a:pt x="15965" y="8789"/>
                  </a:lnTo>
                  <a:lnTo>
                    <a:pt x="16028" y="8705"/>
                  </a:lnTo>
                  <a:lnTo>
                    <a:pt x="16279" y="8475"/>
                  </a:lnTo>
                  <a:lnTo>
                    <a:pt x="16426" y="8266"/>
                  </a:lnTo>
                  <a:lnTo>
                    <a:pt x="16488" y="8119"/>
                  </a:lnTo>
                  <a:lnTo>
                    <a:pt x="16488" y="8015"/>
                  </a:lnTo>
                  <a:lnTo>
                    <a:pt x="16321" y="7763"/>
                  </a:lnTo>
                  <a:lnTo>
                    <a:pt x="16216" y="7805"/>
                  </a:lnTo>
                  <a:lnTo>
                    <a:pt x="16237" y="7847"/>
                  </a:lnTo>
                  <a:lnTo>
                    <a:pt x="16174" y="7868"/>
                  </a:lnTo>
                  <a:lnTo>
                    <a:pt x="15923" y="7826"/>
                  </a:lnTo>
                  <a:lnTo>
                    <a:pt x="15693" y="7826"/>
                  </a:lnTo>
                  <a:lnTo>
                    <a:pt x="15693" y="7868"/>
                  </a:lnTo>
                  <a:lnTo>
                    <a:pt x="15547" y="7952"/>
                  </a:lnTo>
                  <a:lnTo>
                    <a:pt x="15505" y="7910"/>
                  </a:lnTo>
                  <a:lnTo>
                    <a:pt x="15379" y="7931"/>
                  </a:lnTo>
                  <a:lnTo>
                    <a:pt x="15275" y="8035"/>
                  </a:lnTo>
                  <a:lnTo>
                    <a:pt x="14793" y="8035"/>
                  </a:lnTo>
                  <a:lnTo>
                    <a:pt x="14396" y="8119"/>
                  </a:lnTo>
                  <a:lnTo>
                    <a:pt x="14396" y="8182"/>
                  </a:lnTo>
                  <a:lnTo>
                    <a:pt x="14501" y="8224"/>
                  </a:lnTo>
                  <a:lnTo>
                    <a:pt x="14291" y="8454"/>
                  </a:lnTo>
                  <a:lnTo>
                    <a:pt x="14270" y="8810"/>
                  </a:lnTo>
                  <a:lnTo>
                    <a:pt x="14291" y="8851"/>
                  </a:lnTo>
                  <a:lnTo>
                    <a:pt x="14082" y="9082"/>
                  </a:lnTo>
                  <a:lnTo>
                    <a:pt x="14082" y="9270"/>
                  </a:lnTo>
                  <a:lnTo>
                    <a:pt x="13957" y="9395"/>
                  </a:lnTo>
                  <a:lnTo>
                    <a:pt x="13873" y="9416"/>
                  </a:lnTo>
                  <a:lnTo>
                    <a:pt x="13622" y="9542"/>
                  </a:lnTo>
                  <a:lnTo>
                    <a:pt x="13643" y="9584"/>
                  </a:lnTo>
                  <a:lnTo>
                    <a:pt x="13747" y="9500"/>
                  </a:lnTo>
                  <a:lnTo>
                    <a:pt x="13726" y="9605"/>
                  </a:lnTo>
                  <a:lnTo>
                    <a:pt x="13726" y="9793"/>
                  </a:lnTo>
                  <a:lnTo>
                    <a:pt x="13622" y="9919"/>
                  </a:lnTo>
                  <a:lnTo>
                    <a:pt x="13538" y="9919"/>
                  </a:lnTo>
                  <a:lnTo>
                    <a:pt x="13517" y="9960"/>
                  </a:lnTo>
                  <a:lnTo>
                    <a:pt x="13454" y="9919"/>
                  </a:lnTo>
                  <a:lnTo>
                    <a:pt x="13329" y="9835"/>
                  </a:lnTo>
                  <a:lnTo>
                    <a:pt x="13350" y="9793"/>
                  </a:lnTo>
                  <a:lnTo>
                    <a:pt x="13454" y="9730"/>
                  </a:lnTo>
                  <a:lnTo>
                    <a:pt x="13308" y="9688"/>
                  </a:lnTo>
                  <a:lnTo>
                    <a:pt x="13245" y="9730"/>
                  </a:lnTo>
                  <a:lnTo>
                    <a:pt x="13120" y="9709"/>
                  </a:lnTo>
                  <a:lnTo>
                    <a:pt x="12973" y="9709"/>
                  </a:lnTo>
                  <a:lnTo>
                    <a:pt x="12869" y="9793"/>
                  </a:lnTo>
                  <a:lnTo>
                    <a:pt x="12722" y="9814"/>
                  </a:lnTo>
                  <a:lnTo>
                    <a:pt x="12513" y="9814"/>
                  </a:lnTo>
                  <a:lnTo>
                    <a:pt x="12492" y="9856"/>
                  </a:lnTo>
                  <a:lnTo>
                    <a:pt x="12262" y="10002"/>
                  </a:lnTo>
                  <a:lnTo>
                    <a:pt x="12178" y="10002"/>
                  </a:lnTo>
                  <a:lnTo>
                    <a:pt x="12157" y="9940"/>
                  </a:lnTo>
                  <a:lnTo>
                    <a:pt x="11948" y="10002"/>
                  </a:lnTo>
                  <a:lnTo>
                    <a:pt x="11822" y="10044"/>
                  </a:lnTo>
                  <a:lnTo>
                    <a:pt x="11760" y="9919"/>
                  </a:lnTo>
                  <a:lnTo>
                    <a:pt x="11634" y="9730"/>
                  </a:lnTo>
                  <a:lnTo>
                    <a:pt x="11467" y="9647"/>
                  </a:lnTo>
                  <a:lnTo>
                    <a:pt x="11425" y="9605"/>
                  </a:lnTo>
                  <a:lnTo>
                    <a:pt x="11257" y="9605"/>
                  </a:lnTo>
                  <a:lnTo>
                    <a:pt x="11216" y="9626"/>
                  </a:lnTo>
                  <a:lnTo>
                    <a:pt x="11132" y="9521"/>
                  </a:lnTo>
                  <a:lnTo>
                    <a:pt x="10902" y="9270"/>
                  </a:lnTo>
                  <a:lnTo>
                    <a:pt x="10881" y="9165"/>
                  </a:lnTo>
                  <a:lnTo>
                    <a:pt x="10881" y="9082"/>
                  </a:lnTo>
                  <a:lnTo>
                    <a:pt x="10776" y="8914"/>
                  </a:lnTo>
                  <a:lnTo>
                    <a:pt x="10713" y="8789"/>
                  </a:lnTo>
                  <a:lnTo>
                    <a:pt x="10400" y="8454"/>
                  </a:lnTo>
                  <a:lnTo>
                    <a:pt x="10379" y="8328"/>
                  </a:lnTo>
                  <a:lnTo>
                    <a:pt x="10316" y="8245"/>
                  </a:lnTo>
                  <a:lnTo>
                    <a:pt x="10358" y="8161"/>
                  </a:lnTo>
                  <a:lnTo>
                    <a:pt x="10316" y="8077"/>
                  </a:lnTo>
                  <a:lnTo>
                    <a:pt x="10253" y="7847"/>
                  </a:lnTo>
                  <a:lnTo>
                    <a:pt x="10169" y="7763"/>
                  </a:lnTo>
                  <a:lnTo>
                    <a:pt x="10190" y="7638"/>
                  </a:lnTo>
                  <a:lnTo>
                    <a:pt x="10316" y="7805"/>
                  </a:lnTo>
                  <a:lnTo>
                    <a:pt x="10316" y="8015"/>
                  </a:lnTo>
                  <a:lnTo>
                    <a:pt x="10379" y="7973"/>
                  </a:lnTo>
                  <a:lnTo>
                    <a:pt x="10379" y="7805"/>
                  </a:lnTo>
                  <a:lnTo>
                    <a:pt x="10211" y="7554"/>
                  </a:lnTo>
                  <a:lnTo>
                    <a:pt x="10253" y="7429"/>
                  </a:lnTo>
                  <a:lnTo>
                    <a:pt x="10190" y="7219"/>
                  </a:lnTo>
                  <a:lnTo>
                    <a:pt x="10169" y="7115"/>
                  </a:lnTo>
                  <a:lnTo>
                    <a:pt x="10253" y="7010"/>
                  </a:lnTo>
                  <a:lnTo>
                    <a:pt x="10295" y="6717"/>
                  </a:lnTo>
                  <a:lnTo>
                    <a:pt x="10253" y="6571"/>
                  </a:lnTo>
                  <a:lnTo>
                    <a:pt x="10316" y="6278"/>
                  </a:lnTo>
                  <a:lnTo>
                    <a:pt x="10316" y="6173"/>
                  </a:lnTo>
                  <a:lnTo>
                    <a:pt x="10358" y="6090"/>
                  </a:lnTo>
                  <a:lnTo>
                    <a:pt x="10316" y="6048"/>
                  </a:lnTo>
                  <a:lnTo>
                    <a:pt x="10316" y="5922"/>
                  </a:lnTo>
                  <a:lnTo>
                    <a:pt x="10379" y="5859"/>
                  </a:lnTo>
                  <a:lnTo>
                    <a:pt x="10400" y="5713"/>
                  </a:lnTo>
                  <a:lnTo>
                    <a:pt x="10420" y="5650"/>
                  </a:lnTo>
                  <a:lnTo>
                    <a:pt x="10358" y="5608"/>
                  </a:lnTo>
                  <a:lnTo>
                    <a:pt x="10420" y="5504"/>
                  </a:lnTo>
                  <a:lnTo>
                    <a:pt x="10420" y="5336"/>
                  </a:lnTo>
                  <a:lnTo>
                    <a:pt x="10525" y="5336"/>
                  </a:lnTo>
                  <a:lnTo>
                    <a:pt x="10504" y="5441"/>
                  </a:lnTo>
                  <a:lnTo>
                    <a:pt x="10504" y="5525"/>
                  </a:lnTo>
                  <a:lnTo>
                    <a:pt x="10567" y="5504"/>
                  </a:lnTo>
                  <a:lnTo>
                    <a:pt x="10588" y="5399"/>
                  </a:lnTo>
                  <a:lnTo>
                    <a:pt x="10672" y="5294"/>
                  </a:lnTo>
                  <a:lnTo>
                    <a:pt x="10692" y="5148"/>
                  </a:lnTo>
                  <a:lnTo>
                    <a:pt x="10734" y="5106"/>
                  </a:lnTo>
                  <a:lnTo>
                    <a:pt x="10776" y="4939"/>
                  </a:lnTo>
                  <a:lnTo>
                    <a:pt x="10776" y="4897"/>
                  </a:lnTo>
                  <a:lnTo>
                    <a:pt x="10692" y="4939"/>
                  </a:lnTo>
                  <a:lnTo>
                    <a:pt x="10672" y="5127"/>
                  </a:lnTo>
                  <a:lnTo>
                    <a:pt x="10567" y="5190"/>
                  </a:lnTo>
                  <a:lnTo>
                    <a:pt x="10588" y="5106"/>
                  </a:lnTo>
                  <a:lnTo>
                    <a:pt x="10525" y="5085"/>
                  </a:lnTo>
                  <a:lnTo>
                    <a:pt x="10504" y="5002"/>
                  </a:lnTo>
                  <a:lnTo>
                    <a:pt x="10400" y="5002"/>
                  </a:lnTo>
                  <a:lnTo>
                    <a:pt x="10295" y="4918"/>
                  </a:lnTo>
                  <a:lnTo>
                    <a:pt x="10107" y="4876"/>
                  </a:lnTo>
                  <a:lnTo>
                    <a:pt x="10002" y="4771"/>
                  </a:lnTo>
                  <a:lnTo>
                    <a:pt x="9939" y="4730"/>
                  </a:lnTo>
                  <a:lnTo>
                    <a:pt x="9856" y="4730"/>
                  </a:lnTo>
                  <a:lnTo>
                    <a:pt x="9793" y="4709"/>
                  </a:lnTo>
                  <a:lnTo>
                    <a:pt x="9772" y="4709"/>
                  </a:lnTo>
                  <a:lnTo>
                    <a:pt x="9730" y="4667"/>
                  </a:lnTo>
                  <a:lnTo>
                    <a:pt x="9751" y="4499"/>
                  </a:lnTo>
                  <a:lnTo>
                    <a:pt x="9625" y="4165"/>
                  </a:lnTo>
                  <a:lnTo>
                    <a:pt x="9625" y="4144"/>
                  </a:lnTo>
                  <a:lnTo>
                    <a:pt x="9625" y="4081"/>
                  </a:lnTo>
                  <a:lnTo>
                    <a:pt x="9625" y="3976"/>
                  </a:lnTo>
                  <a:lnTo>
                    <a:pt x="9646" y="3872"/>
                  </a:lnTo>
                  <a:lnTo>
                    <a:pt x="9542" y="3788"/>
                  </a:lnTo>
                  <a:lnTo>
                    <a:pt x="9479" y="3683"/>
                  </a:lnTo>
                  <a:lnTo>
                    <a:pt x="9458" y="3579"/>
                  </a:lnTo>
                  <a:lnTo>
                    <a:pt x="9374" y="3537"/>
                  </a:lnTo>
                  <a:lnTo>
                    <a:pt x="9353" y="3453"/>
                  </a:lnTo>
                  <a:lnTo>
                    <a:pt x="9312" y="3432"/>
                  </a:lnTo>
                  <a:lnTo>
                    <a:pt x="9228" y="3223"/>
                  </a:lnTo>
                  <a:lnTo>
                    <a:pt x="9207" y="3139"/>
                  </a:lnTo>
                  <a:lnTo>
                    <a:pt x="9123" y="3118"/>
                  </a:lnTo>
                  <a:lnTo>
                    <a:pt x="9123" y="2951"/>
                  </a:lnTo>
                  <a:lnTo>
                    <a:pt x="9123" y="2888"/>
                  </a:lnTo>
                  <a:lnTo>
                    <a:pt x="9060" y="2825"/>
                  </a:lnTo>
                  <a:lnTo>
                    <a:pt x="9040" y="2721"/>
                  </a:lnTo>
                  <a:lnTo>
                    <a:pt x="8935" y="2574"/>
                  </a:lnTo>
                  <a:lnTo>
                    <a:pt x="8830" y="2491"/>
                  </a:lnTo>
                  <a:lnTo>
                    <a:pt x="8788" y="2386"/>
                  </a:lnTo>
                  <a:lnTo>
                    <a:pt x="8705" y="2365"/>
                  </a:lnTo>
                  <a:lnTo>
                    <a:pt x="8621" y="2365"/>
                  </a:lnTo>
                  <a:lnTo>
                    <a:pt x="8600" y="2323"/>
                  </a:lnTo>
                  <a:lnTo>
                    <a:pt x="8579" y="2302"/>
                  </a:lnTo>
                  <a:lnTo>
                    <a:pt x="8475" y="2323"/>
                  </a:lnTo>
                  <a:lnTo>
                    <a:pt x="8370" y="2302"/>
                  </a:lnTo>
                  <a:lnTo>
                    <a:pt x="8265" y="2302"/>
                  </a:lnTo>
                  <a:lnTo>
                    <a:pt x="8223" y="2386"/>
                  </a:lnTo>
                  <a:lnTo>
                    <a:pt x="8182" y="2386"/>
                  </a:lnTo>
                  <a:lnTo>
                    <a:pt x="8161" y="2365"/>
                  </a:lnTo>
                  <a:lnTo>
                    <a:pt x="8119" y="2365"/>
                  </a:lnTo>
                  <a:lnTo>
                    <a:pt x="8035" y="2386"/>
                  </a:lnTo>
                  <a:lnTo>
                    <a:pt x="7993" y="2428"/>
                  </a:lnTo>
                  <a:lnTo>
                    <a:pt x="7910" y="2595"/>
                  </a:lnTo>
                  <a:lnTo>
                    <a:pt x="7868" y="2679"/>
                  </a:lnTo>
                  <a:lnTo>
                    <a:pt x="7868" y="2700"/>
                  </a:lnTo>
                  <a:lnTo>
                    <a:pt x="7868" y="2742"/>
                  </a:lnTo>
                  <a:lnTo>
                    <a:pt x="7805" y="2742"/>
                  </a:lnTo>
                  <a:lnTo>
                    <a:pt x="7700" y="2825"/>
                  </a:lnTo>
                  <a:lnTo>
                    <a:pt x="7700" y="2846"/>
                  </a:lnTo>
                  <a:lnTo>
                    <a:pt x="7659" y="2888"/>
                  </a:lnTo>
                  <a:lnTo>
                    <a:pt x="7596" y="2888"/>
                  </a:lnTo>
                  <a:lnTo>
                    <a:pt x="7575" y="2825"/>
                  </a:lnTo>
                  <a:lnTo>
                    <a:pt x="7449" y="2784"/>
                  </a:lnTo>
                  <a:lnTo>
                    <a:pt x="7366" y="2742"/>
                  </a:lnTo>
                  <a:lnTo>
                    <a:pt x="7345" y="2700"/>
                  </a:lnTo>
                  <a:lnTo>
                    <a:pt x="7219" y="2637"/>
                  </a:lnTo>
                  <a:lnTo>
                    <a:pt x="7156" y="2637"/>
                  </a:lnTo>
                  <a:lnTo>
                    <a:pt x="7115" y="2595"/>
                  </a:lnTo>
                  <a:lnTo>
                    <a:pt x="7115" y="2574"/>
                  </a:lnTo>
                  <a:lnTo>
                    <a:pt x="7073" y="2512"/>
                  </a:lnTo>
                  <a:lnTo>
                    <a:pt x="7031" y="2491"/>
                  </a:lnTo>
                  <a:lnTo>
                    <a:pt x="6989" y="2491"/>
                  </a:lnTo>
                  <a:lnTo>
                    <a:pt x="6947" y="2470"/>
                  </a:lnTo>
                  <a:lnTo>
                    <a:pt x="6926" y="2470"/>
                  </a:lnTo>
                  <a:lnTo>
                    <a:pt x="6926" y="2428"/>
                  </a:lnTo>
                  <a:lnTo>
                    <a:pt x="6905" y="2323"/>
                  </a:lnTo>
                  <a:lnTo>
                    <a:pt x="6822" y="2261"/>
                  </a:lnTo>
                  <a:lnTo>
                    <a:pt x="6717" y="2114"/>
                  </a:lnTo>
                  <a:lnTo>
                    <a:pt x="6717" y="2093"/>
                  </a:lnTo>
                  <a:lnTo>
                    <a:pt x="6801" y="2072"/>
                  </a:lnTo>
                  <a:lnTo>
                    <a:pt x="6822" y="2051"/>
                  </a:lnTo>
                  <a:lnTo>
                    <a:pt x="6822" y="1968"/>
                  </a:lnTo>
                  <a:lnTo>
                    <a:pt x="6738" y="1884"/>
                  </a:lnTo>
                  <a:lnTo>
                    <a:pt x="6717" y="1863"/>
                  </a:lnTo>
                  <a:lnTo>
                    <a:pt x="6696" y="1842"/>
                  </a:lnTo>
                  <a:lnTo>
                    <a:pt x="6654" y="1800"/>
                  </a:lnTo>
                  <a:lnTo>
                    <a:pt x="6633" y="1675"/>
                  </a:lnTo>
                  <a:lnTo>
                    <a:pt x="6591" y="1591"/>
                  </a:lnTo>
                  <a:lnTo>
                    <a:pt x="6508" y="1549"/>
                  </a:lnTo>
                  <a:lnTo>
                    <a:pt x="6424" y="1528"/>
                  </a:lnTo>
                  <a:lnTo>
                    <a:pt x="6466" y="1465"/>
                  </a:lnTo>
                  <a:lnTo>
                    <a:pt x="6466" y="1424"/>
                  </a:lnTo>
                  <a:lnTo>
                    <a:pt x="6403" y="1340"/>
                  </a:lnTo>
                  <a:lnTo>
                    <a:pt x="6299" y="1319"/>
                  </a:lnTo>
                  <a:lnTo>
                    <a:pt x="6319" y="1256"/>
                  </a:lnTo>
                  <a:lnTo>
                    <a:pt x="6278" y="1173"/>
                  </a:lnTo>
                  <a:lnTo>
                    <a:pt x="6215" y="1173"/>
                  </a:lnTo>
                  <a:lnTo>
                    <a:pt x="6194" y="1131"/>
                  </a:lnTo>
                  <a:lnTo>
                    <a:pt x="6131" y="1068"/>
                  </a:lnTo>
                  <a:lnTo>
                    <a:pt x="6068" y="942"/>
                  </a:lnTo>
                  <a:lnTo>
                    <a:pt x="5943" y="859"/>
                  </a:lnTo>
                  <a:lnTo>
                    <a:pt x="5022" y="838"/>
                  </a:lnTo>
                  <a:lnTo>
                    <a:pt x="4980" y="1047"/>
                  </a:lnTo>
                  <a:lnTo>
                    <a:pt x="3327" y="1005"/>
                  </a:lnTo>
                  <a:lnTo>
                    <a:pt x="1402" y="105"/>
                  </a:lnTo>
                  <a:lnTo>
                    <a:pt x="1402" y="64"/>
                  </a:lnTo>
                  <a:lnTo>
                    <a:pt x="1381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7" name="Google Shape;2610;p78"/>
            <p:cNvSpPr/>
            <p:nvPr/>
          </p:nvSpPr>
          <p:spPr>
            <a:xfrm>
              <a:off x="3378594" y="3107749"/>
              <a:ext cx="19445" cy="26657"/>
            </a:xfrm>
            <a:custGeom>
              <a:avLst/>
              <a:gdLst/>
              <a:ahLst/>
              <a:cxnLst/>
              <a:rect l="l" t="t" r="r" b="b"/>
              <a:pathLst>
                <a:path w="1633" h="2344" extrusionOk="0">
                  <a:moveTo>
                    <a:pt x="336" y="0"/>
                  </a:moveTo>
                  <a:lnTo>
                    <a:pt x="231" y="84"/>
                  </a:lnTo>
                  <a:lnTo>
                    <a:pt x="126" y="147"/>
                  </a:lnTo>
                  <a:lnTo>
                    <a:pt x="85" y="209"/>
                  </a:lnTo>
                  <a:lnTo>
                    <a:pt x="1" y="314"/>
                  </a:lnTo>
                  <a:lnTo>
                    <a:pt x="1" y="460"/>
                  </a:lnTo>
                  <a:lnTo>
                    <a:pt x="64" y="607"/>
                  </a:lnTo>
                  <a:lnTo>
                    <a:pt x="22" y="732"/>
                  </a:lnTo>
                  <a:lnTo>
                    <a:pt x="22" y="816"/>
                  </a:lnTo>
                  <a:lnTo>
                    <a:pt x="126" y="879"/>
                  </a:lnTo>
                  <a:lnTo>
                    <a:pt x="189" y="963"/>
                  </a:lnTo>
                  <a:lnTo>
                    <a:pt x="231" y="1067"/>
                  </a:lnTo>
                  <a:lnTo>
                    <a:pt x="273" y="1193"/>
                  </a:lnTo>
                  <a:lnTo>
                    <a:pt x="294" y="1256"/>
                  </a:lnTo>
                  <a:lnTo>
                    <a:pt x="273" y="1360"/>
                  </a:lnTo>
                  <a:lnTo>
                    <a:pt x="189" y="1444"/>
                  </a:lnTo>
                  <a:lnTo>
                    <a:pt x="189" y="1590"/>
                  </a:lnTo>
                  <a:lnTo>
                    <a:pt x="231" y="1653"/>
                  </a:lnTo>
                  <a:lnTo>
                    <a:pt x="189" y="1779"/>
                  </a:lnTo>
                  <a:lnTo>
                    <a:pt x="64" y="1883"/>
                  </a:lnTo>
                  <a:lnTo>
                    <a:pt x="1" y="1883"/>
                  </a:lnTo>
                  <a:lnTo>
                    <a:pt x="22" y="1925"/>
                  </a:lnTo>
                  <a:lnTo>
                    <a:pt x="85" y="2009"/>
                  </a:lnTo>
                  <a:lnTo>
                    <a:pt x="106" y="2030"/>
                  </a:lnTo>
                  <a:lnTo>
                    <a:pt x="106" y="2113"/>
                  </a:lnTo>
                  <a:lnTo>
                    <a:pt x="189" y="2197"/>
                  </a:lnTo>
                  <a:lnTo>
                    <a:pt x="294" y="2218"/>
                  </a:lnTo>
                  <a:lnTo>
                    <a:pt x="336" y="2134"/>
                  </a:lnTo>
                  <a:lnTo>
                    <a:pt x="419" y="2113"/>
                  </a:lnTo>
                  <a:lnTo>
                    <a:pt x="503" y="2113"/>
                  </a:lnTo>
                  <a:lnTo>
                    <a:pt x="503" y="2176"/>
                  </a:lnTo>
                  <a:lnTo>
                    <a:pt x="545" y="2197"/>
                  </a:lnTo>
                  <a:lnTo>
                    <a:pt x="545" y="2323"/>
                  </a:lnTo>
                  <a:lnTo>
                    <a:pt x="608" y="2344"/>
                  </a:lnTo>
                  <a:lnTo>
                    <a:pt x="712" y="2281"/>
                  </a:lnTo>
                  <a:lnTo>
                    <a:pt x="733" y="2197"/>
                  </a:lnTo>
                  <a:lnTo>
                    <a:pt x="817" y="2134"/>
                  </a:lnTo>
                  <a:lnTo>
                    <a:pt x="880" y="2113"/>
                  </a:lnTo>
                  <a:lnTo>
                    <a:pt x="963" y="1988"/>
                  </a:lnTo>
                  <a:lnTo>
                    <a:pt x="1068" y="1820"/>
                  </a:lnTo>
                  <a:lnTo>
                    <a:pt x="1173" y="1590"/>
                  </a:lnTo>
                  <a:lnTo>
                    <a:pt x="1173" y="1486"/>
                  </a:lnTo>
                  <a:lnTo>
                    <a:pt x="1340" y="1297"/>
                  </a:lnTo>
                  <a:lnTo>
                    <a:pt x="1466" y="1130"/>
                  </a:lnTo>
                  <a:lnTo>
                    <a:pt x="1528" y="1046"/>
                  </a:lnTo>
                  <a:lnTo>
                    <a:pt x="1633" y="921"/>
                  </a:lnTo>
                  <a:lnTo>
                    <a:pt x="1591" y="774"/>
                  </a:lnTo>
                  <a:lnTo>
                    <a:pt x="1487" y="649"/>
                  </a:lnTo>
                  <a:lnTo>
                    <a:pt x="1466" y="711"/>
                  </a:lnTo>
                  <a:lnTo>
                    <a:pt x="1382" y="649"/>
                  </a:lnTo>
                  <a:lnTo>
                    <a:pt x="1361" y="544"/>
                  </a:lnTo>
                  <a:lnTo>
                    <a:pt x="1173" y="335"/>
                  </a:lnTo>
                  <a:lnTo>
                    <a:pt x="1131" y="335"/>
                  </a:lnTo>
                  <a:lnTo>
                    <a:pt x="963" y="209"/>
                  </a:lnTo>
                  <a:lnTo>
                    <a:pt x="650" y="105"/>
                  </a:lnTo>
                  <a:lnTo>
                    <a:pt x="524" y="21"/>
                  </a:lnTo>
                  <a:lnTo>
                    <a:pt x="336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8" name="Google Shape;2611;p78"/>
            <p:cNvSpPr/>
            <p:nvPr/>
          </p:nvSpPr>
          <p:spPr>
            <a:xfrm>
              <a:off x="3354434" y="3105122"/>
              <a:ext cx="27661" cy="28807"/>
            </a:xfrm>
            <a:custGeom>
              <a:avLst/>
              <a:gdLst/>
              <a:ahLst/>
              <a:cxnLst/>
              <a:rect l="l" t="t" r="r" b="b"/>
              <a:pathLst>
                <a:path w="2323" h="2533" extrusionOk="0">
                  <a:moveTo>
                    <a:pt x="1632" y="1"/>
                  </a:moveTo>
                  <a:lnTo>
                    <a:pt x="1528" y="43"/>
                  </a:lnTo>
                  <a:lnTo>
                    <a:pt x="1339" y="22"/>
                  </a:lnTo>
                  <a:lnTo>
                    <a:pt x="1151" y="64"/>
                  </a:lnTo>
                  <a:lnTo>
                    <a:pt x="963" y="22"/>
                  </a:lnTo>
                  <a:lnTo>
                    <a:pt x="691" y="22"/>
                  </a:lnTo>
                  <a:lnTo>
                    <a:pt x="544" y="64"/>
                  </a:lnTo>
                  <a:lnTo>
                    <a:pt x="544" y="210"/>
                  </a:lnTo>
                  <a:lnTo>
                    <a:pt x="482" y="336"/>
                  </a:lnTo>
                  <a:lnTo>
                    <a:pt x="523" y="419"/>
                  </a:lnTo>
                  <a:lnTo>
                    <a:pt x="440" y="524"/>
                  </a:lnTo>
                  <a:lnTo>
                    <a:pt x="335" y="566"/>
                  </a:lnTo>
                  <a:lnTo>
                    <a:pt x="168" y="566"/>
                  </a:lnTo>
                  <a:lnTo>
                    <a:pt x="105" y="691"/>
                  </a:lnTo>
                  <a:lnTo>
                    <a:pt x="105" y="838"/>
                  </a:lnTo>
                  <a:lnTo>
                    <a:pt x="0" y="1068"/>
                  </a:lnTo>
                  <a:lnTo>
                    <a:pt x="21" y="1152"/>
                  </a:lnTo>
                  <a:lnTo>
                    <a:pt x="126" y="1194"/>
                  </a:lnTo>
                  <a:lnTo>
                    <a:pt x="168" y="1277"/>
                  </a:lnTo>
                  <a:lnTo>
                    <a:pt x="210" y="1319"/>
                  </a:lnTo>
                  <a:lnTo>
                    <a:pt x="272" y="1424"/>
                  </a:lnTo>
                  <a:lnTo>
                    <a:pt x="272" y="1507"/>
                  </a:lnTo>
                  <a:lnTo>
                    <a:pt x="335" y="1570"/>
                  </a:lnTo>
                  <a:lnTo>
                    <a:pt x="419" y="1570"/>
                  </a:lnTo>
                  <a:lnTo>
                    <a:pt x="461" y="1591"/>
                  </a:lnTo>
                  <a:lnTo>
                    <a:pt x="482" y="1696"/>
                  </a:lnTo>
                  <a:lnTo>
                    <a:pt x="523" y="1842"/>
                  </a:lnTo>
                  <a:lnTo>
                    <a:pt x="523" y="1989"/>
                  </a:lnTo>
                  <a:lnTo>
                    <a:pt x="586" y="2010"/>
                  </a:lnTo>
                  <a:lnTo>
                    <a:pt x="670" y="2135"/>
                  </a:lnTo>
                  <a:lnTo>
                    <a:pt x="691" y="2219"/>
                  </a:lnTo>
                  <a:lnTo>
                    <a:pt x="795" y="2261"/>
                  </a:lnTo>
                  <a:lnTo>
                    <a:pt x="795" y="2323"/>
                  </a:lnTo>
                  <a:lnTo>
                    <a:pt x="858" y="2407"/>
                  </a:lnTo>
                  <a:lnTo>
                    <a:pt x="942" y="2449"/>
                  </a:lnTo>
                  <a:lnTo>
                    <a:pt x="984" y="2449"/>
                  </a:lnTo>
                  <a:lnTo>
                    <a:pt x="1005" y="2470"/>
                  </a:lnTo>
                  <a:lnTo>
                    <a:pt x="1172" y="2533"/>
                  </a:lnTo>
                  <a:lnTo>
                    <a:pt x="1256" y="2533"/>
                  </a:lnTo>
                  <a:lnTo>
                    <a:pt x="1277" y="2470"/>
                  </a:lnTo>
                  <a:lnTo>
                    <a:pt x="1214" y="2344"/>
                  </a:lnTo>
                  <a:lnTo>
                    <a:pt x="1193" y="2303"/>
                  </a:lnTo>
                  <a:lnTo>
                    <a:pt x="1088" y="2198"/>
                  </a:lnTo>
                  <a:lnTo>
                    <a:pt x="1109" y="2093"/>
                  </a:lnTo>
                  <a:lnTo>
                    <a:pt x="1214" y="2010"/>
                  </a:lnTo>
                  <a:lnTo>
                    <a:pt x="1339" y="2031"/>
                  </a:lnTo>
                  <a:lnTo>
                    <a:pt x="1591" y="2031"/>
                  </a:lnTo>
                  <a:lnTo>
                    <a:pt x="1695" y="1989"/>
                  </a:lnTo>
                  <a:lnTo>
                    <a:pt x="1842" y="1989"/>
                  </a:lnTo>
                  <a:lnTo>
                    <a:pt x="1946" y="2093"/>
                  </a:lnTo>
                  <a:lnTo>
                    <a:pt x="2030" y="2114"/>
                  </a:lnTo>
                  <a:lnTo>
                    <a:pt x="2093" y="2114"/>
                  </a:lnTo>
                  <a:lnTo>
                    <a:pt x="2218" y="2010"/>
                  </a:lnTo>
                  <a:lnTo>
                    <a:pt x="2260" y="1884"/>
                  </a:lnTo>
                  <a:lnTo>
                    <a:pt x="2218" y="1821"/>
                  </a:lnTo>
                  <a:lnTo>
                    <a:pt x="2218" y="1675"/>
                  </a:lnTo>
                  <a:lnTo>
                    <a:pt x="2302" y="1591"/>
                  </a:lnTo>
                  <a:lnTo>
                    <a:pt x="2323" y="1487"/>
                  </a:lnTo>
                  <a:lnTo>
                    <a:pt x="2302" y="1424"/>
                  </a:lnTo>
                  <a:lnTo>
                    <a:pt x="2260" y="1298"/>
                  </a:lnTo>
                  <a:lnTo>
                    <a:pt x="2218" y="1194"/>
                  </a:lnTo>
                  <a:lnTo>
                    <a:pt x="2155" y="1110"/>
                  </a:lnTo>
                  <a:lnTo>
                    <a:pt x="2051" y="1047"/>
                  </a:lnTo>
                  <a:lnTo>
                    <a:pt x="2051" y="963"/>
                  </a:lnTo>
                  <a:lnTo>
                    <a:pt x="2093" y="838"/>
                  </a:lnTo>
                  <a:lnTo>
                    <a:pt x="2030" y="691"/>
                  </a:lnTo>
                  <a:lnTo>
                    <a:pt x="2030" y="545"/>
                  </a:lnTo>
                  <a:lnTo>
                    <a:pt x="2114" y="440"/>
                  </a:lnTo>
                  <a:lnTo>
                    <a:pt x="2155" y="378"/>
                  </a:lnTo>
                  <a:lnTo>
                    <a:pt x="2260" y="231"/>
                  </a:lnTo>
                  <a:lnTo>
                    <a:pt x="2260" y="147"/>
                  </a:lnTo>
                  <a:lnTo>
                    <a:pt x="2135" y="106"/>
                  </a:lnTo>
                  <a:lnTo>
                    <a:pt x="1946" y="64"/>
                  </a:lnTo>
                  <a:lnTo>
                    <a:pt x="1716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9" name="Google Shape;2612;p78"/>
            <p:cNvSpPr/>
            <p:nvPr/>
          </p:nvSpPr>
          <p:spPr>
            <a:xfrm>
              <a:off x="3331012" y="3088711"/>
              <a:ext cx="34639" cy="49743"/>
            </a:xfrm>
            <a:custGeom>
              <a:avLst/>
              <a:gdLst/>
              <a:ahLst/>
              <a:cxnLst/>
              <a:rect l="l" t="t" r="r" b="b"/>
              <a:pathLst>
                <a:path w="2909" h="4374" extrusionOk="0">
                  <a:moveTo>
                    <a:pt x="879" y="0"/>
                  </a:moveTo>
                  <a:lnTo>
                    <a:pt x="858" y="84"/>
                  </a:lnTo>
                  <a:lnTo>
                    <a:pt x="712" y="251"/>
                  </a:lnTo>
                  <a:lnTo>
                    <a:pt x="565" y="356"/>
                  </a:lnTo>
                  <a:lnTo>
                    <a:pt x="503" y="335"/>
                  </a:lnTo>
                  <a:lnTo>
                    <a:pt x="335" y="544"/>
                  </a:lnTo>
                  <a:lnTo>
                    <a:pt x="356" y="628"/>
                  </a:lnTo>
                  <a:lnTo>
                    <a:pt x="419" y="733"/>
                  </a:lnTo>
                  <a:lnTo>
                    <a:pt x="565" y="753"/>
                  </a:lnTo>
                  <a:lnTo>
                    <a:pt x="649" y="837"/>
                  </a:lnTo>
                  <a:lnTo>
                    <a:pt x="649" y="963"/>
                  </a:lnTo>
                  <a:lnTo>
                    <a:pt x="461" y="1046"/>
                  </a:lnTo>
                  <a:lnTo>
                    <a:pt x="398" y="1025"/>
                  </a:lnTo>
                  <a:lnTo>
                    <a:pt x="293" y="1046"/>
                  </a:lnTo>
                  <a:lnTo>
                    <a:pt x="210" y="1025"/>
                  </a:lnTo>
                  <a:lnTo>
                    <a:pt x="126" y="1088"/>
                  </a:lnTo>
                  <a:lnTo>
                    <a:pt x="105" y="1277"/>
                  </a:lnTo>
                  <a:lnTo>
                    <a:pt x="1" y="1381"/>
                  </a:lnTo>
                  <a:lnTo>
                    <a:pt x="42" y="1507"/>
                  </a:lnTo>
                  <a:lnTo>
                    <a:pt x="189" y="1716"/>
                  </a:lnTo>
                  <a:lnTo>
                    <a:pt x="419" y="1904"/>
                  </a:lnTo>
                  <a:lnTo>
                    <a:pt x="419" y="1925"/>
                  </a:lnTo>
                  <a:lnTo>
                    <a:pt x="461" y="1925"/>
                  </a:lnTo>
                  <a:lnTo>
                    <a:pt x="524" y="1988"/>
                  </a:lnTo>
                  <a:lnTo>
                    <a:pt x="565" y="1925"/>
                  </a:lnTo>
                  <a:lnTo>
                    <a:pt x="712" y="1967"/>
                  </a:lnTo>
                  <a:lnTo>
                    <a:pt x="817" y="2072"/>
                  </a:lnTo>
                  <a:lnTo>
                    <a:pt x="817" y="2218"/>
                  </a:lnTo>
                  <a:lnTo>
                    <a:pt x="733" y="2344"/>
                  </a:lnTo>
                  <a:lnTo>
                    <a:pt x="670" y="2406"/>
                  </a:lnTo>
                  <a:lnTo>
                    <a:pt x="775" y="2448"/>
                  </a:lnTo>
                  <a:lnTo>
                    <a:pt x="879" y="2448"/>
                  </a:lnTo>
                  <a:lnTo>
                    <a:pt x="942" y="2532"/>
                  </a:lnTo>
                  <a:lnTo>
                    <a:pt x="984" y="2616"/>
                  </a:lnTo>
                  <a:lnTo>
                    <a:pt x="1089" y="2616"/>
                  </a:lnTo>
                  <a:lnTo>
                    <a:pt x="1089" y="2657"/>
                  </a:lnTo>
                  <a:lnTo>
                    <a:pt x="984" y="2804"/>
                  </a:lnTo>
                  <a:lnTo>
                    <a:pt x="963" y="2950"/>
                  </a:lnTo>
                  <a:lnTo>
                    <a:pt x="837" y="3160"/>
                  </a:lnTo>
                  <a:lnTo>
                    <a:pt x="858" y="3264"/>
                  </a:lnTo>
                  <a:lnTo>
                    <a:pt x="817" y="3369"/>
                  </a:lnTo>
                  <a:lnTo>
                    <a:pt x="817" y="3474"/>
                  </a:lnTo>
                  <a:lnTo>
                    <a:pt x="837" y="3536"/>
                  </a:lnTo>
                  <a:lnTo>
                    <a:pt x="817" y="3599"/>
                  </a:lnTo>
                  <a:lnTo>
                    <a:pt x="817" y="3704"/>
                  </a:lnTo>
                  <a:lnTo>
                    <a:pt x="921" y="3808"/>
                  </a:lnTo>
                  <a:lnTo>
                    <a:pt x="1047" y="3955"/>
                  </a:lnTo>
                  <a:lnTo>
                    <a:pt x="1047" y="4018"/>
                  </a:lnTo>
                  <a:lnTo>
                    <a:pt x="1130" y="4122"/>
                  </a:lnTo>
                  <a:lnTo>
                    <a:pt x="1361" y="4331"/>
                  </a:lnTo>
                  <a:lnTo>
                    <a:pt x="1444" y="4373"/>
                  </a:lnTo>
                  <a:lnTo>
                    <a:pt x="1507" y="4290"/>
                  </a:lnTo>
                  <a:lnTo>
                    <a:pt x="1591" y="4269"/>
                  </a:lnTo>
                  <a:lnTo>
                    <a:pt x="1612" y="4290"/>
                  </a:lnTo>
                  <a:lnTo>
                    <a:pt x="1758" y="4290"/>
                  </a:lnTo>
                  <a:lnTo>
                    <a:pt x="1821" y="4185"/>
                  </a:lnTo>
                  <a:lnTo>
                    <a:pt x="1863" y="4122"/>
                  </a:lnTo>
                  <a:lnTo>
                    <a:pt x="1967" y="4101"/>
                  </a:lnTo>
                  <a:lnTo>
                    <a:pt x="2198" y="4101"/>
                  </a:lnTo>
                  <a:lnTo>
                    <a:pt x="2260" y="3913"/>
                  </a:lnTo>
                  <a:lnTo>
                    <a:pt x="2386" y="3871"/>
                  </a:lnTo>
                  <a:lnTo>
                    <a:pt x="2553" y="3871"/>
                  </a:lnTo>
                  <a:lnTo>
                    <a:pt x="2616" y="3913"/>
                  </a:lnTo>
                  <a:lnTo>
                    <a:pt x="2721" y="3892"/>
                  </a:lnTo>
                  <a:lnTo>
                    <a:pt x="2909" y="3892"/>
                  </a:lnTo>
                  <a:lnTo>
                    <a:pt x="2825" y="3850"/>
                  </a:lnTo>
                  <a:lnTo>
                    <a:pt x="2762" y="3766"/>
                  </a:lnTo>
                  <a:lnTo>
                    <a:pt x="2762" y="3704"/>
                  </a:lnTo>
                  <a:lnTo>
                    <a:pt x="2658" y="3662"/>
                  </a:lnTo>
                  <a:lnTo>
                    <a:pt x="2637" y="3578"/>
                  </a:lnTo>
                  <a:lnTo>
                    <a:pt x="2553" y="3453"/>
                  </a:lnTo>
                  <a:lnTo>
                    <a:pt x="2490" y="3432"/>
                  </a:lnTo>
                  <a:lnTo>
                    <a:pt x="2490" y="3285"/>
                  </a:lnTo>
                  <a:lnTo>
                    <a:pt x="2449" y="3139"/>
                  </a:lnTo>
                  <a:lnTo>
                    <a:pt x="2428" y="3034"/>
                  </a:lnTo>
                  <a:lnTo>
                    <a:pt x="2386" y="3013"/>
                  </a:lnTo>
                  <a:lnTo>
                    <a:pt x="2302" y="3013"/>
                  </a:lnTo>
                  <a:lnTo>
                    <a:pt x="2239" y="2950"/>
                  </a:lnTo>
                  <a:lnTo>
                    <a:pt x="2239" y="2867"/>
                  </a:lnTo>
                  <a:lnTo>
                    <a:pt x="2177" y="2762"/>
                  </a:lnTo>
                  <a:lnTo>
                    <a:pt x="2135" y="2720"/>
                  </a:lnTo>
                  <a:lnTo>
                    <a:pt x="2093" y="2637"/>
                  </a:lnTo>
                  <a:lnTo>
                    <a:pt x="1988" y="2595"/>
                  </a:lnTo>
                  <a:lnTo>
                    <a:pt x="1967" y="2511"/>
                  </a:lnTo>
                  <a:lnTo>
                    <a:pt x="2072" y="2281"/>
                  </a:lnTo>
                  <a:lnTo>
                    <a:pt x="2072" y="2134"/>
                  </a:lnTo>
                  <a:lnTo>
                    <a:pt x="2135" y="2009"/>
                  </a:lnTo>
                  <a:lnTo>
                    <a:pt x="2302" y="2009"/>
                  </a:lnTo>
                  <a:lnTo>
                    <a:pt x="2407" y="1967"/>
                  </a:lnTo>
                  <a:lnTo>
                    <a:pt x="2490" y="1862"/>
                  </a:lnTo>
                  <a:lnTo>
                    <a:pt x="2449" y="1779"/>
                  </a:lnTo>
                  <a:lnTo>
                    <a:pt x="2511" y="1653"/>
                  </a:lnTo>
                  <a:lnTo>
                    <a:pt x="2449" y="1549"/>
                  </a:lnTo>
                  <a:lnTo>
                    <a:pt x="2449" y="1381"/>
                  </a:lnTo>
                  <a:lnTo>
                    <a:pt x="2428" y="1297"/>
                  </a:lnTo>
                  <a:lnTo>
                    <a:pt x="2218" y="1256"/>
                  </a:lnTo>
                  <a:lnTo>
                    <a:pt x="2009" y="1046"/>
                  </a:lnTo>
                  <a:lnTo>
                    <a:pt x="1905" y="963"/>
                  </a:lnTo>
                  <a:lnTo>
                    <a:pt x="1863" y="984"/>
                  </a:lnTo>
                  <a:lnTo>
                    <a:pt x="1716" y="1046"/>
                  </a:lnTo>
                  <a:lnTo>
                    <a:pt x="1653" y="1130"/>
                  </a:lnTo>
                  <a:lnTo>
                    <a:pt x="1612" y="1235"/>
                  </a:lnTo>
                  <a:lnTo>
                    <a:pt x="1591" y="1088"/>
                  </a:lnTo>
                  <a:lnTo>
                    <a:pt x="1612" y="921"/>
                  </a:lnTo>
                  <a:lnTo>
                    <a:pt x="1674" y="816"/>
                  </a:lnTo>
                  <a:lnTo>
                    <a:pt x="1612" y="628"/>
                  </a:lnTo>
                  <a:lnTo>
                    <a:pt x="1507" y="565"/>
                  </a:lnTo>
                  <a:lnTo>
                    <a:pt x="1298" y="419"/>
                  </a:lnTo>
                  <a:lnTo>
                    <a:pt x="1151" y="251"/>
                  </a:lnTo>
                  <a:lnTo>
                    <a:pt x="1130" y="147"/>
                  </a:lnTo>
                  <a:lnTo>
                    <a:pt x="1026" y="42"/>
                  </a:lnTo>
                  <a:lnTo>
                    <a:pt x="921" y="21"/>
                  </a:lnTo>
                  <a:lnTo>
                    <a:pt x="879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0" name="Google Shape;2613;p78"/>
            <p:cNvSpPr/>
            <p:nvPr/>
          </p:nvSpPr>
          <p:spPr>
            <a:xfrm>
              <a:off x="3250041" y="3063487"/>
              <a:ext cx="91450" cy="78538"/>
            </a:xfrm>
            <a:custGeom>
              <a:avLst/>
              <a:gdLst/>
              <a:ahLst/>
              <a:cxnLst/>
              <a:rect l="l" t="t" r="r" b="b"/>
              <a:pathLst>
                <a:path w="7680" h="6906" extrusionOk="0">
                  <a:moveTo>
                    <a:pt x="1988" y="0"/>
                  </a:moveTo>
                  <a:lnTo>
                    <a:pt x="1821" y="63"/>
                  </a:lnTo>
                  <a:lnTo>
                    <a:pt x="1674" y="251"/>
                  </a:lnTo>
                  <a:lnTo>
                    <a:pt x="1695" y="377"/>
                  </a:lnTo>
                  <a:lnTo>
                    <a:pt x="1758" y="440"/>
                  </a:lnTo>
                  <a:lnTo>
                    <a:pt x="1863" y="356"/>
                  </a:lnTo>
                  <a:lnTo>
                    <a:pt x="1967" y="377"/>
                  </a:lnTo>
                  <a:lnTo>
                    <a:pt x="2072" y="461"/>
                  </a:lnTo>
                  <a:lnTo>
                    <a:pt x="2030" y="544"/>
                  </a:lnTo>
                  <a:lnTo>
                    <a:pt x="1925" y="565"/>
                  </a:lnTo>
                  <a:lnTo>
                    <a:pt x="1821" y="523"/>
                  </a:lnTo>
                  <a:lnTo>
                    <a:pt x="1779" y="482"/>
                  </a:lnTo>
                  <a:lnTo>
                    <a:pt x="1758" y="523"/>
                  </a:lnTo>
                  <a:lnTo>
                    <a:pt x="1758" y="565"/>
                  </a:lnTo>
                  <a:lnTo>
                    <a:pt x="1611" y="649"/>
                  </a:lnTo>
                  <a:lnTo>
                    <a:pt x="1360" y="670"/>
                  </a:lnTo>
                  <a:lnTo>
                    <a:pt x="1088" y="774"/>
                  </a:lnTo>
                  <a:lnTo>
                    <a:pt x="1026" y="879"/>
                  </a:lnTo>
                  <a:lnTo>
                    <a:pt x="1026" y="984"/>
                  </a:lnTo>
                  <a:lnTo>
                    <a:pt x="1088" y="1088"/>
                  </a:lnTo>
                  <a:lnTo>
                    <a:pt x="1088" y="1318"/>
                  </a:lnTo>
                  <a:lnTo>
                    <a:pt x="1130" y="1486"/>
                  </a:lnTo>
                  <a:lnTo>
                    <a:pt x="1151" y="1611"/>
                  </a:lnTo>
                  <a:lnTo>
                    <a:pt x="1067" y="1800"/>
                  </a:lnTo>
                  <a:lnTo>
                    <a:pt x="879" y="1925"/>
                  </a:lnTo>
                  <a:lnTo>
                    <a:pt x="775" y="1904"/>
                  </a:lnTo>
                  <a:lnTo>
                    <a:pt x="775" y="1737"/>
                  </a:lnTo>
                  <a:lnTo>
                    <a:pt x="649" y="1611"/>
                  </a:lnTo>
                  <a:lnTo>
                    <a:pt x="628" y="1486"/>
                  </a:lnTo>
                  <a:lnTo>
                    <a:pt x="733" y="1402"/>
                  </a:lnTo>
                  <a:lnTo>
                    <a:pt x="754" y="1318"/>
                  </a:lnTo>
                  <a:lnTo>
                    <a:pt x="963" y="1109"/>
                  </a:lnTo>
                  <a:lnTo>
                    <a:pt x="963" y="942"/>
                  </a:lnTo>
                  <a:lnTo>
                    <a:pt x="879" y="795"/>
                  </a:lnTo>
                  <a:lnTo>
                    <a:pt x="921" y="754"/>
                  </a:lnTo>
                  <a:lnTo>
                    <a:pt x="879" y="670"/>
                  </a:lnTo>
                  <a:lnTo>
                    <a:pt x="816" y="628"/>
                  </a:lnTo>
                  <a:lnTo>
                    <a:pt x="754" y="523"/>
                  </a:lnTo>
                  <a:lnTo>
                    <a:pt x="775" y="440"/>
                  </a:lnTo>
                  <a:lnTo>
                    <a:pt x="921" y="377"/>
                  </a:lnTo>
                  <a:lnTo>
                    <a:pt x="1067" y="356"/>
                  </a:lnTo>
                  <a:lnTo>
                    <a:pt x="1172" y="210"/>
                  </a:lnTo>
                  <a:lnTo>
                    <a:pt x="1130" y="210"/>
                  </a:lnTo>
                  <a:lnTo>
                    <a:pt x="1088" y="230"/>
                  </a:lnTo>
                  <a:lnTo>
                    <a:pt x="775" y="356"/>
                  </a:lnTo>
                  <a:lnTo>
                    <a:pt x="628" y="628"/>
                  </a:lnTo>
                  <a:lnTo>
                    <a:pt x="565" y="670"/>
                  </a:lnTo>
                  <a:lnTo>
                    <a:pt x="461" y="691"/>
                  </a:lnTo>
                  <a:lnTo>
                    <a:pt x="356" y="837"/>
                  </a:lnTo>
                  <a:lnTo>
                    <a:pt x="293" y="900"/>
                  </a:lnTo>
                  <a:lnTo>
                    <a:pt x="105" y="1172"/>
                  </a:lnTo>
                  <a:lnTo>
                    <a:pt x="84" y="1298"/>
                  </a:lnTo>
                  <a:lnTo>
                    <a:pt x="105" y="1402"/>
                  </a:lnTo>
                  <a:lnTo>
                    <a:pt x="84" y="1590"/>
                  </a:lnTo>
                  <a:lnTo>
                    <a:pt x="0" y="1779"/>
                  </a:lnTo>
                  <a:lnTo>
                    <a:pt x="0" y="1821"/>
                  </a:lnTo>
                  <a:lnTo>
                    <a:pt x="147" y="1821"/>
                  </a:lnTo>
                  <a:lnTo>
                    <a:pt x="398" y="2239"/>
                  </a:lnTo>
                  <a:lnTo>
                    <a:pt x="503" y="2407"/>
                  </a:lnTo>
                  <a:lnTo>
                    <a:pt x="523" y="2511"/>
                  </a:lnTo>
                  <a:lnTo>
                    <a:pt x="461" y="2637"/>
                  </a:lnTo>
                  <a:lnTo>
                    <a:pt x="461" y="2720"/>
                  </a:lnTo>
                  <a:lnTo>
                    <a:pt x="440" y="2762"/>
                  </a:lnTo>
                  <a:lnTo>
                    <a:pt x="440" y="2867"/>
                  </a:lnTo>
                  <a:lnTo>
                    <a:pt x="565" y="2971"/>
                  </a:lnTo>
                  <a:lnTo>
                    <a:pt x="733" y="3034"/>
                  </a:lnTo>
                  <a:lnTo>
                    <a:pt x="837" y="3055"/>
                  </a:lnTo>
                  <a:lnTo>
                    <a:pt x="963" y="3097"/>
                  </a:lnTo>
                  <a:lnTo>
                    <a:pt x="1047" y="3055"/>
                  </a:lnTo>
                  <a:lnTo>
                    <a:pt x="1193" y="3055"/>
                  </a:lnTo>
                  <a:lnTo>
                    <a:pt x="1339" y="3097"/>
                  </a:lnTo>
                  <a:lnTo>
                    <a:pt x="1381" y="3076"/>
                  </a:lnTo>
                  <a:lnTo>
                    <a:pt x="1549" y="3055"/>
                  </a:lnTo>
                  <a:lnTo>
                    <a:pt x="1716" y="3076"/>
                  </a:lnTo>
                  <a:lnTo>
                    <a:pt x="1821" y="3139"/>
                  </a:lnTo>
                  <a:lnTo>
                    <a:pt x="2281" y="3557"/>
                  </a:lnTo>
                  <a:lnTo>
                    <a:pt x="2427" y="3515"/>
                  </a:lnTo>
                  <a:lnTo>
                    <a:pt x="2448" y="3557"/>
                  </a:lnTo>
                  <a:lnTo>
                    <a:pt x="2511" y="3515"/>
                  </a:lnTo>
                  <a:lnTo>
                    <a:pt x="2637" y="3578"/>
                  </a:lnTo>
                  <a:lnTo>
                    <a:pt x="2699" y="3599"/>
                  </a:lnTo>
                  <a:lnTo>
                    <a:pt x="2825" y="3557"/>
                  </a:lnTo>
                  <a:lnTo>
                    <a:pt x="2930" y="3557"/>
                  </a:lnTo>
                  <a:lnTo>
                    <a:pt x="3076" y="3578"/>
                  </a:lnTo>
                  <a:lnTo>
                    <a:pt x="3118" y="3515"/>
                  </a:lnTo>
                  <a:lnTo>
                    <a:pt x="3223" y="3515"/>
                  </a:lnTo>
                  <a:lnTo>
                    <a:pt x="3285" y="3578"/>
                  </a:lnTo>
                  <a:lnTo>
                    <a:pt x="3348" y="3808"/>
                  </a:lnTo>
                  <a:lnTo>
                    <a:pt x="3285" y="3892"/>
                  </a:lnTo>
                  <a:lnTo>
                    <a:pt x="3285" y="3997"/>
                  </a:lnTo>
                  <a:lnTo>
                    <a:pt x="3264" y="4080"/>
                  </a:lnTo>
                  <a:lnTo>
                    <a:pt x="3118" y="4101"/>
                  </a:lnTo>
                  <a:lnTo>
                    <a:pt x="3055" y="4185"/>
                  </a:lnTo>
                  <a:lnTo>
                    <a:pt x="3076" y="4394"/>
                  </a:lnTo>
                  <a:lnTo>
                    <a:pt x="3118" y="4457"/>
                  </a:lnTo>
                  <a:lnTo>
                    <a:pt x="3055" y="4624"/>
                  </a:lnTo>
                  <a:lnTo>
                    <a:pt x="3055" y="4813"/>
                  </a:lnTo>
                  <a:lnTo>
                    <a:pt x="3139" y="4875"/>
                  </a:lnTo>
                  <a:lnTo>
                    <a:pt x="3139" y="4959"/>
                  </a:lnTo>
                  <a:lnTo>
                    <a:pt x="3244" y="5252"/>
                  </a:lnTo>
                  <a:lnTo>
                    <a:pt x="3055" y="5587"/>
                  </a:lnTo>
                  <a:lnTo>
                    <a:pt x="3076" y="5692"/>
                  </a:lnTo>
                  <a:lnTo>
                    <a:pt x="3139" y="5692"/>
                  </a:lnTo>
                  <a:lnTo>
                    <a:pt x="3223" y="5671"/>
                  </a:lnTo>
                  <a:lnTo>
                    <a:pt x="3223" y="5692"/>
                  </a:lnTo>
                  <a:lnTo>
                    <a:pt x="3244" y="5775"/>
                  </a:lnTo>
                  <a:lnTo>
                    <a:pt x="3327" y="5817"/>
                  </a:lnTo>
                  <a:lnTo>
                    <a:pt x="3369" y="5922"/>
                  </a:lnTo>
                  <a:lnTo>
                    <a:pt x="3348" y="5984"/>
                  </a:lnTo>
                  <a:lnTo>
                    <a:pt x="3390" y="6131"/>
                  </a:lnTo>
                  <a:lnTo>
                    <a:pt x="3536" y="6424"/>
                  </a:lnTo>
                  <a:lnTo>
                    <a:pt x="3536" y="6528"/>
                  </a:lnTo>
                  <a:lnTo>
                    <a:pt x="3746" y="6696"/>
                  </a:lnTo>
                  <a:lnTo>
                    <a:pt x="3976" y="6863"/>
                  </a:lnTo>
                  <a:lnTo>
                    <a:pt x="4101" y="6905"/>
                  </a:lnTo>
                  <a:lnTo>
                    <a:pt x="4332" y="6863"/>
                  </a:lnTo>
                  <a:lnTo>
                    <a:pt x="4478" y="6717"/>
                  </a:lnTo>
                  <a:lnTo>
                    <a:pt x="4687" y="6591"/>
                  </a:lnTo>
                  <a:lnTo>
                    <a:pt x="4750" y="6487"/>
                  </a:lnTo>
                  <a:lnTo>
                    <a:pt x="5064" y="6319"/>
                  </a:lnTo>
                  <a:lnTo>
                    <a:pt x="5127" y="6173"/>
                  </a:lnTo>
                  <a:lnTo>
                    <a:pt x="5168" y="6110"/>
                  </a:lnTo>
                  <a:lnTo>
                    <a:pt x="5210" y="6068"/>
                  </a:lnTo>
                  <a:lnTo>
                    <a:pt x="5482" y="6005"/>
                  </a:lnTo>
                  <a:lnTo>
                    <a:pt x="5629" y="5964"/>
                  </a:lnTo>
                  <a:lnTo>
                    <a:pt x="5587" y="5817"/>
                  </a:lnTo>
                  <a:lnTo>
                    <a:pt x="5440" y="5796"/>
                  </a:lnTo>
                  <a:lnTo>
                    <a:pt x="5252" y="5817"/>
                  </a:lnTo>
                  <a:lnTo>
                    <a:pt x="4959" y="5712"/>
                  </a:lnTo>
                  <a:lnTo>
                    <a:pt x="5022" y="5545"/>
                  </a:lnTo>
                  <a:lnTo>
                    <a:pt x="5001" y="5482"/>
                  </a:lnTo>
                  <a:lnTo>
                    <a:pt x="4938" y="5440"/>
                  </a:lnTo>
                  <a:lnTo>
                    <a:pt x="5127" y="5168"/>
                  </a:lnTo>
                  <a:lnTo>
                    <a:pt x="5064" y="5064"/>
                  </a:lnTo>
                  <a:lnTo>
                    <a:pt x="4938" y="4938"/>
                  </a:lnTo>
                  <a:lnTo>
                    <a:pt x="4834" y="4917"/>
                  </a:lnTo>
                  <a:lnTo>
                    <a:pt x="4750" y="4750"/>
                  </a:lnTo>
                  <a:lnTo>
                    <a:pt x="4917" y="4813"/>
                  </a:lnTo>
                  <a:lnTo>
                    <a:pt x="5106" y="4834"/>
                  </a:lnTo>
                  <a:lnTo>
                    <a:pt x="5273" y="4938"/>
                  </a:lnTo>
                  <a:lnTo>
                    <a:pt x="5461" y="4938"/>
                  </a:lnTo>
                  <a:lnTo>
                    <a:pt x="5733" y="4875"/>
                  </a:lnTo>
                  <a:lnTo>
                    <a:pt x="5796" y="4938"/>
                  </a:lnTo>
                  <a:lnTo>
                    <a:pt x="5985" y="4875"/>
                  </a:lnTo>
                  <a:lnTo>
                    <a:pt x="6173" y="4708"/>
                  </a:lnTo>
                  <a:lnTo>
                    <a:pt x="6319" y="4708"/>
                  </a:lnTo>
                  <a:lnTo>
                    <a:pt x="6424" y="4729"/>
                  </a:lnTo>
                  <a:lnTo>
                    <a:pt x="6675" y="4624"/>
                  </a:lnTo>
                  <a:lnTo>
                    <a:pt x="6884" y="4624"/>
                  </a:lnTo>
                  <a:lnTo>
                    <a:pt x="7156" y="4394"/>
                  </a:lnTo>
                  <a:lnTo>
                    <a:pt x="7219" y="4248"/>
                  </a:lnTo>
                  <a:lnTo>
                    <a:pt x="7219" y="4143"/>
                  </a:lnTo>
                  <a:lnTo>
                    <a:pt x="7219" y="4122"/>
                  </a:lnTo>
                  <a:lnTo>
                    <a:pt x="6989" y="3934"/>
                  </a:lnTo>
                  <a:lnTo>
                    <a:pt x="6842" y="3725"/>
                  </a:lnTo>
                  <a:lnTo>
                    <a:pt x="6801" y="3599"/>
                  </a:lnTo>
                  <a:lnTo>
                    <a:pt x="6905" y="3495"/>
                  </a:lnTo>
                  <a:lnTo>
                    <a:pt x="6926" y="3306"/>
                  </a:lnTo>
                  <a:lnTo>
                    <a:pt x="7010" y="3243"/>
                  </a:lnTo>
                  <a:lnTo>
                    <a:pt x="7093" y="3264"/>
                  </a:lnTo>
                  <a:lnTo>
                    <a:pt x="7198" y="3243"/>
                  </a:lnTo>
                  <a:lnTo>
                    <a:pt x="7261" y="3264"/>
                  </a:lnTo>
                  <a:lnTo>
                    <a:pt x="7449" y="3181"/>
                  </a:lnTo>
                  <a:lnTo>
                    <a:pt x="7449" y="3055"/>
                  </a:lnTo>
                  <a:lnTo>
                    <a:pt x="7365" y="2971"/>
                  </a:lnTo>
                  <a:lnTo>
                    <a:pt x="7219" y="2951"/>
                  </a:lnTo>
                  <a:lnTo>
                    <a:pt x="7156" y="2846"/>
                  </a:lnTo>
                  <a:lnTo>
                    <a:pt x="7135" y="2762"/>
                  </a:lnTo>
                  <a:lnTo>
                    <a:pt x="7303" y="2553"/>
                  </a:lnTo>
                  <a:lnTo>
                    <a:pt x="7365" y="2574"/>
                  </a:lnTo>
                  <a:lnTo>
                    <a:pt x="7512" y="2469"/>
                  </a:lnTo>
                  <a:lnTo>
                    <a:pt x="7658" y="2302"/>
                  </a:lnTo>
                  <a:lnTo>
                    <a:pt x="7679" y="2218"/>
                  </a:lnTo>
                  <a:lnTo>
                    <a:pt x="7658" y="2218"/>
                  </a:lnTo>
                  <a:lnTo>
                    <a:pt x="7428" y="2114"/>
                  </a:lnTo>
                  <a:lnTo>
                    <a:pt x="7345" y="2114"/>
                  </a:lnTo>
                  <a:lnTo>
                    <a:pt x="7261" y="2135"/>
                  </a:lnTo>
                  <a:lnTo>
                    <a:pt x="7156" y="2114"/>
                  </a:lnTo>
                  <a:lnTo>
                    <a:pt x="7093" y="2114"/>
                  </a:lnTo>
                  <a:lnTo>
                    <a:pt x="7010" y="2155"/>
                  </a:lnTo>
                  <a:lnTo>
                    <a:pt x="6821" y="2197"/>
                  </a:lnTo>
                  <a:lnTo>
                    <a:pt x="6675" y="2155"/>
                  </a:lnTo>
                  <a:lnTo>
                    <a:pt x="6612" y="2155"/>
                  </a:lnTo>
                  <a:lnTo>
                    <a:pt x="6717" y="2135"/>
                  </a:lnTo>
                  <a:lnTo>
                    <a:pt x="6801" y="2135"/>
                  </a:lnTo>
                  <a:lnTo>
                    <a:pt x="6884" y="2093"/>
                  </a:lnTo>
                  <a:lnTo>
                    <a:pt x="6926" y="2009"/>
                  </a:lnTo>
                  <a:lnTo>
                    <a:pt x="7052" y="1904"/>
                  </a:lnTo>
                  <a:lnTo>
                    <a:pt x="7093" y="1842"/>
                  </a:lnTo>
                  <a:lnTo>
                    <a:pt x="7010" y="1800"/>
                  </a:lnTo>
                  <a:lnTo>
                    <a:pt x="7010" y="1779"/>
                  </a:lnTo>
                  <a:lnTo>
                    <a:pt x="6989" y="1674"/>
                  </a:lnTo>
                  <a:lnTo>
                    <a:pt x="6821" y="1590"/>
                  </a:lnTo>
                  <a:lnTo>
                    <a:pt x="6612" y="1528"/>
                  </a:lnTo>
                  <a:lnTo>
                    <a:pt x="6570" y="1486"/>
                  </a:lnTo>
                  <a:lnTo>
                    <a:pt x="6487" y="1423"/>
                  </a:lnTo>
                  <a:lnTo>
                    <a:pt x="6382" y="1423"/>
                  </a:lnTo>
                  <a:lnTo>
                    <a:pt x="6361" y="1381"/>
                  </a:lnTo>
                  <a:lnTo>
                    <a:pt x="6215" y="1318"/>
                  </a:lnTo>
                  <a:lnTo>
                    <a:pt x="6173" y="1318"/>
                  </a:lnTo>
                  <a:lnTo>
                    <a:pt x="6173" y="1423"/>
                  </a:lnTo>
                  <a:lnTo>
                    <a:pt x="6089" y="1318"/>
                  </a:lnTo>
                  <a:lnTo>
                    <a:pt x="6047" y="1214"/>
                  </a:lnTo>
                  <a:lnTo>
                    <a:pt x="5943" y="1172"/>
                  </a:lnTo>
                  <a:lnTo>
                    <a:pt x="5901" y="1088"/>
                  </a:lnTo>
                  <a:lnTo>
                    <a:pt x="5964" y="1046"/>
                  </a:lnTo>
                  <a:lnTo>
                    <a:pt x="6215" y="1067"/>
                  </a:lnTo>
                  <a:lnTo>
                    <a:pt x="6319" y="984"/>
                  </a:lnTo>
                  <a:lnTo>
                    <a:pt x="6487" y="984"/>
                  </a:lnTo>
                  <a:lnTo>
                    <a:pt x="6487" y="879"/>
                  </a:lnTo>
                  <a:lnTo>
                    <a:pt x="6361" y="900"/>
                  </a:lnTo>
                  <a:lnTo>
                    <a:pt x="6089" y="858"/>
                  </a:lnTo>
                  <a:lnTo>
                    <a:pt x="5901" y="879"/>
                  </a:lnTo>
                  <a:lnTo>
                    <a:pt x="5775" y="879"/>
                  </a:lnTo>
                  <a:lnTo>
                    <a:pt x="5524" y="963"/>
                  </a:lnTo>
                  <a:lnTo>
                    <a:pt x="5440" y="942"/>
                  </a:lnTo>
                  <a:lnTo>
                    <a:pt x="5336" y="942"/>
                  </a:lnTo>
                  <a:lnTo>
                    <a:pt x="5127" y="1088"/>
                  </a:lnTo>
                  <a:lnTo>
                    <a:pt x="5022" y="1109"/>
                  </a:lnTo>
                  <a:lnTo>
                    <a:pt x="4896" y="1172"/>
                  </a:lnTo>
                  <a:lnTo>
                    <a:pt x="4834" y="1256"/>
                  </a:lnTo>
                  <a:lnTo>
                    <a:pt x="4645" y="1277"/>
                  </a:lnTo>
                  <a:lnTo>
                    <a:pt x="4604" y="1298"/>
                  </a:lnTo>
                  <a:lnTo>
                    <a:pt x="4520" y="1277"/>
                  </a:lnTo>
                  <a:lnTo>
                    <a:pt x="4269" y="1088"/>
                  </a:lnTo>
                  <a:lnTo>
                    <a:pt x="4206" y="984"/>
                  </a:lnTo>
                  <a:lnTo>
                    <a:pt x="3871" y="984"/>
                  </a:lnTo>
                  <a:lnTo>
                    <a:pt x="3327" y="1088"/>
                  </a:lnTo>
                  <a:lnTo>
                    <a:pt x="3055" y="1088"/>
                  </a:lnTo>
                  <a:lnTo>
                    <a:pt x="2951" y="1046"/>
                  </a:lnTo>
                  <a:lnTo>
                    <a:pt x="2909" y="963"/>
                  </a:lnTo>
                  <a:lnTo>
                    <a:pt x="2909" y="858"/>
                  </a:lnTo>
                  <a:lnTo>
                    <a:pt x="2972" y="858"/>
                  </a:lnTo>
                  <a:lnTo>
                    <a:pt x="2951" y="733"/>
                  </a:lnTo>
                  <a:lnTo>
                    <a:pt x="2846" y="565"/>
                  </a:lnTo>
                  <a:lnTo>
                    <a:pt x="2741" y="544"/>
                  </a:lnTo>
                  <a:lnTo>
                    <a:pt x="2448" y="565"/>
                  </a:lnTo>
                  <a:lnTo>
                    <a:pt x="2323" y="482"/>
                  </a:lnTo>
                  <a:lnTo>
                    <a:pt x="2239" y="482"/>
                  </a:lnTo>
                  <a:lnTo>
                    <a:pt x="2176" y="523"/>
                  </a:lnTo>
                  <a:lnTo>
                    <a:pt x="2072" y="356"/>
                  </a:lnTo>
                  <a:lnTo>
                    <a:pt x="2072" y="210"/>
                  </a:lnTo>
                  <a:lnTo>
                    <a:pt x="2030" y="21"/>
                  </a:lnTo>
                  <a:lnTo>
                    <a:pt x="1988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1" name="Google Shape;2614;p78"/>
            <p:cNvSpPr/>
            <p:nvPr/>
          </p:nvSpPr>
          <p:spPr>
            <a:xfrm>
              <a:off x="3209425" y="3061815"/>
              <a:ext cx="82733" cy="112565"/>
            </a:xfrm>
            <a:custGeom>
              <a:avLst/>
              <a:gdLst/>
              <a:ahLst/>
              <a:cxnLst/>
              <a:rect l="l" t="t" r="r" b="b"/>
              <a:pathLst>
                <a:path w="6948" h="9898" extrusionOk="0">
                  <a:moveTo>
                    <a:pt x="4353" y="1"/>
                  </a:moveTo>
                  <a:lnTo>
                    <a:pt x="4332" y="64"/>
                  </a:lnTo>
                  <a:lnTo>
                    <a:pt x="4290" y="105"/>
                  </a:lnTo>
                  <a:lnTo>
                    <a:pt x="4227" y="147"/>
                  </a:lnTo>
                  <a:lnTo>
                    <a:pt x="4165" y="168"/>
                  </a:lnTo>
                  <a:lnTo>
                    <a:pt x="4060" y="168"/>
                  </a:lnTo>
                  <a:lnTo>
                    <a:pt x="3976" y="189"/>
                  </a:lnTo>
                  <a:lnTo>
                    <a:pt x="3955" y="252"/>
                  </a:lnTo>
                  <a:lnTo>
                    <a:pt x="3976" y="294"/>
                  </a:lnTo>
                  <a:lnTo>
                    <a:pt x="3955" y="357"/>
                  </a:lnTo>
                  <a:lnTo>
                    <a:pt x="3809" y="419"/>
                  </a:lnTo>
                  <a:lnTo>
                    <a:pt x="3621" y="566"/>
                  </a:lnTo>
                  <a:lnTo>
                    <a:pt x="3495" y="670"/>
                  </a:lnTo>
                  <a:lnTo>
                    <a:pt x="3328" y="691"/>
                  </a:lnTo>
                  <a:lnTo>
                    <a:pt x="2972" y="691"/>
                  </a:lnTo>
                  <a:lnTo>
                    <a:pt x="2867" y="733"/>
                  </a:lnTo>
                  <a:lnTo>
                    <a:pt x="2867" y="817"/>
                  </a:lnTo>
                  <a:lnTo>
                    <a:pt x="2888" y="901"/>
                  </a:lnTo>
                  <a:lnTo>
                    <a:pt x="2888" y="1005"/>
                  </a:lnTo>
                  <a:lnTo>
                    <a:pt x="2805" y="1089"/>
                  </a:lnTo>
                  <a:lnTo>
                    <a:pt x="2721" y="1047"/>
                  </a:lnTo>
                  <a:lnTo>
                    <a:pt x="2763" y="942"/>
                  </a:lnTo>
                  <a:lnTo>
                    <a:pt x="2763" y="921"/>
                  </a:lnTo>
                  <a:lnTo>
                    <a:pt x="2825" y="901"/>
                  </a:lnTo>
                  <a:lnTo>
                    <a:pt x="2700" y="880"/>
                  </a:lnTo>
                  <a:lnTo>
                    <a:pt x="2574" y="817"/>
                  </a:lnTo>
                  <a:lnTo>
                    <a:pt x="2491" y="817"/>
                  </a:lnTo>
                  <a:lnTo>
                    <a:pt x="2302" y="942"/>
                  </a:lnTo>
                  <a:lnTo>
                    <a:pt x="2261" y="1026"/>
                  </a:lnTo>
                  <a:lnTo>
                    <a:pt x="2135" y="1152"/>
                  </a:lnTo>
                  <a:lnTo>
                    <a:pt x="1968" y="1465"/>
                  </a:lnTo>
                  <a:lnTo>
                    <a:pt x="1947" y="1549"/>
                  </a:lnTo>
                  <a:lnTo>
                    <a:pt x="1947" y="1549"/>
                  </a:lnTo>
                  <a:lnTo>
                    <a:pt x="1989" y="1528"/>
                  </a:lnTo>
                  <a:lnTo>
                    <a:pt x="2051" y="1570"/>
                  </a:lnTo>
                  <a:lnTo>
                    <a:pt x="2051" y="1654"/>
                  </a:lnTo>
                  <a:lnTo>
                    <a:pt x="2030" y="1758"/>
                  </a:lnTo>
                  <a:lnTo>
                    <a:pt x="1947" y="1821"/>
                  </a:lnTo>
                  <a:lnTo>
                    <a:pt x="1842" y="1821"/>
                  </a:lnTo>
                  <a:lnTo>
                    <a:pt x="1737" y="1863"/>
                  </a:lnTo>
                  <a:lnTo>
                    <a:pt x="1612" y="1989"/>
                  </a:lnTo>
                  <a:lnTo>
                    <a:pt x="1528" y="2051"/>
                  </a:lnTo>
                  <a:lnTo>
                    <a:pt x="1424" y="2198"/>
                  </a:lnTo>
                  <a:lnTo>
                    <a:pt x="1340" y="2198"/>
                  </a:lnTo>
                  <a:lnTo>
                    <a:pt x="1256" y="2240"/>
                  </a:lnTo>
                  <a:lnTo>
                    <a:pt x="1298" y="2344"/>
                  </a:lnTo>
                  <a:lnTo>
                    <a:pt x="1403" y="2449"/>
                  </a:lnTo>
                  <a:lnTo>
                    <a:pt x="1403" y="2574"/>
                  </a:lnTo>
                  <a:lnTo>
                    <a:pt x="1340" y="2700"/>
                  </a:lnTo>
                  <a:lnTo>
                    <a:pt x="1256" y="2700"/>
                  </a:lnTo>
                  <a:lnTo>
                    <a:pt x="1152" y="2616"/>
                  </a:lnTo>
                  <a:lnTo>
                    <a:pt x="1193" y="2574"/>
                  </a:lnTo>
                  <a:lnTo>
                    <a:pt x="1214" y="2512"/>
                  </a:lnTo>
                  <a:lnTo>
                    <a:pt x="1131" y="2470"/>
                  </a:lnTo>
                  <a:lnTo>
                    <a:pt x="1089" y="2365"/>
                  </a:lnTo>
                  <a:lnTo>
                    <a:pt x="984" y="2261"/>
                  </a:lnTo>
                  <a:lnTo>
                    <a:pt x="942" y="2365"/>
                  </a:lnTo>
                  <a:lnTo>
                    <a:pt x="942" y="2407"/>
                  </a:lnTo>
                  <a:lnTo>
                    <a:pt x="1005" y="2574"/>
                  </a:lnTo>
                  <a:lnTo>
                    <a:pt x="921" y="2721"/>
                  </a:lnTo>
                  <a:lnTo>
                    <a:pt x="901" y="2867"/>
                  </a:lnTo>
                  <a:lnTo>
                    <a:pt x="817" y="2909"/>
                  </a:lnTo>
                  <a:lnTo>
                    <a:pt x="775" y="2909"/>
                  </a:lnTo>
                  <a:lnTo>
                    <a:pt x="691" y="3098"/>
                  </a:lnTo>
                  <a:lnTo>
                    <a:pt x="712" y="3118"/>
                  </a:lnTo>
                  <a:lnTo>
                    <a:pt x="733" y="3244"/>
                  </a:lnTo>
                  <a:lnTo>
                    <a:pt x="733" y="3390"/>
                  </a:lnTo>
                  <a:lnTo>
                    <a:pt x="880" y="3516"/>
                  </a:lnTo>
                  <a:lnTo>
                    <a:pt x="901" y="3516"/>
                  </a:lnTo>
                  <a:lnTo>
                    <a:pt x="942" y="3495"/>
                  </a:lnTo>
                  <a:lnTo>
                    <a:pt x="1005" y="3537"/>
                  </a:lnTo>
                  <a:lnTo>
                    <a:pt x="1005" y="3662"/>
                  </a:lnTo>
                  <a:lnTo>
                    <a:pt x="921" y="3746"/>
                  </a:lnTo>
                  <a:lnTo>
                    <a:pt x="921" y="3809"/>
                  </a:lnTo>
                  <a:lnTo>
                    <a:pt x="1005" y="3872"/>
                  </a:lnTo>
                  <a:lnTo>
                    <a:pt x="1005" y="4039"/>
                  </a:lnTo>
                  <a:lnTo>
                    <a:pt x="921" y="4081"/>
                  </a:lnTo>
                  <a:lnTo>
                    <a:pt x="880" y="4165"/>
                  </a:lnTo>
                  <a:lnTo>
                    <a:pt x="921" y="4186"/>
                  </a:lnTo>
                  <a:lnTo>
                    <a:pt x="984" y="4290"/>
                  </a:lnTo>
                  <a:lnTo>
                    <a:pt x="942" y="4478"/>
                  </a:lnTo>
                  <a:lnTo>
                    <a:pt x="984" y="4771"/>
                  </a:lnTo>
                  <a:lnTo>
                    <a:pt x="901" y="4855"/>
                  </a:lnTo>
                  <a:lnTo>
                    <a:pt x="880" y="4918"/>
                  </a:lnTo>
                  <a:lnTo>
                    <a:pt x="942" y="5022"/>
                  </a:lnTo>
                  <a:lnTo>
                    <a:pt x="1047" y="4981"/>
                  </a:lnTo>
                  <a:lnTo>
                    <a:pt x="1047" y="4981"/>
                  </a:lnTo>
                  <a:lnTo>
                    <a:pt x="1026" y="5064"/>
                  </a:lnTo>
                  <a:lnTo>
                    <a:pt x="1089" y="5127"/>
                  </a:lnTo>
                  <a:lnTo>
                    <a:pt x="1152" y="5127"/>
                  </a:lnTo>
                  <a:lnTo>
                    <a:pt x="1152" y="5190"/>
                  </a:lnTo>
                  <a:lnTo>
                    <a:pt x="1110" y="5274"/>
                  </a:lnTo>
                  <a:lnTo>
                    <a:pt x="1047" y="5378"/>
                  </a:lnTo>
                  <a:lnTo>
                    <a:pt x="817" y="5608"/>
                  </a:lnTo>
                  <a:lnTo>
                    <a:pt x="775" y="5713"/>
                  </a:lnTo>
                  <a:lnTo>
                    <a:pt x="608" y="5859"/>
                  </a:lnTo>
                  <a:lnTo>
                    <a:pt x="398" y="5922"/>
                  </a:lnTo>
                  <a:lnTo>
                    <a:pt x="210" y="6048"/>
                  </a:lnTo>
                  <a:lnTo>
                    <a:pt x="64" y="6278"/>
                  </a:lnTo>
                  <a:lnTo>
                    <a:pt x="43" y="6466"/>
                  </a:lnTo>
                  <a:lnTo>
                    <a:pt x="1" y="6571"/>
                  </a:lnTo>
                  <a:lnTo>
                    <a:pt x="189" y="6655"/>
                  </a:lnTo>
                  <a:lnTo>
                    <a:pt x="377" y="6780"/>
                  </a:lnTo>
                  <a:lnTo>
                    <a:pt x="629" y="6947"/>
                  </a:lnTo>
                  <a:lnTo>
                    <a:pt x="733" y="6947"/>
                  </a:lnTo>
                  <a:lnTo>
                    <a:pt x="880" y="7094"/>
                  </a:lnTo>
                  <a:lnTo>
                    <a:pt x="838" y="7178"/>
                  </a:lnTo>
                  <a:lnTo>
                    <a:pt x="880" y="7261"/>
                  </a:lnTo>
                  <a:lnTo>
                    <a:pt x="1047" y="7282"/>
                  </a:lnTo>
                  <a:lnTo>
                    <a:pt x="1256" y="7366"/>
                  </a:lnTo>
                  <a:lnTo>
                    <a:pt x="1319" y="7408"/>
                  </a:lnTo>
                  <a:lnTo>
                    <a:pt x="1507" y="7471"/>
                  </a:lnTo>
                  <a:lnTo>
                    <a:pt x="1570" y="7387"/>
                  </a:lnTo>
                  <a:lnTo>
                    <a:pt x="1570" y="7282"/>
                  </a:lnTo>
                  <a:lnTo>
                    <a:pt x="1654" y="7199"/>
                  </a:lnTo>
                  <a:lnTo>
                    <a:pt x="1717" y="7199"/>
                  </a:lnTo>
                  <a:lnTo>
                    <a:pt x="1863" y="7282"/>
                  </a:lnTo>
                  <a:lnTo>
                    <a:pt x="1968" y="7303"/>
                  </a:lnTo>
                  <a:lnTo>
                    <a:pt x="1989" y="7387"/>
                  </a:lnTo>
                  <a:lnTo>
                    <a:pt x="2072" y="7429"/>
                  </a:lnTo>
                  <a:lnTo>
                    <a:pt x="2135" y="7429"/>
                  </a:lnTo>
                  <a:lnTo>
                    <a:pt x="2177" y="7512"/>
                  </a:lnTo>
                  <a:lnTo>
                    <a:pt x="2386" y="7575"/>
                  </a:lnTo>
                  <a:lnTo>
                    <a:pt x="2512" y="7596"/>
                  </a:lnTo>
                  <a:lnTo>
                    <a:pt x="2553" y="7638"/>
                  </a:lnTo>
                  <a:lnTo>
                    <a:pt x="2700" y="7805"/>
                  </a:lnTo>
                  <a:lnTo>
                    <a:pt x="2700" y="7910"/>
                  </a:lnTo>
                  <a:lnTo>
                    <a:pt x="2805" y="8098"/>
                  </a:lnTo>
                  <a:lnTo>
                    <a:pt x="2888" y="8098"/>
                  </a:lnTo>
                  <a:lnTo>
                    <a:pt x="3139" y="8203"/>
                  </a:lnTo>
                  <a:lnTo>
                    <a:pt x="3244" y="8349"/>
                  </a:lnTo>
                  <a:lnTo>
                    <a:pt x="3244" y="8517"/>
                  </a:lnTo>
                  <a:lnTo>
                    <a:pt x="3307" y="8517"/>
                  </a:lnTo>
                  <a:lnTo>
                    <a:pt x="3411" y="8559"/>
                  </a:lnTo>
                  <a:lnTo>
                    <a:pt x="3432" y="8684"/>
                  </a:lnTo>
                  <a:lnTo>
                    <a:pt x="3411" y="8768"/>
                  </a:lnTo>
                  <a:lnTo>
                    <a:pt x="3432" y="8852"/>
                  </a:lnTo>
                  <a:lnTo>
                    <a:pt x="3537" y="8872"/>
                  </a:lnTo>
                  <a:lnTo>
                    <a:pt x="3662" y="8852"/>
                  </a:lnTo>
                  <a:lnTo>
                    <a:pt x="3767" y="8872"/>
                  </a:lnTo>
                  <a:lnTo>
                    <a:pt x="3914" y="8872"/>
                  </a:lnTo>
                  <a:lnTo>
                    <a:pt x="3955" y="8831"/>
                  </a:lnTo>
                  <a:lnTo>
                    <a:pt x="4144" y="8747"/>
                  </a:lnTo>
                  <a:lnTo>
                    <a:pt x="4290" y="8768"/>
                  </a:lnTo>
                  <a:lnTo>
                    <a:pt x="4458" y="8852"/>
                  </a:lnTo>
                  <a:lnTo>
                    <a:pt x="4646" y="8747"/>
                  </a:lnTo>
                  <a:lnTo>
                    <a:pt x="4750" y="8747"/>
                  </a:lnTo>
                  <a:lnTo>
                    <a:pt x="4792" y="8831"/>
                  </a:lnTo>
                  <a:lnTo>
                    <a:pt x="4876" y="8831"/>
                  </a:lnTo>
                  <a:lnTo>
                    <a:pt x="4981" y="8872"/>
                  </a:lnTo>
                  <a:lnTo>
                    <a:pt x="5064" y="8956"/>
                  </a:lnTo>
                  <a:lnTo>
                    <a:pt x="5169" y="8935"/>
                  </a:lnTo>
                  <a:lnTo>
                    <a:pt x="5169" y="8998"/>
                  </a:lnTo>
                  <a:lnTo>
                    <a:pt x="4792" y="9626"/>
                  </a:lnTo>
                  <a:lnTo>
                    <a:pt x="4813" y="9709"/>
                  </a:lnTo>
                  <a:lnTo>
                    <a:pt x="4960" y="9688"/>
                  </a:lnTo>
                  <a:lnTo>
                    <a:pt x="5085" y="9688"/>
                  </a:lnTo>
                  <a:lnTo>
                    <a:pt x="5190" y="9772"/>
                  </a:lnTo>
                  <a:lnTo>
                    <a:pt x="5211" y="9898"/>
                  </a:lnTo>
                  <a:lnTo>
                    <a:pt x="5294" y="9584"/>
                  </a:lnTo>
                  <a:lnTo>
                    <a:pt x="5629" y="8370"/>
                  </a:lnTo>
                  <a:lnTo>
                    <a:pt x="5629" y="8308"/>
                  </a:lnTo>
                  <a:lnTo>
                    <a:pt x="5629" y="8098"/>
                  </a:lnTo>
                  <a:lnTo>
                    <a:pt x="5504" y="7847"/>
                  </a:lnTo>
                  <a:lnTo>
                    <a:pt x="5294" y="7680"/>
                  </a:lnTo>
                  <a:lnTo>
                    <a:pt x="5190" y="7533"/>
                  </a:lnTo>
                  <a:lnTo>
                    <a:pt x="5169" y="7219"/>
                  </a:lnTo>
                  <a:lnTo>
                    <a:pt x="5546" y="7094"/>
                  </a:lnTo>
                  <a:lnTo>
                    <a:pt x="5692" y="7199"/>
                  </a:lnTo>
                  <a:lnTo>
                    <a:pt x="5713" y="7094"/>
                  </a:lnTo>
                  <a:lnTo>
                    <a:pt x="5650" y="7010"/>
                  </a:lnTo>
                  <a:lnTo>
                    <a:pt x="5713" y="6968"/>
                  </a:lnTo>
                  <a:lnTo>
                    <a:pt x="5629" y="6801"/>
                  </a:lnTo>
                  <a:lnTo>
                    <a:pt x="5420" y="6738"/>
                  </a:lnTo>
                  <a:lnTo>
                    <a:pt x="5336" y="6592"/>
                  </a:lnTo>
                  <a:lnTo>
                    <a:pt x="5399" y="6424"/>
                  </a:lnTo>
                  <a:lnTo>
                    <a:pt x="6048" y="6424"/>
                  </a:lnTo>
                  <a:lnTo>
                    <a:pt x="6131" y="6341"/>
                  </a:lnTo>
                  <a:lnTo>
                    <a:pt x="6236" y="6341"/>
                  </a:lnTo>
                  <a:lnTo>
                    <a:pt x="6278" y="6383"/>
                  </a:lnTo>
                  <a:lnTo>
                    <a:pt x="6362" y="6383"/>
                  </a:lnTo>
                  <a:lnTo>
                    <a:pt x="6466" y="6257"/>
                  </a:lnTo>
                  <a:lnTo>
                    <a:pt x="6634" y="6215"/>
                  </a:lnTo>
                  <a:lnTo>
                    <a:pt x="6675" y="6320"/>
                  </a:lnTo>
                  <a:lnTo>
                    <a:pt x="6759" y="6424"/>
                  </a:lnTo>
                  <a:lnTo>
                    <a:pt x="6780" y="6550"/>
                  </a:lnTo>
                  <a:lnTo>
                    <a:pt x="6780" y="6696"/>
                  </a:lnTo>
                  <a:lnTo>
                    <a:pt x="6947" y="6675"/>
                  </a:lnTo>
                  <a:lnTo>
                    <a:pt x="6947" y="6571"/>
                  </a:lnTo>
                  <a:lnTo>
                    <a:pt x="6801" y="6278"/>
                  </a:lnTo>
                  <a:lnTo>
                    <a:pt x="6759" y="6131"/>
                  </a:lnTo>
                  <a:lnTo>
                    <a:pt x="6780" y="6069"/>
                  </a:lnTo>
                  <a:lnTo>
                    <a:pt x="6738" y="5964"/>
                  </a:lnTo>
                  <a:lnTo>
                    <a:pt x="6655" y="5922"/>
                  </a:lnTo>
                  <a:lnTo>
                    <a:pt x="6634" y="5839"/>
                  </a:lnTo>
                  <a:lnTo>
                    <a:pt x="6634" y="5818"/>
                  </a:lnTo>
                  <a:lnTo>
                    <a:pt x="6550" y="5839"/>
                  </a:lnTo>
                  <a:lnTo>
                    <a:pt x="6487" y="5839"/>
                  </a:lnTo>
                  <a:lnTo>
                    <a:pt x="6466" y="5734"/>
                  </a:lnTo>
                  <a:lnTo>
                    <a:pt x="6655" y="5399"/>
                  </a:lnTo>
                  <a:lnTo>
                    <a:pt x="6550" y="5106"/>
                  </a:lnTo>
                  <a:lnTo>
                    <a:pt x="6550" y="5022"/>
                  </a:lnTo>
                  <a:lnTo>
                    <a:pt x="6466" y="4960"/>
                  </a:lnTo>
                  <a:lnTo>
                    <a:pt x="6466" y="4771"/>
                  </a:lnTo>
                  <a:lnTo>
                    <a:pt x="6529" y="4604"/>
                  </a:lnTo>
                  <a:lnTo>
                    <a:pt x="6487" y="4541"/>
                  </a:lnTo>
                  <a:lnTo>
                    <a:pt x="6466" y="4332"/>
                  </a:lnTo>
                  <a:lnTo>
                    <a:pt x="6529" y="4248"/>
                  </a:lnTo>
                  <a:lnTo>
                    <a:pt x="6675" y="4227"/>
                  </a:lnTo>
                  <a:lnTo>
                    <a:pt x="6696" y="4144"/>
                  </a:lnTo>
                  <a:lnTo>
                    <a:pt x="6696" y="4039"/>
                  </a:lnTo>
                  <a:lnTo>
                    <a:pt x="6759" y="3955"/>
                  </a:lnTo>
                  <a:lnTo>
                    <a:pt x="6696" y="3725"/>
                  </a:lnTo>
                  <a:lnTo>
                    <a:pt x="6634" y="3662"/>
                  </a:lnTo>
                  <a:lnTo>
                    <a:pt x="6529" y="3662"/>
                  </a:lnTo>
                  <a:lnTo>
                    <a:pt x="6487" y="3725"/>
                  </a:lnTo>
                  <a:lnTo>
                    <a:pt x="6341" y="3704"/>
                  </a:lnTo>
                  <a:lnTo>
                    <a:pt x="6236" y="3704"/>
                  </a:lnTo>
                  <a:lnTo>
                    <a:pt x="6110" y="3746"/>
                  </a:lnTo>
                  <a:lnTo>
                    <a:pt x="6048" y="3725"/>
                  </a:lnTo>
                  <a:lnTo>
                    <a:pt x="5922" y="3662"/>
                  </a:lnTo>
                  <a:lnTo>
                    <a:pt x="5859" y="3704"/>
                  </a:lnTo>
                  <a:lnTo>
                    <a:pt x="5838" y="3662"/>
                  </a:lnTo>
                  <a:lnTo>
                    <a:pt x="5692" y="3704"/>
                  </a:lnTo>
                  <a:lnTo>
                    <a:pt x="5232" y="3286"/>
                  </a:lnTo>
                  <a:lnTo>
                    <a:pt x="5127" y="3223"/>
                  </a:lnTo>
                  <a:lnTo>
                    <a:pt x="4960" y="3202"/>
                  </a:lnTo>
                  <a:lnTo>
                    <a:pt x="4792" y="3223"/>
                  </a:lnTo>
                  <a:lnTo>
                    <a:pt x="4750" y="3244"/>
                  </a:lnTo>
                  <a:lnTo>
                    <a:pt x="4604" y="3202"/>
                  </a:lnTo>
                  <a:lnTo>
                    <a:pt x="4458" y="3202"/>
                  </a:lnTo>
                  <a:lnTo>
                    <a:pt x="4374" y="3244"/>
                  </a:lnTo>
                  <a:lnTo>
                    <a:pt x="4248" y="3202"/>
                  </a:lnTo>
                  <a:lnTo>
                    <a:pt x="4144" y="3181"/>
                  </a:lnTo>
                  <a:lnTo>
                    <a:pt x="3976" y="3118"/>
                  </a:lnTo>
                  <a:lnTo>
                    <a:pt x="3851" y="3014"/>
                  </a:lnTo>
                  <a:lnTo>
                    <a:pt x="3851" y="2909"/>
                  </a:lnTo>
                  <a:lnTo>
                    <a:pt x="3872" y="2867"/>
                  </a:lnTo>
                  <a:lnTo>
                    <a:pt x="3872" y="2784"/>
                  </a:lnTo>
                  <a:lnTo>
                    <a:pt x="3934" y="2658"/>
                  </a:lnTo>
                  <a:lnTo>
                    <a:pt x="3914" y="2554"/>
                  </a:lnTo>
                  <a:lnTo>
                    <a:pt x="3809" y="2386"/>
                  </a:lnTo>
                  <a:lnTo>
                    <a:pt x="3558" y="1968"/>
                  </a:lnTo>
                  <a:lnTo>
                    <a:pt x="3411" y="1968"/>
                  </a:lnTo>
                  <a:lnTo>
                    <a:pt x="3411" y="1926"/>
                  </a:lnTo>
                  <a:lnTo>
                    <a:pt x="3495" y="1737"/>
                  </a:lnTo>
                  <a:lnTo>
                    <a:pt x="3516" y="1549"/>
                  </a:lnTo>
                  <a:lnTo>
                    <a:pt x="3495" y="1445"/>
                  </a:lnTo>
                  <a:lnTo>
                    <a:pt x="3516" y="1319"/>
                  </a:lnTo>
                  <a:lnTo>
                    <a:pt x="3704" y="1047"/>
                  </a:lnTo>
                  <a:lnTo>
                    <a:pt x="3767" y="984"/>
                  </a:lnTo>
                  <a:lnTo>
                    <a:pt x="3872" y="838"/>
                  </a:lnTo>
                  <a:lnTo>
                    <a:pt x="3976" y="817"/>
                  </a:lnTo>
                  <a:lnTo>
                    <a:pt x="4039" y="775"/>
                  </a:lnTo>
                  <a:lnTo>
                    <a:pt x="4186" y="503"/>
                  </a:lnTo>
                  <a:lnTo>
                    <a:pt x="4499" y="377"/>
                  </a:lnTo>
                  <a:lnTo>
                    <a:pt x="4541" y="357"/>
                  </a:lnTo>
                  <a:lnTo>
                    <a:pt x="4604" y="357"/>
                  </a:lnTo>
                  <a:lnTo>
                    <a:pt x="4667" y="294"/>
                  </a:lnTo>
                  <a:lnTo>
                    <a:pt x="4688" y="210"/>
                  </a:lnTo>
                  <a:lnTo>
                    <a:pt x="4646" y="147"/>
                  </a:lnTo>
                  <a:lnTo>
                    <a:pt x="4437" y="43"/>
                  </a:lnTo>
                  <a:lnTo>
                    <a:pt x="4353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2" name="Google Shape;2615;p78"/>
            <p:cNvSpPr/>
            <p:nvPr/>
          </p:nvSpPr>
          <p:spPr>
            <a:xfrm>
              <a:off x="3195231" y="3136533"/>
              <a:ext cx="40867" cy="42852"/>
            </a:xfrm>
            <a:custGeom>
              <a:avLst/>
              <a:gdLst/>
              <a:ahLst/>
              <a:cxnLst/>
              <a:rect l="l" t="t" r="r" b="b"/>
              <a:pathLst>
                <a:path w="3432" h="3768" extrusionOk="0">
                  <a:moveTo>
                    <a:pt x="1193" y="1"/>
                  </a:moveTo>
                  <a:lnTo>
                    <a:pt x="1172" y="168"/>
                  </a:lnTo>
                  <a:lnTo>
                    <a:pt x="1025" y="168"/>
                  </a:lnTo>
                  <a:lnTo>
                    <a:pt x="732" y="336"/>
                  </a:lnTo>
                  <a:lnTo>
                    <a:pt x="607" y="377"/>
                  </a:lnTo>
                  <a:lnTo>
                    <a:pt x="440" y="440"/>
                  </a:lnTo>
                  <a:lnTo>
                    <a:pt x="523" y="587"/>
                  </a:lnTo>
                  <a:lnTo>
                    <a:pt x="523" y="649"/>
                  </a:lnTo>
                  <a:lnTo>
                    <a:pt x="565" y="733"/>
                  </a:lnTo>
                  <a:lnTo>
                    <a:pt x="544" y="901"/>
                  </a:lnTo>
                  <a:lnTo>
                    <a:pt x="335" y="1131"/>
                  </a:lnTo>
                  <a:lnTo>
                    <a:pt x="314" y="1235"/>
                  </a:lnTo>
                  <a:lnTo>
                    <a:pt x="356" y="1277"/>
                  </a:lnTo>
                  <a:lnTo>
                    <a:pt x="251" y="1445"/>
                  </a:lnTo>
                  <a:lnTo>
                    <a:pt x="126" y="1465"/>
                  </a:lnTo>
                  <a:lnTo>
                    <a:pt x="21" y="1591"/>
                  </a:lnTo>
                  <a:lnTo>
                    <a:pt x="84" y="1696"/>
                  </a:lnTo>
                  <a:lnTo>
                    <a:pt x="126" y="1800"/>
                  </a:lnTo>
                  <a:lnTo>
                    <a:pt x="105" y="1905"/>
                  </a:lnTo>
                  <a:lnTo>
                    <a:pt x="126" y="2072"/>
                  </a:lnTo>
                  <a:lnTo>
                    <a:pt x="84" y="2198"/>
                  </a:lnTo>
                  <a:lnTo>
                    <a:pt x="0" y="2261"/>
                  </a:lnTo>
                  <a:lnTo>
                    <a:pt x="84" y="2323"/>
                  </a:lnTo>
                  <a:lnTo>
                    <a:pt x="209" y="2386"/>
                  </a:lnTo>
                  <a:lnTo>
                    <a:pt x="314" y="2491"/>
                  </a:lnTo>
                  <a:lnTo>
                    <a:pt x="419" y="2574"/>
                  </a:lnTo>
                  <a:lnTo>
                    <a:pt x="440" y="2533"/>
                  </a:lnTo>
                  <a:lnTo>
                    <a:pt x="502" y="2386"/>
                  </a:lnTo>
                  <a:lnTo>
                    <a:pt x="544" y="2323"/>
                  </a:lnTo>
                  <a:lnTo>
                    <a:pt x="628" y="2219"/>
                  </a:lnTo>
                  <a:lnTo>
                    <a:pt x="628" y="2323"/>
                  </a:lnTo>
                  <a:lnTo>
                    <a:pt x="649" y="2428"/>
                  </a:lnTo>
                  <a:lnTo>
                    <a:pt x="649" y="2365"/>
                  </a:lnTo>
                  <a:lnTo>
                    <a:pt x="649" y="2282"/>
                  </a:lnTo>
                  <a:lnTo>
                    <a:pt x="712" y="2282"/>
                  </a:lnTo>
                  <a:lnTo>
                    <a:pt x="732" y="2428"/>
                  </a:lnTo>
                  <a:lnTo>
                    <a:pt x="712" y="2595"/>
                  </a:lnTo>
                  <a:lnTo>
                    <a:pt x="712" y="2700"/>
                  </a:lnTo>
                  <a:lnTo>
                    <a:pt x="649" y="2826"/>
                  </a:lnTo>
                  <a:lnTo>
                    <a:pt x="502" y="2951"/>
                  </a:lnTo>
                  <a:lnTo>
                    <a:pt x="544" y="2993"/>
                  </a:lnTo>
                  <a:lnTo>
                    <a:pt x="607" y="3139"/>
                  </a:lnTo>
                  <a:lnTo>
                    <a:pt x="502" y="3202"/>
                  </a:lnTo>
                  <a:lnTo>
                    <a:pt x="398" y="3328"/>
                  </a:lnTo>
                  <a:lnTo>
                    <a:pt x="419" y="3432"/>
                  </a:lnTo>
                  <a:lnTo>
                    <a:pt x="523" y="3432"/>
                  </a:lnTo>
                  <a:lnTo>
                    <a:pt x="649" y="3370"/>
                  </a:lnTo>
                  <a:lnTo>
                    <a:pt x="712" y="3453"/>
                  </a:lnTo>
                  <a:lnTo>
                    <a:pt x="879" y="3516"/>
                  </a:lnTo>
                  <a:lnTo>
                    <a:pt x="984" y="3537"/>
                  </a:lnTo>
                  <a:lnTo>
                    <a:pt x="1151" y="3767"/>
                  </a:lnTo>
                  <a:lnTo>
                    <a:pt x="1235" y="3767"/>
                  </a:lnTo>
                  <a:lnTo>
                    <a:pt x="1339" y="3662"/>
                  </a:lnTo>
                  <a:lnTo>
                    <a:pt x="1779" y="2721"/>
                  </a:lnTo>
                  <a:lnTo>
                    <a:pt x="1883" y="2637"/>
                  </a:lnTo>
                  <a:lnTo>
                    <a:pt x="2448" y="2470"/>
                  </a:lnTo>
                  <a:lnTo>
                    <a:pt x="2720" y="2282"/>
                  </a:lnTo>
                  <a:lnTo>
                    <a:pt x="3118" y="1905"/>
                  </a:lnTo>
                  <a:lnTo>
                    <a:pt x="3264" y="1549"/>
                  </a:lnTo>
                  <a:lnTo>
                    <a:pt x="3369" y="1549"/>
                  </a:lnTo>
                  <a:lnTo>
                    <a:pt x="3390" y="1486"/>
                  </a:lnTo>
                  <a:lnTo>
                    <a:pt x="3432" y="1361"/>
                  </a:lnTo>
                  <a:lnTo>
                    <a:pt x="3390" y="1235"/>
                  </a:lnTo>
                  <a:lnTo>
                    <a:pt x="3285" y="1026"/>
                  </a:lnTo>
                  <a:lnTo>
                    <a:pt x="3285" y="963"/>
                  </a:lnTo>
                  <a:lnTo>
                    <a:pt x="3264" y="859"/>
                  </a:lnTo>
                  <a:lnTo>
                    <a:pt x="3181" y="817"/>
                  </a:lnTo>
                  <a:lnTo>
                    <a:pt x="3160" y="733"/>
                  </a:lnTo>
                  <a:lnTo>
                    <a:pt x="3055" y="712"/>
                  </a:lnTo>
                  <a:lnTo>
                    <a:pt x="2909" y="629"/>
                  </a:lnTo>
                  <a:lnTo>
                    <a:pt x="2846" y="629"/>
                  </a:lnTo>
                  <a:lnTo>
                    <a:pt x="2762" y="712"/>
                  </a:lnTo>
                  <a:lnTo>
                    <a:pt x="2762" y="817"/>
                  </a:lnTo>
                  <a:lnTo>
                    <a:pt x="2699" y="901"/>
                  </a:lnTo>
                  <a:lnTo>
                    <a:pt x="2511" y="838"/>
                  </a:lnTo>
                  <a:lnTo>
                    <a:pt x="2448" y="796"/>
                  </a:lnTo>
                  <a:lnTo>
                    <a:pt x="2239" y="712"/>
                  </a:lnTo>
                  <a:lnTo>
                    <a:pt x="2072" y="691"/>
                  </a:lnTo>
                  <a:lnTo>
                    <a:pt x="2030" y="608"/>
                  </a:lnTo>
                  <a:lnTo>
                    <a:pt x="2072" y="524"/>
                  </a:lnTo>
                  <a:lnTo>
                    <a:pt x="1925" y="377"/>
                  </a:lnTo>
                  <a:lnTo>
                    <a:pt x="1821" y="377"/>
                  </a:lnTo>
                  <a:lnTo>
                    <a:pt x="1569" y="210"/>
                  </a:lnTo>
                  <a:lnTo>
                    <a:pt x="1381" y="85"/>
                  </a:lnTo>
                  <a:lnTo>
                    <a:pt x="1193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3" name="Google Shape;2616;p78"/>
            <p:cNvSpPr/>
            <p:nvPr/>
          </p:nvSpPr>
          <p:spPr>
            <a:xfrm>
              <a:off x="3192980" y="3146290"/>
              <a:ext cx="88711" cy="124938"/>
            </a:xfrm>
            <a:custGeom>
              <a:avLst/>
              <a:gdLst/>
              <a:ahLst/>
              <a:cxnLst/>
              <a:rect l="l" t="t" r="r" b="b"/>
              <a:pathLst>
                <a:path w="7450" h="10986" extrusionOk="0">
                  <a:moveTo>
                    <a:pt x="3453" y="1"/>
                  </a:moveTo>
                  <a:lnTo>
                    <a:pt x="3474" y="105"/>
                  </a:lnTo>
                  <a:lnTo>
                    <a:pt x="3474" y="168"/>
                  </a:lnTo>
                  <a:lnTo>
                    <a:pt x="3579" y="377"/>
                  </a:lnTo>
                  <a:lnTo>
                    <a:pt x="3621" y="503"/>
                  </a:lnTo>
                  <a:lnTo>
                    <a:pt x="3579" y="628"/>
                  </a:lnTo>
                  <a:lnTo>
                    <a:pt x="3558" y="691"/>
                  </a:lnTo>
                  <a:lnTo>
                    <a:pt x="3453" y="691"/>
                  </a:lnTo>
                  <a:lnTo>
                    <a:pt x="3307" y="1047"/>
                  </a:lnTo>
                  <a:lnTo>
                    <a:pt x="2909" y="1424"/>
                  </a:lnTo>
                  <a:lnTo>
                    <a:pt x="2637" y="1612"/>
                  </a:lnTo>
                  <a:lnTo>
                    <a:pt x="2072" y="1779"/>
                  </a:lnTo>
                  <a:lnTo>
                    <a:pt x="1968" y="1863"/>
                  </a:lnTo>
                  <a:lnTo>
                    <a:pt x="1528" y="2804"/>
                  </a:lnTo>
                  <a:lnTo>
                    <a:pt x="1424" y="2909"/>
                  </a:lnTo>
                  <a:lnTo>
                    <a:pt x="1340" y="2909"/>
                  </a:lnTo>
                  <a:lnTo>
                    <a:pt x="1173" y="2679"/>
                  </a:lnTo>
                  <a:lnTo>
                    <a:pt x="1068" y="2658"/>
                  </a:lnTo>
                  <a:lnTo>
                    <a:pt x="901" y="2595"/>
                  </a:lnTo>
                  <a:lnTo>
                    <a:pt x="838" y="2512"/>
                  </a:lnTo>
                  <a:lnTo>
                    <a:pt x="712" y="2574"/>
                  </a:lnTo>
                  <a:lnTo>
                    <a:pt x="608" y="2574"/>
                  </a:lnTo>
                  <a:lnTo>
                    <a:pt x="587" y="2470"/>
                  </a:lnTo>
                  <a:lnTo>
                    <a:pt x="691" y="2344"/>
                  </a:lnTo>
                  <a:lnTo>
                    <a:pt x="796" y="2281"/>
                  </a:lnTo>
                  <a:lnTo>
                    <a:pt x="733" y="2135"/>
                  </a:lnTo>
                  <a:lnTo>
                    <a:pt x="691" y="2093"/>
                  </a:lnTo>
                  <a:lnTo>
                    <a:pt x="398" y="2240"/>
                  </a:lnTo>
                  <a:lnTo>
                    <a:pt x="294" y="2344"/>
                  </a:lnTo>
                  <a:lnTo>
                    <a:pt x="105" y="2512"/>
                  </a:lnTo>
                  <a:lnTo>
                    <a:pt x="64" y="2679"/>
                  </a:lnTo>
                  <a:lnTo>
                    <a:pt x="1" y="2784"/>
                  </a:lnTo>
                  <a:lnTo>
                    <a:pt x="22" y="2825"/>
                  </a:lnTo>
                  <a:lnTo>
                    <a:pt x="105" y="2909"/>
                  </a:lnTo>
                  <a:lnTo>
                    <a:pt x="126" y="2993"/>
                  </a:lnTo>
                  <a:lnTo>
                    <a:pt x="64" y="3035"/>
                  </a:lnTo>
                  <a:lnTo>
                    <a:pt x="64" y="3097"/>
                  </a:lnTo>
                  <a:lnTo>
                    <a:pt x="189" y="3202"/>
                  </a:lnTo>
                  <a:lnTo>
                    <a:pt x="273" y="3348"/>
                  </a:lnTo>
                  <a:lnTo>
                    <a:pt x="231" y="3495"/>
                  </a:lnTo>
                  <a:lnTo>
                    <a:pt x="168" y="3495"/>
                  </a:lnTo>
                  <a:lnTo>
                    <a:pt x="85" y="3516"/>
                  </a:lnTo>
                  <a:lnTo>
                    <a:pt x="22" y="3621"/>
                  </a:lnTo>
                  <a:lnTo>
                    <a:pt x="126" y="3704"/>
                  </a:lnTo>
                  <a:lnTo>
                    <a:pt x="231" y="3746"/>
                  </a:lnTo>
                  <a:lnTo>
                    <a:pt x="419" y="3872"/>
                  </a:lnTo>
                  <a:lnTo>
                    <a:pt x="587" y="3913"/>
                  </a:lnTo>
                  <a:lnTo>
                    <a:pt x="817" y="4060"/>
                  </a:lnTo>
                  <a:lnTo>
                    <a:pt x="921" y="4081"/>
                  </a:lnTo>
                  <a:lnTo>
                    <a:pt x="963" y="4185"/>
                  </a:lnTo>
                  <a:lnTo>
                    <a:pt x="1068" y="4374"/>
                  </a:lnTo>
                  <a:lnTo>
                    <a:pt x="1110" y="4541"/>
                  </a:lnTo>
                  <a:lnTo>
                    <a:pt x="1173" y="4667"/>
                  </a:lnTo>
                  <a:lnTo>
                    <a:pt x="1424" y="4771"/>
                  </a:lnTo>
                  <a:lnTo>
                    <a:pt x="1486" y="4960"/>
                  </a:lnTo>
                  <a:lnTo>
                    <a:pt x="1549" y="5106"/>
                  </a:lnTo>
                  <a:lnTo>
                    <a:pt x="1591" y="5211"/>
                  </a:lnTo>
                  <a:lnTo>
                    <a:pt x="1633" y="5399"/>
                  </a:lnTo>
                  <a:lnTo>
                    <a:pt x="1696" y="5525"/>
                  </a:lnTo>
                  <a:lnTo>
                    <a:pt x="1800" y="5587"/>
                  </a:lnTo>
                  <a:lnTo>
                    <a:pt x="1905" y="5797"/>
                  </a:lnTo>
                  <a:lnTo>
                    <a:pt x="1905" y="5922"/>
                  </a:lnTo>
                  <a:lnTo>
                    <a:pt x="1884" y="5964"/>
                  </a:lnTo>
                  <a:lnTo>
                    <a:pt x="1989" y="6152"/>
                  </a:lnTo>
                  <a:lnTo>
                    <a:pt x="2177" y="6382"/>
                  </a:lnTo>
                  <a:lnTo>
                    <a:pt x="2219" y="6487"/>
                  </a:lnTo>
                  <a:lnTo>
                    <a:pt x="2198" y="6592"/>
                  </a:lnTo>
                  <a:lnTo>
                    <a:pt x="2219" y="6675"/>
                  </a:lnTo>
                  <a:lnTo>
                    <a:pt x="2302" y="6696"/>
                  </a:lnTo>
                  <a:lnTo>
                    <a:pt x="2491" y="6885"/>
                  </a:lnTo>
                  <a:lnTo>
                    <a:pt x="2533" y="6989"/>
                  </a:lnTo>
                  <a:lnTo>
                    <a:pt x="2574" y="7157"/>
                  </a:lnTo>
                  <a:lnTo>
                    <a:pt x="2616" y="7219"/>
                  </a:lnTo>
                  <a:lnTo>
                    <a:pt x="2784" y="7282"/>
                  </a:lnTo>
                  <a:lnTo>
                    <a:pt x="2805" y="7408"/>
                  </a:lnTo>
                  <a:lnTo>
                    <a:pt x="2951" y="7680"/>
                  </a:lnTo>
                  <a:lnTo>
                    <a:pt x="3014" y="7805"/>
                  </a:lnTo>
                  <a:lnTo>
                    <a:pt x="3202" y="8056"/>
                  </a:lnTo>
                  <a:lnTo>
                    <a:pt x="3202" y="8203"/>
                  </a:lnTo>
                  <a:lnTo>
                    <a:pt x="3139" y="8203"/>
                  </a:lnTo>
                  <a:lnTo>
                    <a:pt x="3098" y="8161"/>
                  </a:lnTo>
                  <a:lnTo>
                    <a:pt x="3098" y="8224"/>
                  </a:lnTo>
                  <a:lnTo>
                    <a:pt x="3118" y="8328"/>
                  </a:lnTo>
                  <a:lnTo>
                    <a:pt x="3118" y="8412"/>
                  </a:lnTo>
                  <a:lnTo>
                    <a:pt x="3160" y="8412"/>
                  </a:lnTo>
                  <a:lnTo>
                    <a:pt x="3244" y="8454"/>
                  </a:lnTo>
                  <a:lnTo>
                    <a:pt x="3265" y="8538"/>
                  </a:lnTo>
                  <a:lnTo>
                    <a:pt x="3244" y="8579"/>
                  </a:lnTo>
                  <a:lnTo>
                    <a:pt x="3432" y="8726"/>
                  </a:lnTo>
                  <a:lnTo>
                    <a:pt x="3621" y="8789"/>
                  </a:lnTo>
                  <a:lnTo>
                    <a:pt x="3642" y="8872"/>
                  </a:lnTo>
                  <a:lnTo>
                    <a:pt x="3725" y="8977"/>
                  </a:lnTo>
                  <a:lnTo>
                    <a:pt x="3830" y="8998"/>
                  </a:lnTo>
                  <a:lnTo>
                    <a:pt x="3872" y="9061"/>
                  </a:lnTo>
                  <a:lnTo>
                    <a:pt x="3893" y="9165"/>
                  </a:lnTo>
                  <a:lnTo>
                    <a:pt x="3976" y="9207"/>
                  </a:lnTo>
                  <a:lnTo>
                    <a:pt x="4165" y="9186"/>
                  </a:lnTo>
                  <a:lnTo>
                    <a:pt x="4206" y="9144"/>
                  </a:lnTo>
                  <a:lnTo>
                    <a:pt x="4186" y="9207"/>
                  </a:lnTo>
                  <a:lnTo>
                    <a:pt x="4269" y="9354"/>
                  </a:lnTo>
                  <a:lnTo>
                    <a:pt x="4458" y="9416"/>
                  </a:lnTo>
                  <a:lnTo>
                    <a:pt x="4562" y="9500"/>
                  </a:lnTo>
                  <a:lnTo>
                    <a:pt x="4562" y="9605"/>
                  </a:lnTo>
                  <a:lnTo>
                    <a:pt x="4667" y="9667"/>
                  </a:lnTo>
                  <a:lnTo>
                    <a:pt x="4792" y="9709"/>
                  </a:lnTo>
                  <a:lnTo>
                    <a:pt x="4834" y="9688"/>
                  </a:lnTo>
                  <a:lnTo>
                    <a:pt x="4939" y="9709"/>
                  </a:lnTo>
                  <a:lnTo>
                    <a:pt x="5148" y="9835"/>
                  </a:lnTo>
                  <a:lnTo>
                    <a:pt x="5315" y="9919"/>
                  </a:lnTo>
                  <a:lnTo>
                    <a:pt x="5420" y="9919"/>
                  </a:lnTo>
                  <a:lnTo>
                    <a:pt x="5462" y="9939"/>
                  </a:lnTo>
                  <a:lnTo>
                    <a:pt x="5504" y="10023"/>
                  </a:lnTo>
                  <a:lnTo>
                    <a:pt x="5650" y="10128"/>
                  </a:lnTo>
                  <a:lnTo>
                    <a:pt x="5755" y="10191"/>
                  </a:lnTo>
                  <a:lnTo>
                    <a:pt x="5859" y="10316"/>
                  </a:lnTo>
                  <a:lnTo>
                    <a:pt x="5943" y="10337"/>
                  </a:lnTo>
                  <a:lnTo>
                    <a:pt x="5985" y="10421"/>
                  </a:lnTo>
                  <a:lnTo>
                    <a:pt x="5964" y="10463"/>
                  </a:lnTo>
                  <a:lnTo>
                    <a:pt x="5964" y="10546"/>
                  </a:lnTo>
                  <a:lnTo>
                    <a:pt x="6090" y="10567"/>
                  </a:lnTo>
                  <a:lnTo>
                    <a:pt x="6236" y="10630"/>
                  </a:lnTo>
                  <a:lnTo>
                    <a:pt x="6403" y="10776"/>
                  </a:lnTo>
                  <a:lnTo>
                    <a:pt x="6550" y="10944"/>
                  </a:lnTo>
                  <a:lnTo>
                    <a:pt x="6655" y="10965"/>
                  </a:lnTo>
                  <a:lnTo>
                    <a:pt x="6675" y="10986"/>
                  </a:lnTo>
                  <a:lnTo>
                    <a:pt x="6801" y="10923"/>
                  </a:lnTo>
                  <a:lnTo>
                    <a:pt x="6927" y="10839"/>
                  </a:lnTo>
                  <a:lnTo>
                    <a:pt x="7010" y="10839"/>
                  </a:lnTo>
                  <a:lnTo>
                    <a:pt x="7115" y="10776"/>
                  </a:lnTo>
                  <a:lnTo>
                    <a:pt x="7178" y="10672"/>
                  </a:lnTo>
                  <a:lnTo>
                    <a:pt x="7073" y="10567"/>
                  </a:lnTo>
                  <a:lnTo>
                    <a:pt x="7094" y="10463"/>
                  </a:lnTo>
                  <a:lnTo>
                    <a:pt x="7136" y="10400"/>
                  </a:lnTo>
                  <a:lnTo>
                    <a:pt x="7240" y="10421"/>
                  </a:lnTo>
                  <a:lnTo>
                    <a:pt x="7219" y="10337"/>
                  </a:lnTo>
                  <a:lnTo>
                    <a:pt x="7136" y="10316"/>
                  </a:lnTo>
                  <a:lnTo>
                    <a:pt x="7094" y="10253"/>
                  </a:lnTo>
                  <a:lnTo>
                    <a:pt x="7199" y="10086"/>
                  </a:lnTo>
                  <a:lnTo>
                    <a:pt x="7324" y="10002"/>
                  </a:lnTo>
                  <a:lnTo>
                    <a:pt x="7429" y="9835"/>
                  </a:lnTo>
                  <a:lnTo>
                    <a:pt x="7450" y="9709"/>
                  </a:lnTo>
                  <a:lnTo>
                    <a:pt x="7282" y="9312"/>
                  </a:lnTo>
                  <a:lnTo>
                    <a:pt x="7324" y="9207"/>
                  </a:lnTo>
                  <a:lnTo>
                    <a:pt x="7324" y="9082"/>
                  </a:lnTo>
                  <a:lnTo>
                    <a:pt x="7303" y="8998"/>
                  </a:lnTo>
                  <a:lnTo>
                    <a:pt x="7282" y="8872"/>
                  </a:lnTo>
                  <a:lnTo>
                    <a:pt x="7324" y="8789"/>
                  </a:lnTo>
                  <a:lnTo>
                    <a:pt x="7387" y="8621"/>
                  </a:lnTo>
                  <a:lnTo>
                    <a:pt x="7345" y="8245"/>
                  </a:lnTo>
                  <a:lnTo>
                    <a:pt x="7303" y="8098"/>
                  </a:lnTo>
                  <a:lnTo>
                    <a:pt x="7387" y="7910"/>
                  </a:lnTo>
                  <a:lnTo>
                    <a:pt x="7387" y="7491"/>
                  </a:lnTo>
                  <a:lnTo>
                    <a:pt x="7450" y="7324"/>
                  </a:lnTo>
                  <a:lnTo>
                    <a:pt x="7450" y="7261"/>
                  </a:lnTo>
                  <a:lnTo>
                    <a:pt x="6927" y="6487"/>
                  </a:lnTo>
                  <a:lnTo>
                    <a:pt x="6906" y="6487"/>
                  </a:lnTo>
                  <a:lnTo>
                    <a:pt x="6864" y="6466"/>
                  </a:lnTo>
                  <a:lnTo>
                    <a:pt x="6675" y="6466"/>
                  </a:lnTo>
                  <a:lnTo>
                    <a:pt x="6571" y="6529"/>
                  </a:lnTo>
                  <a:lnTo>
                    <a:pt x="6445" y="6529"/>
                  </a:lnTo>
                  <a:lnTo>
                    <a:pt x="6383" y="6466"/>
                  </a:lnTo>
                  <a:lnTo>
                    <a:pt x="6362" y="6341"/>
                  </a:lnTo>
                  <a:lnTo>
                    <a:pt x="6341" y="6006"/>
                  </a:lnTo>
                  <a:lnTo>
                    <a:pt x="6341" y="5797"/>
                  </a:lnTo>
                  <a:lnTo>
                    <a:pt x="6383" y="5734"/>
                  </a:lnTo>
                  <a:lnTo>
                    <a:pt x="6403" y="5608"/>
                  </a:lnTo>
                  <a:lnTo>
                    <a:pt x="6362" y="5545"/>
                  </a:lnTo>
                  <a:lnTo>
                    <a:pt x="6152" y="5650"/>
                  </a:lnTo>
                  <a:lnTo>
                    <a:pt x="5922" y="5901"/>
                  </a:lnTo>
                  <a:lnTo>
                    <a:pt x="5608" y="5859"/>
                  </a:lnTo>
                  <a:lnTo>
                    <a:pt x="5357" y="5859"/>
                  </a:lnTo>
                  <a:lnTo>
                    <a:pt x="5315" y="5713"/>
                  </a:lnTo>
                  <a:lnTo>
                    <a:pt x="5211" y="5525"/>
                  </a:lnTo>
                  <a:lnTo>
                    <a:pt x="5023" y="5483"/>
                  </a:lnTo>
                  <a:lnTo>
                    <a:pt x="4688" y="5525"/>
                  </a:lnTo>
                  <a:lnTo>
                    <a:pt x="4813" y="5336"/>
                  </a:lnTo>
                  <a:lnTo>
                    <a:pt x="4520" y="4876"/>
                  </a:lnTo>
                  <a:lnTo>
                    <a:pt x="4374" y="4709"/>
                  </a:lnTo>
                  <a:lnTo>
                    <a:pt x="4395" y="4646"/>
                  </a:lnTo>
                  <a:lnTo>
                    <a:pt x="4374" y="4541"/>
                  </a:lnTo>
                  <a:lnTo>
                    <a:pt x="4416" y="4437"/>
                  </a:lnTo>
                  <a:lnTo>
                    <a:pt x="4416" y="4290"/>
                  </a:lnTo>
                  <a:lnTo>
                    <a:pt x="4395" y="4227"/>
                  </a:lnTo>
                  <a:lnTo>
                    <a:pt x="4458" y="4165"/>
                  </a:lnTo>
                  <a:lnTo>
                    <a:pt x="4458" y="4039"/>
                  </a:lnTo>
                  <a:lnTo>
                    <a:pt x="4625" y="3934"/>
                  </a:lnTo>
                  <a:lnTo>
                    <a:pt x="4709" y="3955"/>
                  </a:lnTo>
                  <a:lnTo>
                    <a:pt x="4792" y="3851"/>
                  </a:lnTo>
                  <a:lnTo>
                    <a:pt x="4730" y="3746"/>
                  </a:lnTo>
                  <a:lnTo>
                    <a:pt x="4688" y="3558"/>
                  </a:lnTo>
                  <a:lnTo>
                    <a:pt x="4834" y="3411"/>
                  </a:lnTo>
                  <a:lnTo>
                    <a:pt x="4813" y="3307"/>
                  </a:lnTo>
                  <a:lnTo>
                    <a:pt x="4897" y="3223"/>
                  </a:lnTo>
                  <a:lnTo>
                    <a:pt x="4876" y="3076"/>
                  </a:lnTo>
                  <a:lnTo>
                    <a:pt x="4981" y="3014"/>
                  </a:lnTo>
                  <a:lnTo>
                    <a:pt x="5106" y="2930"/>
                  </a:lnTo>
                  <a:lnTo>
                    <a:pt x="5232" y="2825"/>
                  </a:lnTo>
                  <a:lnTo>
                    <a:pt x="5295" y="2804"/>
                  </a:lnTo>
                  <a:lnTo>
                    <a:pt x="5357" y="2721"/>
                  </a:lnTo>
                  <a:lnTo>
                    <a:pt x="5650" y="2679"/>
                  </a:lnTo>
                  <a:lnTo>
                    <a:pt x="6069" y="2553"/>
                  </a:lnTo>
                  <a:lnTo>
                    <a:pt x="6090" y="2449"/>
                  </a:lnTo>
                  <a:lnTo>
                    <a:pt x="6152" y="2470"/>
                  </a:lnTo>
                  <a:lnTo>
                    <a:pt x="6299" y="2470"/>
                  </a:lnTo>
                  <a:lnTo>
                    <a:pt x="6445" y="2553"/>
                  </a:lnTo>
                  <a:lnTo>
                    <a:pt x="6445" y="2574"/>
                  </a:lnTo>
                  <a:lnTo>
                    <a:pt x="6550" y="2595"/>
                  </a:lnTo>
                  <a:lnTo>
                    <a:pt x="6592" y="2512"/>
                  </a:lnTo>
                  <a:lnTo>
                    <a:pt x="6592" y="2470"/>
                  </a:lnTo>
                  <a:lnTo>
                    <a:pt x="6571" y="2344"/>
                  </a:lnTo>
                  <a:lnTo>
                    <a:pt x="6466" y="2260"/>
                  </a:lnTo>
                  <a:lnTo>
                    <a:pt x="6341" y="2260"/>
                  </a:lnTo>
                  <a:lnTo>
                    <a:pt x="6194" y="2281"/>
                  </a:lnTo>
                  <a:lnTo>
                    <a:pt x="6173" y="2198"/>
                  </a:lnTo>
                  <a:lnTo>
                    <a:pt x="6550" y="1570"/>
                  </a:lnTo>
                  <a:lnTo>
                    <a:pt x="6550" y="1507"/>
                  </a:lnTo>
                  <a:lnTo>
                    <a:pt x="6445" y="1528"/>
                  </a:lnTo>
                  <a:lnTo>
                    <a:pt x="6362" y="1444"/>
                  </a:lnTo>
                  <a:lnTo>
                    <a:pt x="6257" y="1403"/>
                  </a:lnTo>
                  <a:lnTo>
                    <a:pt x="6173" y="1403"/>
                  </a:lnTo>
                  <a:lnTo>
                    <a:pt x="6131" y="1319"/>
                  </a:lnTo>
                  <a:lnTo>
                    <a:pt x="6027" y="1319"/>
                  </a:lnTo>
                  <a:lnTo>
                    <a:pt x="5839" y="1424"/>
                  </a:lnTo>
                  <a:lnTo>
                    <a:pt x="5671" y="1340"/>
                  </a:lnTo>
                  <a:lnTo>
                    <a:pt x="5525" y="1319"/>
                  </a:lnTo>
                  <a:lnTo>
                    <a:pt x="5336" y="1403"/>
                  </a:lnTo>
                  <a:lnTo>
                    <a:pt x="5295" y="1444"/>
                  </a:lnTo>
                  <a:lnTo>
                    <a:pt x="5148" y="1444"/>
                  </a:lnTo>
                  <a:lnTo>
                    <a:pt x="5043" y="1424"/>
                  </a:lnTo>
                  <a:lnTo>
                    <a:pt x="4918" y="1444"/>
                  </a:lnTo>
                  <a:lnTo>
                    <a:pt x="4813" y="1424"/>
                  </a:lnTo>
                  <a:lnTo>
                    <a:pt x="4792" y="1340"/>
                  </a:lnTo>
                  <a:lnTo>
                    <a:pt x="4813" y="1256"/>
                  </a:lnTo>
                  <a:lnTo>
                    <a:pt x="4792" y="1131"/>
                  </a:lnTo>
                  <a:lnTo>
                    <a:pt x="4688" y="1089"/>
                  </a:lnTo>
                  <a:lnTo>
                    <a:pt x="4625" y="1089"/>
                  </a:lnTo>
                  <a:lnTo>
                    <a:pt x="4625" y="921"/>
                  </a:lnTo>
                  <a:lnTo>
                    <a:pt x="4520" y="775"/>
                  </a:lnTo>
                  <a:lnTo>
                    <a:pt x="4269" y="670"/>
                  </a:lnTo>
                  <a:lnTo>
                    <a:pt x="4186" y="670"/>
                  </a:lnTo>
                  <a:lnTo>
                    <a:pt x="4081" y="482"/>
                  </a:lnTo>
                  <a:lnTo>
                    <a:pt x="4081" y="377"/>
                  </a:lnTo>
                  <a:lnTo>
                    <a:pt x="3934" y="210"/>
                  </a:lnTo>
                  <a:lnTo>
                    <a:pt x="3893" y="168"/>
                  </a:lnTo>
                  <a:lnTo>
                    <a:pt x="3767" y="147"/>
                  </a:lnTo>
                  <a:lnTo>
                    <a:pt x="3558" y="84"/>
                  </a:lnTo>
                  <a:lnTo>
                    <a:pt x="3516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4" name="Google Shape;2617;p78"/>
            <p:cNvSpPr/>
            <p:nvPr/>
          </p:nvSpPr>
          <p:spPr>
            <a:xfrm>
              <a:off x="3275452" y="3211250"/>
              <a:ext cx="85722" cy="91389"/>
            </a:xfrm>
            <a:custGeom>
              <a:avLst/>
              <a:gdLst/>
              <a:ahLst/>
              <a:cxnLst/>
              <a:rect l="l" t="t" r="r" b="b"/>
              <a:pathLst>
                <a:path w="7199" h="8036" extrusionOk="0">
                  <a:moveTo>
                    <a:pt x="1967" y="1"/>
                  </a:moveTo>
                  <a:lnTo>
                    <a:pt x="1779" y="85"/>
                  </a:lnTo>
                  <a:lnTo>
                    <a:pt x="1612" y="126"/>
                  </a:lnTo>
                  <a:lnTo>
                    <a:pt x="1319" y="294"/>
                  </a:lnTo>
                  <a:lnTo>
                    <a:pt x="1235" y="545"/>
                  </a:lnTo>
                  <a:lnTo>
                    <a:pt x="1047" y="608"/>
                  </a:lnTo>
                  <a:lnTo>
                    <a:pt x="921" y="608"/>
                  </a:lnTo>
                  <a:lnTo>
                    <a:pt x="796" y="712"/>
                  </a:lnTo>
                  <a:lnTo>
                    <a:pt x="712" y="712"/>
                  </a:lnTo>
                  <a:lnTo>
                    <a:pt x="524" y="775"/>
                  </a:lnTo>
                  <a:lnTo>
                    <a:pt x="1" y="775"/>
                  </a:lnTo>
                  <a:lnTo>
                    <a:pt x="524" y="1549"/>
                  </a:lnTo>
                  <a:lnTo>
                    <a:pt x="524" y="1612"/>
                  </a:lnTo>
                  <a:lnTo>
                    <a:pt x="461" y="1779"/>
                  </a:lnTo>
                  <a:lnTo>
                    <a:pt x="461" y="2198"/>
                  </a:lnTo>
                  <a:lnTo>
                    <a:pt x="377" y="2386"/>
                  </a:lnTo>
                  <a:lnTo>
                    <a:pt x="419" y="2533"/>
                  </a:lnTo>
                  <a:lnTo>
                    <a:pt x="461" y="2909"/>
                  </a:lnTo>
                  <a:lnTo>
                    <a:pt x="398" y="3077"/>
                  </a:lnTo>
                  <a:lnTo>
                    <a:pt x="356" y="3160"/>
                  </a:lnTo>
                  <a:lnTo>
                    <a:pt x="377" y="3286"/>
                  </a:lnTo>
                  <a:lnTo>
                    <a:pt x="398" y="3370"/>
                  </a:lnTo>
                  <a:lnTo>
                    <a:pt x="398" y="3495"/>
                  </a:lnTo>
                  <a:lnTo>
                    <a:pt x="356" y="3600"/>
                  </a:lnTo>
                  <a:lnTo>
                    <a:pt x="524" y="3997"/>
                  </a:lnTo>
                  <a:lnTo>
                    <a:pt x="503" y="4123"/>
                  </a:lnTo>
                  <a:lnTo>
                    <a:pt x="398" y="4290"/>
                  </a:lnTo>
                  <a:lnTo>
                    <a:pt x="273" y="4374"/>
                  </a:lnTo>
                  <a:lnTo>
                    <a:pt x="168" y="4541"/>
                  </a:lnTo>
                  <a:lnTo>
                    <a:pt x="210" y="4604"/>
                  </a:lnTo>
                  <a:lnTo>
                    <a:pt x="293" y="4625"/>
                  </a:lnTo>
                  <a:lnTo>
                    <a:pt x="314" y="4709"/>
                  </a:lnTo>
                  <a:lnTo>
                    <a:pt x="356" y="4709"/>
                  </a:lnTo>
                  <a:lnTo>
                    <a:pt x="356" y="4834"/>
                  </a:lnTo>
                  <a:lnTo>
                    <a:pt x="482" y="4939"/>
                  </a:lnTo>
                  <a:lnTo>
                    <a:pt x="524" y="5002"/>
                  </a:lnTo>
                  <a:lnTo>
                    <a:pt x="565" y="5127"/>
                  </a:lnTo>
                  <a:lnTo>
                    <a:pt x="524" y="5232"/>
                  </a:lnTo>
                  <a:lnTo>
                    <a:pt x="524" y="5274"/>
                  </a:lnTo>
                  <a:lnTo>
                    <a:pt x="586" y="5483"/>
                  </a:lnTo>
                  <a:lnTo>
                    <a:pt x="670" y="5629"/>
                  </a:lnTo>
                  <a:lnTo>
                    <a:pt x="921" y="5839"/>
                  </a:lnTo>
                  <a:lnTo>
                    <a:pt x="942" y="5901"/>
                  </a:lnTo>
                  <a:lnTo>
                    <a:pt x="879" y="6090"/>
                  </a:lnTo>
                  <a:lnTo>
                    <a:pt x="921" y="6194"/>
                  </a:lnTo>
                  <a:lnTo>
                    <a:pt x="775" y="6508"/>
                  </a:lnTo>
                  <a:lnTo>
                    <a:pt x="879" y="6613"/>
                  </a:lnTo>
                  <a:lnTo>
                    <a:pt x="1130" y="6885"/>
                  </a:lnTo>
                  <a:lnTo>
                    <a:pt x="1570" y="8036"/>
                  </a:lnTo>
                  <a:lnTo>
                    <a:pt x="1737" y="8036"/>
                  </a:lnTo>
                  <a:lnTo>
                    <a:pt x="1758" y="7952"/>
                  </a:lnTo>
                  <a:lnTo>
                    <a:pt x="1863" y="7931"/>
                  </a:lnTo>
                  <a:lnTo>
                    <a:pt x="1863" y="7952"/>
                  </a:lnTo>
                  <a:lnTo>
                    <a:pt x="1946" y="7847"/>
                  </a:lnTo>
                  <a:lnTo>
                    <a:pt x="2051" y="7638"/>
                  </a:lnTo>
                  <a:lnTo>
                    <a:pt x="2260" y="7408"/>
                  </a:lnTo>
                  <a:lnTo>
                    <a:pt x="2407" y="7345"/>
                  </a:lnTo>
                  <a:lnTo>
                    <a:pt x="2553" y="7471"/>
                  </a:lnTo>
                  <a:lnTo>
                    <a:pt x="2721" y="7450"/>
                  </a:lnTo>
                  <a:lnTo>
                    <a:pt x="2804" y="7429"/>
                  </a:lnTo>
                  <a:lnTo>
                    <a:pt x="2930" y="7471"/>
                  </a:lnTo>
                  <a:lnTo>
                    <a:pt x="3139" y="7429"/>
                  </a:lnTo>
                  <a:lnTo>
                    <a:pt x="3244" y="7450"/>
                  </a:lnTo>
                  <a:lnTo>
                    <a:pt x="3286" y="7575"/>
                  </a:lnTo>
                  <a:lnTo>
                    <a:pt x="3348" y="7847"/>
                  </a:lnTo>
                  <a:lnTo>
                    <a:pt x="3411" y="7889"/>
                  </a:lnTo>
                  <a:lnTo>
                    <a:pt x="3453" y="7847"/>
                  </a:lnTo>
                  <a:lnTo>
                    <a:pt x="3453" y="7743"/>
                  </a:lnTo>
                  <a:lnTo>
                    <a:pt x="3516" y="7617"/>
                  </a:lnTo>
                  <a:lnTo>
                    <a:pt x="3516" y="7512"/>
                  </a:lnTo>
                  <a:lnTo>
                    <a:pt x="3620" y="7366"/>
                  </a:lnTo>
                  <a:lnTo>
                    <a:pt x="4227" y="7366"/>
                  </a:lnTo>
                  <a:lnTo>
                    <a:pt x="4353" y="7471"/>
                  </a:lnTo>
                  <a:lnTo>
                    <a:pt x="4374" y="7303"/>
                  </a:lnTo>
                  <a:lnTo>
                    <a:pt x="4541" y="6989"/>
                  </a:lnTo>
                  <a:lnTo>
                    <a:pt x="4562" y="6822"/>
                  </a:lnTo>
                  <a:lnTo>
                    <a:pt x="4541" y="6675"/>
                  </a:lnTo>
                  <a:lnTo>
                    <a:pt x="4478" y="6592"/>
                  </a:lnTo>
                  <a:lnTo>
                    <a:pt x="4667" y="6299"/>
                  </a:lnTo>
                  <a:lnTo>
                    <a:pt x="4750" y="6090"/>
                  </a:lnTo>
                  <a:lnTo>
                    <a:pt x="4750" y="5985"/>
                  </a:lnTo>
                  <a:lnTo>
                    <a:pt x="4876" y="5901"/>
                  </a:lnTo>
                  <a:lnTo>
                    <a:pt x="5650" y="5692"/>
                  </a:lnTo>
                  <a:lnTo>
                    <a:pt x="6319" y="5692"/>
                  </a:lnTo>
                  <a:lnTo>
                    <a:pt x="6696" y="5985"/>
                  </a:lnTo>
                  <a:lnTo>
                    <a:pt x="6780" y="5985"/>
                  </a:lnTo>
                  <a:lnTo>
                    <a:pt x="6864" y="6069"/>
                  </a:lnTo>
                  <a:lnTo>
                    <a:pt x="6926" y="5964"/>
                  </a:lnTo>
                  <a:lnTo>
                    <a:pt x="6905" y="5880"/>
                  </a:lnTo>
                  <a:lnTo>
                    <a:pt x="7198" y="5315"/>
                  </a:lnTo>
                  <a:lnTo>
                    <a:pt x="7177" y="5043"/>
                  </a:lnTo>
                  <a:lnTo>
                    <a:pt x="6884" y="4499"/>
                  </a:lnTo>
                  <a:lnTo>
                    <a:pt x="6571" y="4437"/>
                  </a:lnTo>
                  <a:lnTo>
                    <a:pt x="6591" y="4207"/>
                  </a:lnTo>
                  <a:lnTo>
                    <a:pt x="6550" y="3851"/>
                  </a:lnTo>
                  <a:lnTo>
                    <a:pt x="5524" y="3809"/>
                  </a:lnTo>
                  <a:lnTo>
                    <a:pt x="5545" y="3558"/>
                  </a:lnTo>
                  <a:lnTo>
                    <a:pt x="5315" y="3181"/>
                  </a:lnTo>
                  <a:lnTo>
                    <a:pt x="5399" y="3056"/>
                  </a:lnTo>
                  <a:lnTo>
                    <a:pt x="5336" y="2846"/>
                  </a:lnTo>
                  <a:lnTo>
                    <a:pt x="5378" y="2554"/>
                  </a:lnTo>
                  <a:lnTo>
                    <a:pt x="5315" y="2491"/>
                  </a:lnTo>
                  <a:lnTo>
                    <a:pt x="5106" y="2323"/>
                  </a:lnTo>
                  <a:lnTo>
                    <a:pt x="4771" y="2386"/>
                  </a:lnTo>
                  <a:lnTo>
                    <a:pt x="4604" y="2302"/>
                  </a:lnTo>
                  <a:lnTo>
                    <a:pt x="4499" y="2240"/>
                  </a:lnTo>
                  <a:lnTo>
                    <a:pt x="4457" y="2093"/>
                  </a:lnTo>
                  <a:lnTo>
                    <a:pt x="4290" y="2030"/>
                  </a:lnTo>
                  <a:lnTo>
                    <a:pt x="4060" y="1968"/>
                  </a:lnTo>
                  <a:lnTo>
                    <a:pt x="3955" y="1968"/>
                  </a:lnTo>
                  <a:lnTo>
                    <a:pt x="3746" y="1717"/>
                  </a:lnTo>
                  <a:lnTo>
                    <a:pt x="3620" y="1779"/>
                  </a:lnTo>
                  <a:lnTo>
                    <a:pt x="3411" y="1570"/>
                  </a:lnTo>
                  <a:lnTo>
                    <a:pt x="3181" y="1612"/>
                  </a:lnTo>
                  <a:lnTo>
                    <a:pt x="3118" y="1696"/>
                  </a:lnTo>
                  <a:lnTo>
                    <a:pt x="2993" y="1570"/>
                  </a:lnTo>
                  <a:lnTo>
                    <a:pt x="2804" y="1466"/>
                  </a:lnTo>
                  <a:lnTo>
                    <a:pt x="2679" y="1382"/>
                  </a:lnTo>
                  <a:lnTo>
                    <a:pt x="2616" y="1235"/>
                  </a:lnTo>
                  <a:lnTo>
                    <a:pt x="2490" y="1152"/>
                  </a:lnTo>
                  <a:lnTo>
                    <a:pt x="2407" y="942"/>
                  </a:lnTo>
                  <a:lnTo>
                    <a:pt x="2449" y="838"/>
                  </a:lnTo>
                  <a:lnTo>
                    <a:pt x="2386" y="545"/>
                  </a:lnTo>
                  <a:lnTo>
                    <a:pt x="2470" y="398"/>
                  </a:lnTo>
                  <a:lnTo>
                    <a:pt x="2407" y="189"/>
                  </a:lnTo>
                  <a:lnTo>
                    <a:pt x="2407" y="43"/>
                  </a:lnTo>
                  <a:lnTo>
                    <a:pt x="2365" y="1"/>
                  </a:lnTo>
                  <a:lnTo>
                    <a:pt x="2239" y="85"/>
                  </a:lnTo>
                  <a:lnTo>
                    <a:pt x="2093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6B65"/>
                </a:solidFill>
              </a:endParaRPr>
            </a:p>
          </p:txBody>
        </p:sp>
        <p:sp>
          <p:nvSpPr>
            <p:cNvPr id="865" name="Google Shape;2618;p78"/>
            <p:cNvSpPr/>
            <p:nvPr/>
          </p:nvSpPr>
          <p:spPr>
            <a:xfrm>
              <a:off x="3327273" y="3275982"/>
              <a:ext cx="58811" cy="59262"/>
            </a:xfrm>
            <a:custGeom>
              <a:avLst/>
              <a:gdLst/>
              <a:ahLst/>
              <a:cxnLst/>
              <a:rect l="l" t="t" r="r" b="b"/>
              <a:pathLst>
                <a:path w="4939" h="5211" extrusionOk="0">
                  <a:moveTo>
                    <a:pt x="1298" y="0"/>
                  </a:moveTo>
                  <a:lnTo>
                    <a:pt x="524" y="209"/>
                  </a:lnTo>
                  <a:lnTo>
                    <a:pt x="398" y="293"/>
                  </a:lnTo>
                  <a:lnTo>
                    <a:pt x="398" y="398"/>
                  </a:lnTo>
                  <a:lnTo>
                    <a:pt x="315" y="607"/>
                  </a:lnTo>
                  <a:lnTo>
                    <a:pt x="126" y="900"/>
                  </a:lnTo>
                  <a:lnTo>
                    <a:pt x="189" y="983"/>
                  </a:lnTo>
                  <a:lnTo>
                    <a:pt x="210" y="1130"/>
                  </a:lnTo>
                  <a:lnTo>
                    <a:pt x="189" y="1297"/>
                  </a:lnTo>
                  <a:lnTo>
                    <a:pt x="22" y="1611"/>
                  </a:lnTo>
                  <a:lnTo>
                    <a:pt x="1" y="1779"/>
                  </a:lnTo>
                  <a:lnTo>
                    <a:pt x="1" y="1820"/>
                  </a:lnTo>
                  <a:lnTo>
                    <a:pt x="126" y="1946"/>
                  </a:lnTo>
                  <a:lnTo>
                    <a:pt x="231" y="1967"/>
                  </a:lnTo>
                  <a:lnTo>
                    <a:pt x="398" y="2239"/>
                  </a:lnTo>
                  <a:lnTo>
                    <a:pt x="754" y="2595"/>
                  </a:lnTo>
                  <a:lnTo>
                    <a:pt x="879" y="2595"/>
                  </a:lnTo>
                  <a:lnTo>
                    <a:pt x="1026" y="2720"/>
                  </a:lnTo>
                  <a:lnTo>
                    <a:pt x="1131" y="2888"/>
                  </a:lnTo>
                  <a:lnTo>
                    <a:pt x="1465" y="2971"/>
                  </a:lnTo>
                  <a:lnTo>
                    <a:pt x="1695" y="3097"/>
                  </a:lnTo>
                  <a:lnTo>
                    <a:pt x="1800" y="3097"/>
                  </a:lnTo>
                  <a:lnTo>
                    <a:pt x="2030" y="3327"/>
                  </a:lnTo>
                  <a:lnTo>
                    <a:pt x="2302" y="3452"/>
                  </a:lnTo>
                  <a:lnTo>
                    <a:pt x="2637" y="3515"/>
                  </a:lnTo>
                  <a:lnTo>
                    <a:pt x="2804" y="3641"/>
                  </a:lnTo>
                  <a:lnTo>
                    <a:pt x="2951" y="3808"/>
                  </a:lnTo>
                  <a:lnTo>
                    <a:pt x="3035" y="3934"/>
                  </a:lnTo>
                  <a:lnTo>
                    <a:pt x="2972" y="4059"/>
                  </a:lnTo>
                  <a:lnTo>
                    <a:pt x="2909" y="4185"/>
                  </a:lnTo>
                  <a:lnTo>
                    <a:pt x="2804" y="4269"/>
                  </a:lnTo>
                  <a:lnTo>
                    <a:pt x="2742" y="4373"/>
                  </a:lnTo>
                  <a:lnTo>
                    <a:pt x="2763" y="4478"/>
                  </a:lnTo>
                  <a:lnTo>
                    <a:pt x="2700" y="4708"/>
                  </a:lnTo>
                  <a:lnTo>
                    <a:pt x="2512" y="4896"/>
                  </a:lnTo>
                  <a:lnTo>
                    <a:pt x="2491" y="5022"/>
                  </a:lnTo>
                  <a:lnTo>
                    <a:pt x="2574" y="5022"/>
                  </a:lnTo>
                  <a:lnTo>
                    <a:pt x="2972" y="4959"/>
                  </a:lnTo>
                  <a:lnTo>
                    <a:pt x="3328" y="5064"/>
                  </a:lnTo>
                  <a:lnTo>
                    <a:pt x="3579" y="5210"/>
                  </a:lnTo>
                  <a:lnTo>
                    <a:pt x="3704" y="5168"/>
                  </a:lnTo>
                  <a:lnTo>
                    <a:pt x="3788" y="5168"/>
                  </a:lnTo>
                  <a:lnTo>
                    <a:pt x="3851" y="5210"/>
                  </a:lnTo>
                  <a:lnTo>
                    <a:pt x="3955" y="5064"/>
                  </a:lnTo>
                  <a:lnTo>
                    <a:pt x="3997" y="5022"/>
                  </a:lnTo>
                  <a:lnTo>
                    <a:pt x="4123" y="5085"/>
                  </a:lnTo>
                  <a:lnTo>
                    <a:pt x="4227" y="4959"/>
                  </a:lnTo>
                  <a:lnTo>
                    <a:pt x="4290" y="4792"/>
                  </a:lnTo>
                  <a:lnTo>
                    <a:pt x="4541" y="4603"/>
                  </a:lnTo>
                  <a:lnTo>
                    <a:pt x="4583" y="4478"/>
                  </a:lnTo>
                  <a:lnTo>
                    <a:pt x="4646" y="4352"/>
                  </a:lnTo>
                  <a:lnTo>
                    <a:pt x="4750" y="4248"/>
                  </a:lnTo>
                  <a:lnTo>
                    <a:pt x="4792" y="4038"/>
                  </a:lnTo>
                  <a:lnTo>
                    <a:pt x="4750" y="3976"/>
                  </a:lnTo>
                  <a:lnTo>
                    <a:pt x="4750" y="3829"/>
                  </a:lnTo>
                  <a:lnTo>
                    <a:pt x="4813" y="3808"/>
                  </a:lnTo>
                  <a:lnTo>
                    <a:pt x="4813" y="3724"/>
                  </a:lnTo>
                  <a:lnTo>
                    <a:pt x="4813" y="3662"/>
                  </a:lnTo>
                  <a:lnTo>
                    <a:pt x="4813" y="3599"/>
                  </a:lnTo>
                  <a:lnTo>
                    <a:pt x="4834" y="3599"/>
                  </a:lnTo>
                  <a:lnTo>
                    <a:pt x="4855" y="3515"/>
                  </a:lnTo>
                  <a:lnTo>
                    <a:pt x="4855" y="2971"/>
                  </a:lnTo>
                  <a:lnTo>
                    <a:pt x="4939" y="2888"/>
                  </a:lnTo>
                  <a:lnTo>
                    <a:pt x="4834" y="2867"/>
                  </a:lnTo>
                  <a:lnTo>
                    <a:pt x="4750" y="2783"/>
                  </a:lnTo>
                  <a:lnTo>
                    <a:pt x="4625" y="2720"/>
                  </a:lnTo>
                  <a:lnTo>
                    <a:pt x="4395" y="2867"/>
                  </a:lnTo>
                  <a:lnTo>
                    <a:pt x="4290" y="2825"/>
                  </a:lnTo>
                  <a:lnTo>
                    <a:pt x="4206" y="2616"/>
                  </a:lnTo>
                  <a:lnTo>
                    <a:pt x="4060" y="1988"/>
                  </a:lnTo>
                  <a:lnTo>
                    <a:pt x="4018" y="1862"/>
                  </a:lnTo>
                  <a:lnTo>
                    <a:pt x="3892" y="1820"/>
                  </a:lnTo>
                  <a:lnTo>
                    <a:pt x="3767" y="1716"/>
                  </a:lnTo>
                  <a:lnTo>
                    <a:pt x="3495" y="1841"/>
                  </a:lnTo>
                  <a:lnTo>
                    <a:pt x="3328" y="1758"/>
                  </a:lnTo>
                  <a:lnTo>
                    <a:pt x="3056" y="1779"/>
                  </a:lnTo>
                  <a:lnTo>
                    <a:pt x="2972" y="1737"/>
                  </a:lnTo>
                  <a:lnTo>
                    <a:pt x="2763" y="1758"/>
                  </a:lnTo>
                  <a:lnTo>
                    <a:pt x="2721" y="1632"/>
                  </a:lnTo>
                  <a:lnTo>
                    <a:pt x="2763" y="1528"/>
                  </a:lnTo>
                  <a:lnTo>
                    <a:pt x="2721" y="1360"/>
                  </a:lnTo>
                  <a:lnTo>
                    <a:pt x="2763" y="1025"/>
                  </a:lnTo>
                  <a:lnTo>
                    <a:pt x="2658" y="837"/>
                  </a:lnTo>
                  <a:lnTo>
                    <a:pt x="2658" y="670"/>
                  </a:lnTo>
                  <a:lnTo>
                    <a:pt x="2512" y="565"/>
                  </a:lnTo>
                  <a:lnTo>
                    <a:pt x="2553" y="419"/>
                  </a:lnTo>
                  <a:lnTo>
                    <a:pt x="2428" y="293"/>
                  </a:lnTo>
                  <a:lnTo>
                    <a:pt x="2344" y="293"/>
                  </a:lnTo>
                  <a:lnTo>
                    <a:pt x="1967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A6CBC2"/>
                </a:solidFill>
              </a:endParaRPr>
            </a:p>
          </p:txBody>
        </p:sp>
        <p:sp>
          <p:nvSpPr>
            <p:cNvPr id="866" name="Google Shape;2619;p78"/>
            <p:cNvSpPr/>
            <p:nvPr/>
          </p:nvSpPr>
          <p:spPr>
            <a:xfrm>
              <a:off x="3363150" y="3352838"/>
              <a:ext cx="34889" cy="37848"/>
            </a:xfrm>
            <a:custGeom>
              <a:avLst/>
              <a:gdLst/>
              <a:ahLst/>
              <a:cxnLst/>
              <a:rect l="l" t="t" r="r" b="b"/>
              <a:pathLst>
                <a:path w="2930" h="3328" extrusionOk="0">
                  <a:moveTo>
                    <a:pt x="754" y="0"/>
                  </a:moveTo>
                  <a:lnTo>
                    <a:pt x="440" y="63"/>
                  </a:lnTo>
                  <a:lnTo>
                    <a:pt x="377" y="42"/>
                  </a:lnTo>
                  <a:lnTo>
                    <a:pt x="315" y="42"/>
                  </a:lnTo>
                  <a:lnTo>
                    <a:pt x="273" y="63"/>
                  </a:lnTo>
                  <a:lnTo>
                    <a:pt x="231" y="210"/>
                  </a:lnTo>
                  <a:lnTo>
                    <a:pt x="126" y="335"/>
                  </a:lnTo>
                  <a:lnTo>
                    <a:pt x="168" y="524"/>
                  </a:lnTo>
                  <a:lnTo>
                    <a:pt x="126" y="586"/>
                  </a:lnTo>
                  <a:lnTo>
                    <a:pt x="147" y="712"/>
                  </a:lnTo>
                  <a:lnTo>
                    <a:pt x="147" y="963"/>
                  </a:lnTo>
                  <a:lnTo>
                    <a:pt x="84" y="1047"/>
                  </a:lnTo>
                  <a:lnTo>
                    <a:pt x="84" y="1151"/>
                  </a:lnTo>
                  <a:lnTo>
                    <a:pt x="43" y="1277"/>
                  </a:lnTo>
                  <a:lnTo>
                    <a:pt x="84" y="1465"/>
                  </a:lnTo>
                  <a:lnTo>
                    <a:pt x="43" y="1507"/>
                  </a:lnTo>
                  <a:lnTo>
                    <a:pt x="63" y="1779"/>
                  </a:lnTo>
                  <a:lnTo>
                    <a:pt x="126" y="1967"/>
                  </a:lnTo>
                  <a:lnTo>
                    <a:pt x="84" y="2030"/>
                  </a:lnTo>
                  <a:lnTo>
                    <a:pt x="22" y="2114"/>
                  </a:lnTo>
                  <a:lnTo>
                    <a:pt x="1" y="2156"/>
                  </a:lnTo>
                  <a:lnTo>
                    <a:pt x="1" y="2428"/>
                  </a:lnTo>
                  <a:lnTo>
                    <a:pt x="63" y="2637"/>
                  </a:lnTo>
                  <a:lnTo>
                    <a:pt x="231" y="2867"/>
                  </a:lnTo>
                  <a:lnTo>
                    <a:pt x="315" y="2867"/>
                  </a:lnTo>
                  <a:lnTo>
                    <a:pt x="461" y="3034"/>
                  </a:lnTo>
                  <a:lnTo>
                    <a:pt x="545" y="3055"/>
                  </a:lnTo>
                  <a:lnTo>
                    <a:pt x="796" y="3034"/>
                  </a:lnTo>
                  <a:lnTo>
                    <a:pt x="963" y="3055"/>
                  </a:lnTo>
                  <a:lnTo>
                    <a:pt x="1089" y="3139"/>
                  </a:lnTo>
                  <a:lnTo>
                    <a:pt x="1172" y="3160"/>
                  </a:lnTo>
                  <a:lnTo>
                    <a:pt x="1277" y="3160"/>
                  </a:lnTo>
                  <a:lnTo>
                    <a:pt x="1298" y="3181"/>
                  </a:lnTo>
                  <a:lnTo>
                    <a:pt x="1277" y="3244"/>
                  </a:lnTo>
                  <a:lnTo>
                    <a:pt x="1277" y="3285"/>
                  </a:lnTo>
                  <a:lnTo>
                    <a:pt x="1382" y="3285"/>
                  </a:lnTo>
                  <a:lnTo>
                    <a:pt x="1507" y="3202"/>
                  </a:lnTo>
                  <a:lnTo>
                    <a:pt x="1654" y="3181"/>
                  </a:lnTo>
                  <a:lnTo>
                    <a:pt x="1800" y="3244"/>
                  </a:lnTo>
                  <a:lnTo>
                    <a:pt x="1842" y="3264"/>
                  </a:lnTo>
                  <a:lnTo>
                    <a:pt x="1926" y="3264"/>
                  </a:lnTo>
                  <a:lnTo>
                    <a:pt x="2009" y="3285"/>
                  </a:lnTo>
                  <a:lnTo>
                    <a:pt x="2093" y="3327"/>
                  </a:lnTo>
                  <a:lnTo>
                    <a:pt x="2135" y="3264"/>
                  </a:lnTo>
                  <a:lnTo>
                    <a:pt x="2156" y="3181"/>
                  </a:lnTo>
                  <a:lnTo>
                    <a:pt x="2177" y="3181"/>
                  </a:lnTo>
                  <a:lnTo>
                    <a:pt x="2239" y="3202"/>
                  </a:lnTo>
                  <a:lnTo>
                    <a:pt x="2449" y="3139"/>
                  </a:lnTo>
                  <a:lnTo>
                    <a:pt x="2574" y="2972"/>
                  </a:lnTo>
                  <a:lnTo>
                    <a:pt x="2637" y="2930"/>
                  </a:lnTo>
                  <a:lnTo>
                    <a:pt x="2616" y="2909"/>
                  </a:lnTo>
                  <a:lnTo>
                    <a:pt x="2658" y="2804"/>
                  </a:lnTo>
                  <a:lnTo>
                    <a:pt x="2784" y="2720"/>
                  </a:lnTo>
                  <a:lnTo>
                    <a:pt x="2784" y="2532"/>
                  </a:lnTo>
                  <a:lnTo>
                    <a:pt x="2867" y="2428"/>
                  </a:lnTo>
                  <a:lnTo>
                    <a:pt x="2930" y="2407"/>
                  </a:lnTo>
                  <a:lnTo>
                    <a:pt x="2888" y="2386"/>
                  </a:lnTo>
                  <a:lnTo>
                    <a:pt x="2825" y="2281"/>
                  </a:lnTo>
                  <a:lnTo>
                    <a:pt x="2784" y="2239"/>
                  </a:lnTo>
                  <a:lnTo>
                    <a:pt x="2784" y="2218"/>
                  </a:lnTo>
                  <a:lnTo>
                    <a:pt x="2742" y="2030"/>
                  </a:lnTo>
                  <a:lnTo>
                    <a:pt x="2846" y="1884"/>
                  </a:lnTo>
                  <a:lnTo>
                    <a:pt x="2867" y="1716"/>
                  </a:lnTo>
                  <a:lnTo>
                    <a:pt x="2742" y="1612"/>
                  </a:lnTo>
                  <a:lnTo>
                    <a:pt x="2574" y="1402"/>
                  </a:lnTo>
                  <a:lnTo>
                    <a:pt x="2449" y="1256"/>
                  </a:lnTo>
                  <a:lnTo>
                    <a:pt x="2239" y="1151"/>
                  </a:lnTo>
                  <a:lnTo>
                    <a:pt x="2114" y="1172"/>
                  </a:lnTo>
                  <a:lnTo>
                    <a:pt x="2114" y="1026"/>
                  </a:lnTo>
                  <a:lnTo>
                    <a:pt x="1988" y="879"/>
                  </a:lnTo>
                  <a:lnTo>
                    <a:pt x="1842" y="858"/>
                  </a:lnTo>
                  <a:lnTo>
                    <a:pt x="1695" y="775"/>
                  </a:lnTo>
                  <a:lnTo>
                    <a:pt x="1570" y="565"/>
                  </a:lnTo>
                  <a:lnTo>
                    <a:pt x="1486" y="565"/>
                  </a:lnTo>
                  <a:lnTo>
                    <a:pt x="1382" y="670"/>
                  </a:lnTo>
                  <a:lnTo>
                    <a:pt x="1319" y="670"/>
                  </a:lnTo>
                  <a:lnTo>
                    <a:pt x="1172" y="461"/>
                  </a:lnTo>
                  <a:lnTo>
                    <a:pt x="1110" y="314"/>
                  </a:lnTo>
                  <a:lnTo>
                    <a:pt x="984" y="251"/>
                  </a:lnTo>
                  <a:lnTo>
                    <a:pt x="859" y="63"/>
                  </a:lnTo>
                  <a:lnTo>
                    <a:pt x="754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867" name="Google Shape;2620;p78"/>
            <p:cNvGrpSpPr/>
            <p:nvPr/>
          </p:nvGrpSpPr>
          <p:grpSpPr>
            <a:xfrm>
              <a:off x="3280929" y="3294542"/>
              <a:ext cx="109894" cy="272224"/>
              <a:chOff x="2711750" y="3572300"/>
              <a:chExt cx="230725" cy="598425"/>
            </a:xfrm>
          </p:grpSpPr>
          <p:sp>
            <p:nvSpPr>
              <p:cNvPr id="1031" name="Google Shape;2621;p78"/>
              <p:cNvSpPr/>
              <p:nvPr/>
            </p:nvSpPr>
            <p:spPr>
              <a:xfrm>
                <a:off x="2711750" y="3572300"/>
                <a:ext cx="230725" cy="538800"/>
              </a:xfrm>
              <a:custGeom>
                <a:avLst/>
                <a:gdLst/>
                <a:ahLst/>
                <a:cxnLst/>
                <a:rect l="l" t="t" r="r" b="b"/>
                <a:pathLst>
                  <a:path w="9229" h="21552" extrusionOk="0">
                    <a:moveTo>
                      <a:pt x="1947" y="0"/>
                    </a:moveTo>
                    <a:lnTo>
                      <a:pt x="1800" y="42"/>
                    </a:lnTo>
                    <a:lnTo>
                      <a:pt x="1570" y="293"/>
                    </a:lnTo>
                    <a:lnTo>
                      <a:pt x="1466" y="502"/>
                    </a:lnTo>
                    <a:lnTo>
                      <a:pt x="1382" y="607"/>
                    </a:lnTo>
                    <a:lnTo>
                      <a:pt x="1466" y="753"/>
                    </a:lnTo>
                    <a:lnTo>
                      <a:pt x="1298" y="1402"/>
                    </a:lnTo>
                    <a:lnTo>
                      <a:pt x="629" y="1779"/>
                    </a:lnTo>
                    <a:lnTo>
                      <a:pt x="566" y="1925"/>
                    </a:lnTo>
                    <a:lnTo>
                      <a:pt x="691" y="2030"/>
                    </a:lnTo>
                    <a:lnTo>
                      <a:pt x="733" y="2134"/>
                    </a:lnTo>
                    <a:lnTo>
                      <a:pt x="650" y="2281"/>
                    </a:lnTo>
                    <a:lnTo>
                      <a:pt x="670" y="2448"/>
                    </a:lnTo>
                    <a:lnTo>
                      <a:pt x="796" y="2616"/>
                    </a:lnTo>
                    <a:lnTo>
                      <a:pt x="796" y="2762"/>
                    </a:lnTo>
                    <a:lnTo>
                      <a:pt x="691" y="2846"/>
                    </a:lnTo>
                    <a:lnTo>
                      <a:pt x="670" y="2950"/>
                    </a:lnTo>
                    <a:lnTo>
                      <a:pt x="754" y="3013"/>
                    </a:lnTo>
                    <a:lnTo>
                      <a:pt x="796" y="3076"/>
                    </a:lnTo>
                    <a:lnTo>
                      <a:pt x="796" y="3243"/>
                    </a:lnTo>
                    <a:lnTo>
                      <a:pt x="859" y="3285"/>
                    </a:lnTo>
                    <a:lnTo>
                      <a:pt x="775" y="3390"/>
                    </a:lnTo>
                    <a:lnTo>
                      <a:pt x="670" y="3453"/>
                    </a:lnTo>
                    <a:lnTo>
                      <a:pt x="524" y="3599"/>
                    </a:lnTo>
                    <a:lnTo>
                      <a:pt x="357" y="3997"/>
                    </a:lnTo>
                    <a:lnTo>
                      <a:pt x="252" y="4164"/>
                    </a:lnTo>
                    <a:lnTo>
                      <a:pt x="210" y="4582"/>
                    </a:lnTo>
                    <a:lnTo>
                      <a:pt x="126" y="4645"/>
                    </a:lnTo>
                    <a:lnTo>
                      <a:pt x="147" y="5022"/>
                    </a:lnTo>
                    <a:lnTo>
                      <a:pt x="252" y="5210"/>
                    </a:lnTo>
                    <a:lnTo>
                      <a:pt x="252" y="5461"/>
                    </a:lnTo>
                    <a:lnTo>
                      <a:pt x="168" y="5566"/>
                    </a:lnTo>
                    <a:lnTo>
                      <a:pt x="168" y="5859"/>
                    </a:lnTo>
                    <a:lnTo>
                      <a:pt x="22" y="5942"/>
                    </a:lnTo>
                    <a:lnTo>
                      <a:pt x="1" y="6152"/>
                    </a:lnTo>
                    <a:lnTo>
                      <a:pt x="43" y="6424"/>
                    </a:lnTo>
                    <a:lnTo>
                      <a:pt x="147" y="6570"/>
                    </a:lnTo>
                    <a:lnTo>
                      <a:pt x="168" y="6675"/>
                    </a:lnTo>
                    <a:lnTo>
                      <a:pt x="315" y="6884"/>
                    </a:lnTo>
                    <a:lnTo>
                      <a:pt x="378" y="7051"/>
                    </a:lnTo>
                    <a:lnTo>
                      <a:pt x="461" y="7407"/>
                    </a:lnTo>
                    <a:lnTo>
                      <a:pt x="545" y="7470"/>
                    </a:lnTo>
                    <a:lnTo>
                      <a:pt x="587" y="7930"/>
                    </a:lnTo>
                    <a:lnTo>
                      <a:pt x="566" y="8181"/>
                    </a:lnTo>
                    <a:lnTo>
                      <a:pt x="461" y="8202"/>
                    </a:lnTo>
                    <a:lnTo>
                      <a:pt x="357" y="8453"/>
                    </a:lnTo>
                    <a:lnTo>
                      <a:pt x="378" y="8683"/>
                    </a:lnTo>
                    <a:lnTo>
                      <a:pt x="252" y="8872"/>
                    </a:lnTo>
                    <a:lnTo>
                      <a:pt x="336" y="8935"/>
                    </a:lnTo>
                    <a:lnTo>
                      <a:pt x="440" y="9123"/>
                    </a:lnTo>
                    <a:lnTo>
                      <a:pt x="461" y="9332"/>
                    </a:lnTo>
                    <a:lnTo>
                      <a:pt x="336" y="9458"/>
                    </a:lnTo>
                    <a:lnTo>
                      <a:pt x="210" y="9709"/>
                    </a:lnTo>
                    <a:lnTo>
                      <a:pt x="210" y="10085"/>
                    </a:lnTo>
                    <a:lnTo>
                      <a:pt x="210" y="10253"/>
                    </a:lnTo>
                    <a:lnTo>
                      <a:pt x="147" y="10483"/>
                    </a:lnTo>
                    <a:lnTo>
                      <a:pt x="482" y="11173"/>
                    </a:lnTo>
                    <a:lnTo>
                      <a:pt x="419" y="11278"/>
                    </a:lnTo>
                    <a:lnTo>
                      <a:pt x="252" y="11341"/>
                    </a:lnTo>
                    <a:lnTo>
                      <a:pt x="231" y="11655"/>
                    </a:lnTo>
                    <a:lnTo>
                      <a:pt x="22" y="11948"/>
                    </a:lnTo>
                    <a:lnTo>
                      <a:pt x="43" y="12157"/>
                    </a:lnTo>
                    <a:lnTo>
                      <a:pt x="147" y="12345"/>
                    </a:lnTo>
                    <a:lnTo>
                      <a:pt x="126" y="12764"/>
                    </a:lnTo>
                    <a:lnTo>
                      <a:pt x="147" y="13119"/>
                    </a:lnTo>
                    <a:lnTo>
                      <a:pt x="210" y="13391"/>
                    </a:lnTo>
                    <a:lnTo>
                      <a:pt x="315" y="13433"/>
                    </a:lnTo>
                    <a:lnTo>
                      <a:pt x="357" y="13538"/>
                    </a:lnTo>
                    <a:lnTo>
                      <a:pt x="336" y="13705"/>
                    </a:lnTo>
                    <a:lnTo>
                      <a:pt x="210" y="13789"/>
                    </a:lnTo>
                    <a:lnTo>
                      <a:pt x="231" y="14103"/>
                    </a:lnTo>
                    <a:cubicBezTo>
                      <a:pt x="252" y="14165"/>
                      <a:pt x="252" y="14270"/>
                      <a:pt x="273" y="14354"/>
                    </a:cubicBezTo>
                    <a:lnTo>
                      <a:pt x="273" y="14375"/>
                    </a:lnTo>
                    <a:lnTo>
                      <a:pt x="461" y="14437"/>
                    </a:lnTo>
                    <a:lnTo>
                      <a:pt x="461" y="14626"/>
                    </a:lnTo>
                    <a:lnTo>
                      <a:pt x="461" y="14772"/>
                    </a:lnTo>
                    <a:lnTo>
                      <a:pt x="566" y="15002"/>
                    </a:lnTo>
                    <a:lnTo>
                      <a:pt x="608" y="15274"/>
                    </a:lnTo>
                    <a:lnTo>
                      <a:pt x="712" y="15295"/>
                    </a:lnTo>
                    <a:lnTo>
                      <a:pt x="796" y="15253"/>
                    </a:lnTo>
                    <a:lnTo>
                      <a:pt x="880" y="15274"/>
                    </a:lnTo>
                    <a:lnTo>
                      <a:pt x="880" y="15400"/>
                    </a:lnTo>
                    <a:lnTo>
                      <a:pt x="754" y="15567"/>
                    </a:lnTo>
                    <a:lnTo>
                      <a:pt x="482" y="15567"/>
                    </a:lnTo>
                    <a:lnTo>
                      <a:pt x="440" y="15672"/>
                    </a:lnTo>
                    <a:lnTo>
                      <a:pt x="524" y="15735"/>
                    </a:lnTo>
                    <a:lnTo>
                      <a:pt x="545" y="15714"/>
                    </a:lnTo>
                    <a:lnTo>
                      <a:pt x="670" y="15714"/>
                    </a:lnTo>
                    <a:lnTo>
                      <a:pt x="859" y="15839"/>
                    </a:lnTo>
                    <a:lnTo>
                      <a:pt x="984" y="16049"/>
                    </a:lnTo>
                    <a:lnTo>
                      <a:pt x="984" y="16195"/>
                    </a:lnTo>
                    <a:lnTo>
                      <a:pt x="838" y="16321"/>
                    </a:lnTo>
                    <a:lnTo>
                      <a:pt x="838" y="16425"/>
                    </a:lnTo>
                    <a:lnTo>
                      <a:pt x="901" y="16572"/>
                    </a:lnTo>
                    <a:lnTo>
                      <a:pt x="963" y="16885"/>
                    </a:lnTo>
                    <a:lnTo>
                      <a:pt x="1047" y="17137"/>
                    </a:lnTo>
                    <a:lnTo>
                      <a:pt x="942" y="17241"/>
                    </a:lnTo>
                    <a:lnTo>
                      <a:pt x="901" y="17367"/>
                    </a:lnTo>
                    <a:lnTo>
                      <a:pt x="1005" y="17618"/>
                    </a:lnTo>
                    <a:lnTo>
                      <a:pt x="901" y="17764"/>
                    </a:lnTo>
                    <a:lnTo>
                      <a:pt x="859" y="18015"/>
                    </a:lnTo>
                    <a:lnTo>
                      <a:pt x="942" y="18246"/>
                    </a:lnTo>
                    <a:lnTo>
                      <a:pt x="984" y="18559"/>
                    </a:lnTo>
                    <a:lnTo>
                      <a:pt x="942" y="18852"/>
                    </a:lnTo>
                    <a:lnTo>
                      <a:pt x="733" y="19062"/>
                    </a:lnTo>
                    <a:lnTo>
                      <a:pt x="587" y="19250"/>
                    </a:lnTo>
                    <a:lnTo>
                      <a:pt x="524" y="19752"/>
                    </a:lnTo>
                    <a:cubicBezTo>
                      <a:pt x="545" y="19815"/>
                      <a:pt x="545" y="19898"/>
                      <a:pt x="566" y="19982"/>
                    </a:cubicBezTo>
                    <a:lnTo>
                      <a:pt x="796" y="20422"/>
                    </a:lnTo>
                    <a:lnTo>
                      <a:pt x="942" y="20422"/>
                    </a:lnTo>
                    <a:lnTo>
                      <a:pt x="1047" y="20317"/>
                    </a:lnTo>
                    <a:lnTo>
                      <a:pt x="1214" y="20233"/>
                    </a:lnTo>
                    <a:lnTo>
                      <a:pt x="1361" y="20233"/>
                    </a:lnTo>
                    <a:lnTo>
                      <a:pt x="1361" y="20401"/>
                    </a:lnTo>
                    <a:lnTo>
                      <a:pt x="1382" y="20735"/>
                    </a:lnTo>
                    <a:lnTo>
                      <a:pt x="1507" y="20840"/>
                    </a:lnTo>
                    <a:lnTo>
                      <a:pt x="1570" y="21049"/>
                    </a:lnTo>
                    <a:lnTo>
                      <a:pt x="1633" y="21279"/>
                    </a:lnTo>
                    <a:lnTo>
                      <a:pt x="1926" y="21321"/>
                    </a:lnTo>
                    <a:lnTo>
                      <a:pt x="2030" y="21363"/>
                    </a:lnTo>
                    <a:lnTo>
                      <a:pt x="2449" y="21279"/>
                    </a:lnTo>
                    <a:lnTo>
                      <a:pt x="3181" y="21279"/>
                    </a:lnTo>
                    <a:lnTo>
                      <a:pt x="3244" y="21342"/>
                    </a:lnTo>
                    <a:lnTo>
                      <a:pt x="3370" y="21363"/>
                    </a:lnTo>
                    <a:lnTo>
                      <a:pt x="3516" y="21489"/>
                    </a:lnTo>
                    <a:lnTo>
                      <a:pt x="3663" y="21551"/>
                    </a:lnTo>
                    <a:lnTo>
                      <a:pt x="3704" y="21551"/>
                    </a:lnTo>
                    <a:lnTo>
                      <a:pt x="3704" y="21447"/>
                    </a:lnTo>
                    <a:lnTo>
                      <a:pt x="3600" y="21363"/>
                    </a:lnTo>
                    <a:lnTo>
                      <a:pt x="3411" y="21238"/>
                    </a:lnTo>
                    <a:lnTo>
                      <a:pt x="3391" y="21133"/>
                    </a:lnTo>
                    <a:lnTo>
                      <a:pt x="3286" y="21028"/>
                    </a:lnTo>
                    <a:lnTo>
                      <a:pt x="3202" y="21049"/>
                    </a:lnTo>
                    <a:lnTo>
                      <a:pt x="3160" y="21007"/>
                    </a:lnTo>
                    <a:lnTo>
                      <a:pt x="3244" y="20945"/>
                    </a:lnTo>
                    <a:lnTo>
                      <a:pt x="3265" y="20861"/>
                    </a:lnTo>
                    <a:lnTo>
                      <a:pt x="3244" y="20840"/>
                    </a:lnTo>
                    <a:lnTo>
                      <a:pt x="3244" y="20756"/>
                    </a:lnTo>
                    <a:lnTo>
                      <a:pt x="3139" y="20505"/>
                    </a:lnTo>
                    <a:lnTo>
                      <a:pt x="3035" y="20317"/>
                    </a:lnTo>
                    <a:lnTo>
                      <a:pt x="2993" y="20129"/>
                    </a:lnTo>
                    <a:lnTo>
                      <a:pt x="3077" y="19961"/>
                    </a:lnTo>
                    <a:lnTo>
                      <a:pt x="3202" y="19857"/>
                    </a:lnTo>
                    <a:lnTo>
                      <a:pt x="3265" y="19752"/>
                    </a:lnTo>
                    <a:lnTo>
                      <a:pt x="3202" y="19689"/>
                    </a:lnTo>
                    <a:lnTo>
                      <a:pt x="3202" y="19585"/>
                    </a:lnTo>
                    <a:lnTo>
                      <a:pt x="3160" y="19501"/>
                    </a:lnTo>
                    <a:lnTo>
                      <a:pt x="3244" y="19564"/>
                    </a:lnTo>
                    <a:lnTo>
                      <a:pt x="3307" y="19647"/>
                    </a:lnTo>
                    <a:lnTo>
                      <a:pt x="3391" y="19668"/>
                    </a:lnTo>
                    <a:lnTo>
                      <a:pt x="3516" y="19564"/>
                    </a:lnTo>
                    <a:lnTo>
                      <a:pt x="3558" y="19480"/>
                    </a:lnTo>
                    <a:lnTo>
                      <a:pt x="3663" y="19354"/>
                    </a:lnTo>
                    <a:lnTo>
                      <a:pt x="3683" y="19250"/>
                    </a:lnTo>
                    <a:lnTo>
                      <a:pt x="3663" y="19062"/>
                    </a:lnTo>
                    <a:lnTo>
                      <a:pt x="3579" y="19041"/>
                    </a:lnTo>
                    <a:lnTo>
                      <a:pt x="3516" y="19082"/>
                    </a:lnTo>
                    <a:lnTo>
                      <a:pt x="3516" y="19082"/>
                    </a:lnTo>
                    <a:lnTo>
                      <a:pt x="3558" y="19020"/>
                    </a:lnTo>
                    <a:lnTo>
                      <a:pt x="3663" y="18915"/>
                    </a:lnTo>
                    <a:lnTo>
                      <a:pt x="3704" y="18769"/>
                    </a:lnTo>
                    <a:lnTo>
                      <a:pt x="3725" y="18643"/>
                    </a:lnTo>
                    <a:lnTo>
                      <a:pt x="3872" y="18518"/>
                    </a:lnTo>
                    <a:lnTo>
                      <a:pt x="3976" y="18518"/>
                    </a:lnTo>
                    <a:lnTo>
                      <a:pt x="4018" y="18392"/>
                    </a:lnTo>
                    <a:lnTo>
                      <a:pt x="4102" y="18287"/>
                    </a:lnTo>
                    <a:lnTo>
                      <a:pt x="4144" y="18246"/>
                    </a:lnTo>
                    <a:lnTo>
                      <a:pt x="4186" y="18141"/>
                    </a:lnTo>
                    <a:lnTo>
                      <a:pt x="4248" y="18099"/>
                    </a:lnTo>
                    <a:lnTo>
                      <a:pt x="4332" y="17994"/>
                    </a:lnTo>
                    <a:lnTo>
                      <a:pt x="4311" y="17932"/>
                    </a:lnTo>
                    <a:lnTo>
                      <a:pt x="4311" y="17869"/>
                    </a:lnTo>
                    <a:lnTo>
                      <a:pt x="4395" y="17806"/>
                    </a:lnTo>
                    <a:lnTo>
                      <a:pt x="4290" y="17702"/>
                    </a:lnTo>
                    <a:lnTo>
                      <a:pt x="4207" y="17702"/>
                    </a:lnTo>
                    <a:lnTo>
                      <a:pt x="4311" y="17597"/>
                    </a:lnTo>
                    <a:lnTo>
                      <a:pt x="4311" y="17492"/>
                    </a:lnTo>
                    <a:lnTo>
                      <a:pt x="4227" y="17367"/>
                    </a:lnTo>
                    <a:lnTo>
                      <a:pt x="4227" y="17423"/>
                    </a:lnTo>
                    <a:lnTo>
                      <a:pt x="4186" y="17409"/>
                    </a:lnTo>
                    <a:lnTo>
                      <a:pt x="4123" y="17429"/>
                    </a:lnTo>
                    <a:lnTo>
                      <a:pt x="4018" y="17429"/>
                    </a:lnTo>
                    <a:lnTo>
                      <a:pt x="3830" y="17471"/>
                    </a:lnTo>
                    <a:lnTo>
                      <a:pt x="3600" y="17262"/>
                    </a:lnTo>
                    <a:lnTo>
                      <a:pt x="3453" y="17137"/>
                    </a:lnTo>
                    <a:lnTo>
                      <a:pt x="3370" y="17095"/>
                    </a:lnTo>
                    <a:lnTo>
                      <a:pt x="3265" y="16990"/>
                    </a:lnTo>
                    <a:lnTo>
                      <a:pt x="3139" y="16781"/>
                    </a:lnTo>
                    <a:lnTo>
                      <a:pt x="3139" y="16655"/>
                    </a:lnTo>
                    <a:lnTo>
                      <a:pt x="3056" y="16551"/>
                    </a:lnTo>
                    <a:lnTo>
                      <a:pt x="3056" y="16467"/>
                    </a:lnTo>
                    <a:lnTo>
                      <a:pt x="3181" y="16362"/>
                    </a:lnTo>
                    <a:lnTo>
                      <a:pt x="3244" y="16258"/>
                    </a:lnTo>
                    <a:lnTo>
                      <a:pt x="3286" y="16132"/>
                    </a:lnTo>
                    <a:lnTo>
                      <a:pt x="3370" y="16111"/>
                    </a:lnTo>
                    <a:lnTo>
                      <a:pt x="3474" y="16007"/>
                    </a:lnTo>
                    <a:lnTo>
                      <a:pt x="3600" y="15986"/>
                    </a:lnTo>
                    <a:lnTo>
                      <a:pt x="3704" y="15881"/>
                    </a:lnTo>
                    <a:lnTo>
                      <a:pt x="3872" y="15839"/>
                    </a:lnTo>
                    <a:lnTo>
                      <a:pt x="3976" y="15881"/>
                    </a:lnTo>
                    <a:lnTo>
                      <a:pt x="4144" y="15839"/>
                    </a:lnTo>
                    <a:lnTo>
                      <a:pt x="4144" y="15797"/>
                    </a:lnTo>
                    <a:lnTo>
                      <a:pt x="4102" y="15735"/>
                    </a:lnTo>
                    <a:lnTo>
                      <a:pt x="3997" y="15693"/>
                    </a:lnTo>
                    <a:lnTo>
                      <a:pt x="4018" y="15630"/>
                    </a:lnTo>
                    <a:lnTo>
                      <a:pt x="4039" y="15567"/>
                    </a:lnTo>
                    <a:lnTo>
                      <a:pt x="4207" y="15463"/>
                    </a:lnTo>
                    <a:lnTo>
                      <a:pt x="4186" y="15421"/>
                    </a:lnTo>
                    <a:lnTo>
                      <a:pt x="4227" y="15358"/>
                    </a:lnTo>
                    <a:lnTo>
                      <a:pt x="4227" y="15295"/>
                    </a:lnTo>
                    <a:lnTo>
                      <a:pt x="4102" y="15128"/>
                    </a:lnTo>
                    <a:lnTo>
                      <a:pt x="4123" y="15065"/>
                    </a:lnTo>
                    <a:lnTo>
                      <a:pt x="4123" y="14981"/>
                    </a:lnTo>
                    <a:lnTo>
                      <a:pt x="4018" y="14940"/>
                    </a:lnTo>
                    <a:lnTo>
                      <a:pt x="3997" y="14772"/>
                    </a:lnTo>
                    <a:lnTo>
                      <a:pt x="4081" y="14668"/>
                    </a:lnTo>
                    <a:lnTo>
                      <a:pt x="4123" y="14563"/>
                    </a:lnTo>
                    <a:lnTo>
                      <a:pt x="4081" y="14521"/>
                    </a:lnTo>
                    <a:lnTo>
                      <a:pt x="4144" y="14437"/>
                    </a:lnTo>
                    <a:lnTo>
                      <a:pt x="4332" y="14354"/>
                    </a:lnTo>
                    <a:lnTo>
                      <a:pt x="4458" y="14249"/>
                    </a:lnTo>
                    <a:lnTo>
                      <a:pt x="4458" y="14207"/>
                    </a:lnTo>
                    <a:lnTo>
                      <a:pt x="4311" y="14144"/>
                    </a:lnTo>
                    <a:lnTo>
                      <a:pt x="4207" y="14144"/>
                    </a:lnTo>
                    <a:lnTo>
                      <a:pt x="4144" y="14061"/>
                    </a:lnTo>
                    <a:lnTo>
                      <a:pt x="4186" y="14019"/>
                    </a:lnTo>
                    <a:lnTo>
                      <a:pt x="4290" y="13935"/>
                    </a:lnTo>
                    <a:lnTo>
                      <a:pt x="4437" y="13893"/>
                    </a:lnTo>
                    <a:lnTo>
                      <a:pt x="4562" y="13956"/>
                    </a:lnTo>
                    <a:lnTo>
                      <a:pt x="4562" y="14040"/>
                    </a:lnTo>
                    <a:lnTo>
                      <a:pt x="4541" y="14082"/>
                    </a:lnTo>
                    <a:lnTo>
                      <a:pt x="4604" y="14186"/>
                    </a:lnTo>
                    <a:lnTo>
                      <a:pt x="4667" y="14228"/>
                    </a:lnTo>
                    <a:lnTo>
                      <a:pt x="4918" y="14082"/>
                    </a:lnTo>
                    <a:lnTo>
                      <a:pt x="4939" y="13998"/>
                    </a:lnTo>
                    <a:lnTo>
                      <a:pt x="4876" y="13852"/>
                    </a:lnTo>
                    <a:lnTo>
                      <a:pt x="4813" y="13747"/>
                    </a:lnTo>
                    <a:lnTo>
                      <a:pt x="4855" y="13726"/>
                    </a:lnTo>
                    <a:lnTo>
                      <a:pt x="4876" y="13621"/>
                    </a:lnTo>
                    <a:lnTo>
                      <a:pt x="4813" y="13496"/>
                    </a:lnTo>
                    <a:lnTo>
                      <a:pt x="4730" y="13496"/>
                    </a:lnTo>
                    <a:lnTo>
                      <a:pt x="4625" y="13559"/>
                    </a:lnTo>
                    <a:lnTo>
                      <a:pt x="4541" y="13559"/>
                    </a:lnTo>
                    <a:lnTo>
                      <a:pt x="4499" y="13621"/>
                    </a:lnTo>
                    <a:lnTo>
                      <a:pt x="4520" y="13642"/>
                    </a:lnTo>
                    <a:lnTo>
                      <a:pt x="4625" y="13684"/>
                    </a:lnTo>
                    <a:lnTo>
                      <a:pt x="4625" y="13726"/>
                    </a:lnTo>
                    <a:lnTo>
                      <a:pt x="4437" y="13789"/>
                    </a:lnTo>
                    <a:lnTo>
                      <a:pt x="4353" y="13747"/>
                    </a:lnTo>
                    <a:lnTo>
                      <a:pt x="4416" y="13705"/>
                    </a:lnTo>
                    <a:lnTo>
                      <a:pt x="4499" y="13684"/>
                    </a:lnTo>
                    <a:lnTo>
                      <a:pt x="4437" y="13642"/>
                    </a:lnTo>
                    <a:lnTo>
                      <a:pt x="4248" y="13642"/>
                    </a:lnTo>
                    <a:lnTo>
                      <a:pt x="4123" y="13580"/>
                    </a:lnTo>
                    <a:lnTo>
                      <a:pt x="4102" y="13475"/>
                    </a:lnTo>
                    <a:lnTo>
                      <a:pt x="4102" y="13203"/>
                    </a:lnTo>
                    <a:lnTo>
                      <a:pt x="4039" y="12994"/>
                    </a:lnTo>
                    <a:lnTo>
                      <a:pt x="3914" y="12889"/>
                    </a:lnTo>
                    <a:lnTo>
                      <a:pt x="3914" y="12680"/>
                    </a:lnTo>
                    <a:lnTo>
                      <a:pt x="4018" y="12575"/>
                    </a:lnTo>
                    <a:lnTo>
                      <a:pt x="4102" y="12575"/>
                    </a:lnTo>
                    <a:lnTo>
                      <a:pt x="4081" y="12659"/>
                    </a:lnTo>
                    <a:lnTo>
                      <a:pt x="4102" y="12680"/>
                    </a:lnTo>
                    <a:lnTo>
                      <a:pt x="4227" y="12680"/>
                    </a:lnTo>
                    <a:lnTo>
                      <a:pt x="4437" y="12764"/>
                    </a:lnTo>
                    <a:lnTo>
                      <a:pt x="4646" y="12910"/>
                    </a:lnTo>
                    <a:lnTo>
                      <a:pt x="4834" y="12973"/>
                    </a:lnTo>
                    <a:lnTo>
                      <a:pt x="5148" y="12973"/>
                    </a:lnTo>
                    <a:lnTo>
                      <a:pt x="5336" y="12847"/>
                    </a:lnTo>
                    <a:lnTo>
                      <a:pt x="5295" y="12805"/>
                    </a:lnTo>
                    <a:lnTo>
                      <a:pt x="5441" y="12701"/>
                    </a:lnTo>
                    <a:lnTo>
                      <a:pt x="5462" y="12596"/>
                    </a:lnTo>
                    <a:lnTo>
                      <a:pt x="5441" y="12533"/>
                    </a:lnTo>
                    <a:lnTo>
                      <a:pt x="5462" y="12471"/>
                    </a:lnTo>
                    <a:lnTo>
                      <a:pt x="5483" y="12366"/>
                    </a:lnTo>
                    <a:lnTo>
                      <a:pt x="5378" y="12345"/>
                    </a:lnTo>
                    <a:lnTo>
                      <a:pt x="5295" y="12220"/>
                    </a:lnTo>
                    <a:lnTo>
                      <a:pt x="5295" y="12115"/>
                    </a:lnTo>
                    <a:lnTo>
                      <a:pt x="5357" y="12031"/>
                    </a:lnTo>
                    <a:lnTo>
                      <a:pt x="5336" y="11968"/>
                    </a:lnTo>
                    <a:lnTo>
                      <a:pt x="5441" y="11864"/>
                    </a:lnTo>
                    <a:lnTo>
                      <a:pt x="5441" y="11843"/>
                    </a:lnTo>
                    <a:lnTo>
                      <a:pt x="5483" y="11843"/>
                    </a:lnTo>
                    <a:lnTo>
                      <a:pt x="5504" y="11759"/>
                    </a:lnTo>
                    <a:lnTo>
                      <a:pt x="5483" y="11655"/>
                    </a:lnTo>
                    <a:lnTo>
                      <a:pt x="5378" y="11655"/>
                    </a:lnTo>
                    <a:lnTo>
                      <a:pt x="5378" y="11613"/>
                    </a:lnTo>
                    <a:lnTo>
                      <a:pt x="5336" y="11529"/>
                    </a:lnTo>
                    <a:lnTo>
                      <a:pt x="5336" y="11320"/>
                    </a:lnTo>
                    <a:lnTo>
                      <a:pt x="5295" y="11236"/>
                    </a:lnTo>
                    <a:lnTo>
                      <a:pt x="5295" y="11131"/>
                    </a:lnTo>
                    <a:lnTo>
                      <a:pt x="5336" y="11111"/>
                    </a:lnTo>
                    <a:lnTo>
                      <a:pt x="5378" y="11194"/>
                    </a:lnTo>
                    <a:lnTo>
                      <a:pt x="5462" y="11194"/>
                    </a:lnTo>
                    <a:lnTo>
                      <a:pt x="5608" y="11236"/>
                    </a:lnTo>
                    <a:lnTo>
                      <a:pt x="5755" y="11320"/>
                    </a:lnTo>
                    <a:lnTo>
                      <a:pt x="5859" y="11320"/>
                    </a:lnTo>
                    <a:lnTo>
                      <a:pt x="6027" y="11299"/>
                    </a:lnTo>
                    <a:lnTo>
                      <a:pt x="6215" y="11320"/>
                    </a:lnTo>
                    <a:lnTo>
                      <a:pt x="6445" y="11320"/>
                    </a:lnTo>
                    <a:lnTo>
                      <a:pt x="6843" y="11215"/>
                    </a:lnTo>
                    <a:lnTo>
                      <a:pt x="7178" y="11069"/>
                    </a:lnTo>
                    <a:lnTo>
                      <a:pt x="7220" y="10985"/>
                    </a:lnTo>
                    <a:lnTo>
                      <a:pt x="7261" y="11027"/>
                    </a:lnTo>
                    <a:lnTo>
                      <a:pt x="7492" y="10964"/>
                    </a:lnTo>
                    <a:lnTo>
                      <a:pt x="7805" y="10776"/>
                    </a:lnTo>
                    <a:lnTo>
                      <a:pt x="7868" y="10671"/>
                    </a:lnTo>
                    <a:lnTo>
                      <a:pt x="7826" y="10546"/>
                    </a:lnTo>
                    <a:lnTo>
                      <a:pt x="7889" y="10357"/>
                    </a:lnTo>
                    <a:lnTo>
                      <a:pt x="7931" y="10336"/>
                    </a:lnTo>
                    <a:lnTo>
                      <a:pt x="7973" y="10378"/>
                    </a:lnTo>
                    <a:lnTo>
                      <a:pt x="8015" y="10336"/>
                    </a:lnTo>
                    <a:lnTo>
                      <a:pt x="8077" y="10148"/>
                    </a:lnTo>
                    <a:lnTo>
                      <a:pt x="8182" y="9960"/>
                    </a:lnTo>
                    <a:lnTo>
                      <a:pt x="8203" y="9855"/>
                    </a:lnTo>
                    <a:lnTo>
                      <a:pt x="8203" y="9625"/>
                    </a:lnTo>
                    <a:lnTo>
                      <a:pt x="8182" y="9520"/>
                    </a:lnTo>
                    <a:lnTo>
                      <a:pt x="8140" y="9520"/>
                    </a:lnTo>
                    <a:lnTo>
                      <a:pt x="8077" y="9604"/>
                    </a:lnTo>
                    <a:lnTo>
                      <a:pt x="7931" y="9604"/>
                    </a:lnTo>
                    <a:lnTo>
                      <a:pt x="7784" y="9499"/>
                    </a:lnTo>
                    <a:lnTo>
                      <a:pt x="7701" y="9332"/>
                    </a:lnTo>
                    <a:lnTo>
                      <a:pt x="7701" y="9248"/>
                    </a:lnTo>
                    <a:lnTo>
                      <a:pt x="7826" y="8976"/>
                    </a:lnTo>
                    <a:lnTo>
                      <a:pt x="7826" y="8872"/>
                    </a:lnTo>
                    <a:lnTo>
                      <a:pt x="7764" y="8788"/>
                    </a:lnTo>
                    <a:lnTo>
                      <a:pt x="7471" y="8558"/>
                    </a:lnTo>
                    <a:lnTo>
                      <a:pt x="7240" y="8453"/>
                    </a:lnTo>
                    <a:lnTo>
                      <a:pt x="6989" y="8265"/>
                    </a:lnTo>
                    <a:lnTo>
                      <a:pt x="6948" y="8160"/>
                    </a:lnTo>
                    <a:lnTo>
                      <a:pt x="6968" y="8139"/>
                    </a:lnTo>
                    <a:lnTo>
                      <a:pt x="6968" y="8035"/>
                    </a:lnTo>
                    <a:lnTo>
                      <a:pt x="6885" y="7951"/>
                    </a:lnTo>
                    <a:lnTo>
                      <a:pt x="6927" y="7888"/>
                    </a:lnTo>
                    <a:lnTo>
                      <a:pt x="6864" y="7679"/>
                    </a:lnTo>
                    <a:lnTo>
                      <a:pt x="6885" y="7449"/>
                    </a:lnTo>
                    <a:lnTo>
                      <a:pt x="6927" y="7240"/>
                    </a:lnTo>
                    <a:lnTo>
                      <a:pt x="7010" y="7156"/>
                    </a:lnTo>
                    <a:lnTo>
                      <a:pt x="7031" y="7093"/>
                    </a:lnTo>
                    <a:lnTo>
                      <a:pt x="6968" y="6905"/>
                    </a:lnTo>
                    <a:lnTo>
                      <a:pt x="6948" y="6633"/>
                    </a:lnTo>
                    <a:lnTo>
                      <a:pt x="7010" y="6591"/>
                    </a:lnTo>
                    <a:lnTo>
                      <a:pt x="6948" y="6403"/>
                    </a:lnTo>
                    <a:lnTo>
                      <a:pt x="7031" y="6277"/>
                    </a:lnTo>
                    <a:lnTo>
                      <a:pt x="7031" y="6173"/>
                    </a:lnTo>
                    <a:lnTo>
                      <a:pt x="7073" y="6089"/>
                    </a:lnTo>
                    <a:lnTo>
                      <a:pt x="7115" y="5838"/>
                    </a:lnTo>
                    <a:lnTo>
                      <a:pt x="7073" y="5733"/>
                    </a:lnTo>
                    <a:lnTo>
                      <a:pt x="7136" y="5650"/>
                    </a:lnTo>
                    <a:lnTo>
                      <a:pt x="7115" y="5461"/>
                    </a:lnTo>
                    <a:lnTo>
                      <a:pt x="7220" y="5336"/>
                    </a:lnTo>
                    <a:lnTo>
                      <a:pt x="7261" y="5210"/>
                    </a:lnTo>
                    <a:lnTo>
                      <a:pt x="7261" y="5168"/>
                    </a:lnTo>
                    <a:lnTo>
                      <a:pt x="7282" y="5126"/>
                    </a:lnTo>
                    <a:lnTo>
                      <a:pt x="7387" y="5043"/>
                    </a:lnTo>
                    <a:lnTo>
                      <a:pt x="7387" y="5001"/>
                    </a:lnTo>
                    <a:lnTo>
                      <a:pt x="7492" y="4833"/>
                    </a:lnTo>
                    <a:lnTo>
                      <a:pt x="7575" y="4750"/>
                    </a:lnTo>
                    <a:lnTo>
                      <a:pt x="7680" y="4541"/>
                    </a:lnTo>
                    <a:lnTo>
                      <a:pt x="7722" y="4478"/>
                    </a:lnTo>
                    <a:lnTo>
                      <a:pt x="7805" y="4436"/>
                    </a:lnTo>
                    <a:lnTo>
                      <a:pt x="7805" y="4310"/>
                    </a:lnTo>
                    <a:lnTo>
                      <a:pt x="7826" y="4227"/>
                    </a:lnTo>
                    <a:lnTo>
                      <a:pt x="8015" y="3997"/>
                    </a:lnTo>
                    <a:lnTo>
                      <a:pt x="8098" y="3997"/>
                    </a:lnTo>
                    <a:lnTo>
                      <a:pt x="8182" y="3976"/>
                    </a:lnTo>
                    <a:lnTo>
                      <a:pt x="8182" y="3850"/>
                    </a:lnTo>
                    <a:lnTo>
                      <a:pt x="8266" y="3808"/>
                    </a:lnTo>
                    <a:lnTo>
                      <a:pt x="8475" y="3641"/>
                    </a:lnTo>
                    <a:lnTo>
                      <a:pt x="8538" y="3599"/>
                    </a:lnTo>
                    <a:lnTo>
                      <a:pt x="8600" y="3536"/>
                    </a:lnTo>
                    <a:lnTo>
                      <a:pt x="8831" y="3369"/>
                    </a:lnTo>
                    <a:lnTo>
                      <a:pt x="8852" y="3390"/>
                    </a:lnTo>
                    <a:lnTo>
                      <a:pt x="8935" y="3327"/>
                    </a:lnTo>
                    <a:lnTo>
                      <a:pt x="8956" y="3264"/>
                    </a:lnTo>
                    <a:lnTo>
                      <a:pt x="9103" y="3181"/>
                    </a:lnTo>
                    <a:lnTo>
                      <a:pt x="9207" y="3181"/>
                    </a:lnTo>
                    <a:lnTo>
                      <a:pt x="9228" y="3118"/>
                    </a:lnTo>
                    <a:lnTo>
                      <a:pt x="9207" y="2909"/>
                    </a:lnTo>
                    <a:lnTo>
                      <a:pt x="9165" y="2657"/>
                    </a:lnTo>
                    <a:lnTo>
                      <a:pt x="9165" y="2490"/>
                    </a:lnTo>
                    <a:lnTo>
                      <a:pt x="9061" y="2239"/>
                    </a:lnTo>
                    <a:lnTo>
                      <a:pt x="9061" y="2134"/>
                    </a:lnTo>
                    <a:lnTo>
                      <a:pt x="8810" y="2113"/>
                    </a:lnTo>
                    <a:lnTo>
                      <a:pt x="8705" y="2197"/>
                    </a:lnTo>
                    <a:lnTo>
                      <a:pt x="8684" y="2218"/>
                    </a:lnTo>
                    <a:lnTo>
                      <a:pt x="8684" y="2385"/>
                    </a:lnTo>
                    <a:lnTo>
                      <a:pt x="8705" y="2427"/>
                    </a:lnTo>
                    <a:lnTo>
                      <a:pt x="8705" y="2637"/>
                    </a:lnTo>
                    <a:lnTo>
                      <a:pt x="8600" y="2720"/>
                    </a:lnTo>
                    <a:lnTo>
                      <a:pt x="8517" y="2846"/>
                    </a:lnTo>
                    <a:lnTo>
                      <a:pt x="8496" y="2971"/>
                    </a:lnTo>
                    <a:lnTo>
                      <a:pt x="8224" y="3160"/>
                    </a:lnTo>
                    <a:lnTo>
                      <a:pt x="8182" y="3327"/>
                    </a:lnTo>
                    <a:lnTo>
                      <a:pt x="8077" y="3453"/>
                    </a:lnTo>
                    <a:lnTo>
                      <a:pt x="7952" y="3432"/>
                    </a:lnTo>
                    <a:lnTo>
                      <a:pt x="7889" y="3453"/>
                    </a:lnTo>
                    <a:lnTo>
                      <a:pt x="7784" y="3599"/>
                    </a:lnTo>
                    <a:lnTo>
                      <a:pt x="7743" y="3557"/>
                    </a:lnTo>
                    <a:lnTo>
                      <a:pt x="7659" y="3557"/>
                    </a:lnTo>
                    <a:lnTo>
                      <a:pt x="7533" y="3599"/>
                    </a:lnTo>
                    <a:lnTo>
                      <a:pt x="7282" y="3453"/>
                    </a:lnTo>
                    <a:lnTo>
                      <a:pt x="6948" y="3348"/>
                    </a:lnTo>
                    <a:lnTo>
                      <a:pt x="6529" y="3390"/>
                    </a:lnTo>
                    <a:lnTo>
                      <a:pt x="6424" y="3390"/>
                    </a:lnTo>
                    <a:lnTo>
                      <a:pt x="6445" y="3264"/>
                    </a:lnTo>
                    <a:lnTo>
                      <a:pt x="6634" y="3076"/>
                    </a:lnTo>
                    <a:lnTo>
                      <a:pt x="6717" y="2846"/>
                    </a:lnTo>
                    <a:lnTo>
                      <a:pt x="6696" y="2720"/>
                    </a:lnTo>
                    <a:lnTo>
                      <a:pt x="6738" y="2616"/>
                    </a:lnTo>
                    <a:lnTo>
                      <a:pt x="6843" y="2532"/>
                    </a:lnTo>
                    <a:lnTo>
                      <a:pt x="6927" y="2406"/>
                    </a:lnTo>
                    <a:lnTo>
                      <a:pt x="6948" y="2281"/>
                    </a:lnTo>
                    <a:lnTo>
                      <a:pt x="6864" y="2134"/>
                    </a:lnTo>
                    <a:lnTo>
                      <a:pt x="6696" y="2009"/>
                    </a:lnTo>
                    <a:lnTo>
                      <a:pt x="6550" y="1862"/>
                    </a:lnTo>
                    <a:lnTo>
                      <a:pt x="6215" y="1800"/>
                    </a:lnTo>
                    <a:lnTo>
                      <a:pt x="5964" y="1674"/>
                    </a:lnTo>
                    <a:lnTo>
                      <a:pt x="5692" y="1465"/>
                    </a:lnTo>
                    <a:lnTo>
                      <a:pt x="5587" y="1444"/>
                    </a:lnTo>
                    <a:lnTo>
                      <a:pt x="5357" y="1339"/>
                    </a:lnTo>
                    <a:lnTo>
                      <a:pt x="5023" y="1256"/>
                    </a:lnTo>
                    <a:lnTo>
                      <a:pt x="4939" y="1088"/>
                    </a:lnTo>
                    <a:lnTo>
                      <a:pt x="4813" y="963"/>
                    </a:lnTo>
                    <a:lnTo>
                      <a:pt x="4667" y="942"/>
                    </a:lnTo>
                    <a:lnTo>
                      <a:pt x="4311" y="565"/>
                    </a:lnTo>
                    <a:lnTo>
                      <a:pt x="4186" y="314"/>
                    </a:lnTo>
                    <a:lnTo>
                      <a:pt x="4081" y="293"/>
                    </a:lnTo>
                    <a:lnTo>
                      <a:pt x="3935" y="147"/>
                    </a:lnTo>
                    <a:lnTo>
                      <a:pt x="3914" y="126"/>
                    </a:lnTo>
                    <a:lnTo>
                      <a:pt x="3809" y="21"/>
                    </a:lnTo>
                    <a:lnTo>
                      <a:pt x="3181" y="21"/>
                    </a:lnTo>
                    <a:lnTo>
                      <a:pt x="3077" y="147"/>
                    </a:lnTo>
                    <a:lnTo>
                      <a:pt x="3077" y="251"/>
                    </a:lnTo>
                    <a:lnTo>
                      <a:pt x="2993" y="356"/>
                    </a:lnTo>
                    <a:lnTo>
                      <a:pt x="2993" y="460"/>
                    </a:lnTo>
                    <a:lnTo>
                      <a:pt x="2951" y="544"/>
                    </a:lnTo>
                    <a:lnTo>
                      <a:pt x="2888" y="460"/>
                    </a:lnTo>
                    <a:lnTo>
                      <a:pt x="2826" y="230"/>
                    </a:lnTo>
                    <a:lnTo>
                      <a:pt x="2784" y="84"/>
                    </a:lnTo>
                    <a:lnTo>
                      <a:pt x="2679" y="42"/>
                    </a:lnTo>
                    <a:lnTo>
                      <a:pt x="2470" y="105"/>
                    </a:lnTo>
                    <a:lnTo>
                      <a:pt x="2344" y="84"/>
                    </a:lnTo>
                    <a:lnTo>
                      <a:pt x="2240" y="105"/>
                    </a:lnTo>
                    <a:lnTo>
                      <a:pt x="2093" y="126"/>
                    </a:lnTo>
                    <a:lnTo>
                      <a:pt x="1947" y="0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2" name="Google Shape;2622;p78"/>
              <p:cNvSpPr/>
              <p:nvPr/>
            </p:nvSpPr>
            <p:spPr>
              <a:xfrm>
                <a:off x="2804875" y="4134625"/>
                <a:ext cx="51800" cy="36100"/>
              </a:xfrm>
              <a:custGeom>
                <a:avLst/>
                <a:gdLst/>
                <a:ahLst/>
                <a:cxnLst/>
                <a:rect l="l" t="t" r="r" b="b"/>
                <a:pathLst>
                  <a:path w="2072" h="1444" extrusionOk="0">
                    <a:moveTo>
                      <a:pt x="0" y="0"/>
                    </a:moveTo>
                    <a:lnTo>
                      <a:pt x="272" y="1067"/>
                    </a:lnTo>
                    <a:lnTo>
                      <a:pt x="314" y="1067"/>
                    </a:lnTo>
                    <a:lnTo>
                      <a:pt x="502" y="1046"/>
                    </a:lnTo>
                    <a:lnTo>
                      <a:pt x="670" y="1046"/>
                    </a:lnTo>
                    <a:lnTo>
                      <a:pt x="816" y="1004"/>
                    </a:lnTo>
                    <a:lnTo>
                      <a:pt x="816" y="1046"/>
                    </a:lnTo>
                    <a:lnTo>
                      <a:pt x="712" y="1067"/>
                    </a:lnTo>
                    <a:lnTo>
                      <a:pt x="565" y="1130"/>
                    </a:lnTo>
                    <a:lnTo>
                      <a:pt x="293" y="1130"/>
                    </a:lnTo>
                    <a:lnTo>
                      <a:pt x="356" y="1360"/>
                    </a:lnTo>
                    <a:lnTo>
                      <a:pt x="398" y="1360"/>
                    </a:lnTo>
                    <a:lnTo>
                      <a:pt x="607" y="1276"/>
                    </a:lnTo>
                    <a:lnTo>
                      <a:pt x="837" y="1297"/>
                    </a:lnTo>
                    <a:lnTo>
                      <a:pt x="1005" y="1276"/>
                    </a:lnTo>
                    <a:lnTo>
                      <a:pt x="1235" y="1297"/>
                    </a:lnTo>
                    <a:lnTo>
                      <a:pt x="1360" y="1381"/>
                    </a:lnTo>
                    <a:lnTo>
                      <a:pt x="1507" y="1444"/>
                    </a:lnTo>
                    <a:lnTo>
                      <a:pt x="1632" y="1402"/>
                    </a:lnTo>
                    <a:lnTo>
                      <a:pt x="1737" y="1297"/>
                    </a:lnTo>
                    <a:lnTo>
                      <a:pt x="1758" y="1193"/>
                    </a:lnTo>
                    <a:lnTo>
                      <a:pt x="1883" y="1151"/>
                    </a:lnTo>
                    <a:lnTo>
                      <a:pt x="1946" y="1193"/>
                    </a:lnTo>
                    <a:lnTo>
                      <a:pt x="2072" y="1130"/>
                    </a:lnTo>
                    <a:lnTo>
                      <a:pt x="2072" y="1004"/>
                    </a:lnTo>
                    <a:lnTo>
                      <a:pt x="1967" y="983"/>
                    </a:lnTo>
                    <a:lnTo>
                      <a:pt x="1758" y="1046"/>
                    </a:lnTo>
                    <a:lnTo>
                      <a:pt x="1632" y="1004"/>
                    </a:lnTo>
                    <a:lnTo>
                      <a:pt x="1507" y="879"/>
                    </a:lnTo>
                    <a:lnTo>
                      <a:pt x="1318" y="837"/>
                    </a:lnTo>
                    <a:lnTo>
                      <a:pt x="1256" y="774"/>
                    </a:lnTo>
                    <a:lnTo>
                      <a:pt x="816" y="628"/>
                    </a:lnTo>
                    <a:lnTo>
                      <a:pt x="691" y="607"/>
                    </a:lnTo>
                    <a:lnTo>
                      <a:pt x="691" y="460"/>
                    </a:lnTo>
                    <a:lnTo>
                      <a:pt x="565" y="335"/>
                    </a:lnTo>
                    <a:lnTo>
                      <a:pt x="398" y="314"/>
                    </a:lnTo>
                    <a:lnTo>
                      <a:pt x="314" y="126"/>
                    </a:lnTo>
                    <a:lnTo>
                      <a:pt x="272" y="21"/>
                    </a:lnTo>
                    <a:lnTo>
                      <a:pt x="105" y="4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868" name="Google Shape;2623;p78"/>
            <p:cNvSpPr/>
            <p:nvPr/>
          </p:nvSpPr>
          <p:spPr>
            <a:xfrm>
              <a:off x="4563295" y="2964728"/>
              <a:ext cx="12467" cy="27863"/>
            </a:xfrm>
            <a:custGeom>
              <a:avLst/>
              <a:gdLst/>
              <a:ahLst/>
              <a:cxnLst/>
              <a:rect l="l" t="t" r="r" b="b"/>
              <a:pathLst>
                <a:path w="1047" h="2450" extrusionOk="0">
                  <a:moveTo>
                    <a:pt x="691" y="1"/>
                  </a:moveTo>
                  <a:lnTo>
                    <a:pt x="628" y="43"/>
                  </a:lnTo>
                  <a:lnTo>
                    <a:pt x="628" y="127"/>
                  </a:lnTo>
                  <a:lnTo>
                    <a:pt x="524" y="147"/>
                  </a:lnTo>
                  <a:lnTo>
                    <a:pt x="398" y="315"/>
                  </a:lnTo>
                  <a:lnTo>
                    <a:pt x="294" y="482"/>
                  </a:lnTo>
                  <a:lnTo>
                    <a:pt x="315" y="545"/>
                  </a:lnTo>
                  <a:lnTo>
                    <a:pt x="294" y="629"/>
                  </a:lnTo>
                  <a:lnTo>
                    <a:pt x="231" y="671"/>
                  </a:lnTo>
                  <a:lnTo>
                    <a:pt x="105" y="880"/>
                  </a:lnTo>
                  <a:lnTo>
                    <a:pt x="63" y="1110"/>
                  </a:lnTo>
                  <a:lnTo>
                    <a:pt x="1" y="1152"/>
                  </a:lnTo>
                  <a:lnTo>
                    <a:pt x="63" y="1194"/>
                  </a:lnTo>
                  <a:lnTo>
                    <a:pt x="63" y="1424"/>
                  </a:lnTo>
                  <a:lnTo>
                    <a:pt x="84" y="1675"/>
                  </a:lnTo>
                  <a:lnTo>
                    <a:pt x="126" y="1696"/>
                  </a:lnTo>
                  <a:lnTo>
                    <a:pt x="168" y="1780"/>
                  </a:lnTo>
                  <a:lnTo>
                    <a:pt x="126" y="1780"/>
                  </a:lnTo>
                  <a:lnTo>
                    <a:pt x="105" y="1842"/>
                  </a:lnTo>
                  <a:lnTo>
                    <a:pt x="189" y="1947"/>
                  </a:lnTo>
                  <a:lnTo>
                    <a:pt x="231" y="1947"/>
                  </a:lnTo>
                  <a:lnTo>
                    <a:pt x="273" y="2031"/>
                  </a:lnTo>
                  <a:lnTo>
                    <a:pt x="419" y="2093"/>
                  </a:lnTo>
                  <a:lnTo>
                    <a:pt x="503" y="2219"/>
                  </a:lnTo>
                  <a:lnTo>
                    <a:pt x="503" y="2344"/>
                  </a:lnTo>
                  <a:lnTo>
                    <a:pt x="503" y="2449"/>
                  </a:lnTo>
                  <a:lnTo>
                    <a:pt x="587" y="2407"/>
                  </a:lnTo>
                  <a:lnTo>
                    <a:pt x="691" y="2449"/>
                  </a:lnTo>
                  <a:lnTo>
                    <a:pt x="691" y="2449"/>
                  </a:lnTo>
                  <a:lnTo>
                    <a:pt x="649" y="2324"/>
                  </a:lnTo>
                  <a:lnTo>
                    <a:pt x="691" y="2198"/>
                  </a:lnTo>
                  <a:lnTo>
                    <a:pt x="628" y="2010"/>
                  </a:lnTo>
                  <a:lnTo>
                    <a:pt x="712" y="1884"/>
                  </a:lnTo>
                  <a:lnTo>
                    <a:pt x="859" y="1675"/>
                  </a:lnTo>
                  <a:lnTo>
                    <a:pt x="859" y="1528"/>
                  </a:lnTo>
                  <a:lnTo>
                    <a:pt x="880" y="1487"/>
                  </a:lnTo>
                  <a:lnTo>
                    <a:pt x="838" y="1466"/>
                  </a:lnTo>
                  <a:lnTo>
                    <a:pt x="880" y="1256"/>
                  </a:lnTo>
                  <a:lnTo>
                    <a:pt x="880" y="1089"/>
                  </a:lnTo>
                  <a:lnTo>
                    <a:pt x="859" y="943"/>
                  </a:lnTo>
                  <a:lnTo>
                    <a:pt x="942" y="796"/>
                  </a:lnTo>
                  <a:lnTo>
                    <a:pt x="963" y="524"/>
                  </a:lnTo>
                  <a:lnTo>
                    <a:pt x="1005" y="357"/>
                  </a:lnTo>
                  <a:lnTo>
                    <a:pt x="1047" y="336"/>
                  </a:lnTo>
                  <a:lnTo>
                    <a:pt x="1026" y="252"/>
                  </a:lnTo>
                  <a:lnTo>
                    <a:pt x="921" y="168"/>
                  </a:lnTo>
                  <a:lnTo>
                    <a:pt x="880" y="168"/>
                  </a:lnTo>
                  <a:lnTo>
                    <a:pt x="817" y="43"/>
                  </a:lnTo>
                  <a:lnTo>
                    <a:pt x="691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869" name="Google Shape;2624;p78"/>
            <p:cNvGrpSpPr/>
            <p:nvPr/>
          </p:nvGrpSpPr>
          <p:grpSpPr>
            <a:xfrm>
              <a:off x="3790439" y="2408636"/>
              <a:ext cx="73017" cy="75684"/>
              <a:chOff x="3781475" y="1624825"/>
              <a:chExt cx="153300" cy="166375"/>
            </a:xfrm>
          </p:grpSpPr>
          <p:sp>
            <p:nvSpPr>
              <p:cNvPr id="1027" name="Google Shape;2625;p78"/>
              <p:cNvSpPr/>
              <p:nvPr/>
            </p:nvSpPr>
            <p:spPr>
              <a:xfrm>
                <a:off x="3845300" y="1624825"/>
                <a:ext cx="89475" cy="60700"/>
              </a:xfrm>
              <a:custGeom>
                <a:avLst/>
                <a:gdLst/>
                <a:ahLst/>
                <a:cxnLst/>
                <a:rect l="l" t="t" r="r" b="b"/>
                <a:pathLst>
                  <a:path w="3579" h="2428" extrusionOk="0">
                    <a:moveTo>
                      <a:pt x="1695" y="1"/>
                    </a:moveTo>
                    <a:lnTo>
                      <a:pt x="1674" y="84"/>
                    </a:lnTo>
                    <a:lnTo>
                      <a:pt x="1716" y="168"/>
                    </a:lnTo>
                    <a:lnTo>
                      <a:pt x="1758" y="252"/>
                    </a:lnTo>
                    <a:lnTo>
                      <a:pt x="1674" y="210"/>
                    </a:lnTo>
                    <a:lnTo>
                      <a:pt x="1611" y="168"/>
                    </a:lnTo>
                    <a:lnTo>
                      <a:pt x="1570" y="189"/>
                    </a:lnTo>
                    <a:lnTo>
                      <a:pt x="1570" y="293"/>
                    </a:lnTo>
                    <a:lnTo>
                      <a:pt x="1653" y="377"/>
                    </a:lnTo>
                    <a:lnTo>
                      <a:pt x="1653" y="482"/>
                    </a:lnTo>
                    <a:lnTo>
                      <a:pt x="1611" y="586"/>
                    </a:lnTo>
                    <a:lnTo>
                      <a:pt x="1611" y="712"/>
                    </a:lnTo>
                    <a:lnTo>
                      <a:pt x="1674" y="879"/>
                    </a:lnTo>
                    <a:lnTo>
                      <a:pt x="1653" y="984"/>
                    </a:lnTo>
                    <a:lnTo>
                      <a:pt x="1591" y="984"/>
                    </a:lnTo>
                    <a:lnTo>
                      <a:pt x="1570" y="879"/>
                    </a:lnTo>
                    <a:lnTo>
                      <a:pt x="1465" y="796"/>
                    </a:lnTo>
                    <a:lnTo>
                      <a:pt x="1360" y="733"/>
                    </a:lnTo>
                    <a:lnTo>
                      <a:pt x="1339" y="670"/>
                    </a:lnTo>
                    <a:lnTo>
                      <a:pt x="1381" y="586"/>
                    </a:lnTo>
                    <a:lnTo>
                      <a:pt x="1381" y="524"/>
                    </a:lnTo>
                    <a:lnTo>
                      <a:pt x="1298" y="503"/>
                    </a:lnTo>
                    <a:lnTo>
                      <a:pt x="1193" y="565"/>
                    </a:lnTo>
                    <a:lnTo>
                      <a:pt x="1151" y="565"/>
                    </a:lnTo>
                    <a:lnTo>
                      <a:pt x="1130" y="607"/>
                    </a:lnTo>
                    <a:lnTo>
                      <a:pt x="1026" y="670"/>
                    </a:lnTo>
                    <a:lnTo>
                      <a:pt x="942" y="628"/>
                    </a:lnTo>
                    <a:lnTo>
                      <a:pt x="942" y="586"/>
                    </a:lnTo>
                    <a:lnTo>
                      <a:pt x="942" y="524"/>
                    </a:lnTo>
                    <a:lnTo>
                      <a:pt x="879" y="524"/>
                    </a:lnTo>
                    <a:lnTo>
                      <a:pt x="816" y="461"/>
                    </a:lnTo>
                    <a:lnTo>
                      <a:pt x="775" y="356"/>
                    </a:lnTo>
                    <a:lnTo>
                      <a:pt x="712" y="314"/>
                    </a:lnTo>
                    <a:lnTo>
                      <a:pt x="649" y="356"/>
                    </a:lnTo>
                    <a:lnTo>
                      <a:pt x="565" y="273"/>
                    </a:lnTo>
                    <a:lnTo>
                      <a:pt x="607" y="189"/>
                    </a:lnTo>
                    <a:lnTo>
                      <a:pt x="565" y="84"/>
                    </a:lnTo>
                    <a:lnTo>
                      <a:pt x="523" y="63"/>
                    </a:lnTo>
                    <a:lnTo>
                      <a:pt x="461" y="147"/>
                    </a:lnTo>
                    <a:lnTo>
                      <a:pt x="440" y="293"/>
                    </a:lnTo>
                    <a:lnTo>
                      <a:pt x="461" y="419"/>
                    </a:lnTo>
                    <a:lnTo>
                      <a:pt x="544" y="565"/>
                    </a:lnTo>
                    <a:lnTo>
                      <a:pt x="565" y="712"/>
                    </a:lnTo>
                    <a:lnTo>
                      <a:pt x="523" y="733"/>
                    </a:lnTo>
                    <a:lnTo>
                      <a:pt x="440" y="649"/>
                    </a:lnTo>
                    <a:lnTo>
                      <a:pt x="419" y="545"/>
                    </a:lnTo>
                    <a:lnTo>
                      <a:pt x="398" y="524"/>
                    </a:lnTo>
                    <a:lnTo>
                      <a:pt x="398" y="628"/>
                    </a:lnTo>
                    <a:lnTo>
                      <a:pt x="419" y="754"/>
                    </a:lnTo>
                    <a:lnTo>
                      <a:pt x="461" y="837"/>
                    </a:lnTo>
                    <a:lnTo>
                      <a:pt x="461" y="921"/>
                    </a:lnTo>
                    <a:lnTo>
                      <a:pt x="440" y="1005"/>
                    </a:lnTo>
                    <a:lnTo>
                      <a:pt x="419" y="984"/>
                    </a:lnTo>
                    <a:lnTo>
                      <a:pt x="356" y="837"/>
                    </a:lnTo>
                    <a:lnTo>
                      <a:pt x="314" y="796"/>
                    </a:lnTo>
                    <a:lnTo>
                      <a:pt x="105" y="817"/>
                    </a:lnTo>
                    <a:lnTo>
                      <a:pt x="21" y="775"/>
                    </a:lnTo>
                    <a:lnTo>
                      <a:pt x="0" y="775"/>
                    </a:lnTo>
                    <a:lnTo>
                      <a:pt x="63" y="879"/>
                    </a:lnTo>
                    <a:lnTo>
                      <a:pt x="126" y="879"/>
                    </a:lnTo>
                    <a:lnTo>
                      <a:pt x="189" y="921"/>
                    </a:lnTo>
                    <a:lnTo>
                      <a:pt x="168" y="984"/>
                    </a:lnTo>
                    <a:lnTo>
                      <a:pt x="189" y="1026"/>
                    </a:lnTo>
                    <a:lnTo>
                      <a:pt x="293" y="1026"/>
                    </a:lnTo>
                    <a:lnTo>
                      <a:pt x="314" y="1068"/>
                    </a:lnTo>
                    <a:lnTo>
                      <a:pt x="168" y="1172"/>
                    </a:lnTo>
                    <a:lnTo>
                      <a:pt x="168" y="1235"/>
                    </a:lnTo>
                    <a:lnTo>
                      <a:pt x="293" y="1423"/>
                    </a:lnTo>
                    <a:lnTo>
                      <a:pt x="377" y="1444"/>
                    </a:lnTo>
                    <a:lnTo>
                      <a:pt x="461" y="1486"/>
                    </a:lnTo>
                    <a:lnTo>
                      <a:pt x="607" y="1486"/>
                    </a:lnTo>
                    <a:lnTo>
                      <a:pt x="691" y="1465"/>
                    </a:lnTo>
                    <a:lnTo>
                      <a:pt x="754" y="1528"/>
                    </a:lnTo>
                    <a:lnTo>
                      <a:pt x="816" y="1528"/>
                    </a:lnTo>
                    <a:lnTo>
                      <a:pt x="942" y="1444"/>
                    </a:lnTo>
                    <a:lnTo>
                      <a:pt x="1026" y="1423"/>
                    </a:lnTo>
                    <a:lnTo>
                      <a:pt x="1235" y="1381"/>
                    </a:lnTo>
                    <a:lnTo>
                      <a:pt x="1381" y="1381"/>
                    </a:lnTo>
                    <a:lnTo>
                      <a:pt x="1465" y="1340"/>
                    </a:lnTo>
                    <a:lnTo>
                      <a:pt x="1528" y="1340"/>
                    </a:lnTo>
                    <a:lnTo>
                      <a:pt x="1570" y="1361"/>
                    </a:lnTo>
                    <a:lnTo>
                      <a:pt x="1570" y="1423"/>
                    </a:lnTo>
                    <a:lnTo>
                      <a:pt x="1549" y="1465"/>
                    </a:lnTo>
                    <a:lnTo>
                      <a:pt x="1507" y="1549"/>
                    </a:lnTo>
                    <a:lnTo>
                      <a:pt x="1465" y="1570"/>
                    </a:lnTo>
                    <a:lnTo>
                      <a:pt x="1339" y="1549"/>
                    </a:lnTo>
                    <a:lnTo>
                      <a:pt x="1214" y="1549"/>
                    </a:lnTo>
                    <a:lnTo>
                      <a:pt x="1109" y="1528"/>
                    </a:lnTo>
                    <a:lnTo>
                      <a:pt x="1067" y="1570"/>
                    </a:lnTo>
                    <a:lnTo>
                      <a:pt x="1130" y="1591"/>
                    </a:lnTo>
                    <a:lnTo>
                      <a:pt x="1298" y="1653"/>
                    </a:lnTo>
                    <a:lnTo>
                      <a:pt x="1360" y="1695"/>
                    </a:lnTo>
                    <a:lnTo>
                      <a:pt x="1360" y="1758"/>
                    </a:lnTo>
                    <a:lnTo>
                      <a:pt x="1298" y="1758"/>
                    </a:lnTo>
                    <a:lnTo>
                      <a:pt x="1172" y="1695"/>
                    </a:lnTo>
                    <a:lnTo>
                      <a:pt x="1151" y="1758"/>
                    </a:lnTo>
                    <a:lnTo>
                      <a:pt x="1088" y="1758"/>
                    </a:lnTo>
                    <a:lnTo>
                      <a:pt x="984" y="1674"/>
                    </a:lnTo>
                    <a:lnTo>
                      <a:pt x="900" y="1653"/>
                    </a:lnTo>
                    <a:lnTo>
                      <a:pt x="754" y="1695"/>
                    </a:lnTo>
                    <a:lnTo>
                      <a:pt x="754" y="1758"/>
                    </a:lnTo>
                    <a:lnTo>
                      <a:pt x="837" y="1779"/>
                    </a:lnTo>
                    <a:lnTo>
                      <a:pt x="1047" y="1967"/>
                    </a:lnTo>
                    <a:lnTo>
                      <a:pt x="1130" y="1988"/>
                    </a:lnTo>
                    <a:lnTo>
                      <a:pt x="1235" y="1946"/>
                    </a:lnTo>
                    <a:lnTo>
                      <a:pt x="1277" y="1967"/>
                    </a:lnTo>
                    <a:lnTo>
                      <a:pt x="1339" y="2072"/>
                    </a:lnTo>
                    <a:lnTo>
                      <a:pt x="1339" y="2156"/>
                    </a:lnTo>
                    <a:lnTo>
                      <a:pt x="1423" y="2177"/>
                    </a:lnTo>
                    <a:lnTo>
                      <a:pt x="1507" y="2156"/>
                    </a:lnTo>
                    <a:lnTo>
                      <a:pt x="1674" y="2156"/>
                    </a:lnTo>
                    <a:lnTo>
                      <a:pt x="1842" y="2093"/>
                    </a:lnTo>
                    <a:lnTo>
                      <a:pt x="1946" y="2093"/>
                    </a:lnTo>
                    <a:lnTo>
                      <a:pt x="2093" y="2072"/>
                    </a:lnTo>
                    <a:lnTo>
                      <a:pt x="2093" y="2114"/>
                    </a:lnTo>
                    <a:lnTo>
                      <a:pt x="2072" y="2218"/>
                    </a:lnTo>
                    <a:lnTo>
                      <a:pt x="2093" y="2323"/>
                    </a:lnTo>
                    <a:lnTo>
                      <a:pt x="2218" y="2407"/>
                    </a:lnTo>
                    <a:lnTo>
                      <a:pt x="2365" y="2428"/>
                    </a:lnTo>
                    <a:lnTo>
                      <a:pt x="2532" y="2386"/>
                    </a:lnTo>
                    <a:lnTo>
                      <a:pt x="2574" y="2323"/>
                    </a:lnTo>
                    <a:lnTo>
                      <a:pt x="2532" y="2281"/>
                    </a:lnTo>
                    <a:lnTo>
                      <a:pt x="2532" y="2218"/>
                    </a:lnTo>
                    <a:lnTo>
                      <a:pt x="2595" y="2156"/>
                    </a:lnTo>
                    <a:lnTo>
                      <a:pt x="2699" y="2051"/>
                    </a:lnTo>
                    <a:lnTo>
                      <a:pt x="2783" y="2009"/>
                    </a:lnTo>
                    <a:lnTo>
                      <a:pt x="2846" y="2072"/>
                    </a:lnTo>
                    <a:lnTo>
                      <a:pt x="2930" y="2114"/>
                    </a:lnTo>
                    <a:lnTo>
                      <a:pt x="3034" y="2114"/>
                    </a:lnTo>
                    <a:lnTo>
                      <a:pt x="3160" y="2051"/>
                    </a:lnTo>
                    <a:lnTo>
                      <a:pt x="3202" y="1988"/>
                    </a:lnTo>
                    <a:lnTo>
                      <a:pt x="3160" y="1842"/>
                    </a:lnTo>
                    <a:lnTo>
                      <a:pt x="3139" y="1758"/>
                    </a:lnTo>
                    <a:lnTo>
                      <a:pt x="3181" y="1674"/>
                    </a:lnTo>
                    <a:lnTo>
                      <a:pt x="3264" y="1591"/>
                    </a:lnTo>
                    <a:lnTo>
                      <a:pt x="3348" y="1423"/>
                    </a:lnTo>
                    <a:lnTo>
                      <a:pt x="3432" y="1319"/>
                    </a:lnTo>
                    <a:lnTo>
                      <a:pt x="3557" y="1172"/>
                    </a:lnTo>
                    <a:lnTo>
                      <a:pt x="3578" y="1068"/>
                    </a:lnTo>
                    <a:lnTo>
                      <a:pt x="3578" y="1005"/>
                    </a:lnTo>
                    <a:lnTo>
                      <a:pt x="3557" y="900"/>
                    </a:lnTo>
                    <a:lnTo>
                      <a:pt x="3536" y="817"/>
                    </a:lnTo>
                    <a:lnTo>
                      <a:pt x="3557" y="754"/>
                    </a:lnTo>
                    <a:lnTo>
                      <a:pt x="3557" y="712"/>
                    </a:lnTo>
                    <a:lnTo>
                      <a:pt x="3516" y="691"/>
                    </a:lnTo>
                    <a:lnTo>
                      <a:pt x="3348" y="691"/>
                    </a:lnTo>
                    <a:lnTo>
                      <a:pt x="3264" y="607"/>
                    </a:lnTo>
                    <a:lnTo>
                      <a:pt x="3223" y="607"/>
                    </a:lnTo>
                    <a:lnTo>
                      <a:pt x="3034" y="628"/>
                    </a:lnTo>
                    <a:lnTo>
                      <a:pt x="2930" y="607"/>
                    </a:lnTo>
                    <a:lnTo>
                      <a:pt x="2846" y="545"/>
                    </a:lnTo>
                    <a:lnTo>
                      <a:pt x="2741" y="545"/>
                    </a:lnTo>
                    <a:lnTo>
                      <a:pt x="2679" y="503"/>
                    </a:lnTo>
                    <a:lnTo>
                      <a:pt x="2679" y="440"/>
                    </a:lnTo>
                    <a:lnTo>
                      <a:pt x="2637" y="419"/>
                    </a:lnTo>
                    <a:lnTo>
                      <a:pt x="2532" y="482"/>
                    </a:lnTo>
                    <a:lnTo>
                      <a:pt x="2532" y="419"/>
                    </a:lnTo>
                    <a:lnTo>
                      <a:pt x="2532" y="335"/>
                    </a:lnTo>
                    <a:lnTo>
                      <a:pt x="2532" y="293"/>
                    </a:lnTo>
                    <a:lnTo>
                      <a:pt x="2490" y="335"/>
                    </a:lnTo>
                    <a:lnTo>
                      <a:pt x="2469" y="440"/>
                    </a:lnTo>
                    <a:lnTo>
                      <a:pt x="2407" y="482"/>
                    </a:lnTo>
                    <a:lnTo>
                      <a:pt x="2386" y="335"/>
                    </a:lnTo>
                    <a:lnTo>
                      <a:pt x="2344" y="335"/>
                    </a:lnTo>
                    <a:lnTo>
                      <a:pt x="2302" y="398"/>
                    </a:lnTo>
                    <a:lnTo>
                      <a:pt x="2323" y="440"/>
                    </a:lnTo>
                    <a:lnTo>
                      <a:pt x="2302" y="503"/>
                    </a:lnTo>
                    <a:lnTo>
                      <a:pt x="2093" y="503"/>
                    </a:lnTo>
                    <a:lnTo>
                      <a:pt x="2093" y="607"/>
                    </a:lnTo>
                    <a:lnTo>
                      <a:pt x="2072" y="691"/>
                    </a:lnTo>
                    <a:lnTo>
                      <a:pt x="1988" y="670"/>
                    </a:lnTo>
                    <a:lnTo>
                      <a:pt x="1967" y="586"/>
                    </a:lnTo>
                    <a:lnTo>
                      <a:pt x="1925" y="586"/>
                    </a:lnTo>
                    <a:lnTo>
                      <a:pt x="1925" y="670"/>
                    </a:lnTo>
                    <a:lnTo>
                      <a:pt x="1904" y="733"/>
                    </a:lnTo>
                    <a:lnTo>
                      <a:pt x="1883" y="691"/>
                    </a:lnTo>
                    <a:lnTo>
                      <a:pt x="1883" y="607"/>
                    </a:lnTo>
                    <a:lnTo>
                      <a:pt x="1904" y="482"/>
                    </a:lnTo>
                    <a:lnTo>
                      <a:pt x="1904" y="252"/>
                    </a:lnTo>
                    <a:lnTo>
                      <a:pt x="1883" y="168"/>
                    </a:lnTo>
                    <a:lnTo>
                      <a:pt x="1779" y="84"/>
                    </a:lnTo>
                    <a:lnTo>
                      <a:pt x="1716" y="1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8" name="Google Shape;2626;p78"/>
              <p:cNvSpPr/>
              <p:nvPr/>
            </p:nvSpPr>
            <p:spPr>
              <a:xfrm>
                <a:off x="3875625" y="1704850"/>
                <a:ext cx="21475" cy="18350"/>
              </a:xfrm>
              <a:custGeom>
                <a:avLst/>
                <a:gdLst/>
                <a:ahLst/>
                <a:cxnLst/>
                <a:rect l="l" t="t" r="r" b="b"/>
                <a:pathLst>
                  <a:path w="859" h="734" extrusionOk="0">
                    <a:moveTo>
                      <a:pt x="650" y="1"/>
                    </a:moveTo>
                    <a:lnTo>
                      <a:pt x="587" y="43"/>
                    </a:lnTo>
                    <a:lnTo>
                      <a:pt x="419" y="126"/>
                    </a:lnTo>
                    <a:lnTo>
                      <a:pt x="419" y="43"/>
                    </a:lnTo>
                    <a:lnTo>
                      <a:pt x="357" y="43"/>
                    </a:lnTo>
                    <a:lnTo>
                      <a:pt x="273" y="105"/>
                    </a:lnTo>
                    <a:lnTo>
                      <a:pt x="252" y="147"/>
                    </a:lnTo>
                    <a:lnTo>
                      <a:pt x="231" y="210"/>
                    </a:lnTo>
                    <a:lnTo>
                      <a:pt x="126" y="189"/>
                    </a:lnTo>
                    <a:lnTo>
                      <a:pt x="64" y="252"/>
                    </a:lnTo>
                    <a:lnTo>
                      <a:pt x="1" y="315"/>
                    </a:lnTo>
                    <a:lnTo>
                      <a:pt x="64" y="357"/>
                    </a:lnTo>
                    <a:lnTo>
                      <a:pt x="210" y="357"/>
                    </a:lnTo>
                    <a:lnTo>
                      <a:pt x="252" y="461"/>
                    </a:lnTo>
                    <a:lnTo>
                      <a:pt x="273" y="524"/>
                    </a:lnTo>
                    <a:lnTo>
                      <a:pt x="273" y="608"/>
                    </a:lnTo>
                    <a:lnTo>
                      <a:pt x="336" y="629"/>
                    </a:lnTo>
                    <a:lnTo>
                      <a:pt x="273" y="712"/>
                    </a:lnTo>
                    <a:lnTo>
                      <a:pt x="357" y="712"/>
                    </a:lnTo>
                    <a:lnTo>
                      <a:pt x="419" y="733"/>
                    </a:lnTo>
                    <a:lnTo>
                      <a:pt x="440" y="670"/>
                    </a:lnTo>
                    <a:lnTo>
                      <a:pt x="587" y="608"/>
                    </a:lnTo>
                    <a:lnTo>
                      <a:pt x="670" y="608"/>
                    </a:lnTo>
                    <a:lnTo>
                      <a:pt x="754" y="524"/>
                    </a:lnTo>
                    <a:lnTo>
                      <a:pt x="733" y="461"/>
                    </a:lnTo>
                    <a:lnTo>
                      <a:pt x="754" y="315"/>
                    </a:lnTo>
                    <a:lnTo>
                      <a:pt x="796" y="294"/>
                    </a:lnTo>
                    <a:lnTo>
                      <a:pt x="859" y="189"/>
                    </a:lnTo>
                    <a:lnTo>
                      <a:pt x="796" y="105"/>
                    </a:lnTo>
                    <a:lnTo>
                      <a:pt x="733" y="85"/>
                    </a:lnTo>
                    <a:lnTo>
                      <a:pt x="670" y="22"/>
                    </a:lnTo>
                    <a:lnTo>
                      <a:pt x="650" y="1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9" name="Google Shape;2627;p78"/>
              <p:cNvSpPr/>
              <p:nvPr/>
            </p:nvSpPr>
            <p:spPr>
              <a:xfrm>
                <a:off x="3883475" y="1716375"/>
                <a:ext cx="39275" cy="43425"/>
              </a:xfrm>
              <a:custGeom>
                <a:avLst/>
                <a:gdLst/>
                <a:ahLst/>
                <a:cxnLst/>
                <a:rect l="l" t="t" r="r" b="b"/>
                <a:pathLst>
                  <a:path w="1571" h="1737" extrusionOk="0">
                    <a:moveTo>
                      <a:pt x="796" y="0"/>
                    </a:moveTo>
                    <a:lnTo>
                      <a:pt x="649" y="105"/>
                    </a:lnTo>
                    <a:lnTo>
                      <a:pt x="482" y="251"/>
                    </a:lnTo>
                    <a:lnTo>
                      <a:pt x="377" y="251"/>
                    </a:lnTo>
                    <a:lnTo>
                      <a:pt x="147" y="293"/>
                    </a:lnTo>
                    <a:lnTo>
                      <a:pt x="43" y="398"/>
                    </a:lnTo>
                    <a:lnTo>
                      <a:pt x="1" y="502"/>
                    </a:lnTo>
                    <a:lnTo>
                      <a:pt x="105" y="565"/>
                    </a:lnTo>
                    <a:lnTo>
                      <a:pt x="168" y="670"/>
                    </a:lnTo>
                    <a:lnTo>
                      <a:pt x="273" y="670"/>
                    </a:lnTo>
                    <a:lnTo>
                      <a:pt x="315" y="712"/>
                    </a:lnTo>
                    <a:lnTo>
                      <a:pt x="273" y="795"/>
                    </a:lnTo>
                    <a:lnTo>
                      <a:pt x="273" y="900"/>
                    </a:lnTo>
                    <a:lnTo>
                      <a:pt x="168" y="1046"/>
                    </a:lnTo>
                    <a:lnTo>
                      <a:pt x="147" y="1235"/>
                    </a:lnTo>
                    <a:lnTo>
                      <a:pt x="64" y="1297"/>
                    </a:lnTo>
                    <a:lnTo>
                      <a:pt x="105" y="1402"/>
                    </a:lnTo>
                    <a:lnTo>
                      <a:pt x="43" y="1444"/>
                    </a:lnTo>
                    <a:lnTo>
                      <a:pt x="64" y="1548"/>
                    </a:lnTo>
                    <a:lnTo>
                      <a:pt x="126" y="1548"/>
                    </a:lnTo>
                    <a:lnTo>
                      <a:pt x="210" y="1507"/>
                    </a:lnTo>
                    <a:lnTo>
                      <a:pt x="315" y="1465"/>
                    </a:lnTo>
                    <a:lnTo>
                      <a:pt x="440" y="1402"/>
                    </a:lnTo>
                    <a:lnTo>
                      <a:pt x="524" y="1402"/>
                    </a:lnTo>
                    <a:lnTo>
                      <a:pt x="587" y="1318"/>
                    </a:lnTo>
                    <a:lnTo>
                      <a:pt x="649" y="1193"/>
                    </a:lnTo>
                    <a:lnTo>
                      <a:pt x="691" y="1151"/>
                    </a:lnTo>
                    <a:lnTo>
                      <a:pt x="796" y="1151"/>
                    </a:lnTo>
                    <a:lnTo>
                      <a:pt x="838" y="1130"/>
                    </a:lnTo>
                    <a:lnTo>
                      <a:pt x="838" y="1235"/>
                    </a:lnTo>
                    <a:lnTo>
                      <a:pt x="796" y="1423"/>
                    </a:lnTo>
                    <a:lnTo>
                      <a:pt x="796" y="1548"/>
                    </a:lnTo>
                    <a:lnTo>
                      <a:pt x="754" y="1632"/>
                    </a:lnTo>
                    <a:lnTo>
                      <a:pt x="775" y="1737"/>
                    </a:lnTo>
                    <a:lnTo>
                      <a:pt x="859" y="1737"/>
                    </a:lnTo>
                    <a:lnTo>
                      <a:pt x="942" y="1653"/>
                    </a:lnTo>
                    <a:lnTo>
                      <a:pt x="942" y="1569"/>
                    </a:lnTo>
                    <a:lnTo>
                      <a:pt x="984" y="1465"/>
                    </a:lnTo>
                    <a:lnTo>
                      <a:pt x="1089" y="1423"/>
                    </a:lnTo>
                    <a:lnTo>
                      <a:pt x="1193" y="1402"/>
                    </a:lnTo>
                    <a:lnTo>
                      <a:pt x="1277" y="1151"/>
                    </a:lnTo>
                    <a:lnTo>
                      <a:pt x="1277" y="1046"/>
                    </a:lnTo>
                    <a:lnTo>
                      <a:pt x="1382" y="900"/>
                    </a:lnTo>
                    <a:lnTo>
                      <a:pt x="1507" y="837"/>
                    </a:lnTo>
                    <a:lnTo>
                      <a:pt x="1570" y="795"/>
                    </a:lnTo>
                    <a:lnTo>
                      <a:pt x="1465" y="732"/>
                    </a:lnTo>
                    <a:lnTo>
                      <a:pt x="1403" y="691"/>
                    </a:lnTo>
                    <a:lnTo>
                      <a:pt x="1298" y="628"/>
                    </a:lnTo>
                    <a:lnTo>
                      <a:pt x="1172" y="712"/>
                    </a:lnTo>
                    <a:lnTo>
                      <a:pt x="1089" y="774"/>
                    </a:lnTo>
                    <a:lnTo>
                      <a:pt x="963" y="691"/>
                    </a:lnTo>
                    <a:lnTo>
                      <a:pt x="838" y="565"/>
                    </a:lnTo>
                    <a:lnTo>
                      <a:pt x="796" y="398"/>
                    </a:lnTo>
                    <a:lnTo>
                      <a:pt x="838" y="356"/>
                    </a:lnTo>
                    <a:lnTo>
                      <a:pt x="942" y="314"/>
                    </a:lnTo>
                    <a:lnTo>
                      <a:pt x="942" y="272"/>
                    </a:lnTo>
                    <a:lnTo>
                      <a:pt x="859" y="147"/>
                    </a:lnTo>
                    <a:lnTo>
                      <a:pt x="796" y="0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0" name="Google Shape;2628;p78"/>
              <p:cNvSpPr/>
              <p:nvPr/>
            </p:nvSpPr>
            <p:spPr>
              <a:xfrm>
                <a:off x="3781475" y="1649925"/>
                <a:ext cx="102550" cy="141275"/>
              </a:xfrm>
              <a:custGeom>
                <a:avLst/>
                <a:gdLst/>
                <a:ahLst/>
                <a:cxnLst/>
                <a:rect l="l" t="t" r="r" b="b"/>
                <a:pathLst>
                  <a:path w="4102" h="5651" extrusionOk="0">
                    <a:moveTo>
                      <a:pt x="1988" y="1"/>
                    </a:moveTo>
                    <a:lnTo>
                      <a:pt x="1926" y="22"/>
                    </a:lnTo>
                    <a:lnTo>
                      <a:pt x="1842" y="126"/>
                    </a:lnTo>
                    <a:lnTo>
                      <a:pt x="1884" y="315"/>
                    </a:lnTo>
                    <a:lnTo>
                      <a:pt x="1821" y="419"/>
                    </a:lnTo>
                    <a:lnTo>
                      <a:pt x="1821" y="524"/>
                    </a:lnTo>
                    <a:lnTo>
                      <a:pt x="1800" y="629"/>
                    </a:lnTo>
                    <a:lnTo>
                      <a:pt x="1842" y="649"/>
                    </a:lnTo>
                    <a:lnTo>
                      <a:pt x="1884" y="733"/>
                    </a:lnTo>
                    <a:lnTo>
                      <a:pt x="1884" y="1068"/>
                    </a:lnTo>
                    <a:lnTo>
                      <a:pt x="1884" y="1235"/>
                    </a:lnTo>
                    <a:lnTo>
                      <a:pt x="1926" y="1361"/>
                    </a:lnTo>
                    <a:lnTo>
                      <a:pt x="2030" y="1507"/>
                    </a:lnTo>
                    <a:lnTo>
                      <a:pt x="2030" y="1654"/>
                    </a:lnTo>
                    <a:lnTo>
                      <a:pt x="2135" y="1779"/>
                    </a:lnTo>
                    <a:lnTo>
                      <a:pt x="2135" y="1863"/>
                    </a:lnTo>
                    <a:lnTo>
                      <a:pt x="2051" y="1863"/>
                    </a:lnTo>
                    <a:lnTo>
                      <a:pt x="2009" y="1800"/>
                    </a:lnTo>
                    <a:lnTo>
                      <a:pt x="1926" y="1612"/>
                    </a:lnTo>
                    <a:lnTo>
                      <a:pt x="1842" y="1507"/>
                    </a:lnTo>
                    <a:lnTo>
                      <a:pt x="1800" y="1507"/>
                    </a:lnTo>
                    <a:lnTo>
                      <a:pt x="1716" y="1570"/>
                    </a:lnTo>
                    <a:lnTo>
                      <a:pt x="1675" y="1549"/>
                    </a:lnTo>
                    <a:lnTo>
                      <a:pt x="1675" y="1486"/>
                    </a:lnTo>
                    <a:lnTo>
                      <a:pt x="1737" y="1403"/>
                    </a:lnTo>
                    <a:lnTo>
                      <a:pt x="1779" y="1361"/>
                    </a:lnTo>
                    <a:lnTo>
                      <a:pt x="1779" y="1256"/>
                    </a:lnTo>
                    <a:lnTo>
                      <a:pt x="1695" y="1026"/>
                    </a:lnTo>
                    <a:lnTo>
                      <a:pt x="1695" y="817"/>
                    </a:lnTo>
                    <a:lnTo>
                      <a:pt x="1675" y="733"/>
                    </a:lnTo>
                    <a:lnTo>
                      <a:pt x="1528" y="649"/>
                    </a:lnTo>
                    <a:lnTo>
                      <a:pt x="1465" y="524"/>
                    </a:lnTo>
                    <a:lnTo>
                      <a:pt x="1382" y="503"/>
                    </a:lnTo>
                    <a:lnTo>
                      <a:pt x="1319" y="545"/>
                    </a:lnTo>
                    <a:lnTo>
                      <a:pt x="1319" y="670"/>
                    </a:lnTo>
                    <a:lnTo>
                      <a:pt x="1193" y="838"/>
                    </a:lnTo>
                    <a:lnTo>
                      <a:pt x="1172" y="963"/>
                    </a:lnTo>
                    <a:lnTo>
                      <a:pt x="1193" y="1089"/>
                    </a:lnTo>
                    <a:lnTo>
                      <a:pt x="1256" y="1235"/>
                    </a:lnTo>
                    <a:lnTo>
                      <a:pt x="1277" y="1403"/>
                    </a:lnTo>
                    <a:lnTo>
                      <a:pt x="1214" y="1382"/>
                    </a:lnTo>
                    <a:lnTo>
                      <a:pt x="1172" y="1298"/>
                    </a:lnTo>
                    <a:lnTo>
                      <a:pt x="1151" y="1173"/>
                    </a:lnTo>
                    <a:lnTo>
                      <a:pt x="1172" y="1089"/>
                    </a:lnTo>
                    <a:lnTo>
                      <a:pt x="1110" y="1068"/>
                    </a:lnTo>
                    <a:lnTo>
                      <a:pt x="1068" y="984"/>
                    </a:lnTo>
                    <a:lnTo>
                      <a:pt x="1047" y="984"/>
                    </a:lnTo>
                    <a:lnTo>
                      <a:pt x="984" y="1047"/>
                    </a:lnTo>
                    <a:lnTo>
                      <a:pt x="942" y="1026"/>
                    </a:lnTo>
                    <a:lnTo>
                      <a:pt x="942" y="942"/>
                    </a:lnTo>
                    <a:lnTo>
                      <a:pt x="1047" y="859"/>
                    </a:lnTo>
                    <a:lnTo>
                      <a:pt x="1047" y="838"/>
                    </a:lnTo>
                    <a:lnTo>
                      <a:pt x="984" y="817"/>
                    </a:lnTo>
                    <a:lnTo>
                      <a:pt x="859" y="859"/>
                    </a:lnTo>
                    <a:lnTo>
                      <a:pt x="775" y="921"/>
                    </a:lnTo>
                    <a:lnTo>
                      <a:pt x="691" y="859"/>
                    </a:lnTo>
                    <a:lnTo>
                      <a:pt x="733" y="817"/>
                    </a:lnTo>
                    <a:lnTo>
                      <a:pt x="775" y="775"/>
                    </a:lnTo>
                    <a:lnTo>
                      <a:pt x="796" y="733"/>
                    </a:lnTo>
                    <a:lnTo>
                      <a:pt x="900" y="629"/>
                    </a:lnTo>
                    <a:lnTo>
                      <a:pt x="984" y="629"/>
                    </a:lnTo>
                    <a:lnTo>
                      <a:pt x="1005" y="649"/>
                    </a:lnTo>
                    <a:lnTo>
                      <a:pt x="1089" y="670"/>
                    </a:lnTo>
                    <a:lnTo>
                      <a:pt x="1151" y="608"/>
                    </a:lnTo>
                    <a:lnTo>
                      <a:pt x="1172" y="524"/>
                    </a:lnTo>
                    <a:lnTo>
                      <a:pt x="1089" y="398"/>
                    </a:lnTo>
                    <a:lnTo>
                      <a:pt x="1047" y="336"/>
                    </a:lnTo>
                    <a:lnTo>
                      <a:pt x="900" y="357"/>
                    </a:lnTo>
                    <a:lnTo>
                      <a:pt x="670" y="545"/>
                    </a:lnTo>
                    <a:lnTo>
                      <a:pt x="587" y="566"/>
                    </a:lnTo>
                    <a:lnTo>
                      <a:pt x="545" y="545"/>
                    </a:lnTo>
                    <a:lnTo>
                      <a:pt x="545" y="461"/>
                    </a:lnTo>
                    <a:lnTo>
                      <a:pt x="461" y="419"/>
                    </a:lnTo>
                    <a:lnTo>
                      <a:pt x="419" y="440"/>
                    </a:lnTo>
                    <a:lnTo>
                      <a:pt x="419" y="566"/>
                    </a:lnTo>
                    <a:lnTo>
                      <a:pt x="545" y="712"/>
                    </a:lnTo>
                    <a:lnTo>
                      <a:pt x="524" y="754"/>
                    </a:lnTo>
                    <a:lnTo>
                      <a:pt x="419" y="754"/>
                    </a:lnTo>
                    <a:lnTo>
                      <a:pt x="377" y="649"/>
                    </a:lnTo>
                    <a:lnTo>
                      <a:pt x="315" y="503"/>
                    </a:lnTo>
                    <a:lnTo>
                      <a:pt x="231" y="503"/>
                    </a:lnTo>
                    <a:lnTo>
                      <a:pt x="126" y="608"/>
                    </a:lnTo>
                    <a:lnTo>
                      <a:pt x="147" y="733"/>
                    </a:lnTo>
                    <a:lnTo>
                      <a:pt x="168" y="775"/>
                    </a:lnTo>
                    <a:lnTo>
                      <a:pt x="168" y="880"/>
                    </a:lnTo>
                    <a:lnTo>
                      <a:pt x="147" y="880"/>
                    </a:lnTo>
                    <a:lnTo>
                      <a:pt x="43" y="963"/>
                    </a:lnTo>
                    <a:lnTo>
                      <a:pt x="1" y="984"/>
                    </a:lnTo>
                    <a:lnTo>
                      <a:pt x="1" y="1089"/>
                    </a:lnTo>
                    <a:lnTo>
                      <a:pt x="22" y="1235"/>
                    </a:lnTo>
                    <a:lnTo>
                      <a:pt x="43" y="1361"/>
                    </a:lnTo>
                    <a:lnTo>
                      <a:pt x="147" y="1549"/>
                    </a:lnTo>
                    <a:lnTo>
                      <a:pt x="147" y="1612"/>
                    </a:lnTo>
                    <a:lnTo>
                      <a:pt x="231" y="1591"/>
                    </a:lnTo>
                    <a:lnTo>
                      <a:pt x="273" y="1507"/>
                    </a:lnTo>
                    <a:lnTo>
                      <a:pt x="273" y="1403"/>
                    </a:lnTo>
                    <a:lnTo>
                      <a:pt x="273" y="1298"/>
                    </a:lnTo>
                    <a:lnTo>
                      <a:pt x="335" y="1277"/>
                    </a:lnTo>
                    <a:lnTo>
                      <a:pt x="419" y="1361"/>
                    </a:lnTo>
                    <a:lnTo>
                      <a:pt x="461" y="1298"/>
                    </a:lnTo>
                    <a:lnTo>
                      <a:pt x="482" y="1340"/>
                    </a:lnTo>
                    <a:lnTo>
                      <a:pt x="440" y="1445"/>
                    </a:lnTo>
                    <a:lnTo>
                      <a:pt x="419" y="1591"/>
                    </a:lnTo>
                    <a:lnTo>
                      <a:pt x="377" y="1612"/>
                    </a:lnTo>
                    <a:lnTo>
                      <a:pt x="377" y="1675"/>
                    </a:lnTo>
                    <a:lnTo>
                      <a:pt x="482" y="1779"/>
                    </a:lnTo>
                    <a:lnTo>
                      <a:pt x="482" y="1800"/>
                    </a:lnTo>
                    <a:lnTo>
                      <a:pt x="545" y="1821"/>
                    </a:lnTo>
                    <a:lnTo>
                      <a:pt x="628" y="1821"/>
                    </a:lnTo>
                    <a:lnTo>
                      <a:pt x="649" y="1863"/>
                    </a:lnTo>
                    <a:lnTo>
                      <a:pt x="649" y="1926"/>
                    </a:lnTo>
                    <a:lnTo>
                      <a:pt x="545" y="2010"/>
                    </a:lnTo>
                    <a:lnTo>
                      <a:pt x="482" y="2010"/>
                    </a:lnTo>
                    <a:lnTo>
                      <a:pt x="482" y="1968"/>
                    </a:lnTo>
                    <a:lnTo>
                      <a:pt x="461" y="1905"/>
                    </a:lnTo>
                    <a:lnTo>
                      <a:pt x="315" y="1800"/>
                    </a:lnTo>
                    <a:lnTo>
                      <a:pt x="273" y="1821"/>
                    </a:lnTo>
                    <a:lnTo>
                      <a:pt x="273" y="1884"/>
                    </a:lnTo>
                    <a:lnTo>
                      <a:pt x="335" y="1989"/>
                    </a:lnTo>
                    <a:lnTo>
                      <a:pt x="419" y="2030"/>
                    </a:lnTo>
                    <a:lnTo>
                      <a:pt x="482" y="2093"/>
                    </a:lnTo>
                    <a:lnTo>
                      <a:pt x="482" y="2114"/>
                    </a:lnTo>
                    <a:lnTo>
                      <a:pt x="440" y="2177"/>
                    </a:lnTo>
                    <a:lnTo>
                      <a:pt x="482" y="2240"/>
                    </a:lnTo>
                    <a:lnTo>
                      <a:pt x="587" y="2302"/>
                    </a:lnTo>
                    <a:lnTo>
                      <a:pt x="670" y="2344"/>
                    </a:lnTo>
                    <a:lnTo>
                      <a:pt x="691" y="2428"/>
                    </a:lnTo>
                    <a:lnTo>
                      <a:pt x="775" y="2449"/>
                    </a:lnTo>
                    <a:lnTo>
                      <a:pt x="900" y="2449"/>
                    </a:lnTo>
                    <a:lnTo>
                      <a:pt x="942" y="2491"/>
                    </a:lnTo>
                    <a:lnTo>
                      <a:pt x="879" y="2533"/>
                    </a:lnTo>
                    <a:lnTo>
                      <a:pt x="754" y="2533"/>
                    </a:lnTo>
                    <a:lnTo>
                      <a:pt x="754" y="2637"/>
                    </a:lnTo>
                    <a:lnTo>
                      <a:pt x="796" y="2742"/>
                    </a:lnTo>
                    <a:lnTo>
                      <a:pt x="859" y="2742"/>
                    </a:lnTo>
                    <a:lnTo>
                      <a:pt x="942" y="2763"/>
                    </a:lnTo>
                    <a:lnTo>
                      <a:pt x="1068" y="2909"/>
                    </a:lnTo>
                    <a:lnTo>
                      <a:pt x="1110" y="2972"/>
                    </a:lnTo>
                    <a:lnTo>
                      <a:pt x="1068" y="3035"/>
                    </a:lnTo>
                    <a:lnTo>
                      <a:pt x="1068" y="3077"/>
                    </a:lnTo>
                    <a:lnTo>
                      <a:pt x="1382" y="3077"/>
                    </a:lnTo>
                    <a:lnTo>
                      <a:pt x="1465" y="3014"/>
                    </a:lnTo>
                    <a:lnTo>
                      <a:pt x="1465" y="2930"/>
                    </a:lnTo>
                    <a:lnTo>
                      <a:pt x="1507" y="2805"/>
                    </a:lnTo>
                    <a:lnTo>
                      <a:pt x="1591" y="2763"/>
                    </a:lnTo>
                    <a:lnTo>
                      <a:pt x="1675" y="2805"/>
                    </a:lnTo>
                    <a:lnTo>
                      <a:pt x="1675" y="2721"/>
                    </a:lnTo>
                    <a:lnTo>
                      <a:pt x="1612" y="2616"/>
                    </a:lnTo>
                    <a:lnTo>
                      <a:pt x="1570" y="2512"/>
                    </a:lnTo>
                    <a:lnTo>
                      <a:pt x="1570" y="2386"/>
                    </a:lnTo>
                    <a:lnTo>
                      <a:pt x="1528" y="2302"/>
                    </a:lnTo>
                    <a:lnTo>
                      <a:pt x="1528" y="2219"/>
                    </a:lnTo>
                    <a:lnTo>
                      <a:pt x="1591" y="2198"/>
                    </a:lnTo>
                    <a:lnTo>
                      <a:pt x="1633" y="2219"/>
                    </a:lnTo>
                    <a:lnTo>
                      <a:pt x="1695" y="2323"/>
                    </a:lnTo>
                    <a:lnTo>
                      <a:pt x="1675" y="2344"/>
                    </a:lnTo>
                    <a:lnTo>
                      <a:pt x="1695" y="2428"/>
                    </a:lnTo>
                    <a:lnTo>
                      <a:pt x="1779" y="2344"/>
                    </a:lnTo>
                    <a:lnTo>
                      <a:pt x="1779" y="2282"/>
                    </a:lnTo>
                    <a:lnTo>
                      <a:pt x="1737" y="2093"/>
                    </a:lnTo>
                    <a:lnTo>
                      <a:pt x="1800" y="2010"/>
                    </a:lnTo>
                    <a:lnTo>
                      <a:pt x="1821" y="2010"/>
                    </a:lnTo>
                    <a:lnTo>
                      <a:pt x="1884" y="2093"/>
                    </a:lnTo>
                    <a:lnTo>
                      <a:pt x="1884" y="2219"/>
                    </a:lnTo>
                    <a:lnTo>
                      <a:pt x="1926" y="2282"/>
                    </a:lnTo>
                    <a:lnTo>
                      <a:pt x="1926" y="2344"/>
                    </a:lnTo>
                    <a:lnTo>
                      <a:pt x="1842" y="2428"/>
                    </a:lnTo>
                    <a:lnTo>
                      <a:pt x="1842" y="2491"/>
                    </a:lnTo>
                    <a:lnTo>
                      <a:pt x="1884" y="2637"/>
                    </a:lnTo>
                    <a:lnTo>
                      <a:pt x="1926" y="2658"/>
                    </a:lnTo>
                    <a:lnTo>
                      <a:pt x="2009" y="2637"/>
                    </a:lnTo>
                    <a:lnTo>
                      <a:pt x="2156" y="2491"/>
                    </a:lnTo>
                    <a:lnTo>
                      <a:pt x="2219" y="2344"/>
                    </a:lnTo>
                    <a:lnTo>
                      <a:pt x="2219" y="2240"/>
                    </a:lnTo>
                    <a:lnTo>
                      <a:pt x="2239" y="2177"/>
                    </a:lnTo>
                    <a:lnTo>
                      <a:pt x="2302" y="2198"/>
                    </a:lnTo>
                    <a:lnTo>
                      <a:pt x="2344" y="2282"/>
                    </a:lnTo>
                    <a:lnTo>
                      <a:pt x="2323" y="2407"/>
                    </a:lnTo>
                    <a:lnTo>
                      <a:pt x="2260" y="2512"/>
                    </a:lnTo>
                    <a:lnTo>
                      <a:pt x="2260" y="2595"/>
                    </a:lnTo>
                    <a:lnTo>
                      <a:pt x="2344" y="2637"/>
                    </a:lnTo>
                    <a:lnTo>
                      <a:pt x="2449" y="2616"/>
                    </a:lnTo>
                    <a:lnTo>
                      <a:pt x="2532" y="2533"/>
                    </a:lnTo>
                    <a:lnTo>
                      <a:pt x="2574" y="2533"/>
                    </a:lnTo>
                    <a:lnTo>
                      <a:pt x="2574" y="2595"/>
                    </a:lnTo>
                    <a:lnTo>
                      <a:pt x="2532" y="2637"/>
                    </a:lnTo>
                    <a:lnTo>
                      <a:pt x="2428" y="2658"/>
                    </a:lnTo>
                    <a:lnTo>
                      <a:pt x="2344" y="2763"/>
                    </a:lnTo>
                    <a:lnTo>
                      <a:pt x="2156" y="2763"/>
                    </a:lnTo>
                    <a:lnTo>
                      <a:pt x="2009" y="2826"/>
                    </a:lnTo>
                    <a:lnTo>
                      <a:pt x="1988" y="2867"/>
                    </a:lnTo>
                    <a:lnTo>
                      <a:pt x="2009" y="2951"/>
                    </a:lnTo>
                    <a:lnTo>
                      <a:pt x="1884" y="3014"/>
                    </a:lnTo>
                    <a:lnTo>
                      <a:pt x="1800" y="3118"/>
                    </a:lnTo>
                    <a:lnTo>
                      <a:pt x="1716" y="3181"/>
                    </a:lnTo>
                    <a:lnTo>
                      <a:pt x="1675" y="3181"/>
                    </a:lnTo>
                    <a:lnTo>
                      <a:pt x="1570" y="3244"/>
                    </a:lnTo>
                    <a:lnTo>
                      <a:pt x="1570" y="3328"/>
                    </a:lnTo>
                    <a:lnTo>
                      <a:pt x="1507" y="3349"/>
                    </a:lnTo>
                    <a:lnTo>
                      <a:pt x="1486" y="3265"/>
                    </a:lnTo>
                    <a:lnTo>
                      <a:pt x="1465" y="3223"/>
                    </a:lnTo>
                    <a:lnTo>
                      <a:pt x="1382" y="3265"/>
                    </a:lnTo>
                    <a:lnTo>
                      <a:pt x="1298" y="3286"/>
                    </a:lnTo>
                    <a:lnTo>
                      <a:pt x="1298" y="3349"/>
                    </a:lnTo>
                    <a:lnTo>
                      <a:pt x="1277" y="3390"/>
                    </a:lnTo>
                    <a:lnTo>
                      <a:pt x="1319" y="3579"/>
                    </a:lnTo>
                    <a:lnTo>
                      <a:pt x="1319" y="3704"/>
                    </a:lnTo>
                    <a:lnTo>
                      <a:pt x="1361" y="3746"/>
                    </a:lnTo>
                    <a:lnTo>
                      <a:pt x="1465" y="3746"/>
                    </a:lnTo>
                    <a:lnTo>
                      <a:pt x="1528" y="3704"/>
                    </a:lnTo>
                    <a:lnTo>
                      <a:pt x="1633" y="3683"/>
                    </a:lnTo>
                    <a:lnTo>
                      <a:pt x="1695" y="3662"/>
                    </a:lnTo>
                    <a:lnTo>
                      <a:pt x="1779" y="3662"/>
                    </a:lnTo>
                    <a:lnTo>
                      <a:pt x="1842" y="3642"/>
                    </a:lnTo>
                    <a:lnTo>
                      <a:pt x="1926" y="3537"/>
                    </a:lnTo>
                    <a:lnTo>
                      <a:pt x="1988" y="3537"/>
                    </a:lnTo>
                    <a:lnTo>
                      <a:pt x="2009" y="3495"/>
                    </a:lnTo>
                    <a:lnTo>
                      <a:pt x="2114" y="3495"/>
                    </a:lnTo>
                    <a:lnTo>
                      <a:pt x="2135" y="3537"/>
                    </a:lnTo>
                    <a:lnTo>
                      <a:pt x="2428" y="3537"/>
                    </a:lnTo>
                    <a:lnTo>
                      <a:pt x="2470" y="3474"/>
                    </a:lnTo>
                    <a:lnTo>
                      <a:pt x="2553" y="3432"/>
                    </a:lnTo>
                    <a:lnTo>
                      <a:pt x="2616" y="3432"/>
                    </a:lnTo>
                    <a:lnTo>
                      <a:pt x="2616" y="3495"/>
                    </a:lnTo>
                    <a:lnTo>
                      <a:pt x="2553" y="3537"/>
                    </a:lnTo>
                    <a:lnTo>
                      <a:pt x="2532" y="3600"/>
                    </a:lnTo>
                    <a:lnTo>
                      <a:pt x="2449" y="3600"/>
                    </a:lnTo>
                    <a:lnTo>
                      <a:pt x="2407" y="3642"/>
                    </a:lnTo>
                    <a:lnTo>
                      <a:pt x="2239" y="3642"/>
                    </a:lnTo>
                    <a:lnTo>
                      <a:pt x="2135" y="3683"/>
                    </a:lnTo>
                    <a:lnTo>
                      <a:pt x="1947" y="3767"/>
                    </a:lnTo>
                    <a:lnTo>
                      <a:pt x="1884" y="3767"/>
                    </a:lnTo>
                    <a:lnTo>
                      <a:pt x="1800" y="3788"/>
                    </a:lnTo>
                    <a:lnTo>
                      <a:pt x="1800" y="3809"/>
                    </a:lnTo>
                    <a:lnTo>
                      <a:pt x="1905" y="3872"/>
                    </a:lnTo>
                    <a:lnTo>
                      <a:pt x="2051" y="3893"/>
                    </a:lnTo>
                    <a:lnTo>
                      <a:pt x="2135" y="3893"/>
                    </a:lnTo>
                    <a:lnTo>
                      <a:pt x="2239" y="3976"/>
                    </a:lnTo>
                    <a:lnTo>
                      <a:pt x="2239" y="4018"/>
                    </a:lnTo>
                    <a:lnTo>
                      <a:pt x="2030" y="4018"/>
                    </a:lnTo>
                    <a:lnTo>
                      <a:pt x="1947" y="4060"/>
                    </a:lnTo>
                    <a:lnTo>
                      <a:pt x="1905" y="4018"/>
                    </a:lnTo>
                    <a:lnTo>
                      <a:pt x="1800" y="3997"/>
                    </a:lnTo>
                    <a:lnTo>
                      <a:pt x="1779" y="4060"/>
                    </a:lnTo>
                    <a:lnTo>
                      <a:pt x="1737" y="4060"/>
                    </a:lnTo>
                    <a:lnTo>
                      <a:pt x="1695" y="3997"/>
                    </a:lnTo>
                    <a:lnTo>
                      <a:pt x="1633" y="3914"/>
                    </a:lnTo>
                    <a:lnTo>
                      <a:pt x="1570" y="3893"/>
                    </a:lnTo>
                    <a:lnTo>
                      <a:pt x="1423" y="3997"/>
                    </a:lnTo>
                    <a:lnTo>
                      <a:pt x="1423" y="4018"/>
                    </a:lnTo>
                    <a:lnTo>
                      <a:pt x="1486" y="4102"/>
                    </a:lnTo>
                    <a:lnTo>
                      <a:pt x="1507" y="4165"/>
                    </a:lnTo>
                    <a:lnTo>
                      <a:pt x="1486" y="4227"/>
                    </a:lnTo>
                    <a:lnTo>
                      <a:pt x="1507" y="4227"/>
                    </a:lnTo>
                    <a:lnTo>
                      <a:pt x="1486" y="4290"/>
                    </a:lnTo>
                    <a:lnTo>
                      <a:pt x="1507" y="4332"/>
                    </a:lnTo>
                    <a:lnTo>
                      <a:pt x="1591" y="4395"/>
                    </a:lnTo>
                    <a:lnTo>
                      <a:pt x="1591" y="4437"/>
                    </a:lnTo>
                    <a:lnTo>
                      <a:pt x="1612" y="4499"/>
                    </a:lnTo>
                    <a:lnTo>
                      <a:pt x="1633" y="4478"/>
                    </a:lnTo>
                    <a:lnTo>
                      <a:pt x="1716" y="4541"/>
                    </a:lnTo>
                    <a:lnTo>
                      <a:pt x="1716" y="4604"/>
                    </a:lnTo>
                    <a:lnTo>
                      <a:pt x="1779" y="4688"/>
                    </a:lnTo>
                    <a:lnTo>
                      <a:pt x="1800" y="4646"/>
                    </a:lnTo>
                    <a:lnTo>
                      <a:pt x="1884" y="4688"/>
                    </a:lnTo>
                    <a:lnTo>
                      <a:pt x="1926" y="4751"/>
                    </a:lnTo>
                    <a:lnTo>
                      <a:pt x="1988" y="4792"/>
                    </a:lnTo>
                    <a:lnTo>
                      <a:pt x="1988" y="4855"/>
                    </a:lnTo>
                    <a:lnTo>
                      <a:pt x="2114" y="4960"/>
                    </a:lnTo>
                    <a:lnTo>
                      <a:pt x="2239" y="4918"/>
                    </a:lnTo>
                    <a:lnTo>
                      <a:pt x="2260" y="4834"/>
                    </a:lnTo>
                    <a:lnTo>
                      <a:pt x="2323" y="4834"/>
                    </a:lnTo>
                    <a:lnTo>
                      <a:pt x="2344" y="4897"/>
                    </a:lnTo>
                    <a:lnTo>
                      <a:pt x="2428" y="4855"/>
                    </a:lnTo>
                    <a:lnTo>
                      <a:pt x="2449" y="4897"/>
                    </a:lnTo>
                    <a:lnTo>
                      <a:pt x="2449" y="4960"/>
                    </a:lnTo>
                    <a:lnTo>
                      <a:pt x="2407" y="5023"/>
                    </a:lnTo>
                    <a:lnTo>
                      <a:pt x="2344" y="5023"/>
                    </a:lnTo>
                    <a:lnTo>
                      <a:pt x="2239" y="5106"/>
                    </a:lnTo>
                    <a:lnTo>
                      <a:pt x="2239" y="5148"/>
                    </a:lnTo>
                    <a:lnTo>
                      <a:pt x="2428" y="5336"/>
                    </a:lnTo>
                    <a:lnTo>
                      <a:pt x="2470" y="5357"/>
                    </a:lnTo>
                    <a:lnTo>
                      <a:pt x="2532" y="5420"/>
                    </a:lnTo>
                    <a:lnTo>
                      <a:pt x="2512" y="5567"/>
                    </a:lnTo>
                    <a:lnTo>
                      <a:pt x="2532" y="5650"/>
                    </a:lnTo>
                    <a:lnTo>
                      <a:pt x="2574" y="5650"/>
                    </a:lnTo>
                    <a:lnTo>
                      <a:pt x="2616" y="5587"/>
                    </a:lnTo>
                    <a:lnTo>
                      <a:pt x="2658" y="5567"/>
                    </a:lnTo>
                    <a:lnTo>
                      <a:pt x="2721" y="5650"/>
                    </a:lnTo>
                    <a:lnTo>
                      <a:pt x="2784" y="5629"/>
                    </a:lnTo>
                    <a:lnTo>
                      <a:pt x="2867" y="5525"/>
                    </a:lnTo>
                    <a:lnTo>
                      <a:pt x="2888" y="5420"/>
                    </a:lnTo>
                    <a:lnTo>
                      <a:pt x="2930" y="5357"/>
                    </a:lnTo>
                    <a:lnTo>
                      <a:pt x="2930" y="5315"/>
                    </a:lnTo>
                    <a:lnTo>
                      <a:pt x="2867" y="5148"/>
                    </a:lnTo>
                    <a:lnTo>
                      <a:pt x="2846" y="5023"/>
                    </a:lnTo>
                    <a:lnTo>
                      <a:pt x="2888" y="4939"/>
                    </a:lnTo>
                    <a:lnTo>
                      <a:pt x="2951" y="4855"/>
                    </a:lnTo>
                    <a:lnTo>
                      <a:pt x="2951" y="4499"/>
                    </a:lnTo>
                    <a:lnTo>
                      <a:pt x="2972" y="4395"/>
                    </a:lnTo>
                    <a:lnTo>
                      <a:pt x="2972" y="4311"/>
                    </a:lnTo>
                    <a:lnTo>
                      <a:pt x="3056" y="4227"/>
                    </a:lnTo>
                    <a:lnTo>
                      <a:pt x="3056" y="4206"/>
                    </a:lnTo>
                    <a:lnTo>
                      <a:pt x="2972" y="4165"/>
                    </a:lnTo>
                    <a:lnTo>
                      <a:pt x="3056" y="4060"/>
                    </a:lnTo>
                    <a:lnTo>
                      <a:pt x="3181" y="4081"/>
                    </a:lnTo>
                    <a:lnTo>
                      <a:pt x="3202" y="4081"/>
                    </a:lnTo>
                    <a:lnTo>
                      <a:pt x="3244" y="3976"/>
                    </a:lnTo>
                    <a:lnTo>
                      <a:pt x="3244" y="3809"/>
                    </a:lnTo>
                    <a:lnTo>
                      <a:pt x="3265" y="3683"/>
                    </a:lnTo>
                    <a:lnTo>
                      <a:pt x="3265" y="3558"/>
                    </a:lnTo>
                    <a:lnTo>
                      <a:pt x="3181" y="3432"/>
                    </a:lnTo>
                    <a:lnTo>
                      <a:pt x="3181" y="3286"/>
                    </a:lnTo>
                    <a:lnTo>
                      <a:pt x="3244" y="3265"/>
                    </a:lnTo>
                    <a:lnTo>
                      <a:pt x="3348" y="3328"/>
                    </a:lnTo>
                    <a:lnTo>
                      <a:pt x="3390" y="3223"/>
                    </a:lnTo>
                    <a:lnTo>
                      <a:pt x="3369" y="3181"/>
                    </a:lnTo>
                    <a:lnTo>
                      <a:pt x="3369" y="3056"/>
                    </a:lnTo>
                    <a:lnTo>
                      <a:pt x="3390" y="2951"/>
                    </a:lnTo>
                    <a:lnTo>
                      <a:pt x="3369" y="2742"/>
                    </a:lnTo>
                    <a:lnTo>
                      <a:pt x="3348" y="2616"/>
                    </a:lnTo>
                    <a:lnTo>
                      <a:pt x="3369" y="2554"/>
                    </a:lnTo>
                    <a:lnTo>
                      <a:pt x="3495" y="2449"/>
                    </a:lnTo>
                    <a:lnTo>
                      <a:pt x="3495" y="2386"/>
                    </a:lnTo>
                    <a:lnTo>
                      <a:pt x="3474" y="2323"/>
                    </a:lnTo>
                    <a:lnTo>
                      <a:pt x="3474" y="2282"/>
                    </a:lnTo>
                    <a:lnTo>
                      <a:pt x="3579" y="2282"/>
                    </a:lnTo>
                    <a:lnTo>
                      <a:pt x="3725" y="2135"/>
                    </a:lnTo>
                    <a:lnTo>
                      <a:pt x="3830" y="2135"/>
                    </a:lnTo>
                    <a:lnTo>
                      <a:pt x="3934" y="2114"/>
                    </a:lnTo>
                    <a:lnTo>
                      <a:pt x="3997" y="2219"/>
                    </a:lnTo>
                    <a:lnTo>
                      <a:pt x="4039" y="2198"/>
                    </a:lnTo>
                    <a:lnTo>
                      <a:pt x="4081" y="2114"/>
                    </a:lnTo>
                    <a:lnTo>
                      <a:pt x="4102" y="2072"/>
                    </a:lnTo>
                    <a:lnTo>
                      <a:pt x="4102" y="1926"/>
                    </a:lnTo>
                    <a:lnTo>
                      <a:pt x="4018" y="1905"/>
                    </a:lnTo>
                    <a:lnTo>
                      <a:pt x="3767" y="1821"/>
                    </a:lnTo>
                    <a:lnTo>
                      <a:pt x="3662" y="1779"/>
                    </a:lnTo>
                    <a:lnTo>
                      <a:pt x="3495" y="1612"/>
                    </a:lnTo>
                    <a:lnTo>
                      <a:pt x="3411" y="1570"/>
                    </a:lnTo>
                    <a:lnTo>
                      <a:pt x="3286" y="1382"/>
                    </a:lnTo>
                    <a:lnTo>
                      <a:pt x="3244" y="1361"/>
                    </a:lnTo>
                    <a:lnTo>
                      <a:pt x="3097" y="1361"/>
                    </a:lnTo>
                    <a:lnTo>
                      <a:pt x="3056" y="1277"/>
                    </a:lnTo>
                    <a:lnTo>
                      <a:pt x="3056" y="1193"/>
                    </a:lnTo>
                    <a:lnTo>
                      <a:pt x="2972" y="942"/>
                    </a:lnTo>
                    <a:lnTo>
                      <a:pt x="2888" y="733"/>
                    </a:lnTo>
                    <a:lnTo>
                      <a:pt x="2742" y="608"/>
                    </a:lnTo>
                    <a:lnTo>
                      <a:pt x="2658" y="670"/>
                    </a:lnTo>
                    <a:lnTo>
                      <a:pt x="2637" y="775"/>
                    </a:lnTo>
                    <a:lnTo>
                      <a:pt x="2658" y="984"/>
                    </a:lnTo>
                    <a:lnTo>
                      <a:pt x="2658" y="1131"/>
                    </a:lnTo>
                    <a:lnTo>
                      <a:pt x="2574" y="1193"/>
                    </a:lnTo>
                    <a:lnTo>
                      <a:pt x="2553" y="1173"/>
                    </a:lnTo>
                    <a:lnTo>
                      <a:pt x="2553" y="1131"/>
                    </a:lnTo>
                    <a:lnTo>
                      <a:pt x="2553" y="963"/>
                    </a:lnTo>
                    <a:lnTo>
                      <a:pt x="2553" y="733"/>
                    </a:lnTo>
                    <a:lnTo>
                      <a:pt x="2616" y="670"/>
                    </a:lnTo>
                    <a:lnTo>
                      <a:pt x="2616" y="545"/>
                    </a:lnTo>
                    <a:lnTo>
                      <a:pt x="2553" y="419"/>
                    </a:lnTo>
                    <a:lnTo>
                      <a:pt x="2449" y="231"/>
                    </a:lnTo>
                    <a:lnTo>
                      <a:pt x="2344" y="189"/>
                    </a:lnTo>
                    <a:lnTo>
                      <a:pt x="2260" y="231"/>
                    </a:lnTo>
                    <a:lnTo>
                      <a:pt x="2219" y="315"/>
                    </a:lnTo>
                    <a:lnTo>
                      <a:pt x="2156" y="294"/>
                    </a:lnTo>
                    <a:lnTo>
                      <a:pt x="2135" y="147"/>
                    </a:lnTo>
                    <a:lnTo>
                      <a:pt x="2030" y="1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870" name="Google Shape;2629;p78"/>
            <p:cNvSpPr/>
            <p:nvPr/>
          </p:nvSpPr>
          <p:spPr>
            <a:xfrm>
              <a:off x="4614379" y="2777935"/>
              <a:ext cx="83472" cy="139700"/>
            </a:xfrm>
            <a:custGeom>
              <a:avLst/>
              <a:gdLst/>
              <a:ahLst/>
              <a:cxnLst/>
              <a:rect l="l" t="t" r="r" b="b"/>
              <a:pathLst>
                <a:path w="7010" h="12284" extrusionOk="0">
                  <a:moveTo>
                    <a:pt x="4122" y="1"/>
                  </a:moveTo>
                  <a:lnTo>
                    <a:pt x="4122" y="43"/>
                  </a:lnTo>
                  <a:lnTo>
                    <a:pt x="4080" y="126"/>
                  </a:lnTo>
                  <a:lnTo>
                    <a:pt x="4017" y="126"/>
                  </a:lnTo>
                  <a:lnTo>
                    <a:pt x="3996" y="147"/>
                  </a:lnTo>
                  <a:lnTo>
                    <a:pt x="4059" y="231"/>
                  </a:lnTo>
                  <a:lnTo>
                    <a:pt x="4080" y="357"/>
                  </a:lnTo>
                  <a:lnTo>
                    <a:pt x="4289" y="671"/>
                  </a:lnTo>
                  <a:lnTo>
                    <a:pt x="4331" y="796"/>
                  </a:lnTo>
                  <a:lnTo>
                    <a:pt x="4331" y="1005"/>
                  </a:lnTo>
                  <a:lnTo>
                    <a:pt x="4310" y="1089"/>
                  </a:lnTo>
                  <a:lnTo>
                    <a:pt x="4373" y="1277"/>
                  </a:lnTo>
                  <a:lnTo>
                    <a:pt x="4415" y="1382"/>
                  </a:lnTo>
                  <a:lnTo>
                    <a:pt x="4415" y="1424"/>
                  </a:lnTo>
                  <a:lnTo>
                    <a:pt x="4373" y="1424"/>
                  </a:lnTo>
                  <a:lnTo>
                    <a:pt x="4289" y="1528"/>
                  </a:lnTo>
                  <a:lnTo>
                    <a:pt x="4310" y="1633"/>
                  </a:lnTo>
                  <a:lnTo>
                    <a:pt x="4373" y="1738"/>
                  </a:lnTo>
                  <a:lnTo>
                    <a:pt x="4394" y="1800"/>
                  </a:lnTo>
                  <a:lnTo>
                    <a:pt x="4457" y="1821"/>
                  </a:lnTo>
                  <a:lnTo>
                    <a:pt x="4478" y="1905"/>
                  </a:lnTo>
                  <a:lnTo>
                    <a:pt x="4457" y="1926"/>
                  </a:lnTo>
                  <a:lnTo>
                    <a:pt x="4457" y="2010"/>
                  </a:lnTo>
                  <a:lnTo>
                    <a:pt x="4394" y="2051"/>
                  </a:lnTo>
                  <a:lnTo>
                    <a:pt x="4206" y="2031"/>
                  </a:lnTo>
                  <a:lnTo>
                    <a:pt x="4017" y="1926"/>
                  </a:lnTo>
                  <a:lnTo>
                    <a:pt x="3955" y="1947"/>
                  </a:lnTo>
                  <a:lnTo>
                    <a:pt x="3892" y="2031"/>
                  </a:lnTo>
                  <a:lnTo>
                    <a:pt x="3913" y="2093"/>
                  </a:lnTo>
                  <a:lnTo>
                    <a:pt x="3976" y="2093"/>
                  </a:lnTo>
                  <a:lnTo>
                    <a:pt x="4080" y="2156"/>
                  </a:lnTo>
                  <a:lnTo>
                    <a:pt x="4080" y="2219"/>
                  </a:lnTo>
                  <a:lnTo>
                    <a:pt x="4017" y="2261"/>
                  </a:lnTo>
                  <a:lnTo>
                    <a:pt x="3976" y="2365"/>
                  </a:lnTo>
                  <a:lnTo>
                    <a:pt x="3892" y="2407"/>
                  </a:lnTo>
                  <a:lnTo>
                    <a:pt x="3871" y="2449"/>
                  </a:lnTo>
                  <a:lnTo>
                    <a:pt x="3787" y="2470"/>
                  </a:lnTo>
                  <a:lnTo>
                    <a:pt x="3745" y="2575"/>
                  </a:lnTo>
                  <a:lnTo>
                    <a:pt x="3766" y="2679"/>
                  </a:lnTo>
                  <a:lnTo>
                    <a:pt x="3766" y="2847"/>
                  </a:lnTo>
                  <a:lnTo>
                    <a:pt x="3787" y="2930"/>
                  </a:lnTo>
                  <a:lnTo>
                    <a:pt x="3871" y="2930"/>
                  </a:lnTo>
                  <a:lnTo>
                    <a:pt x="3976" y="2993"/>
                  </a:lnTo>
                  <a:lnTo>
                    <a:pt x="4059" y="3077"/>
                  </a:lnTo>
                  <a:lnTo>
                    <a:pt x="4122" y="3286"/>
                  </a:lnTo>
                  <a:lnTo>
                    <a:pt x="4164" y="3495"/>
                  </a:lnTo>
                  <a:lnTo>
                    <a:pt x="4122" y="3516"/>
                  </a:lnTo>
                  <a:lnTo>
                    <a:pt x="4185" y="3621"/>
                  </a:lnTo>
                  <a:lnTo>
                    <a:pt x="4289" y="3684"/>
                  </a:lnTo>
                  <a:lnTo>
                    <a:pt x="4415" y="3516"/>
                  </a:lnTo>
                  <a:lnTo>
                    <a:pt x="4478" y="3412"/>
                  </a:lnTo>
                  <a:lnTo>
                    <a:pt x="4478" y="3349"/>
                  </a:lnTo>
                  <a:lnTo>
                    <a:pt x="4520" y="3286"/>
                  </a:lnTo>
                  <a:lnTo>
                    <a:pt x="4540" y="3286"/>
                  </a:lnTo>
                  <a:cubicBezTo>
                    <a:pt x="4624" y="3370"/>
                    <a:pt x="4708" y="3453"/>
                    <a:pt x="4729" y="3558"/>
                  </a:cubicBezTo>
                  <a:lnTo>
                    <a:pt x="4729" y="3579"/>
                  </a:lnTo>
                  <a:lnTo>
                    <a:pt x="4687" y="3704"/>
                  </a:lnTo>
                  <a:lnTo>
                    <a:pt x="4687" y="3809"/>
                  </a:lnTo>
                  <a:lnTo>
                    <a:pt x="4729" y="3872"/>
                  </a:lnTo>
                  <a:lnTo>
                    <a:pt x="4792" y="3830"/>
                  </a:lnTo>
                  <a:lnTo>
                    <a:pt x="4917" y="3725"/>
                  </a:lnTo>
                  <a:lnTo>
                    <a:pt x="4980" y="3872"/>
                  </a:lnTo>
                  <a:lnTo>
                    <a:pt x="4917" y="3976"/>
                  </a:lnTo>
                  <a:lnTo>
                    <a:pt x="4833" y="4018"/>
                  </a:lnTo>
                  <a:lnTo>
                    <a:pt x="4771" y="3976"/>
                  </a:lnTo>
                  <a:lnTo>
                    <a:pt x="4792" y="4102"/>
                  </a:lnTo>
                  <a:lnTo>
                    <a:pt x="4729" y="4144"/>
                  </a:lnTo>
                  <a:lnTo>
                    <a:pt x="4666" y="4123"/>
                  </a:lnTo>
                  <a:lnTo>
                    <a:pt x="4624" y="4018"/>
                  </a:lnTo>
                  <a:lnTo>
                    <a:pt x="4603" y="3914"/>
                  </a:lnTo>
                  <a:lnTo>
                    <a:pt x="4582" y="3872"/>
                  </a:lnTo>
                  <a:lnTo>
                    <a:pt x="4499" y="3893"/>
                  </a:lnTo>
                  <a:lnTo>
                    <a:pt x="4457" y="3872"/>
                  </a:lnTo>
                  <a:lnTo>
                    <a:pt x="4415" y="3976"/>
                  </a:lnTo>
                  <a:lnTo>
                    <a:pt x="4478" y="4123"/>
                  </a:lnTo>
                  <a:lnTo>
                    <a:pt x="4478" y="4228"/>
                  </a:lnTo>
                  <a:lnTo>
                    <a:pt x="4394" y="4248"/>
                  </a:lnTo>
                  <a:lnTo>
                    <a:pt x="4310" y="4353"/>
                  </a:lnTo>
                  <a:lnTo>
                    <a:pt x="4310" y="4416"/>
                  </a:lnTo>
                  <a:lnTo>
                    <a:pt x="4457" y="4562"/>
                  </a:lnTo>
                  <a:lnTo>
                    <a:pt x="4499" y="4646"/>
                  </a:lnTo>
                  <a:lnTo>
                    <a:pt x="4457" y="4813"/>
                  </a:lnTo>
                  <a:lnTo>
                    <a:pt x="4373" y="4855"/>
                  </a:lnTo>
                  <a:lnTo>
                    <a:pt x="4289" y="4834"/>
                  </a:lnTo>
                  <a:lnTo>
                    <a:pt x="4268" y="4876"/>
                  </a:lnTo>
                  <a:lnTo>
                    <a:pt x="4352" y="4981"/>
                  </a:lnTo>
                  <a:lnTo>
                    <a:pt x="4415" y="4960"/>
                  </a:lnTo>
                  <a:lnTo>
                    <a:pt x="4499" y="4876"/>
                  </a:lnTo>
                  <a:lnTo>
                    <a:pt x="4603" y="5148"/>
                  </a:lnTo>
                  <a:lnTo>
                    <a:pt x="4666" y="5441"/>
                  </a:lnTo>
                  <a:lnTo>
                    <a:pt x="4624" y="5588"/>
                  </a:lnTo>
                  <a:lnTo>
                    <a:pt x="4624" y="5860"/>
                  </a:lnTo>
                  <a:lnTo>
                    <a:pt x="4520" y="6236"/>
                  </a:lnTo>
                  <a:lnTo>
                    <a:pt x="4561" y="6404"/>
                  </a:lnTo>
                  <a:lnTo>
                    <a:pt x="4499" y="6592"/>
                  </a:lnTo>
                  <a:lnTo>
                    <a:pt x="4373" y="6655"/>
                  </a:lnTo>
                  <a:lnTo>
                    <a:pt x="4310" y="6843"/>
                  </a:lnTo>
                  <a:lnTo>
                    <a:pt x="4310" y="7031"/>
                  </a:lnTo>
                  <a:lnTo>
                    <a:pt x="4248" y="7136"/>
                  </a:lnTo>
                  <a:lnTo>
                    <a:pt x="4206" y="7241"/>
                  </a:lnTo>
                  <a:lnTo>
                    <a:pt x="4080" y="7366"/>
                  </a:lnTo>
                  <a:lnTo>
                    <a:pt x="3829" y="7533"/>
                  </a:lnTo>
                  <a:lnTo>
                    <a:pt x="3724" y="7554"/>
                  </a:lnTo>
                  <a:lnTo>
                    <a:pt x="3662" y="7659"/>
                  </a:lnTo>
                  <a:lnTo>
                    <a:pt x="3536" y="7575"/>
                  </a:lnTo>
                  <a:lnTo>
                    <a:pt x="3411" y="7429"/>
                  </a:lnTo>
                  <a:lnTo>
                    <a:pt x="3411" y="7345"/>
                  </a:lnTo>
                  <a:lnTo>
                    <a:pt x="3452" y="7324"/>
                  </a:lnTo>
                  <a:lnTo>
                    <a:pt x="3515" y="7220"/>
                  </a:lnTo>
                  <a:lnTo>
                    <a:pt x="3515" y="7157"/>
                  </a:lnTo>
                  <a:lnTo>
                    <a:pt x="3578" y="7073"/>
                  </a:lnTo>
                  <a:lnTo>
                    <a:pt x="3578" y="7052"/>
                  </a:lnTo>
                  <a:lnTo>
                    <a:pt x="3452" y="7073"/>
                  </a:lnTo>
                  <a:lnTo>
                    <a:pt x="3348" y="7178"/>
                  </a:lnTo>
                  <a:lnTo>
                    <a:pt x="3222" y="7241"/>
                  </a:lnTo>
                  <a:lnTo>
                    <a:pt x="3201" y="7345"/>
                  </a:lnTo>
                  <a:lnTo>
                    <a:pt x="3264" y="7471"/>
                  </a:lnTo>
                  <a:lnTo>
                    <a:pt x="3306" y="7722"/>
                  </a:lnTo>
                  <a:lnTo>
                    <a:pt x="3264" y="7868"/>
                  </a:lnTo>
                  <a:lnTo>
                    <a:pt x="3139" y="7994"/>
                  </a:lnTo>
                  <a:lnTo>
                    <a:pt x="3139" y="8077"/>
                  </a:lnTo>
                  <a:lnTo>
                    <a:pt x="3076" y="8119"/>
                  </a:lnTo>
                  <a:lnTo>
                    <a:pt x="3055" y="8329"/>
                  </a:lnTo>
                  <a:lnTo>
                    <a:pt x="3118" y="8391"/>
                  </a:lnTo>
                  <a:lnTo>
                    <a:pt x="3118" y="8475"/>
                  </a:lnTo>
                  <a:lnTo>
                    <a:pt x="3076" y="8496"/>
                  </a:lnTo>
                  <a:lnTo>
                    <a:pt x="3118" y="8517"/>
                  </a:lnTo>
                  <a:lnTo>
                    <a:pt x="3076" y="8601"/>
                  </a:lnTo>
                  <a:lnTo>
                    <a:pt x="3034" y="8601"/>
                  </a:lnTo>
                  <a:lnTo>
                    <a:pt x="3055" y="8642"/>
                  </a:lnTo>
                  <a:lnTo>
                    <a:pt x="2992" y="8684"/>
                  </a:lnTo>
                  <a:lnTo>
                    <a:pt x="2929" y="8621"/>
                  </a:lnTo>
                  <a:lnTo>
                    <a:pt x="2846" y="8684"/>
                  </a:lnTo>
                  <a:lnTo>
                    <a:pt x="2804" y="8642"/>
                  </a:lnTo>
                  <a:lnTo>
                    <a:pt x="2762" y="8517"/>
                  </a:lnTo>
                  <a:lnTo>
                    <a:pt x="2741" y="8496"/>
                  </a:lnTo>
                  <a:lnTo>
                    <a:pt x="2657" y="8538"/>
                  </a:lnTo>
                  <a:lnTo>
                    <a:pt x="2595" y="8538"/>
                  </a:lnTo>
                  <a:lnTo>
                    <a:pt x="2553" y="8517"/>
                  </a:lnTo>
                  <a:lnTo>
                    <a:pt x="2302" y="8601"/>
                  </a:lnTo>
                  <a:lnTo>
                    <a:pt x="2176" y="8642"/>
                  </a:lnTo>
                  <a:lnTo>
                    <a:pt x="2030" y="8705"/>
                  </a:lnTo>
                  <a:lnTo>
                    <a:pt x="1883" y="8705"/>
                  </a:lnTo>
                  <a:lnTo>
                    <a:pt x="1758" y="8747"/>
                  </a:lnTo>
                  <a:lnTo>
                    <a:pt x="1695" y="8726"/>
                  </a:lnTo>
                  <a:lnTo>
                    <a:pt x="1569" y="8747"/>
                  </a:lnTo>
                  <a:lnTo>
                    <a:pt x="1360" y="8914"/>
                  </a:lnTo>
                  <a:lnTo>
                    <a:pt x="1297" y="9040"/>
                  </a:lnTo>
                  <a:lnTo>
                    <a:pt x="1235" y="9082"/>
                  </a:lnTo>
                  <a:lnTo>
                    <a:pt x="1193" y="9165"/>
                  </a:lnTo>
                  <a:lnTo>
                    <a:pt x="1046" y="9354"/>
                  </a:lnTo>
                  <a:lnTo>
                    <a:pt x="942" y="9375"/>
                  </a:lnTo>
                  <a:lnTo>
                    <a:pt x="858" y="9479"/>
                  </a:lnTo>
                  <a:lnTo>
                    <a:pt x="837" y="9563"/>
                  </a:lnTo>
                  <a:lnTo>
                    <a:pt x="753" y="9647"/>
                  </a:lnTo>
                  <a:lnTo>
                    <a:pt x="607" y="9668"/>
                  </a:lnTo>
                  <a:lnTo>
                    <a:pt x="544" y="9751"/>
                  </a:lnTo>
                  <a:lnTo>
                    <a:pt x="565" y="9940"/>
                  </a:lnTo>
                  <a:lnTo>
                    <a:pt x="628" y="9961"/>
                  </a:lnTo>
                  <a:lnTo>
                    <a:pt x="649" y="10002"/>
                  </a:lnTo>
                  <a:lnTo>
                    <a:pt x="628" y="10065"/>
                  </a:lnTo>
                  <a:lnTo>
                    <a:pt x="607" y="10044"/>
                  </a:lnTo>
                  <a:lnTo>
                    <a:pt x="481" y="10149"/>
                  </a:lnTo>
                  <a:lnTo>
                    <a:pt x="439" y="10212"/>
                  </a:lnTo>
                  <a:lnTo>
                    <a:pt x="377" y="10274"/>
                  </a:lnTo>
                  <a:lnTo>
                    <a:pt x="272" y="10379"/>
                  </a:lnTo>
                  <a:lnTo>
                    <a:pt x="209" y="10463"/>
                  </a:lnTo>
                  <a:lnTo>
                    <a:pt x="105" y="10463"/>
                  </a:lnTo>
                  <a:lnTo>
                    <a:pt x="0" y="10505"/>
                  </a:lnTo>
                  <a:lnTo>
                    <a:pt x="105" y="10505"/>
                  </a:lnTo>
                  <a:lnTo>
                    <a:pt x="167" y="10609"/>
                  </a:lnTo>
                  <a:lnTo>
                    <a:pt x="209" y="10735"/>
                  </a:lnTo>
                  <a:lnTo>
                    <a:pt x="167" y="10777"/>
                  </a:lnTo>
                  <a:lnTo>
                    <a:pt x="126" y="10693"/>
                  </a:lnTo>
                  <a:lnTo>
                    <a:pt x="84" y="10609"/>
                  </a:lnTo>
                  <a:lnTo>
                    <a:pt x="63" y="10714"/>
                  </a:lnTo>
                  <a:lnTo>
                    <a:pt x="84" y="10818"/>
                  </a:lnTo>
                  <a:lnTo>
                    <a:pt x="167" y="10839"/>
                  </a:lnTo>
                  <a:lnTo>
                    <a:pt x="167" y="10923"/>
                  </a:lnTo>
                  <a:lnTo>
                    <a:pt x="126" y="11007"/>
                  </a:lnTo>
                  <a:lnTo>
                    <a:pt x="126" y="11007"/>
                  </a:lnTo>
                  <a:lnTo>
                    <a:pt x="188" y="10965"/>
                  </a:lnTo>
                  <a:lnTo>
                    <a:pt x="230" y="10902"/>
                  </a:lnTo>
                  <a:lnTo>
                    <a:pt x="314" y="10860"/>
                  </a:lnTo>
                  <a:lnTo>
                    <a:pt x="377" y="10902"/>
                  </a:lnTo>
                  <a:lnTo>
                    <a:pt x="314" y="10944"/>
                  </a:lnTo>
                  <a:lnTo>
                    <a:pt x="377" y="10965"/>
                  </a:lnTo>
                  <a:lnTo>
                    <a:pt x="439" y="10944"/>
                  </a:lnTo>
                  <a:lnTo>
                    <a:pt x="439" y="10839"/>
                  </a:lnTo>
                  <a:lnTo>
                    <a:pt x="398" y="10798"/>
                  </a:lnTo>
                  <a:lnTo>
                    <a:pt x="293" y="10818"/>
                  </a:lnTo>
                  <a:lnTo>
                    <a:pt x="293" y="10777"/>
                  </a:lnTo>
                  <a:lnTo>
                    <a:pt x="314" y="10714"/>
                  </a:lnTo>
                  <a:lnTo>
                    <a:pt x="293" y="10630"/>
                  </a:lnTo>
                  <a:lnTo>
                    <a:pt x="335" y="10588"/>
                  </a:lnTo>
                  <a:lnTo>
                    <a:pt x="439" y="10609"/>
                  </a:lnTo>
                  <a:lnTo>
                    <a:pt x="544" y="10798"/>
                  </a:lnTo>
                  <a:lnTo>
                    <a:pt x="586" y="10923"/>
                  </a:lnTo>
                  <a:lnTo>
                    <a:pt x="628" y="10986"/>
                  </a:lnTo>
                  <a:lnTo>
                    <a:pt x="628" y="11153"/>
                  </a:lnTo>
                  <a:lnTo>
                    <a:pt x="544" y="11342"/>
                  </a:lnTo>
                  <a:lnTo>
                    <a:pt x="439" y="11342"/>
                  </a:lnTo>
                  <a:lnTo>
                    <a:pt x="481" y="11383"/>
                  </a:lnTo>
                  <a:lnTo>
                    <a:pt x="544" y="11551"/>
                  </a:lnTo>
                  <a:lnTo>
                    <a:pt x="586" y="11760"/>
                  </a:lnTo>
                  <a:lnTo>
                    <a:pt x="691" y="11865"/>
                  </a:lnTo>
                  <a:lnTo>
                    <a:pt x="691" y="11969"/>
                  </a:lnTo>
                  <a:lnTo>
                    <a:pt x="628" y="12011"/>
                  </a:lnTo>
                  <a:lnTo>
                    <a:pt x="711" y="12095"/>
                  </a:lnTo>
                  <a:lnTo>
                    <a:pt x="795" y="12095"/>
                  </a:lnTo>
                  <a:lnTo>
                    <a:pt x="858" y="12158"/>
                  </a:lnTo>
                  <a:lnTo>
                    <a:pt x="900" y="12095"/>
                  </a:lnTo>
                  <a:lnTo>
                    <a:pt x="900" y="12053"/>
                  </a:lnTo>
                  <a:lnTo>
                    <a:pt x="816" y="11906"/>
                  </a:lnTo>
                  <a:lnTo>
                    <a:pt x="816" y="11739"/>
                  </a:lnTo>
                  <a:lnTo>
                    <a:pt x="858" y="11676"/>
                  </a:lnTo>
                  <a:lnTo>
                    <a:pt x="921" y="11739"/>
                  </a:lnTo>
                  <a:lnTo>
                    <a:pt x="900" y="11781"/>
                  </a:lnTo>
                  <a:lnTo>
                    <a:pt x="900" y="11844"/>
                  </a:lnTo>
                  <a:lnTo>
                    <a:pt x="963" y="11948"/>
                  </a:lnTo>
                  <a:lnTo>
                    <a:pt x="1004" y="12095"/>
                  </a:lnTo>
                  <a:lnTo>
                    <a:pt x="963" y="12199"/>
                  </a:lnTo>
                  <a:lnTo>
                    <a:pt x="1004" y="12283"/>
                  </a:lnTo>
                  <a:lnTo>
                    <a:pt x="1109" y="12220"/>
                  </a:lnTo>
                  <a:lnTo>
                    <a:pt x="1214" y="12074"/>
                  </a:lnTo>
                  <a:lnTo>
                    <a:pt x="1109" y="11969"/>
                  </a:lnTo>
                  <a:lnTo>
                    <a:pt x="1109" y="11906"/>
                  </a:lnTo>
                  <a:lnTo>
                    <a:pt x="1151" y="11886"/>
                  </a:lnTo>
                  <a:lnTo>
                    <a:pt x="1235" y="11906"/>
                  </a:lnTo>
                  <a:lnTo>
                    <a:pt x="1276" y="11948"/>
                  </a:lnTo>
                  <a:lnTo>
                    <a:pt x="1318" y="11844"/>
                  </a:lnTo>
                  <a:lnTo>
                    <a:pt x="1318" y="11655"/>
                  </a:lnTo>
                  <a:lnTo>
                    <a:pt x="1276" y="11572"/>
                  </a:lnTo>
                  <a:lnTo>
                    <a:pt x="1276" y="11237"/>
                  </a:lnTo>
                  <a:lnTo>
                    <a:pt x="1276" y="11049"/>
                  </a:lnTo>
                  <a:lnTo>
                    <a:pt x="1339" y="10944"/>
                  </a:lnTo>
                  <a:lnTo>
                    <a:pt x="1444" y="10839"/>
                  </a:lnTo>
                  <a:lnTo>
                    <a:pt x="1423" y="10777"/>
                  </a:lnTo>
                  <a:lnTo>
                    <a:pt x="1360" y="10735"/>
                  </a:lnTo>
                  <a:lnTo>
                    <a:pt x="1360" y="10630"/>
                  </a:lnTo>
                  <a:lnTo>
                    <a:pt x="1318" y="10630"/>
                  </a:lnTo>
                  <a:lnTo>
                    <a:pt x="1339" y="10567"/>
                  </a:lnTo>
                  <a:lnTo>
                    <a:pt x="1151" y="10567"/>
                  </a:lnTo>
                  <a:lnTo>
                    <a:pt x="1130" y="10505"/>
                  </a:lnTo>
                  <a:lnTo>
                    <a:pt x="1235" y="10463"/>
                  </a:lnTo>
                  <a:lnTo>
                    <a:pt x="1255" y="10379"/>
                  </a:lnTo>
                  <a:lnTo>
                    <a:pt x="1235" y="10212"/>
                  </a:lnTo>
                  <a:lnTo>
                    <a:pt x="1151" y="10170"/>
                  </a:lnTo>
                  <a:lnTo>
                    <a:pt x="1067" y="10191"/>
                  </a:lnTo>
                  <a:lnTo>
                    <a:pt x="1067" y="10212"/>
                  </a:lnTo>
                  <a:lnTo>
                    <a:pt x="1004" y="10274"/>
                  </a:lnTo>
                  <a:lnTo>
                    <a:pt x="921" y="10274"/>
                  </a:lnTo>
                  <a:lnTo>
                    <a:pt x="795" y="10149"/>
                  </a:lnTo>
                  <a:lnTo>
                    <a:pt x="816" y="10065"/>
                  </a:lnTo>
                  <a:lnTo>
                    <a:pt x="1004" y="9982"/>
                  </a:lnTo>
                  <a:lnTo>
                    <a:pt x="1151" y="9961"/>
                  </a:lnTo>
                  <a:lnTo>
                    <a:pt x="1339" y="10002"/>
                  </a:lnTo>
                  <a:lnTo>
                    <a:pt x="1423" y="10065"/>
                  </a:lnTo>
                  <a:lnTo>
                    <a:pt x="1444" y="10002"/>
                  </a:lnTo>
                  <a:lnTo>
                    <a:pt x="1444" y="9940"/>
                  </a:lnTo>
                  <a:lnTo>
                    <a:pt x="1444" y="9835"/>
                  </a:lnTo>
                  <a:lnTo>
                    <a:pt x="1423" y="9751"/>
                  </a:lnTo>
                  <a:lnTo>
                    <a:pt x="1444" y="9689"/>
                  </a:lnTo>
                  <a:lnTo>
                    <a:pt x="1527" y="9689"/>
                  </a:lnTo>
                  <a:lnTo>
                    <a:pt x="1569" y="9772"/>
                  </a:lnTo>
                  <a:lnTo>
                    <a:pt x="1653" y="9772"/>
                  </a:lnTo>
                  <a:lnTo>
                    <a:pt x="1758" y="9730"/>
                  </a:lnTo>
                  <a:lnTo>
                    <a:pt x="1946" y="9689"/>
                  </a:lnTo>
                  <a:lnTo>
                    <a:pt x="2113" y="9647"/>
                  </a:lnTo>
                  <a:lnTo>
                    <a:pt x="2218" y="9647"/>
                  </a:lnTo>
                  <a:lnTo>
                    <a:pt x="2281" y="9668"/>
                  </a:lnTo>
                  <a:lnTo>
                    <a:pt x="2323" y="9647"/>
                  </a:lnTo>
                  <a:cubicBezTo>
                    <a:pt x="2323" y="9668"/>
                    <a:pt x="2364" y="9730"/>
                    <a:pt x="2364" y="9751"/>
                  </a:cubicBezTo>
                  <a:lnTo>
                    <a:pt x="2218" y="9856"/>
                  </a:lnTo>
                  <a:lnTo>
                    <a:pt x="2218" y="9940"/>
                  </a:lnTo>
                  <a:lnTo>
                    <a:pt x="2155" y="9877"/>
                  </a:lnTo>
                  <a:lnTo>
                    <a:pt x="2051" y="9898"/>
                  </a:lnTo>
                  <a:lnTo>
                    <a:pt x="1967" y="9961"/>
                  </a:lnTo>
                  <a:lnTo>
                    <a:pt x="1904" y="9940"/>
                  </a:lnTo>
                  <a:lnTo>
                    <a:pt x="1841" y="9772"/>
                  </a:lnTo>
                  <a:lnTo>
                    <a:pt x="1779" y="9772"/>
                  </a:lnTo>
                  <a:lnTo>
                    <a:pt x="1632" y="9961"/>
                  </a:lnTo>
                  <a:lnTo>
                    <a:pt x="1632" y="10065"/>
                  </a:lnTo>
                  <a:lnTo>
                    <a:pt x="1527" y="10128"/>
                  </a:lnTo>
                  <a:lnTo>
                    <a:pt x="1486" y="10233"/>
                  </a:lnTo>
                  <a:lnTo>
                    <a:pt x="1653" y="10295"/>
                  </a:lnTo>
                  <a:lnTo>
                    <a:pt x="1674" y="10400"/>
                  </a:lnTo>
                  <a:lnTo>
                    <a:pt x="1653" y="10421"/>
                  </a:lnTo>
                  <a:lnTo>
                    <a:pt x="1653" y="10484"/>
                  </a:lnTo>
                  <a:lnTo>
                    <a:pt x="1737" y="10609"/>
                  </a:lnTo>
                  <a:lnTo>
                    <a:pt x="1862" y="10630"/>
                  </a:lnTo>
                  <a:lnTo>
                    <a:pt x="1862" y="10714"/>
                  </a:lnTo>
                  <a:lnTo>
                    <a:pt x="1904" y="10735"/>
                  </a:lnTo>
                  <a:lnTo>
                    <a:pt x="1946" y="10693"/>
                  </a:lnTo>
                  <a:lnTo>
                    <a:pt x="2009" y="10714"/>
                  </a:lnTo>
                  <a:lnTo>
                    <a:pt x="2072" y="10693"/>
                  </a:lnTo>
                  <a:lnTo>
                    <a:pt x="2072" y="10609"/>
                  </a:lnTo>
                  <a:lnTo>
                    <a:pt x="1967" y="10505"/>
                  </a:lnTo>
                  <a:lnTo>
                    <a:pt x="2009" y="10400"/>
                  </a:lnTo>
                  <a:lnTo>
                    <a:pt x="2072" y="10254"/>
                  </a:lnTo>
                  <a:lnTo>
                    <a:pt x="2197" y="10170"/>
                  </a:lnTo>
                  <a:lnTo>
                    <a:pt x="2218" y="10107"/>
                  </a:lnTo>
                  <a:lnTo>
                    <a:pt x="2364" y="10149"/>
                  </a:lnTo>
                  <a:lnTo>
                    <a:pt x="2511" y="10254"/>
                  </a:lnTo>
                  <a:lnTo>
                    <a:pt x="2574" y="10316"/>
                  </a:lnTo>
                  <a:lnTo>
                    <a:pt x="2636" y="10295"/>
                  </a:lnTo>
                  <a:lnTo>
                    <a:pt x="2699" y="10086"/>
                  </a:lnTo>
                  <a:lnTo>
                    <a:pt x="2825" y="9961"/>
                  </a:lnTo>
                  <a:lnTo>
                    <a:pt x="2825" y="9877"/>
                  </a:lnTo>
                  <a:lnTo>
                    <a:pt x="2783" y="9814"/>
                  </a:lnTo>
                  <a:lnTo>
                    <a:pt x="2741" y="9751"/>
                  </a:lnTo>
                  <a:lnTo>
                    <a:pt x="2616" y="9647"/>
                  </a:lnTo>
                  <a:lnTo>
                    <a:pt x="2532" y="9647"/>
                  </a:lnTo>
                  <a:lnTo>
                    <a:pt x="2469" y="9584"/>
                  </a:lnTo>
                  <a:lnTo>
                    <a:pt x="2302" y="9584"/>
                  </a:lnTo>
                  <a:cubicBezTo>
                    <a:pt x="2302" y="9563"/>
                    <a:pt x="2302" y="9521"/>
                    <a:pt x="2281" y="9479"/>
                  </a:cubicBezTo>
                  <a:lnTo>
                    <a:pt x="2281" y="9458"/>
                  </a:lnTo>
                  <a:lnTo>
                    <a:pt x="2406" y="9375"/>
                  </a:lnTo>
                  <a:lnTo>
                    <a:pt x="2427" y="9333"/>
                  </a:lnTo>
                  <a:lnTo>
                    <a:pt x="2574" y="9228"/>
                  </a:lnTo>
                  <a:lnTo>
                    <a:pt x="2699" y="9165"/>
                  </a:lnTo>
                  <a:lnTo>
                    <a:pt x="2888" y="9207"/>
                  </a:lnTo>
                  <a:lnTo>
                    <a:pt x="2992" y="9165"/>
                  </a:lnTo>
                  <a:lnTo>
                    <a:pt x="3034" y="9228"/>
                  </a:lnTo>
                  <a:lnTo>
                    <a:pt x="3034" y="9333"/>
                  </a:lnTo>
                  <a:lnTo>
                    <a:pt x="2950" y="9458"/>
                  </a:lnTo>
                  <a:lnTo>
                    <a:pt x="2929" y="9563"/>
                  </a:lnTo>
                  <a:lnTo>
                    <a:pt x="2992" y="9584"/>
                  </a:lnTo>
                  <a:lnTo>
                    <a:pt x="2992" y="9689"/>
                  </a:lnTo>
                  <a:lnTo>
                    <a:pt x="2992" y="9793"/>
                  </a:lnTo>
                  <a:lnTo>
                    <a:pt x="2950" y="9856"/>
                  </a:lnTo>
                  <a:lnTo>
                    <a:pt x="2992" y="9961"/>
                  </a:lnTo>
                  <a:lnTo>
                    <a:pt x="3097" y="10002"/>
                  </a:lnTo>
                  <a:lnTo>
                    <a:pt x="3243" y="10170"/>
                  </a:lnTo>
                  <a:lnTo>
                    <a:pt x="3348" y="10191"/>
                  </a:lnTo>
                  <a:lnTo>
                    <a:pt x="3432" y="10170"/>
                  </a:lnTo>
                  <a:lnTo>
                    <a:pt x="3536" y="10002"/>
                  </a:lnTo>
                  <a:lnTo>
                    <a:pt x="3536" y="9898"/>
                  </a:lnTo>
                  <a:lnTo>
                    <a:pt x="3578" y="9856"/>
                  </a:lnTo>
                  <a:lnTo>
                    <a:pt x="3620" y="9793"/>
                  </a:lnTo>
                  <a:lnTo>
                    <a:pt x="3578" y="9710"/>
                  </a:lnTo>
                  <a:lnTo>
                    <a:pt x="3662" y="9584"/>
                  </a:lnTo>
                  <a:lnTo>
                    <a:pt x="3766" y="9563"/>
                  </a:lnTo>
                  <a:lnTo>
                    <a:pt x="3850" y="9563"/>
                  </a:lnTo>
                  <a:lnTo>
                    <a:pt x="3871" y="9500"/>
                  </a:lnTo>
                  <a:lnTo>
                    <a:pt x="3850" y="9458"/>
                  </a:lnTo>
                  <a:lnTo>
                    <a:pt x="3829" y="9333"/>
                  </a:lnTo>
                  <a:lnTo>
                    <a:pt x="3620" y="9249"/>
                  </a:lnTo>
                  <a:lnTo>
                    <a:pt x="3578" y="9186"/>
                  </a:lnTo>
                  <a:lnTo>
                    <a:pt x="3641" y="9040"/>
                  </a:lnTo>
                  <a:lnTo>
                    <a:pt x="3724" y="8977"/>
                  </a:lnTo>
                  <a:lnTo>
                    <a:pt x="3766" y="8956"/>
                  </a:lnTo>
                  <a:lnTo>
                    <a:pt x="3745" y="9019"/>
                  </a:lnTo>
                  <a:lnTo>
                    <a:pt x="3745" y="9145"/>
                  </a:lnTo>
                  <a:lnTo>
                    <a:pt x="3787" y="9165"/>
                  </a:lnTo>
                  <a:lnTo>
                    <a:pt x="3850" y="9145"/>
                  </a:lnTo>
                  <a:lnTo>
                    <a:pt x="3871" y="9124"/>
                  </a:lnTo>
                  <a:lnTo>
                    <a:pt x="3955" y="9145"/>
                  </a:lnTo>
                  <a:lnTo>
                    <a:pt x="3996" y="9186"/>
                  </a:lnTo>
                  <a:lnTo>
                    <a:pt x="4059" y="9165"/>
                  </a:lnTo>
                  <a:lnTo>
                    <a:pt x="4101" y="9165"/>
                  </a:lnTo>
                  <a:lnTo>
                    <a:pt x="4080" y="9228"/>
                  </a:lnTo>
                  <a:lnTo>
                    <a:pt x="3976" y="9249"/>
                  </a:lnTo>
                  <a:lnTo>
                    <a:pt x="3976" y="9270"/>
                  </a:lnTo>
                  <a:lnTo>
                    <a:pt x="3996" y="9291"/>
                  </a:lnTo>
                  <a:lnTo>
                    <a:pt x="4080" y="9270"/>
                  </a:lnTo>
                  <a:lnTo>
                    <a:pt x="4206" y="9186"/>
                  </a:lnTo>
                  <a:lnTo>
                    <a:pt x="4499" y="9228"/>
                  </a:lnTo>
                  <a:lnTo>
                    <a:pt x="4666" y="9186"/>
                  </a:lnTo>
                  <a:lnTo>
                    <a:pt x="4603" y="9165"/>
                  </a:lnTo>
                  <a:lnTo>
                    <a:pt x="4582" y="9061"/>
                  </a:lnTo>
                  <a:lnTo>
                    <a:pt x="4603" y="8935"/>
                  </a:lnTo>
                  <a:lnTo>
                    <a:pt x="4729" y="8873"/>
                  </a:lnTo>
                  <a:lnTo>
                    <a:pt x="4833" y="8914"/>
                  </a:lnTo>
                  <a:lnTo>
                    <a:pt x="4875" y="9019"/>
                  </a:lnTo>
                  <a:lnTo>
                    <a:pt x="4833" y="9124"/>
                  </a:lnTo>
                  <a:lnTo>
                    <a:pt x="4896" y="9186"/>
                  </a:lnTo>
                  <a:lnTo>
                    <a:pt x="4980" y="9186"/>
                  </a:lnTo>
                  <a:lnTo>
                    <a:pt x="5043" y="9061"/>
                  </a:lnTo>
                  <a:lnTo>
                    <a:pt x="4980" y="8852"/>
                  </a:lnTo>
                  <a:lnTo>
                    <a:pt x="5001" y="8726"/>
                  </a:lnTo>
                  <a:lnTo>
                    <a:pt x="5126" y="8621"/>
                  </a:lnTo>
                  <a:lnTo>
                    <a:pt x="5210" y="8621"/>
                  </a:lnTo>
                  <a:lnTo>
                    <a:pt x="5231" y="8559"/>
                  </a:lnTo>
                  <a:lnTo>
                    <a:pt x="5189" y="8496"/>
                  </a:lnTo>
                  <a:lnTo>
                    <a:pt x="5210" y="8349"/>
                  </a:lnTo>
                  <a:lnTo>
                    <a:pt x="5294" y="8308"/>
                  </a:lnTo>
                  <a:lnTo>
                    <a:pt x="5398" y="8329"/>
                  </a:lnTo>
                  <a:lnTo>
                    <a:pt x="5419" y="8391"/>
                  </a:lnTo>
                  <a:lnTo>
                    <a:pt x="5357" y="8454"/>
                  </a:lnTo>
                  <a:lnTo>
                    <a:pt x="5336" y="8621"/>
                  </a:lnTo>
                  <a:lnTo>
                    <a:pt x="5357" y="8956"/>
                  </a:lnTo>
                  <a:lnTo>
                    <a:pt x="5419" y="8998"/>
                  </a:lnTo>
                  <a:lnTo>
                    <a:pt x="5503" y="8935"/>
                  </a:lnTo>
                  <a:lnTo>
                    <a:pt x="5545" y="8831"/>
                  </a:lnTo>
                  <a:lnTo>
                    <a:pt x="5649" y="8831"/>
                  </a:lnTo>
                  <a:lnTo>
                    <a:pt x="5754" y="8726"/>
                  </a:lnTo>
                  <a:lnTo>
                    <a:pt x="5817" y="8580"/>
                  </a:lnTo>
                  <a:lnTo>
                    <a:pt x="5775" y="8475"/>
                  </a:lnTo>
                  <a:lnTo>
                    <a:pt x="5921" y="8370"/>
                  </a:lnTo>
                  <a:lnTo>
                    <a:pt x="5880" y="8287"/>
                  </a:lnTo>
                  <a:lnTo>
                    <a:pt x="5838" y="8224"/>
                  </a:lnTo>
                  <a:lnTo>
                    <a:pt x="5712" y="8057"/>
                  </a:lnTo>
                  <a:lnTo>
                    <a:pt x="5649" y="7910"/>
                  </a:lnTo>
                  <a:lnTo>
                    <a:pt x="5629" y="7638"/>
                  </a:lnTo>
                  <a:lnTo>
                    <a:pt x="5670" y="7324"/>
                  </a:lnTo>
                  <a:lnTo>
                    <a:pt x="5670" y="7115"/>
                  </a:lnTo>
                  <a:lnTo>
                    <a:pt x="5566" y="6717"/>
                  </a:lnTo>
                  <a:lnTo>
                    <a:pt x="5440" y="6529"/>
                  </a:lnTo>
                  <a:lnTo>
                    <a:pt x="5440" y="6383"/>
                  </a:lnTo>
                  <a:lnTo>
                    <a:pt x="5461" y="6194"/>
                  </a:lnTo>
                  <a:lnTo>
                    <a:pt x="5649" y="6111"/>
                  </a:lnTo>
                  <a:lnTo>
                    <a:pt x="5733" y="6111"/>
                  </a:lnTo>
                  <a:lnTo>
                    <a:pt x="5775" y="6194"/>
                  </a:lnTo>
                  <a:lnTo>
                    <a:pt x="5817" y="6132"/>
                  </a:lnTo>
                  <a:lnTo>
                    <a:pt x="5775" y="6006"/>
                  </a:lnTo>
                  <a:lnTo>
                    <a:pt x="5754" y="5922"/>
                  </a:lnTo>
                  <a:lnTo>
                    <a:pt x="5733" y="5880"/>
                  </a:lnTo>
                  <a:lnTo>
                    <a:pt x="5712" y="5776"/>
                  </a:lnTo>
                  <a:lnTo>
                    <a:pt x="5712" y="5713"/>
                  </a:lnTo>
                  <a:lnTo>
                    <a:pt x="5712" y="5650"/>
                  </a:lnTo>
                  <a:lnTo>
                    <a:pt x="5754" y="5567"/>
                  </a:lnTo>
                  <a:lnTo>
                    <a:pt x="5754" y="5546"/>
                  </a:lnTo>
                  <a:lnTo>
                    <a:pt x="5754" y="5462"/>
                  </a:lnTo>
                  <a:lnTo>
                    <a:pt x="5733" y="5399"/>
                  </a:lnTo>
                  <a:lnTo>
                    <a:pt x="5733" y="5274"/>
                  </a:lnTo>
                  <a:lnTo>
                    <a:pt x="5754" y="5190"/>
                  </a:lnTo>
                  <a:lnTo>
                    <a:pt x="5712" y="5127"/>
                  </a:lnTo>
                  <a:lnTo>
                    <a:pt x="5670" y="4876"/>
                  </a:lnTo>
                  <a:lnTo>
                    <a:pt x="5566" y="4709"/>
                  </a:lnTo>
                  <a:lnTo>
                    <a:pt x="5545" y="4709"/>
                  </a:lnTo>
                  <a:lnTo>
                    <a:pt x="5503" y="4667"/>
                  </a:lnTo>
                  <a:lnTo>
                    <a:pt x="5503" y="4437"/>
                  </a:lnTo>
                  <a:lnTo>
                    <a:pt x="5398" y="4332"/>
                  </a:lnTo>
                  <a:lnTo>
                    <a:pt x="5147" y="4081"/>
                  </a:lnTo>
                  <a:lnTo>
                    <a:pt x="5105" y="3976"/>
                  </a:lnTo>
                  <a:lnTo>
                    <a:pt x="5043" y="3788"/>
                  </a:lnTo>
                  <a:lnTo>
                    <a:pt x="5043" y="3600"/>
                  </a:lnTo>
                  <a:lnTo>
                    <a:pt x="5043" y="3558"/>
                  </a:lnTo>
                  <a:lnTo>
                    <a:pt x="4980" y="3600"/>
                  </a:lnTo>
                  <a:lnTo>
                    <a:pt x="4917" y="3600"/>
                  </a:lnTo>
                  <a:lnTo>
                    <a:pt x="4896" y="3579"/>
                  </a:lnTo>
                  <a:lnTo>
                    <a:pt x="4896" y="3558"/>
                  </a:lnTo>
                  <a:cubicBezTo>
                    <a:pt x="4854" y="3474"/>
                    <a:pt x="4812" y="3412"/>
                    <a:pt x="4750" y="3349"/>
                  </a:cubicBezTo>
                  <a:lnTo>
                    <a:pt x="4792" y="3265"/>
                  </a:lnTo>
                  <a:lnTo>
                    <a:pt x="4854" y="3160"/>
                  </a:lnTo>
                  <a:lnTo>
                    <a:pt x="4812" y="3077"/>
                  </a:lnTo>
                  <a:lnTo>
                    <a:pt x="4687" y="3077"/>
                  </a:lnTo>
                  <a:lnTo>
                    <a:pt x="4540" y="3056"/>
                  </a:lnTo>
                  <a:lnTo>
                    <a:pt x="4394" y="2888"/>
                  </a:lnTo>
                  <a:lnTo>
                    <a:pt x="4268" y="2930"/>
                  </a:lnTo>
                  <a:lnTo>
                    <a:pt x="4122" y="2847"/>
                  </a:lnTo>
                  <a:lnTo>
                    <a:pt x="4101" y="2763"/>
                  </a:lnTo>
                  <a:lnTo>
                    <a:pt x="4101" y="2658"/>
                  </a:lnTo>
                  <a:lnTo>
                    <a:pt x="4185" y="2575"/>
                  </a:lnTo>
                  <a:lnTo>
                    <a:pt x="4268" y="2575"/>
                  </a:lnTo>
                  <a:lnTo>
                    <a:pt x="4415" y="2679"/>
                  </a:lnTo>
                  <a:lnTo>
                    <a:pt x="4478" y="2721"/>
                  </a:lnTo>
                  <a:lnTo>
                    <a:pt x="4603" y="2533"/>
                  </a:lnTo>
                  <a:lnTo>
                    <a:pt x="4729" y="2428"/>
                  </a:lnTo>
                  <a:lnTo>
                    <a:pt x="4833" y="2428"/>
                  </a:lnTo>
                  <a:lnTo>
                    <a:pt x="4896" y="2470"/>
                  </a:lnTo>
                  <a:lnTo>
                    <a:pt x="4959" y="2512"/>
                  </a:lnTo>
                  <a:lnTo>
                    <a:pt x="5064" y="2470"/>
                  </a:lnTo>
                  <a:lnTo>
                    <a:pt x="5168" y="2575"/>
                  </a:lnTo>
                  <a:lnTo>
                    <a:pt x="5336" y="2721"/>
                  </a:lnTo>
                  <a:lnTo>
                    <a:pt x="5524" y="2784"/>
                  </a:lnTo>
                  <a:lnTo>
                    <a:pt x="5691" y="2847"/>
                  </a:lnTo>
                  <a:lnTo>
                    <a:pt x="5754" y="2930"/>
                  </a:lnTo>
                  <a:lnTo>
                    <a:pt x="5859" y="2972"/>
                  </a:lnTo>
                  <a:lnTo>
                    <a:pt x="5859" y="2888"/>
                  </a:lnTo>
                  <a:lnTo>
                    <a:pt x="5880" y="2784"/>
                  </a:lnTo>
                  <a:lnTo>
                    <a:pt x="5859" y="2658"/>
                  </a:lnTo>
                  <a:lnTo>
                    <a:pt x="5880" y="2470"/>
                  </a:lnTo>
                  <a:lnTo>
                    <a:pt x="5942" y="2240"/>
                  </a:lnTo>
                  <a:lnTo>
                    <a:pt x="6089" y="2031"/>
                  </a:lnTo>
                  <a:lnTo>
                    <a:pt x="6193" y="2010"/>
                  </a:lnTo>
                  <a:lnTo>
                    <a:pt x="6298" y="2031"/>
                  </a:lnTo>
                  <a:lnTo>
                    <a:pt x="6465" y="2031"/>
                  </a:lnTo>
                  <a:lnTo>
                    <a:pt x="6465" y="1989"/>
                  </a:lnTo>
                  <a:lnTo>
                    <a:pt x="6528" y="1926"/>
                  </a:lnTo>
                  <a:lnTo>
                    <a:pt x="6591" y="1947"/>
                  </a:lnTo>
                  <a:lnTo>
                    <a:pt x="6675" y="1947"/>
                  </a:lnTo>
                  <a:lnTo>
                    <a:pt x="6717" y="1905"/>
                  </a:lnTo>
                  <a:lnTo>
                    <a:pt x="6737" y="1821"/>
                  </a:lnTo>
                  <a:lnTo>
                    <a:pt x="6842" y="1779"/>
                  </a:lnTo>
                  <a:lnTo>
                    <a:pt x="6926" y="1717"/>
                  </a:lnTo>
                  <a:lnTo>
                    <a:pt x="6926" y="1612"/>
                  </a:lnTo>
                  <a:lnTo>
                    <a:pt x="6989" y="1591"/>
                  </a:lnTo>
                  <a:lnTo>
                    <a:pt x="7009" y="1507"/>
                  </a:lnTo>
                  <a:lnTo>
                    <a:pt x="6926" y="1507"/>
                  </a:lnTo>
                  <a:lnTo>
                    <a:pt x="6863" y="1591"/>
                  </a:lnTo>
                  <a:lnTo>
                    <a:pt x="6800" y="1675"/>
                  </a:lnTo>
                  <a:lnTo>
                    <a:pt x="6717" y="1675"/>
                  </a:lnTo>
                  <a:lnTo>
                    <a:pt x="6717" y="1612"/>
                  </a:lnTo>
                  <a:lnTo>
                    <a:pt x="6717" y="1528"/>
                  </a:lnTo>
                  <a:lnTo>
                    <a:pt x="6612" y="1403"/>
                  </a:lnTo>
                  <a:lnTo>
                    <a:pt x="6486" y="1319"/>
                  </a:lnTo>
                  <a:lnTo>
                    <a:pt x="6445" y="1277"/>
                  </a:lnTo>
                  <a:lnTo>
                    <a:pt x="6445" y="1110"/>
                  </a:lnTo>
                  <a:lnTo>
                    <a:pt x="6486" y="943"/>
                  </a:lnTo>
                  <a:lnTo>
                    <a:pt x="6486" y="838"/>
                  </a:lnTo>
                  <a:lnTo>
                    <a:pt x="6465" y="775"/>
                  </a:lnTo>
                  <a:lnTo>
                    <a:pt x="6445" y="796"/>
                  </a:lnTo>
                  <a:lnTo>
                    <a:pt x="6403" y="901"/>
                  </a:lnTo>
                  <a:lnTo>
                    <a:pt x="6298" y="1047"/>
                  </a:lnTo>
                  <a:lnTo>
                    <a:pt x="6131" y="1173"/>
                  </a:lnTo>
                  <a:lnTo>
                    <a:pt x="5963" y="1194"/>
                  </a:lnTo>
                  <a:lnTo>
                    <a:pt x="5901" y="1173"/>
                  </a:lnTo>
                  <a:lnTo>
                    <a:pt x="5838" y="1194"/>
                  </a:lnTo>
                  <a:lnTo>
                    <a:pt x="5733" y="1089"/>
                  </a:lnTo>
                  <a:lnTo>
                    <a:pt x="5608" y="1068"/>
                  </a:lnTo>
                  <a:lnTo>
                    <a:pt x="5419" y="984"/>
                  </a:lnTo>
                  <a:lnTo>
                    <a:pt x="5315" y="880"/>
                  </a:lnTo>
                  <a:lnTo>
                    <a:pt x="5210" y="859"/>
                  </a:lnTo>
                  <a:lnTo>
                    <a:pt x="5147" y="775"/>
                  </a:lnTo>
                  <a:lnTo>
                    <a:pt x="5001" y="671"/>
                  </a:lnTo>
                  <a:lnTo>
                    <a:pt x="4729" y="419"/>
                  </a:lnTo>
                  <a:lnTo>
                    <a:pt x="4645" y="252"/>
                  </a:lnTo>
                  <a:lnTo>
                    <a:pt x="4499" y="231"/>
                  </a:lnTo>
                  <a:lnTo>
                    <a:pt x="4310" y="64"/>
                  </a:lnTo>
                  <a:lnTo>
                    <a:pt x="4268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1" name="Google Shape;2630;p78"/>
            <p:cNvSpPr/>
            <p:nvPr/>
          </p:nvSpPr>
          <p:spPr>
            <a:xfrm>
              <a:off x="4580490" y="2850992"/>
              <a:ext cx="28661" cy="38087"/>
            </a:xfrm>
            <a:custGeom>
              <a:avLst/>
              <a:gdLst/>
              <a:ahLst/>
              <a:cxnLst/>
              <a:rect l="l" t="t" r="r" b="b"/>
              <a:pathLst>
                <a:path w="2407" h="3349" extrusionOk="0">
                  <a:moveTo>
                    <a:pt x="1256" y="1"/>
                  </a:moveTo>
                  <a:lnTo>
                    <a:pt x="1005" y="126"/>
                  </a:lnTo>
                  <a:lnTo>
                    <a:pt x="628" y="189"/>
                  </a:lnTo>
                  <a:lnTo>
                    <a:pt x="419" y="377"/>
                  </a:lnTo>
                  <a:lnTo>
                    <a:pt x="210" y="419"/>
                  </a:lnTo>
                  <a:lnTo>
                    <a:pt x="21" y="586"/>
                  </a:lnTo>
                  <a:lnTo>
                    <a:pt x="0" y="712"/>
                  </a:lnTo>
                  <a:lnTo>
                    <a:pt x="0" y="733"/>
                  </a:lnTo>
                  <a:lnTo>
                    <a:pt x="105" y="649"/>
                  </a:lnTo>
                  <a:lnTo>
                    <a:pt x="293" y="691"/>
                  </a:lnTo>
                  <a:lnTo>
                    <a:pt x="210" y="712"/>
                  </a:lnTo>
                  <a:lnTo>
                    <a:pt x="419" y="921"/>
                  </a:lnTo>
                  <a:lnTo>
                    <a:pt x="565" y="1130"/>
                  </a:lnTo>
                  <a:lnTo>
                    <a:pt x="649" y="1130"/>
                  </a:lnTo>
                  <a:lnTo>
                    <a:pt x="607" y="1214"/>
                  </a:lnTo>
                  <a:lnTo>
                    <a:pt x="712" y="1319"/>
                  </a:lnTo>
                  <a:lnTo>
                    <a:pt x="733" y="1423"/>
                  </a:lnTo>
                  <a:lnTo>
                    <a:pt x="544" y="1361"/>
                  </a:lnTo>
                  <a:lnTo>
                    <a:pt x="524" y="1277"/>
                  </a:lnTo>
                  <a:lnTo>
                    <a:pt x="461" y="1381"/>
                  </a:lnTo>
                  <a:lnTo>
                    <a:pt x="398" y="1361"/>
                  </a:lnTo>
                  <a:lnTo>
                    <a:pt x="252" y="1549"/>
                  </a:lnTo>
                  <a:lnTo>
                    <a:pt x="524" y="1653"/>
                  </a:lnTo>
                  <a:lnTo>
                    <a:pt x="607" y="1633"/>
                  </a:lnTo>
                  <a:lnTo>
                    <a:pt x="649" y="1758"/>
                  </a:lnTo>
                  <a:lnTo>
                    <a:pt x="649" y="1988"/>
                  </a:lnTo>
                  <a:lnTo>
                    <a:pt x="712" y="2051"/>
                  </a:lnTo>
                  <a:lnTo>
                    <a:pt x="754" y="2009"/>
                  </a:lnTo>
                  <a:lnTo>
                    <a:pt x="858" y="2197"/>
                  </a:lnTo>
                  <a:lnTo>
                    <a:pt x="670" y="2323"/>
                  </a:lnTo>
                  <a:lnTo>
                    <a:pt x="670" y="2386"/>
                  </a:lnTo>
                  <a:lnTo>
                    <a:pt x="754" y="2469"/>
                  </a:lnTo>
                  <a:lnTo>
                    <a:pt x="754" y="2574"/>
                  </a:lnTo>
                  <a:lnTo>
                    <a:pt x="670" y="2595"/>
                  </a:lnTo>
                  <a:lnTo>
                    <a:pt x="670" y="2700"/>
                  </a:lnTo>
                  <a:lnTo>
                    <a:pt x="733" y="2804"/>
                  </a:lnTo>
                  <a:lnTo>
                    <a:pt x="670" y="2804"/>
                  </a:lnTo>
                  <a:lnTo>
                    <a:pt x="816" y="3097"/>
                  </a:lnTo>
                  <a:lnTo>
                    <a:pt x="879" y="3097"/>
                  </a:lnTo>
                  <a:lnTo>
                    <a:pt x="921" y="3223"/>
                  </a:lnTo>
                  <a:lnTo>
                    <a:pt x="963" y="3244"/>
                  </a:lnTo>
                  <a:lnTo>
                    <a:pt x="963" y="3348"/>
                  </a:lnTo>
                  <a:lnTo>
                    <a:pt x="1047" y="3306"/>
                  </a:lnTo>
                  <a:lnTo>
                    <a:pt x="1047" y="3139"/>
                  </a:lnTo>
                  <a:lnTo>
                    <a:pt x="1088" y="3223"/>
                  </a:lnTo>
                  <a:lnTo>
                    <a:pt x="1172" y="3118"/>
                  </a:lnTo>
                  <a:lnTo>
                    <a:pt x="1444" y="2888"/>
                  </a:lnTo>
                  <a:lnTo>
                    <a:pt x="1549" y="2846"/>
                  </a:lnTo>
                  <a:lnTo>
                    <a:pt x="1570" y="2909"/>
                  </a:lnTo>
                  <a:lnTo>
                    <a:pt x="1653" y="2825"/>
                  </a:lnTo>
                  <a:lnTo>
                    <a:pt x="1695" y="2825"/>
                  </a:lnTo>
                  <a:lnTo>
                    <a:pt x="1758" y="2930"/>
                  </a:lnTo>
                  <a:lnTo>
                    <a:pt x="1863" y="2909"/>
                  </a:lnTo>
                  <a:lnTo>
                    <a:pt x="1905" y="2951"/>
                  </a:lnTo>
                  <a:lnTo>
                    <a:pt x="1967" y="2909"/>
                  </a:lnTo>
                  <a:lnTo>
                    <a:pt x="1925" y="2825"/>
                  </a:lnTo>
                  <a:lnTo>
                    <a:pt x="2072" y="2741"/>
                  </a:lnTo>
                  <a:lnTo>
                    <a:pt x="2197" y="2741"/>
                  </a:lnTo>
                  <a:lnTo>
                    <a:pt x="2344" y="2532"/>
                  </a:lnTo>
                  <a:lnTo>
                    <a:pt x="2323" y="2490"/>
                  </a:lnTo>
                  <a:lnTo>
                    <a:pt x="2407" y="2428"/>
                  </a:lnTo>
                  <a:lnTo>
                    <a:pt x="2344" y="1988"/>
                  </a:lnTo>
                  <a:lnTo>
                    <a:pt x="2323" y="1988"/>
                  </a:lnTo>
                  <a:lnTo>
                    <a:pt x="2281" y="2009"/>
                  </a:lnTo>
                  <a:lnTo>
                    <a:pt x="2281" y="1884"/>
                  </a:lnTo>
                  <a:lnTo>
                    <a:pt x="2197" y="1486"/>
                  </a:lnTo>
                  <a:lnTo>
                    <a:pt x="2114" y="1381"/>
                  </a:lnTo>
                  <a:lnTo>
                    <a:pt x="2114" y="1130"/>
                  </a:lnTo>
                  <a:lnTo>
                    <a:pt x="1779" y="712"/>
                  </a:lnTo>
                  <a:lnTo>
                    <a:pt x="1465" y="398"/>
                  </a:lnTo>
                  <a:lnTo>
                    <a:pt x="1256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2" name="Google Shape;2631;p78"/>
            <p:cNvSpPr/>
            <p:nvPr/>
          </p:nvSpPr>
          <p:spPr>
            <a:xfrm>
              <a:off x="4566534" y="2807208"/>
              <a:ext cx="32650" cy="53553"/>
            </a:xfrm>
            <a:custGeom>
              <a:avLst/>
              <a:gdLst/>
              <a:ahLst/>
              <a:cxnLst/>
              <a:rect l="l" t="t" r="r" b="b"/>
              <a:pathLst>
                <a:path w="2742" h="4709" extrusionOk="0">
                  <a:moveTo>
                    <a:pt x="2260" y="1"/>
                  </a:moveTo>
                  <a:lnTo>
                    <a:pt x="2177" y="42"/>
                  </a:lnTo>
                  <a:lnTo>
                    <a:pt x="2177" y="168"/>
                  </a:lnTo>
                  <a:lnTo>
                    <a:pt x="2177" y="273"/>
                  </a:lnTo>
                  <a:lnTo>
                    <a:pt x="2240" y="377"/>
                  </a:lnTo>
                  <a:lnTo>
                    <a:pt x="2177" y="482"/>
                  </a:lnTo>
                  <a:lnTo>
                    <a:pt x="2093" y="482"/>
                  </a:lnTo>
                  <a:lnTo>
                    <a:pt x="1988" y="607"/>
                  </a:lnTo>
                  <a:lnTo>
                    <a:pt x="1988" y="733"/>
                  </a:lnTo>
                  <a:lnTo>
                    <a:pt x="1737" y="921"/>
                  </a:lnTo>
                  <a:lnTo>
                    <a:pt x="1612" y="921"/>
                  </a:lnTo>
                  <a:lnTo>
                    <a:pt x="1528" y="1005"/>
                  </a:lnTo>
                  <a:lnTo>
                    <a:pt x="1633" y="1089"/>
                  </a:lnTo>
                  <a:lnTo>
                    <a:pt x="1779" y="1214"/>
                  </a:lnTo>
                  <a:lnTo>
                    <a:pt x="1779" y="1298"/>
                  </a:lnTo>
                  <a:lnTo>
                    <a:pt x="1716" y="1444"/>
                  </a:lnTo>
                  <a:lnTo>
                    <a:pt x="1570" y="1423"/>
                  </a:lnTo>
                  <a:lnTo>
                    <a:pt x="1319" y="1444"/>
                  </a:lnTo>
                  <a:lnTo>
                    <a:pt x="1193" y="1402"/>
                  </a:lnTo>
                  <a:lnTo>
                    <a:pt x="1089" y="1444"/>
                  </a:lnTo>
                  <a:lnTo>
                    <a:pt x="1005" y="1361"/>
                  </a:lnTo>
                  <a:lnTo>
                    <a:pt x="942" y="1319"/>
                  </a:lnTo>
                  <a:lnTo>
                    <a:pt x="838" y="1151"/>
                  </a:lnTo>
                  <a:lnTo>
                    <a:pt x="691" y="1298"/>
                  </a:lnTo>
                  <a:lnTo>
                    <a:pt x="691" y="1465"/>
                  </a:lnTo>
                  <a:lnTo>
                    <a:pt x="691" y="1528"/>
                  </a:lnTo>
                  <a:lnTo>
                    <a:pt x="649" y="1633"/>
                  </a:lnTo>
                  <a:lnTo>
                    <a:pt x="566" y="1926"/>
                  </a:lnTo>
                  <a:lnTo>
                    <a:pt x="461" y="1967"/>
                  </a:lnTo>
                  <a:lnTo>
                    <a:pt x="356" y="2156"/>
                  </a:lnTo>
                  <a:lnTo>
                    <a:pt x="210" y="2260"/>
                  </a:lnTo>
                  <a:lnTo>
                    <a:pt x="210" y="2365"/>
                  </a:lnTo>
                  <a:lnTo>
                    <a:pt x="147" y="2511"/>
                  </a:lnTo>
                  <a:lnTo>
                    <a:pt x="1" y="2616"/>
                  </a:lnTo>
                  <a:lnTo>
                    <a:pt x="1" y="2972"/>
                  </a:lnTo>
                  <a:lnTo>
                    <a:pt x="22" y="3014"/>
                  </a:lnTo>
                  <a:lnTo>
                    <a:pt x="43" y="2993"/>
                  </a:lnTo>
                  <a:lnTo>
                    <a:pt x="84" y="3202"/>
                  </a:lnTo>
                  <a:lnTo>
                    <a:pt x="168" y="3139"/>
                  </a:lnTo>
                  <a:lnTo>
                    <a:pt x="168" y="3034"/>
                  </a:lnTo>
                  <a:lnTo>
                    <a:pt x="315" y="3118"/>
                  </a:lnTo>
                  <a:lnTo>
                    <a:pt x="356" y="3202"/>
                  </a:lnTo>
                  <a:lnTo>
                    <a:pt x="545" y="3181"/>
                  </a:lnTo>
                  <a:lnTo>
                    <a:pt x="587" y="3097"/>
                  </a:lnTo>
                  <a:lnTo>
                    <a:pt x="670" y="3097"/>
                  </a:lnTo>
                  <a:lnTo>
                    <a:pt x="649" y="3181"/>
                  </a:lnTo>
                  <a:lnTo>
                    <a:pt x="566" y="3223"/>
                  </a:lnTo>
                  <a:lnTo>
                    <a:pt x="649" y="3348"/>
                  </a:lnTo>
                  <a:lnTo>
                    <a:pt x="524" y="3558"/>
                  </a:lnTo>
                  <a:lnTo>
                    <a:pt x="524" y="3851"/>
                  </a:lnTo>
                  <a:lnTo>
                    <a:pt x="545" y="3913"/>
                  </a:lnTo>
                  <a:lnTo>
                    <a:pt x="775" y="3913"/>
                  </a:lnTo>
                  <a:lnTo>
                    <a:pt x="880" y="3851"/>
                  </a:lnTo>
                  <a:lnTo>
                    <a:pt x="754" y="3955"/>
                  </a:lnTo>
                  <a:lnTo>
                    <a:pt x="608" y="3955"/>
                  </a:lnTo>
                  <a:lnTo>
                    <a:pt x="545" y="4143"/>
                  </a:lnTo>
                  <a:lnTo>
                    <a:pt x="524" y="4374"/>
                  </a:lnTo>
                  <a:lnTo>
                    <a:pt x="482" y="4478"/>
                  </a:lnTo>
                  <a:lnTo>
                    <a:pt x="545" y="4478"/>
                  </a:lnTo>
                  <a:lnTo>
                    <a:pt x="649" y="4436"/>
                  </a:lnTo>
                  <a:lnTo>
                    <a:pt x="775" y="4478"/>
                  </a:lnTo>
                  <a:lnTo>
                    <a:pt x="670" y="4646"/>
                  </a:lnTo>
                  <a:lnTo>
                    <a:pt x="691" y="4708"/>
                  </a:lnTo>
                  <a:lnTo>
                    <a:pt x="838" y="4604"/>
                  </a:lnTo>
                  <a:lnTo>
                    <a:pt x="900" y="4667"/>
                  </a:lnTo>
                  <a:lnTo>
                    <a:pt x="1005" y="4541"/>
                  </a:lnTo>
                  <a:lnTo>
                    <a:pt x="963" y="4478"/>
                  </a:lnTo>
                  <a:lnTo>
                    <a:pt x="1047" y="4436"/>
                  </a:lnTo>
                  <a:lnTo>
                    <a:pt x="1172" y="4562"/>
                  </a:lnTo>
                  <a:lnTo>
                    <a:pt x="1193" y="4436"/>
                  </a:lnTo>
                  <a:lnTo>
                    <a:pt x="1382" y="4269"/>
                  </a:lnTo>
                  <a:lnTo>
                    <a:pt x="1591" y="4227"/>
                  </a:lnTo>
                  <a:lnTo>
                    <a:pt x="1800" y="4039"/>
                  </a:lnTo>
                  <a:lnTo>
                    <a:pt x="2177" y="3976"/>
                  </a:lnTo>
                  <a:lnTo>
                    <a:pt x="2428" y="3851"/>
                  </a:lnTo>
                  <a:lnTo>
                    <a:pt x="2344" y="3725"/>
                  </a:lnTo>
                  <a:lnTo>
                    <a:pt x="1926" y="3495"/>
                  </a:lnTo>
                  <a:lnTo>
                    <a:pt x="1884" y="3390"/>
                  </a:lnTo>
                  <a:lnTo>
                    <a:pt x="1654" y="3348"/>
                  </a:lnTo>
                  <a:lnTo>
                    <a:pt x="1612" y="3202"/>
                  </a:lnTo>
                  <a:lnTo>
                    <a:pt x="1654" y="3118"/>
                  </a:lnTo>
                  <a:lnTo>
                    <a:pt x="1633" y="2993"/>
                  </a:lnTo>
                  <a:lnTo>
                    <a:pt x="1633" y="2867"/>
                  </a:lnTo>
                  <a:lnTo>
                    <a:pt x="1800" y="2762"/>
                  </a:lnTo>
                  <a:lnTo>
                    <a:pt x="1821" y="2616"/>
                  </a:lnTo>
                  <a:lnTo>
                    <a:pt x="1947" y="2574"/>
                  </a:lnTo>
                  <a:lnTo>
                    <a:pt x="2051" y="2574"/>
                  </a:lnTo>
                  <a:lnTo>
                    <a:pt x="2093" y="2490"/>
                  </a:lnTo>
                  <a:lnTo>
                    <a:pt x="2156" y="2449"/>
                  </a:lnTo>
                  <a:lnTo>
                    <a:pt x="2135" y="2344"/>
                  </a:lnTo>
                  <a:lnTo>
                    <a:pt x="2428" y="2051"/>
                  </a:lnTo>
                  <a:lnTo>
                    <a:pt x="2407" y="1988"/>
                  </a:lnTo>
                  <a:lnTo>
                    <a:pt x="2553" y="1863"/>
                  </a:lnTo>
                  <a:lnTo>
                    <a:pt x="2574" y="1737"/>
                  </a:lnTo>
                  <a:lnTo>
                    <a:pt x="2512" y="1654"/>
                  </a:lnTo>
                  <a:lnTo>
                    <a:pt x="2512" y="1361"/>
                  </a:lnTo>
                  <a:lnTo>
                    <a:pt x="2365" y="1256"/>
                  </a:lnTo>
                  <a:lnTo>
                    <a:pt x="2365" y="1110"/>
                  </a:lnTo>
                  <a:lnTo>
                    <a:pt x="2449" y="817"/>
                  </a:lnTo>
                  <a:lnTo>
                    <a:pt x="2449" y="691"/>
                  </a:lnTo>
                  <a:lnTo>
                    <a:pt x="2532" y="691"/>
                  </a:lnTo>
                  <a:lnTo>
                    <a:pt x="2721" y="482"/>
                  </a:lnTo>
                  <a:lnTo>
                    <a:pt x="2742" y="482"/>
                  </a:lnTo>
                  <a:lnTo>
                    <a:pt x="2637" y="356"/>
                  </a:lnTo>
                  <a:lnTo>
                    <a:pt x="2616" y="293"/>
                  </a:lnTo>
                  <a:lnTo>
                    <a:pt x="2428" y="273"/>
                  </a:lnTo>
                  <a:lnTo>
                    <a:pt x="2365" y="189"/>
                  </a:lnTo>
                  <a:lnTo>
                    <a:pt x="2365" y="84"/>
                  </a:lnTo>
                  <a:lnTo>
                    <a:pt x="2260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3" name="Google Shape;2632;p78"/>
            <p:cNvSpPr/>
            <p:nvPr/>
          </p:nvSpPr>
          <p:spPr>
            <a:xfrm>
              <a:off x="4301938" y="2737722"/>
              <a:ext cx="211787" cy="95438"/>
            </a:xfrm>
            <a:custGeom>
              <a:avLst/>
              <a:gdLst/>
              <a:ahLst/>
              <a:cxnLst/>
              <a:rect l="l" t="t" r="r" b="b"/>
              <a:pathLst>
                <a:path w="17786" h="8392" extrusionOk="0">
                  <a:moveTo>
                    <a:pt x="5232" y="1"/>
                  </a:moveTo>
                  <a:lnTo>
                    <a:pt x="5169" y="85"/>
                  </a:lnTo>
                  <a:lnTo>
                    <a:pt x="5169" y="147"/>
                  </a:lnTo>
                  <a:lnTo>
                    <a:pt x="5190" y="252"/>
                  </a:lnTo>
                  <a:lnTo>
                    <a:pt x="5169" y="336"/>
                  </a:lnTo>
                  <a:lnTo>
                    <a:pt x="5085" y="336"/>
                  </a:lnTo>
                  <a:lnTo>
                    <a:pt x="5002" y="357"/>
                  </a:lnTo>
                  <a:lnTo>
                    <a:pt x="4918" y="461"/>
                  </a:lnTo>
                  <a:lnTo>
                    <a:pt x="4918" y="545"/>
                  </a:lnTo>
                  <a:lnTo>
                    <a:pt x="4813" y="670"/>
                  </a:lnTo>
                  <a:lnTo>
                    <a:pt x="4813" y="963"/>
                  </a:lnTo>
                  <a:lnTo>
                    <a:pt x="4855" y="1089"/>
                  </a:lnTo>
                  <a:lnTo>
                    <a:pt x="5023" y="1152"/>
                  </a:lnTo>
                  <a:lnTo>
                    <a:pt x="5085" y="1214"/>
                  </a:lnTo>
                  <a:lnTo>
                    <a:pt x="5190" y="1256"/>
                  </a:lnTo>
                  <a:lnTo>
                    <a:pt x="5211" y="1340"/>
                  </a:lnTo>
                  <a:lnTo>
                    <a:pt x="5190" y="1507"/>
                  </a:lnTo>
                  <a:lnTo>
                    <a:pt x="5190" y="1696"/>
                  </a:lnTo>
                  <a:lnTo>
                    <a:pt x="5295" y="1779"/>
                  </a:lnTo>
                  <a:lnTo>
                    <a:pt x="5378" y="1863"/>
                  </a:lnTo>
                  <a:lnTo>
                    <a:pt x="5232" y="2010"/>
                  </a:lnTo>
                  <a:lnTo>
                    <a:pt x="5043" y="2030"/>
                  </a:lnTo>
                  <a:lnTo>
                    <a:pt x="4960" y="2010"/>
                  </a:lnTo>
                  <a:lnTo>
                    <a:pt x="4918" y="2072"/>
                  </a:lnTo>
                  <a:lnTo>
                    <a:pt x="4813" y="2072"/>
                  </a:lnTo>
                  <a:lnTo>
                    <a:pt x="4709" y="2010"/>
                  </a:lnTo>
                  <a:lnTo>
                    <a:pt x="4479" y="2010"/>
                  </a:lnTo>
                  <a:lnTo>
                    <a:pt x="4374" y="2030"/>
                  </a:lnTo>
                  <a:lnTo>
                    <a:pt x="4290" y="1989"/>
                  </a:lnTo>
                  <a:lnTo>
                    <a:pt x="4186" y="1968"/>
                  </a:lnTo>
                  <a:lnTo>
                    <a:pt x="4081" y="1968"/>
                  </a:lnTo>
                  <a:lnTo>
                    <a:pt x="3955" y="2072"/>
                  </a:lnTo>
                  <a:lnTo>
                    <a:pt x="3851" y="2093"/>
                  </a:lnTo>
                  <a:lnTo>
                    <a:pt x="3767" y="2135"/>
                  </a:lnTo>
                  <a:lnTo>
                    <a:pt x="3558" y="2030"/>
                  </a:lnTo>
                  <a:lnTo>
                    <a:pt x="3453" y="1968"/>
                  </a:lnTo>
                  <a:lnTo>
                    <a:pt x="3181" y="1800"/>
                  </a:lnTo>
                  <a:lnTo>
                    <a:pt x="3139" y="1717"/>
                  </a:lnTo>
                  <a:lnTo>
                    <a:pt x="3118" y="1612"/>
                  </a:lnTo>
                  <a:lnTo>
                    <a:pt x="3077" y="1549"/>
                  </a:lnTo>
                  <a:lnTo>
                    <a:pt x="2888" y="1549"/>
                  </a:lnTo>
                  <a:lnTo>
                    <a:pt x="2805" y="1591"/>
                  </a:lnTo>
                  <a:lnTo>
                    <a:pt x="2700" y="1591"/>
                  </a:lnTo>
                  <a:lnTo>
                    <a:pt x="2658" y="1612"/>
                  </a:lnTo>
                  <a:lnTo>
                    <a:pt x="2512" y="1612"/>
                  </a:lnTo>
                  <a:lnTo>
                    <a:pt x="2470" y="1549"/>
                  </a:lnTo>
                  <a:lnTo>
                    <a:pt x="2428" y="1486"/>
                  </a:lnTo>
                  <a:lnTo>
                    <a:pt x="2365" y="1382"/>
                  </a:lnTo>
                  <a:lnTo>
                    <a:pt x="2344" y="1382"/>
                  </a:lnTo>
                  <a:lnTo>
                    <a:pt x="2261" y="1445"/>
                  </a:lnTo>
                  <a:lnTo>
                    <a:pt x="2030" y="1445"/>
                  </a:lnTo>
                  <a:lnTo>
                    <a:pt x="1905" y="1466"/>
                  </a:lnTo>
                  <a:lnTo>
                    <a:pt x="1717" y="1486"/>
                  </a:lnTo>
                  <a:lnTo>
                    <a:pt x="1633" y="1549"/>
                  </a:lnTo>
                  <a:lnTo>
                    <a:pt x="1549" y="1675"/>
                  </a:lnTo>
                  <a:lnTo>
                    <a:pt x="1466" y="1717"/>
                  </a:lnTo>
                  <a:lnTo>
                    <a:pt x="1298" y="1675"/>
                  </a:lnTo>
                  <a:lnTo>
                    <a:pt x="1256" y="1717"/>
                  </a:lnTo>
                  <a:lnTo>
                    <a:pt x="1256" y="1800"/>
                  </a:lnTo>
                  <a:lnTo>
                    <a:pt x="1319" y="1863"/>
                  </a:lnTo>
                  <a:lnTo>
                    <a:pt x="1256" y="1884"/>
                  </a:lnTo>
                  <a:lnTo>
                    <a:pt x="1193" y="2010"/>
                  </a:lnTo>
                  <a:lnTo>
                    <a:pt x="1110" y="2030"/>
                  </a:lnTo>
                  <a:lnTo>
                    <a:pt x="1005" y="2114"/>
                  </a:lnTo>
                  <a:lnTo>
                    <a:pt x="1005" y="2198"/>
                  </a:lnTo>
                  <a:lnTo>
                    <a:pt x="838" y="2282"/>
                  </a:lnTo>
                  <a:lnTo>
                    <a:pt x="817" y="2386"/>
                  </a:lnTo>
                  <a:lnTo>
                    <a:pt x="796" y="2512"/>
                  </a:lnTo>
                  <a:lnTo>
                    <a:pt x="608" y="2554"/>
                  </a:lnTo>
                  <a:lnTo>
                    <a:pt x="503" y="2658"/>
                  </a:lnTo>
                  <a:lnTo>
                    <a:pt x="482" y="2742"/>
                  </a:lnTo>
                  <a:lnTo>
                    <a:pt x="210" y="2721"/>
                  </a:lnTo>
                  <a:lnTo>
                    <a:pt x="105" y="2763"/>
                  </a:lnTo>
                  <a:lnTo>
                    <a:pt x="1" y="2972"/>
                  </a:lnTo>
                  <a:lnTo>
                    <a:pt x="1" y="3014"/>
                  </a:lnTo>
                  <a:lnTo>
                    <a:pt x="43" y="3056"/>
                  </a:lnTo>
                  <a:lnTo>
                    <a:pt x="43" y="3181"/>
                  </a:lnTo>
                  <a:lnTo>
                    <a:pt x="64" y="3223"/>
                  </a:lnTo>
                  <a:lnTo>
                    <a:pt x="105" y="3286"/>
                  </a:lnTo>
                  <a:lnTo>
                    <a:pt x="147" y="3286"/>
                  </a:lnTo>
                  <a:lnTo>
                    <a:pt x="147" y="3244"/>
                  </a:lnTo>
                  <a:lnTo>
                    <a:pt x="168" y="3244"/>
                  </a:lnTo>
                  <a:lnTo>
                    <a:pt x="189" y="3286"/>
                  </a:lnTo>
                  <a:lnTo>
                    <a:pt x="189" y="3370"/>
                  </a:lnTo>
                  <a:lnTo>
                    <a:pt x="210" y="3453"/>
                  </a:lnTo>
                  <a:lnTo>
                    <a:pt x="294" y="3495"/>
                  </a:lnTo>
                  <a:lnTo>
                    <a:pt x="336" y="3537"/>
                  </a:lnTo>
                  <a:lnTo>
                    <a:pt x="461" y="3642"/>
                  </a:lnTo>
                  <a:lnTo>
                    <a:pt x="566" y="3704"/>
                  </a:lnTo>
                  <a:lnTo>
                    <a:pt x="629" y="3788"/>
                  </a:lnTo>
                  <a:lnTo>
                    <a:pt x="629" y="3851"/>
                  </a:lnTo>
                  <a:lnTo>
                    <a:pt x="670" y="3914"/>
                  </a:lnTo>
                  <a:lnTo>
                    <a:pt x="796" y="3997"/>
                  </a:lnTo>
                  <a:lnTo>
                    <a:pt x="838" y="3997"/>
                  </a:lnTo>
                  <a:lnTo>
                    <a:pt x="859" y="3914"/>
                  </a:lnTo>
                  <a:lnTo>
                    <a:pt x="901" y="3872"/>
                  </a:lnTo>
                  <a:lnTo>
                    <a:pt x="1026" y="3809"/>
                  </a:lnTo>
                  <a:lnTo>
                    <a:pt x="1131" y="3809"/>
                  </a:lnTo>
                  <a:lnTo>
                    <a:pt x="1152" y="3872"/>
                  </a:lnTo>
                  <a:lnTo>
                    <a:pt x="1235" y="3976"/>
                  </a:lnTo>
                  <a:lnTo>
                    <a:pt x="1319" y="3997"/>
                  </a:lnTo>
                  <a:lnTo>
                    <a:pt x="1361" y="3976"/>
                  </a:lnTo>
                  <a:lnTo>
                    <a:pt x="1424" y="3914"/>
                  </a:lnTo>
                  <a:lnTo>
                    <a:pt x="1528" y="3914"/>
                  </a:lnTo>
                  <a:lnTo>
                    <a:pt x="1612" y="3955"/>
                  </a:lnTo>
                  <a:lnTo>
                    <a:pt x="1654" y="4018"/>
                  </a:lnTo>
                  <a:lnTo>
                    <a:pt x="1738" y="4060"/>
                  </a:lnTo>
                  <a:lnTo>
                    <a:pt x="1842" y="4123"/>
                  </a:lnTo>
                  <a:lnTo>
                    <a:pt x="1884" y="4207"/>
                  </a:lnTo>
                  <a:lnTo>
                    <a:pt x="1905" y="4311"/>
                  </a:lnTo>
                  <a:lnTo>
                    <a:pt x="1947" y="4416"/>
                  </a:lnTo>
                  <a:lnTo>
                    <a:pt x="1989" y="4499"/>
                  </a:lnTo>
                  <a:lnTo>
                    <a:pt x="2051" y="4604"/>
                  </a:lnTo>
                  <a:lnTo>
                    <a:pt x="2135" y="4646"/>
                  </a:lnTo>
                  <a:lnTo>
                    <a:pt x="2198" y="4709"/>
                  </a:lnTo>
                  <a:lnTo>
                    <a:pt x="2282" y="4834"/>
                  </a:lnTo>
                  <a:lnTo>
                    <a:pt x="2344" y="4897"/>
                  </a:lnTo>
                  <a:lnTo>
                    <a:pt x="2344" y="5023"/>
                  </a:lnTo>
                  <a:lnTo>
                    <a:pt x="2302" y="5106"/>
                  </a:lnTo>
                  <a:lnTo>
                    <a:pt x="2344" y="5232"/>
                  </a:lnTo>
                  <a:lnTo>
                    <a:pt x="2407" y="5315"/>
                  </a:lnTo>
                  <a:lnTo>
                    <a:pt x="2365" y="5420"/>
                  </a:lnTo>
                  <a:lnTo>
                    <a:pt x="2282" y="5483"/>
                  </a:lnTo>
                  <a:lnTo>
                    <a:pt x="2261" y="5546"/>
                  </a:lnTo>
                  <a:lnTo>
                    <a:pt x="2261" y="5629"/>
                  </a:lnTo>
                  <a:lnTo>
                    <a:pt x="2282" y="5734"/>
                  </a:lnTo>
                  <a:lnTo>
                    <a:pt x="2407" y="5901"/>
                  </a:lnTo>
                  <a:lnTo>
                    <a:pt x="2512" y="5985"/>
                  </a:lnTo>
                  <a:lnTo>
                    <a:pt x="3098" y="6111"/>
                  </a:lnTo>
                  <a:lnTo>
                    <a:pt x="3349" y="6090"/>
                  </a:lnTo>
                  <a:lnTo>
                    <a:pt x="3516" y="6090"/>
                  </a:lnTo>
                  <a:lnTo>
                    <a:pt x="3558" y="6048"/>
                  </a:lnTo>
                  <a:lnTo>
                    <a:pt x="3600" y="6048"/>
                  </a:lnTo>
                  <a:lnTo>
                    <a:pt x="3976" y="6111"/>
                  </a:lnTo>
                  <a:lnTo>
                    <a:pt x="4165" y="6257"/>
                  </a:lnTo>
                  <a:lnTo>
                    <a:pt x="4227" y="6299"/>
                  </a:lnTo>
                  <a:lnTo>
                    <a:pt x="4332" y="6320"/>
                  </a:lnTo>
                  <a:lnTo>
                    <a:pt x="4437" y="6320"/>
                  </a:lnTo>
                  <a:lnTo>
                    <a:pt x="4646" y="6487"/>
                  </a:lnTo>
                  <a:lnTo>
                    <a:pt x="4792" y="6571"/>
                  </a:lnTo>
                  <a:lnTo>
                    <a:pt x="5023" y="6571"/>
                  </a:lnTo>
                  <a:lnTo>
                    <a:pt x="5043" y="6675"/>
                  </a:lnTo>
                  <a:lnTo>
                    <a:pt x="5085" y="6738"/>
                  </a:lnTo>
                  <a:lnTo>
                    <a:pt x="5127" y="6738"/>
                  </a:lnTo>
                  <a:lnTo>
                    <a:pt x="5211" y="6780"/>
                  </a:lnTo>
                  <a:lnTo>
                    <a:pt x="5315" y="6885"/>
                  </a:lnTo>
                  <a:lnTo>
                    <a:pt x="5315" y="6948"/>
                  </a:lnTo>
                  <a:lnTo>
                    <a:pt x="5378" y="7115"/>
                  </a:lnTo>
                  <a:lnTo>
                    <a:pt x="5483" y="7240"/>
                  </a:lnTo>
                  <a:lnTo>
                    <a:pt x="5608" y="7408"/>
                  </a:lnTo>
                  <a:lnTo>
                    <a:pt x="5650" y="7533"/>
                  </a:lnTo>
                  <a:lnTo>
                    <a:pt x="5797" y="7784"/>
                  </a:lnTo>
                  <a:lnTo>
                    <a:pt x="5901" y="7826"/>
                  </a:lnTo>
                  <a:lnTo>
                    <a:pt x="6006" y="7784"/>
                  </a:lnTo>
                  <a:lnTo>
                    <a:pt x="6236" y="7764"/>
                  </a:lnTo>
                  <a:lnTo>
                    <a:pt x="6487" y="7784"/>
                  </a:lnTo>
                  <a:lnTo>
                    <a:pt x="6843" y="7764"/>
                  </a:lnTo>
                  <a:lnTo>
                    <a:pt x="7324" y="7826"/>
                  </a:lnTo>
                  <a:lnTo>
                    <a:pt x="7596" y="7784"/>
                  </a:lnTo>
                  <a:lnTo>
                    <a:pt x="7784" y="7722"/>
                  </a:lnTo>
                  <a:lnTo>
                    <a:pt x="7826" y="7659"/>
                  </a:lnTo>
                  <a:lnTo>
                    <a:pt x="7889" y="7617"/>
                  </a:lnTo>
                  <a:lnTo>
                    <a:pt x="7952" y="7638"/>
                  </a:lnTo>
                  <a:lnTo>
                    <a:pt x="8328" y="7638"/>
                  </a:lnTo>
                  <a:lnTo>
                    <a:pt x="8747" y="7659"/>
                  </a:lnTo>
                  <a:lnTo>
                    <a:pt x="8872" y="7680"/>
                  </a:lnTo>
                  <a:lnTo>
                    <a:pt x="9082" y="7868"/>
                  </a:lnTo>
                  <a:lnTo>
                    <a:pt x="9458" y="8036"/>
                  </a:lnTo>
                  <a:lnTo>
                    <a:pt x="9814" y="8161"/>
                  </a:lnTo>
                  <a:lnTo>
                    <a:pt x="9981" y="8182"/>
                  </a:lnTo>
                  <a:lnTo>
                    <a:pt x="10191" y="8287"/>
                  </a:lnTo>
                  <a:lnTo>
                    <a:pt x="10358" y="8266"/>
                  </a:lnTo>
                  <a:lnTo>
                    <a:pt x="10630" y="8182"/>
                  </a:lnTo>
                  <a:lnTo>
                    <a:pt x="10651" y="8287"/>
                  </a:lnTo>
                  <a:lnTo>
                    <a:pt x="10651" y="8349"/>
                  </a:lnTo>
                  <a:lnTo>
                    <a:pt x="10797" y="8391"/>
                  </a:lnTo>
                  <a:lnTo>
                    <a:pt x="10944" y="8391"/>
                  </a:lnTo>
                  <a:lnTo>
                    <a:pt x="11049" y="8287"/>
                  </a:lnTo>
                  <a:lnTo>
                    <a:pt x="11300" y="8098"/>
                  </a:lnTo>
                  <a:lnTo>
                    <a:pt x="11467" y="7931"/>
                  </a:lnTo>
                  <a:lnTo>
                    <a:pt x="11781" y="7826"/>
                  </a:lnTo>
                  <a:lnTo>
                    <a:pt x="12199" y="7659"/>
                  </a:lnTo>
                  <a:lnTo>
                    <a:pt x="12367" y="7617"/>
                  </a:lnTo>
                  <a:lnTo>
                    <a:pt x="12555" y="7554"/>
                  </a:lnTo>
                  <a:lnTo>
                    <a:pt x="12806" y="7533"/>
                  </a:lnTo>
                  <a:lnTo>
                    <a:pt x="12953" y="7533"/>
                  </a:lnTo>
                  <a:lnTo>
                    <a:pt x="13120" y="7408"/>
                  </a:lnTo>
                  <a:lnTo>
                    <a:pt x="13266" y="7303"/>
                  </a:lnTo>
                  <a:lnTo>
                    <a:pt x="13392" y="7303"/>
                  </a:lnTo>
                  <a:lnTo>
                    <a:pt x="13580" y="7240"/>
                  </a:lnTo>
                  <a:lnTo>
                    <a:pt x="13685" y="7240"/>
                  </a:lnTo>
                  <a:lnTo>
                    <a:pt x="13769" y="7031"/>
                  </a:lnTo>
                  <a:lnTo>
                    <a:pt x="13894" y="6801"/>
                  </a:lnTo>
                  <a:lnTo>
                    <a:pt x="14166" y="6508"/>
                  </a:lnTo>
                  <a:lnTo>
                    <a:pt x="14229" y="6403"/>
                  </a:lnTo>
                  <a:lnTo>
                    <a:pt x="14292" y="6299"/>
                  </a:lnTo>
                  <a:lnTo>
                    <a:pt x="14292" y="6215"/>
                  </a:lnTo>
                  <a:lnTo>
                    <a:pt x="14062" y="6090"/>
                  </a:lnTo>
                  <a:lnTo>
                    <a:pt x="13790" y="5901"/>
                  </a:lnTo>
                  <a:lnTo>
                    <a:pt x="13810" y="5839"/>
                  </a:lnTo>
                  <a:lnTo>
                    <a:pt x="13790" y="5692"/>
                  </a:lnTo>
                  <a:lnTo>
                    <a:pt x="13790" y="5462"/>
                  </a:lnTo>
                  <a:lnTo>
                    <a:pt x="13894" y="5336"/>
                  </a:lnTo>
                  <a:lnTo>
                    <a:pt x="14020" y="5232"/>
                  </a:lnTo>
                  <a:lnTo>
                    <a:pt x="14229" y="5169"/>
                  </a:lnTo>
                  <a:lnTo>
                    <a:pt x="14396" y="5211"/>
                  </a:lnTo>
                  <a:lnTo>
                    <a:pt x="14522" y="5274"/>
                  </a:lnTo>
                  <a:lnTo>
                    <a:pt x="14710" y="5357"/>
                  </a:lnTo>
                  <a:lnTo>
                    <a:pt x="14836" y="5378"/>
                  </a:lnTo>
                  <a:lnTo>
                    <a:pt x="14961" y="5441"/>
                  </a:lnTo>
                  <a:lnTo>
                    <a:pt x="15024" y="5441"/>
                  </a:lnTo>
                  <a:lnTo>
                    <a:pt x="15045" y="5336"/>
                  </a:lnTo>
                  <a:lnTo>
                    <a:pt x="15129" y="5253"/>
                  </a:lnTo>
                  <a:lnTo>
                    <a:pt x="15254" y="5148"/>
                  </a:lnTo>
                  <a:lnTo>
                    <a:pt x="15359" y="5064"/>
                  </a:lnTo>
                  <a:lnTo>
                    <a:pt x="15463" y="4855"/>
                  </a:lnTo>
                  <a:lnTo>
                    <a:pt x="15547" y="4813"/>
                  </a:lnTo>
                  <a:lnTo>
                    <a:pt x="15673" y="4834"/>
                  </a:lnTo>
                  <a:lnTo>
                    <a:pt x="15840" y="4834"/>
                  </a:lnTo>
                  <a:lnTo>
                    <a:pt x="16070" y="4646"/>
                  </a:lnTo>
                  <a:lnTo>
                    <a:pt x="16196" y="4625"/>
                  </a:lnTo>
                  <a:lnTo>
                    <a:pt x="16259" y="4541"/>
                  </a:lnTo>
                  <a:lnTo>
                    <a:pt x="16259" y="4437"/>
                  </a:lnTo>
                  <a:lnTo>
                    <a:pt x="16279" y="4269"/>
                  </a:lnTo>
                  <a:lnTo>
                    <a:pt x="16384" y="4102"/>
                  </a:lnTo>
                  <a:lnTo>
                    <a:pt x="16426" y="4018"/>
                  </a:lnTo>
                  <a:lnTo>
                    <a:pt x="16489" y="4060"/>
                  </a:lnTo>
                  <a:lnTo>
                    <a:pt x="16551" y="4018"/>
                  </a:lnTo>
                  <a:lnTo>
                    <a:pt x="16614" y="3976"/>
                  </a:lnTo>
                  <a:lnTo>
                    <a:pt x="16614" y="3872"/>
                  </a:lnTo>
                  <a:lnTo>
                    <a:pt x="16677" y="3851"/>
                  </a:lnTo>
                  <a:lnTo>
                    <a:pt x="16782" y="3914"/>
                  </a:lnTo>
                  <a:lnTo>
                    <a:pt x="16844" y="3872"/>
                  </a:lnTo>
                  <a:lnTo>
                    <a:pt x="17012" y="3746"/>
                  </a:lnTo>
                  <a:lnTo>
                    <a:pt x="17116" y="3600"/>
                  </a:lnTo>
                  <a:lnTo>
                    <a:pt x="17221" y="3579"/>
                  </a:lnTo>
                  <a:lnTo>
                    <a:pt x="17367" y="3662"/>
                  </a:lnTo>
                  <a:lnTo>
                    <a:pt x="17451" y="3600"/>
                  </a:lnTo>
                  <a:lnTo>
                    <a:pt x="17556" y="3579"/>
                  </a:lnTo>
                  <a:lnTo>
                    <a:pt x="17598" y="3642"/>
                  </a:lnTo>
                  <a:lnTo>
                    <a:pt x="17723" y="3662"/>
                  </a:lnTo>
                  <a:lnTo>
                    <a:pt x="17744" y="3579"/>
                  </a:lnTo>
                  <a:lnTo>
                    <a:pt x="17744" y="3495"/>
                  </a:lnTo>
                  <a:lnTo>
                    <a:pt x="17786" y="3453"/>
                  </a:lnTo>
                  <a:lnTo>
                    <a:pt x="17786" y="3349"/>
                  </a:lnTo>
                  <a:lnTo>
                    <a:pt x="17765" y="3265"/>
                  </a:lnTo>
                  <a:lnTo>
                    <a:pt x="17744" y="3160"/>
                  </a:lnTo>
                  <a:lnTo>
                    <a:pt x="17535" y="3014"/>
                  </a:lnTo>
                  <a:lnTo>
                    <a:pt x="17367" y="2805"/>
                  </a:lnTo>
                  <a:lnTo>
                    <a:pt x="17158" y="2616"/>
                  </a:lnTo>
                  <a:lnTo>
                    <a:pt x="17012" y="2428"/>
                  </a:lnTo>
                  <a:lnTo>
                    <a:pt x="16740" y="2344"/>
                  </a:lnTo>
                  <a:lnTo>
                    <a:pt x="16698" y="2407"/>
                  </a:lnTo>
                  <a:lnTo>
                    <a:pt x="16531" y="2449"/>
                  </a:lnTo>
                  <a:lnTo>
                    <a:pt x="16531" y="2554"/>
                  </a:lnTo>
                  <a:lnTo>
                    <a:pt x="16531" y="2700"/>
                  </a:lnTo>
                  <a:lnTo>
                    <a:pt x="16405" y="2909"/>
                  </a:lnTo>
                  <a:lnTo>
                    <a:pt x="16300" y="2805"/>
                  </a:lnTo>
                  <a:lnTo>
                    <a:pt x="16028" y="2742"/>
                  </a:lnTo>
                  <a:lnTo>
                    <a:pt x="15798" y="2742"/>
                  </a:lnTo>
                  <a:lnTo>
                    <a:pt x="15631" y="2909"/>
                  </a:lnTo>
                  <a:lnTo>
                    <a:pt x="15359" y="2763"/>
                  </a:lnTo>
                  <a:lnTo>
                    <a:pt x="15254" y="2595"/>
                  </a:lnTo>
                  <a:lnTo>
                    <a:pt x="15338" y="2323"/>
                  </a:lnTo>
                  <a:lnTo>
                    <a:pt x="15317" y="2219"/>
                  </a:lnTo>
                  <a:lnTo>
                    <a:pt x="15359" y="2030"/>
                  </a:lnTo>
                  <a:lnTo>
                    <a:pt x="15338" y="1863"/>
                  </a:lnTo>
                  <a:lnTo>
                    <a:pt x="15463" y="963"/>
                  </a:lnTo>
                  <a:lnTo>
                    <a:pt x="15463" y="942"/>
                  </a:lnTo>
                  <a:lnTo>
                    <a:pt x="15422" y="880"/>
                  </a:lnTo>
                  <a:lnTo>
                    <a:pt x="15212" y="838"/>
                  </a:lnTo>
                  <a:lnTo>
                    <a:pt x="14982" y="859"/>
                  </a:lnTo>
                  <a:lnTo>
                    <a:pt x="14982" y="922"/>
                  </a:lnTo>
                  <a:lnTo>
                    <a:pt x="14857" y="984"/>
                  </a:lnTo>
                  <a:lnTo>
                    <a:pt x="14752" y="984"/>
                  </a:lnTo>
                  <a:lnTo>
                    <a:pt x="14710" y="942"/>
                  </a:lnTo>
                  <a:lnTo>
                    <a:pt x="14606" y="1026"/>
                  </a:lnTo>
                  <a:lnTo>
                    <a:pt x="14501" y="963"/>
                  </a:lnTo>
                  <a:lnTo>
                    <a:pt x="14438" y="880"/>
                  </a:lnTo>
                  <a:lnTo>
                    <a:pt x="14313" y="775"/>
                  </a:lnTo>
                  <a:lnTo>
                    <a:pt x="14208" y="775"/>
                  </a:lnTo>
                  <a:lnTo>
                    <a:pt x="14020" y="838"/>
                  </a:lnTo>
                  <a:lnTo>
                    <a:pt x="13999" y="775"/>
                  </a:lnTo>
                  <a:lnTo>
                    <a:pt x="13894" y="775"/>
                  </a:lnTo>
                  <a:lnTo>
                    <a:pt x="13790" y="859"/>
                  </a:lnTo>
                  <a:lnTo>
                    <a:pt x="13769" y="984"/>
                  </a:lnTo>
                  <a:lnTo>
                    <a:pt x="13685" y="1068"/>
                  </a:lnTo>
                  <a:lnTo>
                    <a:pt x="13559" y="1131"/>
                  </a:lnTo>
                  <a:lnTo>
                    <a:pt x="13476" y="1256"/>
                  </a:lnTo>
                  <a:lnTo>
                    <a:pt x="13476" y="1298"/>
                  </a:lnTo>
                  <a:lnTo>
                    <a:pt x="13455" y="1403"/>
                  </a:lnTo>
                  <a:lnTo>
                    <a:pt x="13350" y="1507"/>
                  </a:lnTo>
                  <a:lnTo>
                    <a:pt x="12973" y="1507"/>
                  </a:lnTo>
                  <a:lnTo>
                    <a:pt x="12869" y="1612"/>
                  </a:lnTo>
                  <a:lnTo>
                    <a:pt x="12743" y="1612"/>
                  </a:lnTo>
                  <a:lnTo>
                    <a:pt x="12534" y="1758"/>
                  </a:lnTo>
                  <a:lnTo>
                    <a:pt x="12429" y="1905"/>
                  </a:lnTo>
                  <a:lnTo>
                    <a:pt x="12367" y="1905"/>
                  </a:lnTo>
                  <a:lnTo>
                    <a:pt x="12283" y="1863"/>
                  </a:lnTo>
                  <a:lnTo>
                    <a:pt x="12137" y="1863"/>
                  </a:lnTo>
                  <a:lnTo>
                    <a:pt x="12095" y="1884"/>
                  </a:lnTo>
                  <a:lnTo>
                    <a:pt x="11927" y="1905"/>
                  </a:lnTo>
                  <a:lnTo>
                    <a:pt x="11593" y="1905"/>
                  </a:lnTo>
                  <a:lnTo>
                    <a:pt x="11362" y="1863"/>
                  </a:lnTo>
                  <a:lnTo>
                    <a:pt x="11090" y="1884"/>
                  </a:lnTo>
                  <a:lnTo>
                    <a:pt x="11028" y="1884"/>
                  </a:lnTo>
                  <a:lnTo>
                    <a:pt x="10923" y="1758"/>
                  </a:lnTo>
                  <a:lnTo>
                    <a:pt x="10839" y="1758"/>
                  </a:lnTo>
                  <a:lnTo>
                    <a:pt x="10756" y="1696"/>
                  </a:lnTo>
                  <a:lnTo>
                    <a:pt x="10651" y="1612"/>
                  </a:lnTo>
                  <a:lnTo>
                    <a:pt x="10609" y="1445"/>
                  </a:lnTo>
                  <a:lnTo>
                    <a:pt x="10525" y="1382"/>
                  </a:lnTo>
                  <a:lnTo>
                    <a:pt x="10421" y="1403"/>
                  </a:lnTo>
                  <a:lnTo>
                    <a:pt x="10232" y="1403"/>
                  </a:lnTo>
                  <a:lnTo>
                    <a:pt x="10044" y="1340"/>
                  </a:lnTo>
                  <a:lnTo>
                    <a:pt x="9919" y="1173"/>
                  </a:lnTo>
                  <a:lnTo>
                    <a:pt x="9521" y="1173"/>
                  </a:lnTo>
                  <a:lnTo>
                    <a:pt x="9396" y="1089"/>
                  </a:lnTo>
                  <a:lnTo>
                    <a:pt x="9270" y="1131"/>
                  </a:lnTo>
                  <a:lnTo>
                    <a:pt x="9103" y="1152"/>
                  </a:lnTo>
                  <a:lnTo>
                    <a:pt x="8977" y="1194"/>
                  </a:lnTo>
                  <a:lnTo>
                    <a:pt x="8768" y="1214"/>
                  </a:lnTo>
                  <a:lnTo>
                    <a:pt x="8580" y="1277"/>
                  </a:lnTo>
                  <a:lnTo>
                    <a:pt x="8517" y="1382"/>
                  </a:lnTo>
                  <a:lnTo>
                    <a:pt x="8433" y="1403"/>
                  </a:lnTo>
                  <a:lnTo>
                    <a:pt x="8349" y="1382"/>
                  </a:lnTo>
                  <a:lnTo>
                    <a:pt x="8266" y="1382"/>
                  </a:lnTo>
                  <a:lnTo>
                    <a:pt x="8182" y="1445"/>
                  </a:lnTo>
                  <a:lnTo>
                    <a:pt x="8015" y="1445"/>
                  </a:lnTo>
                  <a:lnTo>
                    <a:pt x="7952" y="1466"/>
                  </a:lnTo>
                  <a:lnTo>
                    <a:pt x="7889" y="1466"/>
                  </a:lnTo>
                  <a:lnTo>
                    <a:pt x="7722" y="1361"/>
                  </a:lnTo>
                  <a:lnTo>
                    <a:pt x="7533" y="1340"/>
                  </a:lnTo>
                  <a:lnTo>
                    <a:pt x="7512" y="1256"/>
                  </a:lnTo>
                  <a:lnTo>
                    <a:pt x="7387" y="1152"/>
                  </a:lnTo>
                  <a:lnTo>
                    <a:pt x="7324" y="1152"/>
                  </a:lnTo>
                  <a:lnTo>
                    <a:pt x="7261" y="1089"/>
                  </a:lnTo>
                  <a:lnTo>
                    <a:pt x="7261" y="984"/>
                  </a:lnTo>
                  <a:lnTo>
                    <a:pt x="7199" y="859"/>
                  </a:lnTo>
                  <a:lnTo>
                    <a:pt x="7136" y="817"/>
                  </a:lnTo>
                  <a:lnTo>
                    <a:pt x="7136" y="691"/>
                  </a:lnTo>
                  <a:lnTo>
                    <a:pt x="7094" y="629"/>
                  </a:lnTo>
                  <a:lnTo>
                    <a:pt x="7094" y="566"/>
                  </a:lnTo>
                  <a:lnTo>
                    <a:pt x="7052" y="461"/>
                  </a:lnTo>
                  <a:lnTo>
                    <a:pt x="6947" y="440"/>
                  </a:lnTo>
                  <a:lnTo>
                    <a:pt x="6696" y="440"/>
                  </a:lnTo>
                  <a:lnTo>
                    <a:pt x="6592" y="419"/>
                  </a:lnTo>
                  <a:lnTo>
                    <a:pt x="6529" y="398"/>
                  </a:lnTo>
                  <a:lnTo>
                    <a:pt x="6383" y="357"/>
                  </a:lnTo>
                  <a:lnTo>
                    <a:pt x="6341" y="315"/>
                  </a:lnTo>
                  <a:lnTo>
                    <a:pt x="6257" y="252"/>
                  </a:lnTo>
                  <a:lnTo>
                    <a:pt x="5901" y="252"/>
                  </a:lnTo>
                  <a:lnTo>
                    <a:pt x="5755" y="210"/>
                  </a:lnTo>
                  <a:lnTo>
                    <a:pt x="5734" y="168"/>
                  </a:lnTo>
                  <a:lnTo>
                    <a:pt x="5567" y="105"/>
                  </a:lnTo>
                  <a:lnTo>
                    <a:pt x="5441" y="43"/>
                  </a:lnTo>
                  <a:lnTo>
                    <a:pt x="5378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4" name="Google Shape;2633;p78"/>
            <p:cNvSpPr/>
            <p:nvPr/>
          </p:nvSpPr>
          <p:spPr>
            <a:xfrm>
              <a:off x="4718522" y="3165089"/>
              <a:ext cx="67277" cy="54986"/>
            </a:xfrm>
            <a:custGeom>
              <a:avLst/>
              <a:gdLst/>
              <a:ahLst/>
              <a:cxnLst/>
              <a:rect l="l" t="t" r="r" b="b"/>
              <a:pathLst>
                <a:path w="5650" h="4835" extrusionOk="0">
                  <a:moveTo>
                    <a:pt x="126" y="1"/>
                  </a:moveTo>
                  <a:lnTo>
                    <a:pt x="42" y="2156"/>
                  </a:lnTo>
                  <a:lnTo>
                    <a:pt x="21" y="2323"/>
                  </a:lnTo>
                  <a:lnTo>
                    <a:pt x="21" y="2407"/>
                  </a:lnTo>
                  <a:lnTo>
                    <a:pt x="21" y="2470"/>
                  </a:lnTo>
                  <a:lnTo>
                    <a:pt x="0" y="3872"/>
                  </a:lnTo>
                  <a:lnTo>
                    <a:pt x="168" y="3872"/>
                  </a:lnTo>
                  <a:lnTo>
                    <a:pt x="251" y="3892"/>
                  </a:lnTo>
                  <a:lnTo>
                    <a:pt x="356" y="3872"/>
                  </a:lnTo>
                  <a:lnTo>
                    <a:pt x="732" y="3872"/>
                  </a:lnTo>
                  <a:lnTo>
                    <a:pt x="753" y="3934"/>
                  </a:lnTo>
                  <a:lnTo>
                    <a:pt x="837" y="3997"/>
                  </a:lnTo>
                  <a:lnTo>
                    <a:pt x="942" y="4039"/>
                  </a:lnTo>
                  <a:lnTo>
                    <a:pt x="1046" y="3955"/>
                  </a:lnTo>
                  <a:lnTo>
                    <a:pt x="1256" y="3892"/>
                  </a:lnTo>
                  <a:lnTo>
                    <a:pt x="1276" y="3851"/>
                  </a:lnTo>
                  <a:lnTo>
                    <a:pt x="1318" y="3892"/>
                  </a:lnTo>
                  <a:lnTo>
                    <a:pt x="1381" y="3830"/>
                  </a:lnTo>
                  <a:lnTo>
                    <a:pt x="1360" y="3662"/>
                  </a:lnTo>
                  <a:lnTo>
                    <a:pt x="1214" y="3558"/>
                  </a:lnTo>
                  <a:lnTo>
                    <a:pt x="1046" y="3474"/>
                  </a:lnTo>
                  <a:lnTo>
                    <a:pt x="900" y="3453"/>
                  </a:lnTo>
                  <a:lnTo>
                    <a:pt x="858" y="3411"/>
                  </a:lnTo>
                  <a:lnTo>
                    <a:pt x="753" y="3369"/>
                  </a:lnTo>
                  <a:lnTo>
                    <a:pt x="732" y="3369"/>
                  </a:lnTo>
                  <a:lnTo>
                    <a:pt x="670" y="3328"/>
                  </a:lnTo>
                  <a:lnTo>
                    <a:pt x="649" y="3202"/>
                  </a:lnTo>
                  <a:lnTo>
                    <a:pt x="544" y="3056"/>
                  </a:lnTo>
                  <a:lnTo>
                    <a:pt x="440" y="3014"/>
                  </a:lnTo>
                  <a:lnTo>
                    <a:pt x="419" y="2930"/>
                  </a:lnTo>
                  <a:lnTo>
                    <a:pt x="335" y="2846"/>
                  </a:lnTo>
                  <a:lnTo>
                    <a:pt x="419" y="2909"/>
                  </a:lnTo>
                  <a:lnTo>
                    <a:pt x="440" y="3014"/>
                  </a:lnTo>
                  <a:lnTo>
                    <a:pt x="523" y="3014"/>
                  </a:lnTo>
                  <a:lnTo>
                    <a:pt x="649" y="3097"/>
                  </a:lnTo>
                  <a:lnTo>
                    <a:pt x="670" y="3202"/>
                  </a:lnTo>
                  <a:lnTo>
                    <a:pt x="670" y="3328"/>
                  </a:lnTo>
                  <a:lnTo>
                    <a:pt x="732" y="3328"/>
                  </a:lnTo>
                  <a:lnTo>
                    <a:pt x="879" y="3348"/>
                  </a:lnTo>
                  <a:lnTo>
                    <a:pt x="963" y="3432"/>
                  </a:lnTo>
                  <a:lnTo>
                    <a:pt x="1151" y="3432"/>
                  </a:lnTo>
                  <a:lnTo>
                    <a:pt x="1297" y="3369"/>
                  </a:lnTo>
                  <a:lnTo>
                    <a:pt x="1423" y="3411"/>
                  </a:lnTo>
                  <a:lnTo>
                    <a:pt x="1507" y="3348"/>
                  </a:lnTo>
                  <a:lnTo>
                    <a:pt x="1486" y="3328"/>
                  </a:lnTo>
                  <a:lnTo>
                    <a:pt x="1402" y="3244"/>
                  </a:lnTo>
                  <a:lnTo>
                    <a:pt x="1360" y="3160"/>
                  </a:lnTo>
                  <a:lnTo>
                    <a:pt x="1276" y="3202"/>
                  </a:lnTo>
                  <a:lnTo>
                    <a:pt x="1256" y="3118"/>
                  </a:lnTo>
                  <a:lnTo>
                    <a:pt x="1297" y="3160"/>
                  </a:lnTo>
                  <a:lnTo>
                    <a:pt x="1423" y="3139"/>
                  </a:lnTo>
                  <a:lnTo>
                    <a:pt x="1507" y="3244"/>
                  </a:lnTo>
                  <a:lnTo>
                    <a:pt x="1611" y="3244"/>
                  </a:lnTo>
                  <a:lnTo>
                    <a:pt x="1569" y="3202"/>
                  </a:lnTo>
                  <a:lnTo>
                    <a:pt x="1569" y="3118"/>
                  </a:lnTo>
                  <a:lnTo>
                    <a:pt x="1611" y="3056"/>
                  </a:lnTo>
                  <a:lnTo>
                    <a:pt x="1611" y="3014"/>
                  </a:lnTo>
                  <a:lnTo>
                    <a:pt x="1611" y="2930"/>
                  </a:lnTo>
                  <a:lnTo>
                    <a:pt x="1528" y="2825"/>
                  </a:lnTo>
                  <a:lnTo>
                    <a:pt x="1528" y="2804"/>
                  </a:lnTo>
                  <a:lnTo>
                    <a:pt x="1632" y="2846"/>
                  </a:lnTo>
                  <a:lnTo>
                    <a:pt x="1674" y="2909"/>
                  </a:lnTo>
                  <a:lnTo>
                    <a:pt x="1779" y="3014"/>
                  </a:lnTo>
                  <a:lnTo>
                    <a:pt x="1883" y="3035"/>
                  </a:lnTo>
                  <a:lnTo>
                    <a:pt x="1883" y="2993"/>
                  </a:lnTo>
                  <a:lnTo>
                    <a:pt x="1841" y="2909"/>
                  </a:lnTo>
                  <a:lnTo>
                    <a:pt x="1883" y="2930"/>
                  </a:lnTo>
                  <a:lnTo>
                    <a:pt x="1904" y="3035"/>
                  </a:lnTo>
                  <a:lnTo>
                    <a:pt x="1946" y="3035"/>
                  </a:lnTo>
                  <a:lnTo>
                    <a:pt x="1946" y="2951"/>
                  </a:lnTo>
                  <a:lnTo>
                    <a:pt x="1925" y="2888"/>
                  </a:lnTo>
                  <a:lnTo>
                    <a:pt x="1946" y="2784"/>
                  </a:lnTo>
                  <a:lnTo>
                    <a:pt x="2009" y="2825"/>
                  </a:lnTo>
                  <a:lnTo>
                    <a:pt x="2155" y="2888"/>
                  </a:lnTo>
                  <a:lnTo>
                    <a:pt x="2197" y="2951"/>
                  </a:lnTo>
                  <a:lnTo>
                    <a:pt x="2260" y="2993"/>
                  </a:lnTo>
                  <a:lnTo>
                    <a:pt x="2323" y="2951"/>
                  </a:lnTo>
                  <a:lnTo>
                    <a:pt x="2365" y="2993"/>
                  </a:lnTo>
                  <a:lnTo>
                    <a:pt x="2427" y="2930"/>
                  </a:lnTo>
                  <a:lnTo>
                    <a:pt x="2427" y="3014"/>
                  </a:lnTo>
                  <a:lnTo>
                    <a:pt x="2427" y="3097"/>
                  </a:lnTo>
                  <a:lnTo>
                    <a:pt x="2469" y="3097"/>
                  </a:lnTo>
                  <a:lnTo>
                    <a:pt x="2553" y="3160"/>
                  </a:lnTo>
                  <a:lnTo>
                    <a:pt x="2867" y="3244"/>
                  </a:lnTo>
                  <a:lnTo>
                    <a:pt x="2950" y="3307"/>
                  </a:lnTo>
                  <a:lnTo>
                    <a:pt x="3055" y="3411"/>
                  </a:lnTo>
                  <a:lnTo>
                    <a:pt x="3076" y="3558"/>
                  </a:lnTo>
                  <a:lnTo>
                    <a:pt x="3243" y="3746"/>
                  </a:lnTo>
                  <a:lnTo>
                    <a:pt x="3264" y="3830"/>
                  </a:lnTo>
                  <a:lnTo>
                    <a:pt x="3369" y="3872"/>
                  </a:lnTo>
                  <a:lnTo>
                    <a:pt x="3453" y="3955"/>
                  </a:lnTo>
                  <a:lnTo>
                    <a:pt x="3473" y="4039"/>
                  </a:lnTo>
                  <a:lnTo>
                    <a:pt x="3725" y="4290"/>
                  </a:lnTo>
                  <a:lnTo>
                    <a:pt x="3725" y="4374"/>
                  </a:lnTo>
                  <a:lnTo>
                    <a:pt x="3829" y="4457"/>
                  </a:lnTo>
                  <a:lnTo>
                    <a:pt x="3997" y="4499"/>
                  </a:lnTo>
                  <a:lnTo>
                    <a:pt x="4080" y="4478"/>
                  </a:lnTo>
                  <a:lnTo>
                    <a:pt x="4122" y="4478"/>
                  </a:lnTo>
                  <a:lnTo>
                    <a:pt x="4206" y="4520"/>
                  </a:lnTo>
                  <a:lnTo>
                    <a:pt x="4394" y="4499"/>
                  </a:lnTo>
                  <a:lnTo>
                    <a:pt x="4520" y="4562"/>
                  </a:lnTo>
                  <a:lnTo>
                    <a:pt x="4624" y="4520"/>
                  </a:lnTo>
                  <a:lnTo>
                    <a:pt x="4771" y="4562"/>
                  </a:lnTo>
                  <a:lnTo>
                    <a:pt x="4875" y="4604"/>
                  </a:lnTo>
                  <a:lnTo>
                    <a:pt x="5022" y="4583"/>
                  </a:lnTo>
                  <a:lnTo>
                    <a:pt x="5064" y="4667"/>
                  </a:lnTo>
                  <a:lnTo>
                    <a:pt x="5168" y="4667"/>
                  </a:lnTo>
                  <a:lnTo>
                    <a:pt x="5189" y="4688"/>
                  </a:lnTo>
                  <a:lnTo>
                    <a:pt x="5126" y="4729"/>
                  </a:lnTo>
                  <a:lnTo>
                    <a:pt x="5252" y="4771"/>
                  </a:lnTo>
                  <a:lnTo>
                    <a:pt x="5378" y="4834"/>
                  </a:lnTo>
                  <a:lnTo>
                    <a:pt x="5503" y="4813"/>
                  </a:lnTo>
                  <a:lnTo>
                    <a:pt x="5545" y="4729"/>
                  </a:lnTo>
                  <a:lnTo>
                    <a:pt x="5398" y="4667"/>
                  </a:lnTo>
                  <a:lnTo>
                    <a:pt x="5357" y="4667"/>
                  </a:lnTo>
                  <a:lnTo>
                    <a:pt x="5357" y="4604"/>
                  </a:lnTo>
                  <a:lnTo>
                    <a:pt x="5461" y="4583"/>
                  </a:lnTo>
                  <a:lnTo>
                    <a:pt x="5545" y="4604"/>
                  </a:lnTo>
                  <a:lnTo>
                    <a:pt x="5650" y="4562"/>
                  </a:lnTo>
                  <a:lnTo>
                    <a:pt x="5440" y="4499"/>
                  </a:lnTo>
                  <a:lnTo>
                    <a:pt x="5168" y="4478"/>
                  </a:lnTo>
                  <a:lnTo>
                    <a:pt x="5043" y="4395"/>
                  </a:lnTo>
                  <a:lnTo>
                    <a:pt x="4980" y="4311"/>
                  </a:lnTo>
                  <a:lnTo>
                    <a:pt x="5126" y="4269"/>
                  </a:lnTo>
                  <a:lnTo>
                    <a:pt x="5189" y="4269"/>
                  </a:lnTo>
                  <a:lnTo>
                    <a:pt x="5252" y="4248"/>
                  </a:lnTo>
                  <a:lnTo>
                    <a:pt x="5168" y="4185"/>
                  </a:lnTo>
                  <a:lnTo>
                    <a:pt x="4959" y="4185"/>
                  </a:lnTo>
                  <a:lnTo>
                    <a:pt x="4771" y="4164"/>
                  </a:lnTo>
                  <a:lnTo>
                    <a:pt x="4708" y="4081"/>
                  </a:lnTo>
                  <a:lnTo>
                    <a:pt x="4708" y="3997"/>
                  </a:lnTo>
                  <a:lnTo>
                    <a:pt x="4771" y="3934"/>
                  </a:lnTo>
                  <a:lnTo>
                    <a:pt x="4813" y="3851"/>
                  </a:lnTo>
                  <a:lnTo>
                    <a:pt x="4750" y="3788"/>
                  </a:lnTo>
                  <a:lnTo>
                    <a:pt x="4666" y="3788"/>
                  </a:lnTo>
                  <a:lnTo>
                    <a:pt x="4624" y="3830"/>
                  </a:lnTo>
                  <a:lnTo>
                    <a:pt x="4541" y="3788"/>
                  </a:lnTo>
                  <a:lnTo>
                    <a:pt x="4457" y="3830"/>
                  </a:lnTo>
                  <a:lnTo>
                    <a:pt x="4352" y="3683"/>
                  </a:lnTo>
                  <a:lnTo>
                    <a:pt x="4352" y="3537"/>
                  </a:lnTo>
                  <a:lnTo>
                    <a:pt x="4248" y="3516"/>
                  </a:lnTo>
                  <a:lnTo>
                    <a:pt x="4143" y="3244"/>
                  </a:lnTo>
                  <a:lnTo>
                    <a:pt x="4101" y="3223"/>
                  </a:lnTo>
                  <a:lnTo>
                    <a:pt x="4080" y="3139"/>
                  </a:lnTo>
                  <a:lnTo>
                    <a:pt x="3934" y="3139"/>
                  </a:lnTo>
                  <a:lnTo>
                    <a:pt x="3871" y="3097"/>
                  </a:lnTo>
                  <a:lnTo>
                    <a:pt x="3808" y="2951"/>
                  </a:lnTo>
                  <a:lnTo>
                    <a:pt x="3683" y="2825"/>
                  </a:lnTo>
                  <a:lnTo>
                    <a:pt x="3662" y="2700"/>
                  </a:lnTo>
                  <a:lnTo>
                    <a:pt x="3578" y="2616"/>
                  </a:lnTo>
                  <a:lnTo>
                    <a:pt x="3494" y="2512"/>
                  </a:lnTo>
                  <a:lnTo>
                    <a:pt x="3515" y="2470"/>
                  </a:lnTo>
                  <a:lnTo>
                    <a:pt x="3766" y="2491"/>
                  </a:lnTo>
                  <a:lnTo>
                    <a:pt x="3976" y="2386"/>
                  </a:lnTo>
                  <a:lnTo>
                    <a:pt x="4017" y="2281"/>
                  </a:lnTo>
                  <a:lnTo>
                    <a:pt x="3997" y="2156"/>
                  </a:lnTo>
                  <a:lnTo>
                    <a:pt x="3829" y="1988"/>
                  </a:lnTo>
                  <a:lnTo>
                    <a:pt x="3704" y="1968"/>
                  </a:lnTo>
                  <a:lnTo>
                    <a:pt x="3662" y="1988"/>
                  </a:lnTo>
                  <a:lnTo>
                    <a:pt x="3557" y="1947"/>
                  </a:lnTo>
                  <a:lnTo>
                    <a:pt x="3348" y="1842"/>
                  </a:lnTo>
                  <a:lnTo>
                    <a:pt x="3243" y="1737"/>
                  </a:lnTo>
                  <a:lnTo>
                    <a:pt x="3097" y="1758"/>
                  </a:lnTo>
                  <a:lnTo>
                    <a:pt x="2846" y="1654"/>
                  </a:lnTo>
                  <a:lnTo>
                    <a:pt x="2825" y="1570"/>
                  </a:lnTo>
                  <a:lnTo>
                    <a:pt x="2867" y="1444"/>
                  </a:lnTo>
                  <a:lnTo>
                    <a:pt x="2888" y="1340"/>
                  </a:lnTo>
                  <a:lnTo>
                    <a:pt x="2825" y="1235"/>
                  </a:lnTo>
                  <a:lnTo>
                    <a:pt x="2616" y="1026"/>
                  </a:lnTo>
                  <a:lnTo>
                    <a:pt x="2553" y="1026"/>
                  </a:lnTo>
                  <a:lnTo>
                    <a:pt x="2511" y="1047"/>
                  </a:lnTo>
                  <a:lnTo>
                    <a:pt x="2448" y="963"/>
                  </a:lnTo>
                  <a:lnTo>
                    <a:pt x="2344" y="900"/>
                  </a:lnTo>
                  <a:lnTo>
                    <a:pt x="2323" y="817"/>
                  </a:lnTo>
                  <a:lnTo>
                    <a:pt x="2197" y="796"/>
                  </a:lnTo>
                  <a:lnTo>
                    <a:pt x="2134" y="712"/>
                  </a:lnTo>
                  <a:lnTo>
                    <a:pt x="2092" y="712"/>
                  </a:lnTo>
                  <a:lnTo>
                    <a:pt x="1988" y="649"/>
                  </a:lnTo>
                  <a:lnTo>
                    <a:pt x="1841" y="649"/>
                  </a:lnTo>
                  <a:lnTo>
                    <a:pt x="1716" y="545"/>
                  </a:lnTo>
                  <a:lnTo>
                    <a:pt x="1590" y="524"/>
                  </a:lnTo>
                  <a:lnTo>
                    <a:pt x="1381" y="398"/>
                  </a:lnTo>
                  <a:lnTo>
                    <a:pt x="1067" y="377"/>
                  </a:lnTo>
                  <a:lnTo>
                    <a:pt x="963" y="315"/>
                  </a:lnTo>
                  <a:lnTo>
                    <a:pt x="879" y="231"/>
                  </a:lnTo>
                  <a:lnTo>
                    <a:pt x="837" y="231"/>
                  </a:lnTo>
                  <a:lnTo>
                    <a:pt x="795" y="273"/>
                  </a:lnTo>
                  <a:lnTo>
                    <a:pt x="565" y="189"/>
                  </a:lnTo>
                  <a:lnTo>
                    <a:pt x="523" y="126"/>
                  </a:lnTo>
                  <a:lnTo>
                    <a:pt x="419" y="84"/>
                  </a:lnTo>
                  <a:lnTo>
                    <a:pt x="230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5" name="Google Shape;2634;p78"/>
            <p:cNvSpPr/>
            <p:nvPr/>
          </p:nvSpPr>
          <p:spPr>
            <a:xfrm>
              <a:off x="4567785" y="3016610"/>
              <a:ext cx="54822" cy="91389"/>
            </a:xfrm>
            <a:custGeom>
              <a:avLst/>
              <a:gdLst/>
              <a:ahLst/>
              <a:cxnLst/>
              <a:rect l="l" t="t" r="r" b="b"/>
              <a:pathLst>
                <a:path w="4604" h="8036" extrusionOk="0">
                  <a:moveTo>
                    <a:pt x="586" y="0"/>
                  </a:moveTo>
                  <a:lnTo>
                    <a:pt x="440" y="63"/>
                  </a:lnTo>
                  <a:lnTo>
                    <a:pt x="419" y="189"/>
                  </a:lnTo>
                  <a:lnTo>
                    <a:pt x="314" y="419"/>
                  </a:lnTo>
                  <a:lnTo>
                    <a:pt x="335" y="565"/>
                  </a:lnTo>
                  <a:lnTo>
                    <a:pt x="335" y="795"/>
                  </a:lnTo>
                  <a:lnTo>
                    <a:pt x="251" y="1088"/>
                  </a:lnTo>
                  <a:lnTo>
                    <a:pt x="210" y="1214"/>
                  </a:lnTo>
                  <a:lnTo>
                    <a:pt x="272" y="1402"/>
                  </a:lnTo>
                  <a:lnTo>
                    <a:pt x="272" y="1465"/>
                  </a:lnTo>
                  <a:lnTo>
                    <a:pt x="210" y="1528"/>
                  </a:lnTo>
                  <a:lnTo>
                    <a:pt x="105" y="1507"/>
                  </a:lnTo>
                  <a:lnTo>
                    <a:pt x="21" y="1402"/>
                  </a:lnTo>
                  <a:lnTo>
                    <a:pt x="0" y="1528"/>
                  </a:lnTo>
                  <a:lnTo>
                    <a:pt x="21" y="1653"/>
                  </a:lnTo>
                  <a:lnTo>
                    <a:pt x="105" y="1653"/>
                  </a:lnTo>
                  <a:lnTo>
                    <a:pt x="126" y="1716"/>
                  </a:lnTo>
                  <a:lnTo>
                    <a:pt x="63" y="1779"/>
                  </a:lnTo>
                  <a:lnTo>
                    <a:pt x="126" y="1946"/>
                  </a:lnTo>
                  <a:lnTo>
                    <a:pt x="210" y="2093"/>
                  </a:lnTo>
                  <a:lnTo>
                    <a:pt x="210" y="2302"/>
                  </a:lnTo>
                  <a:lnTo>
                    <a:pt x="251" y="2344"/>
                  </a:lnTo>
                  <a:lnTo>
                    <a:pt x="314" y="2302"/>
                  </a:lnTo>
                  <a:lnTo>
                    <a:pt x="356" y="2344"/>
                  </a:lnTo>
                  <a:lnTo>
                    <a:pt x="356" y="2448"/>
                  </a:lnTo>
                  <a:lnTo>
                    <a:pt x="461" y="2595"/>
                  </a:lnTo>
                  <a:lnTo>
                    <a:pt x="544" y="2595"/>
                  </a:lnTo>
                  <a:lnTo>
                    <a:pt x="628" y="2511"/>
                  </a:lnTo>
                  <a:lnTo>
                    <a:pt x="565" y="2448"/>
                  </a:lnTo>
                  <a:lnTo>
                    <a:pt x="565" y="2365"/>
                  </a:lnTo>
                  <a:lnTo>
                    <a:pt x="691" y="2365"/>
                  </a:lnTo>
                  <a:lnTo>
                    <a:pt x="795" y="2448"/>
                  </a:lnTo>
                  <a:lnTo>
                    <a:pt x="670" y="2595"/>
                  </a:lnTo>
                  <a:lnTo>
                    <a:pt x="628" y="2679"/>
                  </a:lnTo>
                  <a:lnTo>
                    <a:pt x="628" y="2762"/>
                  </a:lnTo>
                  <a:lnTo>
                    <a:pt x="628" y="2888"/>
                  </a:lnTo>
                  <a:lnTo>
                    <a:pt x="691" y="3013"/>
                  </a:lnTo>
                  <a:lnTo>
                    <a:pt x="733" y="2909"/>
                  </a:lnTo>
                  <a:lnTo>
                    <a:pt x="795" y="2888"/>
                  </a:lnTo>
                  <a:lnTo>
                    <a:pt x="858" y="2992"/>
                  </a:lnTo>
                  <a:lnTo>
                    <a:pt x="795" y="3097"/>
                  </a:lnTo>
                  <a:lnTo>
                    <a:pt x="795" y="3097"/>
                  </a:lnTo>
                  <a:lnTo>
                    <a:pt x="879" y="3076"/>
                  </a:lnTo>
                  <a:lnTo>
                    <a:pt x="963" y="3013"/>
                  </a:lnTo>
                  <a:cubicBezTo>
                    <a:pt x="963" y="3097"/>
                    <a:pt x="963" y="3181"/>
                    <a:pt x="984" y="3244"/>
                  </a:cubicBezTo>
                  <a:lnTo>
                    <a:pt x="900" y="3181"/>
                  </a:lnTo>
                  <a:lnTo>
                    <a:pt x="775" y="3202"/>
                  </a:lnTo>
                  <a:lnTo>
                    <a:pt x="649" y="3139"/>
                  </a:lnTo>
                  <a:lnTo>
                    <a:pt x="544" y="3202"/>
                  </a:lnTo>
                  <a:lnTo>
                    <a:pt x="565" y="3244"/>
                  </a:lnTo>
                  <a:lnTo>
                    <a:pt x="649" y="3244"/>
                  </a:lnTo>
                  <a:lnTo>
                    <a:pt x="670" y="3390"/>
                  </a:lnTo>
                  <a:lnTo>
                    <a:pt x="754" y="3411"/>
                  </a:lnTo>
                  <a:lnTo>
                    <a:pt x="816" y="3516"/>
                  </a:lnTo>
                  <a:lnTo>
                    <a:pt x="816" y="3704"/>
                  </a:lnTo>
                  <a:lnTo>
                    <a:pt x="900" y="3746"/>
                  </a:lnTo>
                  <a:lnTo>
                    <a:pt x="900" y="3850"/>
                  </a:lnTo>
                  <a:lnTo>
                    <a:pt x="1005" y="3976"/>
                  </a:lnTo>
                  <a:lnTo>
                    <a:pt x="1109" y="4018"/>
                  </a:lnTo>
                  <a:lnTo>
                    <a:pt x="1214" y="3934"/>
                  </a:lnTo>
                  <a:lnTo>
                    <a:pt x="1214" y="3850"/>
                  </a:lnTo>
                  <a:lnTo>
                    <a:pt x="1277" y="3829"/>
                  </a:lnTo>
                  <a:lnTo>
                    <a:pt x="1277" y="3725"/>
                  </a:lnTo>
                  <a:lnTo>
                    <a:pt x="1214" y="3641"/>
                  </a:lnTo>
                  <a:lnTo>
                    <a:pt x="1277" y="3557"/>
                  </a:lnTo>
                  <a:lnTo>
                    <a:pt x="1277" y="3453"/>
                  </a:lnTo>
                  <a:lnTo>
                    <a:pt x="1172" y="3411"/>
                  </a:lnTo>
                  <a:lnTo>
                    <a:pt x="1109" y="3348"/>
                  </a:lnTo>
                  <a:cubicBezTo>
                    <a:pt x="1130" y="3306"/>
                    <a:pt x="1130" y="3223"/>
                    <a:pt x="1130" y="3181"/>
                  </a:cubicBezTo>
                  <a:lnTo>
                    <a:pt x="1235" y="3097"/>
                  </a:lnTo>
                  <a:lnTo>
                    <a:pt x="1214" y="3013"/>
                  </a:lnTo>
                  <a:lnTo>
                    <a:pt x="1277" y="2930"/>
                  </a:lnTo>
                  <a:lnTo>
                    <a:pt x="1402" y="2930"/>
                  </a:lnTo>
                  <a:lnTo>
                    <a:pt x="1632" y="3034"/>
                  </a:lnTo>
                  <a:lnTo>
                    <a:pt x="1695" y="3118"/>
                  </a:lnTo>
                  <a:lnTo>
                    <a:pt x="1821" y="3202"/>
                  </a:lnTo>
                  <a:lnTo>
                    <a:pt x="1904" y="3327"/>
                  </a:lnTo>
                  <a:lnTo>
                    <a:pt x="1863" y="3306"/>
                  </a:lnTo>
                  <a:cubicBezTo>
                    <a:pt x="1800" y="3264"/>
                    <a:pt x="1716" y="3264"/>
                    <a:pt x="1632" y="3264"/>
                  </a:cubicBezTo>
                  <a:lnTo>
                    <a:pt x="1653" y="3244"/>
                  </a:lnTo>
                  <a:lnTo>
                    <a:pt x="1611" y="3139"/>
                  </a:lnTo>
                  <a:lnTo>
                    <a:pt x="1507" y="3097"/>
                  </a:lnTo>
                  <a:lnTo>
                    <a:pt x="1444" y="3181"/>
                  </a:lnTo>
                  <a:lnTo>
                    <a:pt x="1486" y="3244"/>
                  </a:lnTo>
                  <a:lnTo>
                    <a:pt x="1528" y="3285"/>
                  </a:lnTo>
                  <a:cubicBezTo>
                    <a:pt x="1507" y="3285"/>
                    <a:pt x="1486" y="3306"/>
                    <a:pt x="1444" y="3306"/>
                  </a:cubicBezTo>
                  <a:lnTo>
                    <a:pt x="1444" y="3327"/>
                  </a:lnTo>
                  <a:lnTo>
                    <a:pt x="1591" y="3327"/>
                  </a:lnTo>
                  <a:lnTo>
                    <a:pt x="1611" y="3348"/>
                  </a:lnTo>
                  <a:lnTo>
                    <a:pt x="1611" y="3327"/>
                  </a:lnTo>
                  <a:cubicBezTo>
                    <a:pt x="1695" y="3327"/>
                    <a:pt x="1758" y="3348"/>
                    <a:pt x="1842" y="3390"/>
                  </a:cubicBezTo>
                  <a:cubicBezTo>
                    <a:pt x="1850" y="3393"/>
                    <a:pt x="1858" y="3394"/>
                    <a:pt x="1866" y="3394"/>
                  </a:cubicBezTo>
                  <a:cubicBezTo>
                    <a:pt x="1915" y="3394"/>
                    <a:pt x="1946" y="3342"/>
                    <a:pt x="1946" y="3306"/>
                  </a:cubicBezTo>
                  <a:lnTo>
                    <a:pt x="1967" y="3327"/>
                  </a:lnTo>
                  <a:lnTo>
                    <a:pt x="2030" y="3327"/>
                  </a:lnTo>
                  <a:lnTo>
                    <a:pt x="2009" y="3139"/>
                  </a:lnTo>
                  <a:lnTo>
                    <a:pt x="1863" y="2930"/>
                  </a:lnTo>
                  <a:lnTo>
                    <a:pt x="1904" y="2888"/>
                  </a:lnTo>
                  <a:lnTo>
                    <a:pt x="1946" y="2888"/>
                  </a:lnTo>
                  <a:lnTo>
                    <a:pt x="2030" y="2971"/>
                  </a:lnTo>
                  <a:lnTo>
                    <a:pt x="2114" y="2992"/>
                  </a:lnTo>
                  <a:lnTo>
                    <a:pt x="2176" y="3118"/>
                  </a:lnTo>
                  <a:lnTo>
                    <a:pt x="2344" y="3181"/>
                  </a:lnTo>
                  <a:lnTo>
                    <a:pt x="2386" y="3285"/>
                  </a:lnTo>
                  <a:lnTo>
                    <a:pt x="2386" y="3411"/>
                  </a:lnTo>
                  <a:lnTo>
                    <a:pt x="2469" y="3432"/>
                  </a:lnTo>
                  <a:lnTo>
                    <a:pt x="2595" y="3599"/>
                  </a:lnTo>
                  <a:lnTo>
                    <a:pt x="2699" y="3557"/>
                  </a:lnTo>
                  <a:lnTo>
                    <a:pt x="2699" y="3516"/>
                  </a:lnTo>
                  <a:lnTo>
                    <a:pt x="2804" y="3536"/>
                  </a:lnTo>
                  <a:lnTo>
                    <a:pt x="2804" y="3599"/>
                  </a:lnTo>
                  <a:lnTo>
                    <a:pt x="2741" y="3641"/>
                  </a:lnTo>
                  <a:cubicBezTo>
                    <a:pt x="2741" y="3641"/>
                    <a:pt x="2699" y="3641"/>
                    <a:pt x="2699" y="3662"/>
                  </a:cubicBezTo>
                  <a:cubicBezTo>
                    <a:pt x="2783" y="3913"/>
                    <a:pt x="2992" y="4060"/>
                    <a:pt x="3223" y="4122"/>
                  </a:cubicBezTo>
                  <a:lnTo>
                    <a:pt x="3285" y="4122"/>
                  </a:lnTo>
                  <a:lnTo>
                    <a:pt x="3411" y="4269"/>
                  </a:lnTo>
                  <a:lnTo>
                    <a:pt x="3432" y="4290"/>
                  </a:lnTo>
                  <a:lnTo>
                    <a:pt x="3432" y="4332"/>
                  </a:lnTo>
                  <a:cubicBezTo>
                    <a:pt x="3432" y="4352"/>
                    <a:pt x="3411" y="4394"/>
                    <a:pt x="3411" y="4436"/>
                  </a:cubicBezTo>
                  <a:lnTo>
                    <a:pt x="3411" y="4436"/>
                  </a:lnTo>
                  <a:cubicBezTo>
                    <a:pt x="3411" y="4436"/>
                    <a:pt x="3411" y="4394"/>
                    <a:pt x="3453" y="4394"/>
                  </a:cubicBezTo>
                  <a:lnTo>
                    <a:pt x="3495" y="4436"/>
                  </a:lnTo>
                  <a:lnTo>
                    <a:pt x="3599" y="4478"/>
                  </a:lnTo>
                  <a:lnTo>
                    <a:pt x="3620" y="4562"/>
                  </a:lnTo>
                  <a:lnTo>
                    <a:pt x="3808" y="4562"/>
                  </a:lnTo>
                  <a:lnTo>
                    <a:pt x="3829" y="4583"/>
                  </a:lnTo>
                  <a:lnTo>
                    <a:pt x="3871" y="4562"/>
                  </a:lnTo>
                  <a:lnTo>
                    <a:pt x="3913" y="4583"/>
                  </a:lnTo>
                  <a:lnTo>
                    <a:pt x="3871" y="4499"/>
                  </a:lnTo>
                  <a:lnTo>
                    <a:pt x="3829" y="4394"/>
                  </a:lnTo>
                  <a:lnTo>
                    <a:pt x="3788" y="4352"/>
                  </a:lnTo>
                  <a:lnTo>
                    <a:pt x="3788" y="4185"/>
                  </a:lnTo>
                  <a:lnTo>
                    <a:pt x="3767" y="3976"/>
                  </a:lnTo>
                  <a:lnTo>
                    <a:pt x="3767" y="3934"/>
                  </a:lnTo>
                  <a:lnTo>
                    <a:pt x="3704" y="3913"/>
                  </a:lnTo>
                  <a:lnTo>
                    <a:pt x="3599" y="3767"/>
                  </a:lnTo>
                  <a:lnTo>
                    <a:pt x="3557" y="3662"/>
                  </a:lnTo>
                  <a:lnTo>
                    <a:pt x="3474" y="3662"/>
                  </a:lnTo>
                  <a:lnTo>
                    <a:pt x="3453" y="3704"/>
                  </a:lnTo>
                  <a:lnTo>
                    <a:pt x="3390" y="3662"/>
                  </a:lnTo>
                  <a:lnTo>
                    <a:pt x="3348" y="3662"/>
                  </a:lnTo>
                  <a:lnTo>
                    <a:pt x="3285" y="3725"/>
                  </a:lnTo>
                  <a:lnTo>
                    <a:pt x="3097" y="3725"/>
                  </a:lnTo>
                  <a:lnTo>
                    <a:pt x="3055" y="3704"/>
                  </a:lnTo>
                  <a:lnTo>
                    <a:pt x="3055" y="3767"/>
                  </a:lnTo>
                  <a:lnTo>
                    <a:pt x="3055" y="3808"/>
                  </a:lnTo>
                  <a:cubicBezTo>
                    <a:pt x="2992" y="3767"/>
                    <a:pt x="2972" y="3746"/>
                    <a:pt x="2930" y="3725"/>
                  </a:cubicBezTo>
                  <a:lnTo>
                    <a:pt x="2951" y="3620"/>
                  </a:lnTo>
                  <a:lnTo>
                    <a:pt x="2951" y="3536"/>
                  </a:lnTo>
                  <a:lnTo>
                    <a:pt x="2992" y="3495"/>
                  </a:lnTo>
                  <a:lnTo>
                    <a:pt x="2951" y="3432"/>
                  </a:lnTo>
                  <a:lnTo>
                    <a:pt x="2846" y="3432"/>
                  </a:lnTo>
                  <a:lnTo>
                    <a:pt x="2762" y="3390"/>
                  </a:lnTo>
                  <a:lnTo>
                    <a:pt x="2658" y="3390"/>
                  </a:lnTo>
                  <a:lnTo>
                    <a:pt x="2658" y="3306"/>
                  </a:lnTo>
                  <a:lnTo>
                    <a:pt x="2574" y="3097"/>
                  </a:lnTo>
                  <a:lnTo>
                    <a:pt x="2553" y="2992"/>
                  </a:lnTo>
                  <a:lnTo>
                    <a:pt x="2616" y="2971"/>
                  </a:lnTo>
                  <a:lnTo>
                    <a:pt x="2658" y="2992"/>
                  </a:lnTo>
                  <a:lnTo>
                    <a:pt x="2741" y="2992"/>
                  </a:lnTo>
                  <a:lnTo>
                    <a:pt x="2720" y="2971"/>
                  </a:lnTo>
                  <a:lnTo>
                    <a:pt x="2616" y="2888"/>
                  </a:lnTo>
                  <a:lnTo>
                    <a:pt x="2469" y="2888"/>
                  </a:lnTo>
                  <a:lnTo>
                    <a:pt x="2427" y="2783"/>
                  </a:lnTo>
                  <a:lnTo>
                    <a:pt x="2365" y="2825"/>
                  </a:lnTo>
                  <a:lnTo>
                    <a:pt x="2365" y="2930"/>
                  </a:lnTo>
                  <a:lnTo>
                    <a:pt x="2302" y="2992"/>
                  </a:lnTo>
                  <a:lnTo>
                    <a:pt x="2239" y="2930"/>
                  </a:lnTo>
                  <a:lnTo>
                    <a:pt x="2260" y="2804"/>
                  </a:lnTo>
                  <a:lnTo>
                    <a:pt x="2197" y="2679"/>
                  </a:lnTo>
                  <a:lnTo>
                    <a:pt x="2009" y="2574"/>
                  </a:lnTo>
                  <a:lnTo>
                    <a:pt x="1904" y="2574"/>
                  </a:lnTo>
                  <a:lnTo>
                    <a:pt x="1737" y="2699"/>
                  </a:lnTo>
                  <a:lnTo>
                    <a:pt x="1716" y="2783"/>
                  </a:lnTo>
                  <a:lnTo>
                    <a:pt x="1632" y="2804"/>
                  </a:lnTo>
                  <a:lnTo>
                    <a:pt x="1507" y="2762"/>
                  </a:lnTo>
                  <a:lnTo>
                    <a:pt x="1465" y="2658"/>
                  </a:lnTo>
                  <a:lnTo>
                    <a:pt x="1381" y="2574"/>
                  </a:lnTo>
                  <a:lnTo>
                    <a:pt x="1381" y="2448"/>
                  </a:lnTo>
                  <a:lnTo>
                    <a:pt x="1423" y="2365"/>
                  </a:lnTo>
                  <a:lnTo>
                    <a:pt x="1360" y="2281"/>
                  </a:lnTo>
                  <a:lnTo>
                    <a:pt x="1088" y="2239"/>
                  </a:lnTo>
                  <a:lnTo>
                    <a:pt x="1026" y="2176"/>
                  </a:lnTo>
                  <a:lnTo>
                    <a:pt x="1067" y="2051"/>
                  </a:lnTo>
                  <a:lnTo>
                    <a:pt x="1109" y="1967"/>
                  </a:lnTo>
                  <a:lnTo>
                    <a:pt x="1109" y="1842"/>
                  </a:lnTo>
                  <a:lnTo>
                    <a:pt x="1172" y="1737"/>
                  </a:lnTo>
                  <a:lnTo>
                    <a:pt x="1360" y="1549"/>
                  </a:lnTo>
                  <a:lnTo>
                    <a:pt x="1423" y="1507"/>
                  </a:lnTo>
                  <a:lnTo>
                    <a:pt x="1402" y="1570"/>
                  </a:lnTo>
                  <a:lnTo>
                    <a:pt x="1402" y="1632"/>
                  </a:lnTo>
                  <a:lnTo>
                    <a:pt x="1507" y="1465"/>
                  </a:lnTo>
                  <a:lnTo>
                    <a:pt x="1486" y="1339"/>
                  </a:lnTo>
                  <a:lnTo>
                    <a:pt x="1549" y="1193"/>
                  </a:lnTo>
                  <a:lnTo>
                    <a:pt x="1611" y="921"/>
                  </a:lnTo>
                  <a:lnTo>
                    <a:pt x="1549" y="837"/>
                  </a:lnTo>
                  <a:lnTo>
                    <a:pt x="1528" y="691"/>
                  </a:lnTo>
                  <a:lnTo>
                    <a:pt x="1465" y="649"/>
                  </a:lnTo>
                  <a:lnTo>
                    <a:pt x="1360" y="482"/>
                  </a:lnTo>
                  <a:lnTo>
                    <a:pt x="1381" y="251"/>
                  </a:lnTo>
                  <a:lnTo>
                    <a:pt x="1381" y="189"/>
                  </a:lnTo>
                  <a:lnTo>
                    <a:pt x="1381" y="105"/>
                  </a:lnTo>
                  <a:lnTo>
                    <a:pt x="1298" y="0"/>
                  </a:lnTo>
                  <a:lnTo>
                    <a:pt x="1256" y="42"/>
                  </a:lnTo>
                  <a:lnTo>
                    <a:pt x="1256" y="84"/>
                  </a:lnTo>
                  <a:lnTo>
                    <a:pt x="1172" y="168"/>
                  </a:lnTo>
                  <a:lnTo>
                    <a:pt x="1005" y="168"/>
                  </a:lnTo>
                  <a:lnTo>
                    <a:pt x="984" y="210"/>
                  </a:lnTo>
                  <a:lnTo>
                    <a:pt x="900" y="168"/>
                  </a:lnTo>
                  <a:lnTo>
                    <a:pt x="795" y="63"/>
                  </a:lnTo>
                  <a:lnTo>
                    <a:pt x="586" y="0"/>
                  </a:lnTo>
                  <a:close/>
                  <a:moveTo>
                    <a:pt x="1842" y="4060"/>
                  </a:moveTo>
                  <a:lnTo>
                    <a:pt x="1716" y="4080"/>
                  </a:lnTo>
                  <a:lnTo>
                    <a:pt x="1695" y="4164"/>
                  </a:lnTo>
                  <a:lnTo>
                    <a:pt x="1821" y="4227"/>
                  </a:lnTo>
                  <a:lnTo>
                    <a:pt x="1883" y="4248"/>
                  </a:lnTo>
                  <a:lnTo>
                    <a:pt x="1883" y="4352"/>
                  </a:lnTo>
                  <a:lnTo>
                    <a:pt x="1842" y="4457"/>
                  </a:lnTo>
                  <a:lnTo>
                    <a:pt x="1842" y="4666"/>
                  </a:lnTo>
                  <a:lnTo>
                    <a:pt x="1800" y="4792"/>
                  </a:lnTo>
                  <a:lnTo>
                    <a:pt x="1842" y="4980"/>
                  </a:lnTo>
                  <a:lnTo>
                    <a:pt x="1904" y="4959"/>
                  </a:lnTo>
                  <a:lnTo>
                    <a:pt x="1925" y="4896"/>
                  </a:lnTo>
                  <a:lnTo>
                    <a:pt x="2051" y="4813"/>
                  </a:lnTo>
                  <a:cubicBezTo>
                    <a:pt x="2093" y="4813"/>
                    <a:pt x="2114" y="4855"/>
                    <a:pt x="2135" y="4855"/>
                  </a:cubicBezTo>
                  <a:lnTo>
                    <a:pt x="2114" y="4959"/>
                  </a:lnTo>
                  <a:lnTo>
                    <a:pt x="2197" y="5001"/>
                  </a:lnTo>
                  <a:lnTo>
                    <a:pt x="2260" y="4917"/>
                  </a:lnTo>
                  <a:cubicBezTo>
                    <a:pt x="2323" y="4959"/>
                    <a:pt x="2344" y="5001"/>
                    <a:pt x="2407" y="5022"/>
                  </a:cubicBezTo>
                  <a:lnTo>
                    <a:pt x="2407" y="5106"/>
                  </a:lnTo>
                  <a:lnTo>
                    <a:pt x="2344" y="5231"/>
                  </a:lnTo>
                  <a:lnTo>
                    <a:pt x="2155" y="5294"/>
                  </a:lnTo>
                  <a:lnTo>
                    <a:pt x="2114" y="5378"/>
                  </a:lnTo>
                  <a:lnTo>
                    <a:pt x="2135" y="5545"/>
                  </a:lnTo>
                  <a:lnTo>
                    <a:pt x="2218" y="5545"/>
                  </a:lnTo>
                  <a:lnTo>
                    <a:pt x="2344" y="5629"/>
                  </a:lnTo>
                  <a:lnTo>
                    <a:pt x="2448" y="5629"/>
                  </a:lnTo>
                  <a:lnTo>
                    <a:pt x="2448" y="5754"/>
                  </a:lnTo>
                  <a:lnTo>
                    <a:pt x="2532" y="5817"/>
                  </a:lnTo>
                  <a:lnTo>
                    <a:pt x="2637" y="5754"/>
                  </a:lnTo>
                  <a:lnTo>
                    <a:pt x="2637" y="5650"/>
                  </a:lnTo>
                  <a:lnTo>
                    <a:pt x="2574" y="5587"/>
                  </a:lnTo>
                  <a:cubicBezTo>
                    <a:pt x="2616" y="5545"/>
                    <a:pt x="2637" y="5545"/>
                    <a:pt x="2658" y="5524"/>
                  </a:cubicBezTo>
                  <a:lnTo>
                    <a:pt x="2658" y="5503"/>
                  </a:lnTo>
                  <a:lnTo>
                    <a:pt x="2679" y="5587"/>
                  </a:lnTo>
                  <a:lnTo>
                    <a:pt x="2762" y="5482"/>
                  </a:lnTo>
                  <a:lnTo>
                    <a:pt x="2804" y="5231"/>
                  </a:lnTo>
                  <a:lnTo>
                    <a:pt x="2972" y="5064"/>
                  </a:lnTo>
                  <a:lnTo>
                    <a:pt x="2992" y="4959"/>
                  </a:lnTo>
                  <a:lnTo>
                    <a:pt x="2972" y="4855"/>
                  </a:lnTo>
                  <a:lnTo>
                    <a:pt x="3034" y="4771"/>
                  </a:lnTo>
                  <a:lnTo>
                    <a:pt x="3034" y="4750"/>
                  </a:lnTo>
                  <a:cubicBezTo>
                    <a:pt x="3087" y="4760"/>
                    <a:pt x="3128" y="4766"/>
                    <a:pt x="3170" y="4766"/>
                  </a:cubicBezTo>
                  <a:cubicBezTo>
                    <a:pt x="3212" y="4766"/>
                    <a:pt x="3254" y="4760"/>
                    <a:pt x="3306" y="4750"/>
                  </a:cubicBezTo>
                  <a:cubicBezTo>
                    <a:pt x="3348" y="4750"/>
                    <a:pt x="3369" y="4708"/>
                    <a:pt x="3369" y="4687"/>
                  </a:cubicBezTo>
                  <a:lnTo>
                    <a:pt x="3411" y="4750"/>
                  </a:lnTo>
                  <a:lnTo>
                    <a:pt x="3411" y="4896"/>
                  </a:lnTo>
                  <a:lnTo>
                    <a:pt x="3411" y="4917"/>
                  </a:lnTo>
                  <a:cubicBezTo>
                    <a:pt x="3390" y="4959"/>
                    <a:pt x="3390" y="4980"/>
                    <a:pt x="3411" y="4980"/>
                  </a:cubicBezTo>
                  <a:cubicBezTo>
                    <a:pt x="3453" y="5001"/>
                    <a:pt x="3453" y="5022"/>
                    <a:pt x="3474" y="5085"/>
                  </a:cubicBezTo>
                  <a:lnTo>
                    <a:pt x="3474" y="5189"/>
                  </a:lnTo>
                  <a:lnTo>
                    <a:pt x="3557" y="5231"/>
                  </a:lnTo>
                  <a:cubicBezTo>
                    <a:pt x="3599" y="5336"/>
                    <a:pt x="3683" y="5482"/>
                    <a:pt x="3704" y="5608"/>
                  </a:cubicBezTo>
                  <a:cubicBezTo>
                    <a:pt x="3716" y="5632"/>
                    <a:pt x="3750" y="5643"/>
                    <a:pt x="3780" y="5643"/>
                  </a:cubicBezTo>
                  <a:cubicBezTo>
                    <a:pt x="3801" y="5643"/>
                    <a:pt x="3821" y="5637"/>
                    <a:pt x="3829" y="5629"/>
                  </a:cubicBezTo>
                  <a:lnTo>
                    <a:pt x="3871" y="5754"/>
                  </a:lnTo>
                  <a:lnTo>
                    <a:pt x="3871" y="5838"/>
                  </a:lnTo>
                  <a:lnTo>
                    <a:pt x="3788" y="5733"/>
                  </a:lnTo>
                  <a:lnTo>
                    <a:pt x="3725" y="5733"/>
                  </a:lnTo>
                  <a:lnTo>
                    <a:pt x="3725" y="5901"/>
                  </a:lnTo>
                  <a:lnTo>
                    <a:pt x="3704" y="5943"/>
                  </a:lnTo>
                  <a:lnTo>
                    <a:pt x="3620" y="5901"/>
                  </a:lnTo>
                  <a:lnTo>
                    <a:pt x="3495" y="5838"/>
                  </a:lnTo>
                  <a:lnTo>
                    <a:pt x="3453" y="6068"/>
                  </a:lnTo>
                  <a:lnTo>
                    <a:pt x="3495" y="6110"/>
                  </a:lnTo>
                  <a:lnTo>
                    <a:pt x="3495" y="6173"/>
                  </a:lnTo>
                  <a:lnTo>
                    <a:pt x="3411" y="6215"/>
                  </a:lnTo>
                  <a:lnTo>
                    <a:pt x="3369" y="6068"/>
                  </a:lnTo>
                  <a:lnTo>
                    <a:pt x="3244" y="6131"/>
                  </a:lnTo>
                  <a:lnTo>
                    <a:pt x="3181" y="6340"/>
                  </a:lnTo>
                  <a:lnTo>
                    <a:pt x="3055" y="6424"/>
                  </a:lnTo>
                  <a:lnTo>
                    <a:pt x="2951" y="6445"/>
                  </a:lnTo>
                  <a:lnTo>
                    <a:pt x="2846" y="6549"/>
                  </a:lnTo>
                  <a:lnTo>
                    <a:pt x="2972" y="6361"/>
                  </a:lnTo>
                  <a:lnTo>
                    <a:pt x="2972" y="6173"/>
                  </a:lnTo>
                  <a:lnTo>
                    <a:pt x="2825" y="6047"/>
                  </a:lnTo>
                  <a:lnTo>
                    <a:pt x="2741" y="6047"/>
                  </a:lnTo>
                  <a:lnTo>
                    <a:pt x="2658" y="6152"/>
                  </a:lnTo>
                  <a:lnTo>
                    <a:pt x="2532" y="6215"/>
                  </a:lnTo>
                  <a:lnTo>
                    <a:pt x="2469" y="6319"/>
                  </a:lnTo>
                  <a:lnTo>
                    <a:pt x="2532" y="6424"/>
                  </a:lnTo>
                  <a:lnTo>
                    <a:pt x="2365" y="6445"/>
                  </a:lnTo>
                  <a:lnTo>
                    <a:pt x="2260" y="6424"/>
                  </a:lnTo>
                  <a:lnTo>
                    <a:pt x="2197" y="6487"/>
                  </a:lnTo>
                  <a:lnTo>
                    <a:pt x="2093" y="6529"/>
                  </a:lnTo>
                  <a:lnTo>
                    <a:pt x="1988" y="6654"/>
                  </a:lnTo>
                  <a:lnTo>
                    <a:pt x="2009" y="6738"/>
                  </a:lnTo>
                  <a:lnTo>
                    <a:pt x="1988" y="6884"/>
                  </a:lnTo>
                  <a:lnTo>
                    <a:pt x="1904" y="7052"/>
                  </a:lnTo>
                  <a:lnTo>
                    <a:pt x="2030" y="7177"/>
                  </a:lnTo>
                  <a:lnTo>
                    <a:pt x="2093" y="7093"/>
                  </a:lnTo>
                  <a:lnTo>
                    <a:pt x="2155" y="6863"/>
                  </a:lnTo>
                  <a:lnTo>
                    <a:pt x="2239" y="6801"/>
                  </a:lnTo>
                  <a:lnTo>
                    <a:pt x="2302" y="6675"/>
                  </a:lnTo>
                  <a:lnTo>
                    <a:pt x="2344" y="6654"/>
                  </a:lnTo>
                  <a:lnTo>
                    <a:pt x="2427" y="6738"/>
                  </a:lnTo>
                  <a:lnTo>
                    <a:pt x="2407" y="6863"/>
                  </a:lnTo>
                  <a:lnTo>
                    <a:pt x="2427" y="6884"/>
                  </a:lnTo>
                  <a:lnTo>
                    <a:pt x="2469" y="6863"/>
                  </a:lnTo>
                  <a:lnTo>
                    <a:pt x="2532" y="6884"/>
                  </a:lnTo>
                  <a:lnTo>
                    <a:pt x="2532" y="6780"/>
                  </a:lnTo>
                  <a:lnTo>
                    <a:pt x="2574" y="6759"/>
                  </a:lnTo>
                  <a:lnTo>
                    <a:pt x="2637" y="6780"/>
                  </a:lnTo>
                  <a:lnTo>
                    <a:pt x="2616" y="6863"/>
                  </a:lnTo>
                  <a:lnTo>
                    <a:pt x="2658" y="6863"/>
                  </a:lnTo>
                  <a:lnTo>
                    <a:pt x="2762" y="6947"/>
                  </a:lnTo>
                  <a:lnTo>
                    <a:pt x="2825" y="6947"/>
                  </a:lnTo>
                  <a:lnTo>
                    <a:pt x="2762" y="6863"/>
                  </a:lnTo>
                  <a:lnTo>
                    <a:pt x="2783" y="6801"/>
                  </a:lnTo>
                  <a:lnTo>
                    <a:pt x="2762" y="6759"/>
                  </a:lnTo>
                  <a:lnTo>
                    <a:pt x="2825" y="6696"/>
                  </a:lnTo>
                  <a:lnTo>
                    <a:pt x="2867" y="6696"/>
                  </a:lnTo>
                  <a:lnTo>
                    <a:pt x="2972" y="6801"/>
                  </a:lnTo>
                  <a:lnTo>
                    <a:pt x="3076" y="6842"/>
                  </a:lnTo>
                  <a:lnTo>
                    <a:pt x="3181" y="6905"/>
                  </a:lnTo>
                  <a:lnTo>
                    <a:pt x="3202" y="7010"/>
                  </a:lnTo>
                  <a:lnTo>
                    <a:pt x="3306" y="7093"/>
                  </a:lnTo>
                  <a:lnTo>
                    <a:pt x="3202" y="7073"/>
                  </a:lnTo>
                  <a:lnTo>
                    <a:pt x="3160" y="7093"/>
                  </a:lnTo>
                  <a:lnTo>
                    <a:pt x="3160" y="7156"/>
                  </a:lnTo>
                  <a:lnTo>
                    <a:pt x="3097" y="7219"/>
                  </a:lnTo>
                  <a:lnTo>
                    <a:pt x="3160" y="7282"/>
                  </a:lnTo>
                  <a:lnTo>
                    <a:pt x="3160" y="7365"/>
                  </a:lnTo>
                  <a:lnTo>
                    <a:pt x="3139" y="7428"/>
                  </a:lnTo>
                  <a:lnTo>
                    <a:pt x="3202" y="7533"/>
                  </a:lnTo>
                  <a:lnTo>
                    <a:pt x="3244" y="7637"/>
                  </a:lnTo>
                  <a:lnTo>
                    <a:pt x="3348" y="7784"/>
                  </a:lnTo>
                  <a:lnTo>
                    <a:pt x="3474" y="7784"/>
                  </a:lnTo>
                  <a:lnTo>
                    <a:pt x="3578" y="7847"/>
                  </a:lnTo>
                  <a:lnTo>
                    <a:pt x="3704" y="7909"/>
                  </a:lnTo>
                  <a:lnTo>
                    <a:pt x="3808" y="7847"/>
                  </a:lnTo>
                  <a:lnTo>
                    <a:pt x="3829" y="7805"/>
                  </a:lnTo>
                  <a:lnTo>
                    <a:pt x="3892" y="7742"/>
                  </a:lnTo>
                  <a:lnTo>
                    <a:pt x="3913" y="7805"/>
                  </a:lnTo>
                  <a:lnTo>
                    <a:pt x="3871" y="7889"/>
                  </a:lnTo>
                  <a:lnTo>
                    <a:pt x="3892" y="7993"/>
                  </a:lnTo>
                  <a:lnTo>
                    <a:pt x="3913" y="8035"/>
                  </a:lnTo>
                  <a:lnTo>
                    <a:pt x="3997" y="7993"/>
                  </a:lnTo>
                  <a:lnTo>
                    <a:pt x="4143" y="7784"/>
                  </a:lnTo>
                  <a:lnTo>
                    <a:pt x="4143" y="7637"/>
                  </a:lnTo>
                  <a:lnTo>
                    <a:pt x="4101" y="7575"/>
                  </a:lnTo>
                  <a:lnTo>
                    <a:pt x="4039" y="7407"/>
                  </a:lnTo>
                  <a:lnTo>
                    <a:pt x="3934" y="7324"/>
                  </a:lnTo>
                  <a:lnTo>
                    <a:pt x="3976" y="7219"/>
                  </a:lnTo>
                  <a:lnTo>
                    <a:pt x="4101" y="6989"/>
                  </a:lnTo>
                  <a:lnTo>
                    <a:pt x="4185" y="6947"/>
                  </a:lnTo>
                  <a:lnTo>
                    <a:pt x="4248" y="7052"/>
                  </a:lnTo>
                  <a:lnTo>
                    <a:pt x="4290" y="7156"/>
                  </a:lnTo>
                  <a:lnTo>
                    <a:pt x="4332" y="7219"/>
                  </a:lnTo>
                  <a:lnTo>
                    <a:pt x="4332" y="7324"/>
                  </a:lnTo>
                  <a:lnTo>
                    <a:pt x="4394" y="7512"/>
                  </a:lnTo>
                  <a:lnTo>
                    <a:pt x="4415" y="7596"/>
                  </a:lnTo>
                  <a:lnTo>
                    <a:pt x="4415" y="7512"/>
                  </a:lnTo>
                  <a:lnTo>
                    <a:pt x="4415" y="7386"/>
                  </a:lnTo>
                  <a:lnTo>
                    <a:pt x="4352" y="7219"/>
                  </a:lnTo>
                  <a:lnTo>
                    <a:pt x="4394" y="7156"/>
                  </a:lnTo>
                  <a:lnTo>
                    <a:pt x="4436" y="7156"/>
                  </a:lnTo>
                  <a:lnTo>
                    <a:pt x="4499" y="7219"/>
                  </a:lnTo>
                  <a:lnTo>
                    <a:pt x="4499" y="7156"/>
                  </a:lnTo>
                  <a:lnTo>
                    <a:pt x="4541" y="7156"/>
                  </a:lnTo>
                  <a:lnTo>
                    <a:pt x="4604" y="6989"/>
                  </a:lnTo>
                  <a:lnTo>
                    <a:pt x="4562" y="6801"/>
                  </a:lnTo>
                  <a:lnTo>
                    <a:pt x="4499" y="6696"/>
                  </a:lnTo>
                  <a:lnTo>
                    <a:pt x="4436" y="6591"/>
                  </a:lnTo>
                  <a:lnTo>
                    <a:pt x="4436" y="6466"/>
                  </a:lnTo>
                  <a:lnTo>
                    <a:pt x="4415" y="6340"/>
                  </a:lnTo>
                  <a:lnTo>
                    <a:pt x="4352" y="6424"/>
                  </a:lnTo>
                  <a:lnTo>
                    <a:pt x="4352" y="6277"/>
                  </a:lnTo>
                  <a:lnTo>
                    <a:pt x="4352" y="6215"/>
                  </a:lnTo>
                  <a:lnTo>
                    <a:pt x="4311" y="6215"/>
                  </a:lnTo>
                  <a:lnTo>
                    <a:pt x="4227" y="6131"/>
                  </a:lnTo>
                  <a:lnTo>
                    <a:pt x="4248" y="6068"/>
                  </a:lnTo>
                  <a:lnTo>
                    <a:pt x="4332" y="6068"/>
                  </a:lnTo>
                  <a:lnTo>
                    <a:pt x="4332" y="5922"/>
                  </a:lnTo>
                  <a:lnTo>
                    <a:pt x="4248" y="5796"/>
                  </a:lnTo>
                  <a:lnTo>
                    <a:pt x="4248" y="5712"/>
                  </a:lnTo>
                  <a:lnTo>
                    <a:pt x="4185" y="5796"/>
                  </a:lnTo>
                  <a:lnTo>
                    <a:pt x="4080" y="5692"/>
                  </a:lnTo>
                  <a:lnTo>
                    <a:pt x="3913" y="5545"/>
                  </a:lnTo>
                  <a:lnTo>
                    <a:pt x="3892" y="5440"/>
                  </a:lnTo>
                  <a:lnTo>
                    <a:pt x="3871" y="5440"/>
                  </a:lnTo>
                  <a:lnTo>
                    <a:pt x="3767" y="5420"/>
                  </a:lnTo>
                  <a:lnTo>
                    <a:pt x="3767" y="5503"/>
                  </a:lnTo>
                  <a:cubicBezTo>
                    <a:pt x="3725" y="5482"/>
                    <a:pt x="3725" y="5420"/>
                    <a:pt x="3704" y="5399"/>
                  </a:cubicBezTo>
                  <a:lnTo>
                    <a:pt x="3704" y="5315"/>
                  </a:lnTo>
                  <a:lnTo>
                    <a:pt x="3662" y="5210"/>
                  </a:lnTo>
                  <a:lnTo>
                    <a:pt x="3662" y="5273"/>
                  </a:lnTo>
                  <a:cubicBezTo>
                    <a:pt x="3620" y="5231"/>
                    <a:pt x="3620" y="5210"/>
                    <a:pt x="3599" y="5189"/>
                  </a:cubicBezTo>
                  <a:lnTo>
                    <a:pt x="3683" y="5168"/>
                  </a:lnTo>
                  <a:lnTo>
                    <a:pt x="3683" y="5085"/>
                  </a:lnTo>
                  <a:lnTo>
                    <a:pt x="3578" y="4896"/>
                  </a:lnTo>
                  <a:lnTo>
                    <a:pt x="3495" y="4855"/>
                  </a:lnTo>
                  <a:lnTo>
                    <a:pt x="3474" y="4666"/>
                  </a:lnTo>
                  <a:lnTo>
                    <a:pt x="3411" y="4562"/>
                  </a:lnTo>
                  <a:cubicBezTo>
                    <a:pt x="3411" y="4541"/>
                    <a:pt x="3411" y="4541"/>
                    <a:pt x="3453" y="4499"/>
                  </a:cubicBezTo>
                  <a:cubicBezTo>
                    <a:pt x="3474" y="4478"/>
                    <a:pt x="3453" y="4457"/>
                    <a:pt x="3411" y="4436"/>
                  </a:cubicBezTo>
                  <a:lnTo>
                    <a:pt x="3390" y="4457"/>
                  </a:lnTo>
                  <a:lnTo>
                    <a:pt x="3411" y="4457"/>
                  </a:lnTo>
                  <a:lnTo>
                    <a:pt x="3411" y="4478"/>
                  </a:lnTo>
                  <a:cubicBezTo>
                    <a:pt x="3411" y="4478"/>
                    <a:pt x="3390" y="4478"/>
                    <a:pt x="3390" y="4499"/>
                  </a:cubicBezTo>
                  <a:lnTo>
                    <a:pt x="3390" y="4541"/>
                  </a:lnTo>
                  <a:lnTo>
                    <a:pt x="3306" y="4562"/>
                  </a:lnTo>
                  <a:lnTo>
                    <a:pt x="3202" y="4499"/>
                  </a:lnTo>
                  <a:lnTo>
                    <a:pt x="3139" y="4499"/>
                  </a:lnTo>
                  <a:lnTo>
                    <a:pt x="3181" y="4604"/>
                  </a:lnTo>
                  <a:lnTo>
                    <a:pt x="3181" y="4666"/>
                  </a:lnTo>
                  <a:cubicBezTo>
                    <a:pt x="3097" y="4687"/>
                    <a:pt x="3055" y="4708"/>
                    <a:pt x="2972" y="4750"/>
                  </a:cubicBezTo>
                  <a:lnTo>
                    <a:pt x="2972" y="4583"/>
                  </a:lnTo>
                  <a:lnTo>
                    <a:pt x="2930" y="4604"/>
                  </a:lnTo>
                  <a:lnTo>
                    <a:pt x="2888" y="4750"/>
                  </a:lnTo>
                  <a:lnTo>
                    <a:pt x="2888" y="4792"/>
                  </a:lnTo>
                  <a:lnTo>
                    <a:pt x="2783" y="4980"/>
                  </a:lnTo>
                  <a:lnTo>
                    <a:pt x="2783" y="5106"/>
                  </a:lnTo>
                  <a:lnTo>
                    <a:pt x="2741" y="5273"/>
                  </a:lnTo>
                  <a:lnTo>
                    <a:pt x="2658" y="5378"/>
                  </a:lnTo>
                  <a:lnTo>
                    <a:pt x="2658" y="5482"/>
                  </a:lnTo>
                  <a:cubicBezTo>
                    <a:pt x="2646" y="5459"/>
                    <a:pt x="2622" y="5443"/>
                    <a:pt x="2599" y="5443"/>
                  </a:cubicBezTo>
                  <a:cubicBezTo>
                    <a:pt x="2580" y="5443"/>
                    <a:pt x="2562" y="5454"/>
                    <a:pt x="2553" y="5482"/>
                  </a:cubicBezTo>
                  <a:lnTo>
                    <a:pt x="2553" y="5315"/>
                  </a:lnTo>
                  <a:lnTo>
                    <a:pt x="2637" y="4980"/>
                  </a:lnTo>
                  <a:lnTo>
                    <a:pt x="2741" y="4876"/>
                  </a:lnTo>
                  <a:lnTo>
                    <a:pt x="2741" y="4771"/>
                  </a:lnTo>
                  <a:lnTo>
                    <a:pt x="2658" y="4687"/>
                  </a:lnTo>
                  <a:lnTo>
                    <a:pt x="2616" y="4708"/>
                  </a:lnTo>
                  <a:lnTo>
                    <a:pt x="2532" y="4687"/>
                  </a:lnTo>
                  <a:lnTo>
                    <a:pt x="2448" y="4750"/>
                  </a:lnTo>
                  <a:lnTo>
                    <a:pt x="2448" y="4855"/>
                  </a:lnTo>
                  <a:cubicBezTo>
                    <a:pt x="2427" y="4792"/>
                    <a:pt x="2365" y="4708"/>
                    <a:pt x="2323" y="4666"/>
                  </a:cubicBezTo>
                  <a:lnTo>
                    <a:pt x="2427" y="4583"/>
                  </a:lnTo>
                  <a:lnTo>
                    <a:pt x="2469" y="4457"/>
                  </a:lnTo>
                  <a:lnTo>
                    <a:pt x="2532" y="4394"/>
                  </a:lnTo>
                  <a:lnTo>
                    <a:pt x="2553" y="4290"/>
                  </a:lnTo>
                  <a:lnTo>
                    <a:pt x="2511" y="4227"/>
                  </a:lnTo>
                  <a:lnTo>
                    <a:pt x="2427" y="4269"/>
                  </a:lnTo>
                  <a:lnTo>
                    <a:pt x="2344" y="4373"/>
                  </a:lnTo>
                  <a:lnTo>
                    <a:pt x="2260" y="4269"/>
                  </a:lnTo>
                  <a:lnTo>
                    <a:pt x="2197" y="4248"/>
                  </a:lnTo>
                  <a:lnTo>
                    <a:pt x="2009" y="4248"/>
                  </a:lnTo>
                  <a:lnTo>
                    <a:pt x="2030" y="4185"/>
                  </a:lnTo>
                  <a:lnTo>
                    <a:pt x="1946" y="4164"/>
                  </a:lnTo>
                  <a:lnTo>
                    <a:pt x="1842" y="406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6" name="Google Shape;2635;p78"/>
            <p:cNvSpPr/>
            <p:nvPr/>
          </p:nvSpPr>
          <p:spPr>
            <a:xfrm>
              <a:off x="4595934" y="3205063"/>
              <a:ext cx="26673" cy="13340"/>
            </a:xfrm>
            <a:custGeom>
              <a:avLst/>
              <a:gdLst/>
              <a:ahLst/>
              <a:cxnLst/>
              <a:rect l="l" t="t" r="r" b="b"/>
              <a:pathLst>
                <a:path w="2240" h="1173" extrusionOk="0">
                  <a:moveTo>
                    <a:pt x="2177" y="1"/>
                  </a:moveTo>
                  <a:lnTo>
                    <a:pt x="1968" y="43"/>
                  </a:lnTo>
                  <a:lnTo>
                    <a:pt x="1821" y="43"/>
                  </a:lnTo>
                  <a:lnTo>
                    <a:pt x="1675" y="64"/>
                  </a:lnTo>
                  <a:lnTo>
                    <a:pt x="1570" y="64"/>
                  </a:lnTo>
                  <a:lnTo>
                    <a:pt x="1424" y="105"/>
                  </a:lnTo>
                  <a:lnTo>
                    <a:pt x="1193" y="105"/>
                  </a:lnTo>
                  <a:lnTo>
                    <a:pt x="1005" y="252"/>
                  </a:lnTo>
                  <a:lnTo>
                    <a:pt x="880" y="315"/>
                  </a:lnTo>
                  <a:lnTo>
                    <a:pt x="817" y="336"/>
                  </a:lnTo>
                  <a:lnTo>
                    <a:pt x="712" y="357"/>
                  </a:lnTo>
                  <a:lnTo>
                    <a:pt x="628" y="377"/>
                  </a:lnTo>
                  <a:lnTo>
                    <a:pt x="482" y="419"/>
                  </a:lnTo>
                  <a:lnTo>
                    <a:pt x="398" y="482"/>
                  </a:lnTo>
                  <a:lnTo>
                    <a:pt x="377" y="524"/>
                  </a:lnTo>
                  <a:lnTo>
                    <a:pt x="252" y="587"/>
                  </a:lnTo>
                  <a:lnTo>
                    <a:pt x="210" y="733"/>
                  </a:lnTo>
                  <a:lnTo>
                    <a:pt x="105" y="880"/>
                  </a:lnTo>
                  <a:lnTo>
                    <a:pt x="84" y="942"/>
                  </a:lnTo>
                  <a:lnTo>
                    <a:pt x="147" y="984"/>
                  </a:lnTo>
                  <a:lnTo>
                    <a:pt x="147" y="1047"/>
                  </a:lnTo>
                  <a:lnTo>
                    <a:pt x="84" y="1047"/>
                  </a:lnTo>
                  <a:lnTo>
                    <a:pt x="43" y="1005"/>
                  </a:lnTo>
                  <a:lnTo>
                    <a:pt x="1" y="1110"/>
                  </a:lnTo>
                  <a:lnTo>
                    <a:pt x="63" y="1173"/>
                  </a:lnTo>
                  <a:lnTo>
                    <a:pt x="252" y="1152"/>
                  </a:lnTo>
                  <a:lnTo>
                    <a:pt x="419" y="1047"/>
                  </a:lnTo>
                  <a:lnTo>
                    <a:pt x="503" y="1005"/>
                  </a:lnTo>
                  <a:lnTo>
                    <a:pt x="608" y="1005"/>
                  </a:lnTo>
                  <a:lnTo>
                    <a:pt x="712" y="942"/>
                  </a:lnTo>
                  <a:lnTo>
                    <a:pt x="796" y="838"/>
                  </a:lnTo>
                  <a:lnTo>
                    <a:pt x="1005" y="670"/>
                  </a:lnTo>
                  <a:lnTo>
                    <a:pt x="1047" y="587"/>
                  </a:lnTo>
                  <a:lnTo>
                    <a:pt x="1110" y="566"/>
                  </a:lnTo>
                  <a:lnTo>
                    <a:pt x="1131" y="566"/>
                  </a:lnTo>
                  <a:lnTo>
                    <a:pt x="1235" y="461"/>
                  </a:lnTo>
                  <a:lnTo>
                    <a:pt x="1340" y="440"/>
                  </a:lnTo>
                  <a:lnTo>
                    <a:pt x="1444" y="440"/>
                  </a:lnTo>
                  <a:lnTo>
                    <a:pt x="1675" y="419"/>
                  </a:lnTo>
                  <a:lnTo>
                    <a:pt x="1842" y="315"/>
                  </a:lnTo>
                  <a:lnTo>
                    <a:pt x="2030" y="252"/>
                  </a:lnTo>
                  <a:lnTo>
                    <a:pt x="2051" y="168"/>
                  </a:lnTo>
                  <a:lnTo>
                    <a:pt x="2135" y="168"/>
                  </a:lnTo>
                  <a:lnTo>
                    <a:pt x="2240" y="105"/>
                  </a:lnTo>
                  <a:lnTo>
                    <a:pt x="2240" y="43"/>
                  </a:lnTo>
                  <a:lnTo>
                    <a:pt x="2177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877" name="Google Shape;2636;p78"/>
            <p:cNvGrpSpPr/>
            <p:nvPr/>
          </p:nvGrpSpPr>
          <p:grpSpPr>
            <a:xfrm>
              <a:off x="4403342" y="3107749"/>
              <a:ext cx="316680" cy="101374"/>
              <a:chOff x="5068275" y="3161675"/>
              <a:chExt cx="664875" cy="222850"/>
            </a:xfrm>
          </p:grpSpPr>
          <p:sp>
            <p:nvSpPr>
              <p:cNvPr id="1023" name="Google Shape;2637;p78"/>
              <p:cNvSpPr/>
              <p:nvPr/>
            </p:nvSpPr>
            <p:spPr>
              <a:xfrm>
                <a:off x="5408300" y="3224425"/>
                <a:ext cx="96775" cy="107800"/>
              </a:xfrm>
              <a:custGeom>
                <a:avLst/>
                <a:gdLst/>
                <a:ahLst/>
                <a:cxnLst/>
                <a:rect l="l" t="t" r="r" b="b"/>
                <a:pathLst>
                  <a:path w="3871" h="4312" extrusionOk="0">
                    <a:moveTo>
                      <a:pt x="3620" y="1"/>
                    </a:moveTo>
                    <a:lnTo>
                      <a:pt x="3515" y="43"/>
                    </a:lnTo>
                    <a:lnTo>
                      <a:pt x="3494" y="147"/>
                    </a:lnTo>
                    <a:lnTo>
                      <a:pt x="3390" y="231"/>
                    </a:lnTo>
                    <a:lnTo>
                      <a:pt x="3390" y="294"/>
                    </a:lnTo>
                    <a:lnTo>
                      <a:pt x="3285" y="357"/>
                    </a:lnTo>
                    <a:lnTo>
                      <a:pt x="3181" y="398"/>
                    </a:lnTo>
                    <a:lnTo>
                      <a:pt x="3139" y="461"/>
                    </a:lnTo>
                    <a:lnTo>
                      <a:pt x="2992" y="503"/>
                    </a:lnTo>
                    <a:lnTo>
                      <a:pt x="2720" y="440"/>
                    </a:lnTo>
                    <a:lnTo>
                      <a:pt x="2469" y="419"/>
                    </a:lnTo>
                    <a:lnTo>
                      <a:pt x="2448" y="503"/>
                    </a:lnTo>
                    <a:lnTo>
                      <a:pt x="2406" y="503"/>
                    </a:lnTo>
                    <a:lnTo>
                      <a:pt x="2260" y="398"/>
                    </a:lnTo>
                    <a:lnTo>
                      <a:pt x="2092" y="398"/>
                    </a:lnTo>
                    <a:lnTo>
                      <a:pt x="1988" y="357"/>
                    </a:lnTo>
                    <a:lnTo>
                      <a:pt x="1820" y="336"/>
                    </a:lnTo>
                    <a:lnTo>
                      <a:pt x="1737" y="398"/>
                    </a:lnTo>
                    <a:lnTo>
                      <a:pt x="1674" y="336"/>
                    </a:lnTo>
                    <a:lnTo>
                      <a:pt x="1569" y="231"/>
                    </a:lnTo>
                    <a:lnTo>
                      <a:pt x="1381" y="210"/>
                    </a:lnTo>
                    <a:lnTo>
                      <a:pt x="1276" y="210"/>
                    </a:lnTo>
                    <a:lnTo>
                      <a:pt x="1276" y="336"/>
                    </a:lnTo>
                    <a:lnTo>
                      <a:pt x="1193" y="398"/>
                    </a:lnTo>
                    <a:lnTo>
                      <a:pt x="1151" y="503"/>
                    </a:lnTo>
                    <a:lnTo>
                      <a:pt x="1067" y="566"/>
                    </a:lnTo>
                    <a:lnTo>
                      <a:pt x="900" y="524"/>
                    </a:lnTo>
                    <a:lnTo>
                      <a:pt x="774" y="545"/>
                    </a:lnTo>
                    <a:lnTo>
                      <a:pt x="712" y="608"/>
                    </a:lnTo>
                    <a:lnTo>
                      <a:pt x="753" y="650"/>
                    </a:lnTo>
                    <a:lnTo>
                      <a:pt x="586" y="775"/>
                    </a:lnTo>
                    <a:lnTo>
                      <a:pt x="586" y="942"/>
                    </a:lnTo>
                    <a:lnTo>
                      <a:pt x="628" y="1047"/>
                    </a:lnTo>
                    <a:lnTo>
                      <a:pt x="628" y="1235"/>
                    </a:lnTo>
                    <a:lnTo>
                      <a:pt x="586" y="1298"/>
                    </a:lnTo>
                    <a:lnTo>
                      <a:pt x="649" y="1445"/>
                    </a:lnTo>
                    <a:lnTo>
                      <a:pt x="670" y="1549"/>
                    </a:lnTo>
                    <a:lnTo>
                      <a:pt x="628" y="1486"/>
                    </a:lnTo>
                    <a:lnTo>
                      <a:pt x="565" y="1403"/>
                    </a:lnTo>
                    <a:lnTo>
                      <a:pt x="523" y="1445"/>
                    </a:lnTo>
                    <a:lnTo>
                      <a:pt x="440" y="1507"/>
                    </a:lnTo>
                    <a:lnTo>
                      <a:pt x="335" y="1570"/>
                    </a:lnTo>
                    <a:lnTo>
                      <a:pt x="314" y="1675"/>
                    </a:lnTo>
                    <a:lnTo>
                      <a:pt x="335" y="1800"/>
                    </a:lnTo>
                    <a:lnTo>
                      <a:pt x="314" y="1905"/>
                    </a:lnTo>
                    <a:lnTo>
                      <a:pt x="335" y="2135"/>
                    </a:lnTo>
                    <a:lnTo>
                      <a:pt x="314" y="2198"/>
                    </a:lnTo>
                    <a:lnTo>
                      <a:pt x="272" y="2303"/>
                    </a:lnTo>
                    <a:lnTo>
                      <a:pt x="188" y="2323"/>
                    </a:lnTo>
                    <a:lnTo>
                      <a:pt x="188" y="2449"/>
                    </a:lnTo>
                    <a:lnTo>
                      <a:pt x="63" y="2554"/>
                    </a:lnTo>
                    <a:lnTo>
                      <a:pt x="42" y="2721"/>
                    </a:lnTo>
                    <a:lnTo>
                      <a:pt x="42" y="2763"/>
                    </a:lnTo>
                    <a:lnTo>
                      <a:pt x="0" y="2826"/>
                    </a:lnTo>
                    <a:lnTo>
                      <a:pt x="63" y="3035"/>
                    </a:lnTo>
                    <a:lnTo>
                      <a:pt x="126" y="3139"/>
                    </a:lnTo>
                    <a:lnTo>
                      <a:pt x="168" y="3119"/>
                    </a:lnTo>
                    <a:lnTo>
                      <a:pt x="251" y="3119"/>
                    </a:lnTo>
                    <a:lnTo>
                      <a:pt x="335" y="3056"/>
                    </a:lnTo>
                    <a:lnTo>
                      <a:pt x="377" y="3077"/>
                    </a:lnTo>
                    <a:lnTo>
                      <a:pt x="419" y="3223"/>
                    </a:lnTo>
                    <a:lnTo>
                      <a:pt x="523" y="3495"/>
                    </a:lnTo>
                    <a:lnTo>
                      <a:pt x="481" y="3558"/>
                    </a:lnTo>
                    <a:lnTo>
                      <a:pt x="440" y="3704"/>
                    </a:lnTo>
                    <a:lnTo>
                      <a:pt x="356" y="3851"/>
                    </a:lnTo>
                    <a:lnTo>
                      <a:pt x="356" y="4081"/>
                    </a:lnTo>
                    <a:lnTo>
                      <a:pt x="356" y="4269"/>
                    </a:lnTo>
                    <a:lnTo>
                      <a:pt x="440" y="4269"/>
                    </a:lnTo>
                    <a:lnTo>
                      <a:pt x="523" y="4311"/>
                    </a:lnTo>
                    <a:lnTo>
                      <a:pt x="628" y="4311"/>
                    </a:lnTo>
                    <a:lnTo>
                      <a:pt x="670" y="4269"/>
                    </a:lnTo>
                    <a:lnTo>
                      <a:pt x="774" y="4290"/>
                    </a:lnTo>
                    <a:lnTo>
                      <a:pt x="879" y="4269"/>
                    </a:lnTo>
                    <a:lnTo>
                      <a:pt x="963" y="4311"/>
                    </a:lnTo>
                    <a:lnTo>
                      <a:pt x="984" y="4227"/>
                    </a:lnTo>
                    <a:lnTo>
                      <a:pt x="963" y="4102"/>
                    </a:lnTo>
                    <a:lnTo>
                      <a:pt x="879" y="4060"/>
                    </a:lnTo>
                    <a:lnTo>
                      <a:pt x="858" y="3914"/>
                    </a:lnTo>
                    <a:lnTo>
                      <a:pt x="942" y="3809"/>
                    </a:lnTo>
                    <a:lnTo>
                      <a:pt x="963" y="3600"/>
                    </a:lnTo>
                    <a:lnTo>
                      <a:pt x="942" y="3432"/>
                    </a:lnTo>
                    <a:lnTo>
                      <a:pt x="879" y="3391"/>
                    </a:lnTo>
                    <a:lnTo>
                      <a:pt x="1004" y="3223"/>
                    </a:lnTo>
                    <a:lnTo>
                      <a:pt x="1046" y="3056"/>
                    </a:lnTo>
                    <a:lnTo>
                      <a:pt x="1004" y="2909"/>
                    </a:lnTo>
                    <a:lnTo>
                      <a:pt x="942" y="2826"/>
                    </a:lnTo>
                    <a:lnTo>
                      <a:pt x="942" y="2763"/>
                    </a:lnTo>
                    <a:lnTo>
                      <a:pt x="1067" y="2700"/>
                    </a:lnTo>
                    <a:lnTo>
                      <a:pt x="1088" y="2616"/>
                    </a:lnTo>
                    <a:lnTo>
                      <a:pt x="1214" y="2595"/>
                    </a:lnTo>
                    <a:lnTo>
                      <a:pt x="1318" y="2637"/>
                    </a:lnTo>
                    <a:lnTo>
                      <a:pt x="1318" y="2700"/>
                    </a:lnTo>
                    <a:lnTo>
                      <a:pt x="1381" y="2763"/>
                    </a:lnTo>
                    <a:lnTo>
                      <a:pt x="1381" y="2909"/>
                    </a:lnTo>
                    <a:lnTo>
                      <a:pt x="1276" y="3014"/>
                    </a:lnTo>
                    <a:lnTo>
                      <a:pt x="1276" y="3119"/>
                    </a:lnTo>
                    <a:lnTo>
                      <a:pt x="1318" y="3223"/>
                    </a:lnTo>
                    <a:lnTo>
                      <a:pt x="1402" y="3244"/>
                    </a:lnTo>
                    <a:lnTo>
                      <a:pt x="1486" y="3328"/>
                    </a:lnTo>
                    <a:lnTo>
                      <a:pt x="1611" y="3391"/>
                    </a:lnTo>
                    <a:lnTo>
                      <a:pt x="1632" y="3495"/>
                    </a:lnTo>
                    <a:lnTo>
                      <a:pt x="1590" y="3495"/>
                    </a:lnTo>
                    <a:lnTo>
                      <a:pt x="1569" y="3704"/>
                    </a:lnTo>
                    <a:lnTo>
                      <a:pt x="1590" y="3851"/>
                    </a:lnTo>
                    <a:lnTo>
                      <a:pt x="1674" y="3872"/>
                    </a:lnTo>
                    <a:lnTo>
                      <a:pt x="1737" y="3851"/>
                    </a:lnTo>
                    <a:lnTo>
                      <a:pt x="1883" y="3893"/>
                    </a:lnTo>
                    <a:lnTo>
                      <a:pt x="1946" y="3872"/>
                    </a:lnTo>
                    <a:lnTo>
                      <a:pt x="1946" y="3851"/>
                    </a:lnTo>
                    <a:lnTo>
                      <a:pt x="1925" y="3746"/>
                    </a:lnTo>
                    <a:lnTo>
                      <a:pt x="2030" y="3663"/>
                    </a:lnTo>
                    <a:lnTo>
                      <a:pt x="2113" y="3642"/>
                    </a:lnTo>
                    <a:lnTo>
                      <a:pt x="2260" y="3558"/>
                    </a:lnTo>
                    <a:lnTo>
                      <a:pt x="2427" y="3579"/>
                    </a:lnTo>
                    <a:lnTo>
                      <a:pt x="2511" y="3495"/>
                    </a:lnTo>
                    <a:lnTo>
                      <a:pt x="2532" y="3537"/>
                    </a:lnTo>
                    <a:lnTo>
                      <a:pt x="2616" y="3537"/>
                    </a:lnTo>
                    <a:lnTo>
                      <a:pt x="2657" y="3453"/>
                    </a:lnTo>
                    <a:lnTo>
                      <a:pt x="2657" y="3391"/>
                    </a:lnTo>
                    <a:lnTo>
                      <a:pt x="2511" y="3370"/>
                    </a:lnTo>
                    <a:lnTo>
                      <a:pt x="2448" y="3391"/>
                    </a:lnTo>
                    <a:lnTo>
                      <a:pt x="2281" y="3391"/>
                    </a:lnTo>
                    <a:lnTo>
                      <a:pt x="2281" y="3328"/>
                    </a:lnTo>
                    <a:lnTo>
                      <a:pt x="2239" y="3328"/>
                    </a:lnTo>
                    <a:lnTo>
                      <a:pt x="2239" y="3244"/>
                    </a:lnTo>
                    <a:lnTo>
                      <a:pt x="2197" y="3244"/>
                    </a:lnTo>
                    <a:lnTo>
                      <a:pt x="2134" y="3265"/>
                    </a:lnTo>
                    <a:lnTo>
                      <a:pt x="2134" y="3223"/>
                    </a:lnTo>
                    <a:lnTo>
                      <a:pt x="2030" y="3181"/>
                    </a:lnTo>
                    <a:lnTo>
                      <a:pt x="2009" y="3119"/>
                    </a:lnTo>
                    <a:lnTo>
                      <a:pt x="2051" y="3035"/>
                    </a:lnTo>
                    <a:lnTo>
                      <a:pt x="2092" y="2972"/>
                    </a:lnTo>
                    <a:lnTo>
                      <a:pt x="2134" y="3014"/>
                    </a:lnTo>
                    <a:lnTo>
                      <a:pt x="2134" y="3014"/>
                    </a:lnTo>
                    <a:lnTo>
                      <a:pt x="2113" y="2930"/>
                    </a:lnTo>
                    <a:lnTo>
                      <a:pt x="2155" y="2930"/>
                    </a:lnTo>
                    <a:lnTo>
                      <a:pt x="2197" y="2867"/>
                    </a:lnTo>
                    <a:lnTo>
                      <a:pt x="2134" y="2826"/>
                    </a:lnTo>
                    <a:lnTo>
                      <a:pt x="2051" y="2805"/>
                    </a:lnTo>
                    <a:lnTo>
                      <a:pt x="2092" y="2742"/>
                    </a:lnTo>
                    <a:lnTo>
                      <a:pt x="2051" y="2658"/>
                    </a:lnTo>
                    <a:lnTo>
                      <a:pt x="1988" y="2616"/>
                    </a:lnTo>
                    <a:lnTo>
                      <a:pt x="1904" y="2616"/>
                    </a:lnTo>
                    <a:lnTo>
                      <a:pt x="1883" y="2491"/>
                    </a:lnTo>
                    <a:lnTo>
                      <a:pt x="1716" y="2323"/>
                    </a:lnTo>
                    <a:lnTo>
                      <a:pt x="1611" y="2240"/>
                    </a:lnTo>
                    <a:lnTo>
                      <a:pt x="1569" y="2135"/>
                    </a:lnTo>
                    <a:lnTo>
                      <a:pt x="1569" y="2093"/>
                    </a:lnTo>
                    <a:lnTo>
                      <a:pt x="1611" y="2093"/>
                    </a:lnTo>
                    <a:lnTo>
                      <a:pt x="1632" y="2177"/>
                    </a:lnTo>
                    <a:lnTo>
                      <a:pt x="1737" y="2177"/>
                    </a:lnTo>
                    <a:lnTo>
                      <a:pt x="1841" y="2093"/>
                    </a:lnTo>
                    <a:lnTo>
                      <a:pt x="1883" y="2010"/>
                    </a:lnTo>
                    <a:lnTo>
                      <a:pt x="2092" y="1926"/>
                    </a:lnTo>
                    <a:lnTo>
                      <a:pt x="2260" y="1800"/>
                    </a:lnTo>
                    <a:lnTo>
                      <a:pt x="2344" y="1675"/>
                    </a:lnTo>
                    <a:lnTo>
                      <a:pt x="2448" y="1612"/>
                    </a:lnTo>
                    <a:lnTo>
                      <a:pt x="2448" y="1549"/>
                    </a:lnTo>
                    <a:lnTo>
                      <a:pt x="2574" y="1507"/>
                    </a:lnTo>
                    <a:lnTo>
                      <a:pt x="2678" y="1570"/>
                    </a:lnTo>
                    <a:lnTo>
                      <a:pt x="2762" y="1591"/>
                    </a:lnTo>
                    <a:lnTo>
                      <a:pt x="2867" y="1445"/>
                    </a:lnTo>
                    <a:lnTo>
                      <a:pt x="2867" y="1361"/>
                    </a:lnTo>
                    <a:lnTo>
                      <a:pt x="2741" y="1298"/>
                    </a:lnTo>
                    <a:lnTo>
                      <a:pt x="2469" y="1340"/>
                    </a:lnTo>
                    <a:lnTo>
                      <a:pt x="2364" y="1403"/>
                    </a:lnTo>
                    <a:lnTo>
                      <a:pt x="2197" y="1403"/>
                    </a:lnTo>
                    <a:lnTo>
                      <a:pt x="2113" y="1445"/>
                    </a:lnTo>
                    <a:lnTo>
                      <a:pt x="2009" y="1549"/>
                    </a:lnTo>
                    <a:lnTo>
                      <a:pt x="1820" y="1549"/>
                    </a:lnTo>
                    <a:lnTo>
                      <a:pt x="1716" y="1486"/>
                    </a:lnTo>
                    <a:lnTo>
                      <a:pt x="1611" y="1466"/>
                    </a:lnTo>
                    <a:lnTo>
                      <a:pt x="1507" y="1591"/>
                    </a:lnTo>
                    <a:lnTo>
                      <a:pt x="1423" y="1800"/>
                    </a:lnTo>
                    <a:lnTo>
                      <a:pt x="1297" y="1863"/>
                    </a:lnTo>
                    <a:lnTo>
                      <a:pt x="1193" y="1821"/>
                    </a:lnTo>
                    <a:lnTo>
                      <a:pt x="1172" y="1779"/>
                    </a:lnTo>
                    <a:lnTo>
                      <a:pt x="1004" y="1612"/>
                    </a:lnTo>
                    <a:lnTo>
                      <a:pt x="858" y="1486"/>
                    </a:lnTo>
                    <a:lnTo>
                      <a:pt x="774" y="1277"/>
                    </a:lnTo>
                    <a:lnTo>
                      <a:pt x="795" y="1047"/>
                    </a:lnTo>
                    <a:lnTo>
                      <a:pt x="879" y="838"/>
                    </a:lnTo>
                    <a:lnTo>
                      <a:pt x="984" y="733"/>
                    </a:lnTo>
                    <a:lnTo>
                      <a:pt x="1109" y="670"/>
                    </a:lnTo>
                    <a:lnTo>
                      <a:pt x="1276" y="754"/>
                    </a:lnTo>
                    <a:lnTo>
                      <a:pt x="1465" y="775"/>
                    </a:lnTo>
                    <a:lnTo>
                      <a:pt x="1674" y="670"/>
                    </a:lnTo>
                    <a:lnTo>
                      <a:pt x="1820" y="670"/>
                    </a:lnTo>
                    <a:lnTo>
                      <a:pt x="1883" y="754"/>
                    </a:lnTo>
                    <a:lnTo>
                      <a:pt x="1988" y="754"/>
                    </a:lnTo>
                    <a:lnTo>
                      <a:pt x="2051" y="712"/>
                    </a:lnTo>
                    <a:lnTo>
                      <a:pt x="2281" y="733"/>
                    </a:lnTo>
                    <a:lnTo>
                      <a:pt x="2427" y="733"/>
                    </a:lnTo>
                    <a:lnTo>
                      <a:pt x="2448" y="712"/>
                    </a:lnTo>
                    <a:lnTo>
                      <a:pt x="2574" y="712"/>
                    </a:lnTo>
                    <a:lnTo>
                      <a:pt x="2678" y="754"/>
                    </a:lnTo>
                    <a:lnTo>
                      <a:pt x="2720" y="817"/>
                    </a:lnTo>
                    <a:lnTo>
                      <a:pt x="2825" y="859"/>
                    </a:lnTo>
                    <a:lnTo>
                      <a:pt x="3264" y="754"/>
                    </a:lnTo>
                    <a:lnTo>
                      <a:pt x="3453" y="629"/>
                    </a:lnTo>
                    <a:lnTo>
                      <a:pt x="3494" y="524"/>
                    </a:lnTo>
                    <a:lnTo>
                      <a:pt x="3578" y="524"/>
                    </a:lnTo>
                    <a:lnTo>
                      <a:pt x="3620" y="440"/>
                    </a:lnTo>
                    <a:lnTo>
                      <a:pt x="3704" y="398"/>
                    </a:lnTo>
                    <a:lnTo>
                      <a:pt x="3766" y="294"/>
                    </a:lnTo>
                    <a:lnTo>
                      <a:pt x="3808" y="210"/>
                    </a:lnTo>
                    <a:lnTo>
                      <a:pt x="3871" y="147"/>
                    </a:lnTo>
                    <a:lnTo>
                      <a:pt x="3808" y="106"/>
                    </a:lnTo>
                    <a:lnTo>
                      <a:pt x="3787" y="43"/>
                    </a:lnTo>
                    <a:lnTo>
                      <a:pt x="3620" y="1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4" name="Google Shape;2638;p78"/>
              <p:cNvSpPr/>
              <p:nvPr/>
            </p:nvSpPr>
            <p:spPr>
              <a:xfrm>
                <a:off x="5587700" y="3253200"/>
                <a:ext cx="145450" cy="131325"/>
              </a:xfrm>
              <a:custGeom>
                <a:avLst/>
                <a:gdLst/>
                <a:ahLst/>
                <a:cxnLst/>
                <a:rect l="l" t="t" r="r" b="b"/>
                <a:pathLst>
                  <a:path w="5818" h="5253" extrusionOk="0">
                    <a:moveTo>
                      <a:pt x="922" y="1"/>
                    </a:moveTo>
                    <a:lnTo>
                      <a:pt x="775" y="22"/>
                    </a:lnTo>
                    <a:lnTo>
                      <a:pt x="712" y="84"/>
                    </a:lnTo>
                    <a:lnTo>
                      <a:pt x="566" y="189"/>
                    </a:lnTo>
                    <a:lnTo>
                      <a:pt x="482" y="210"/>
                    </a:lnTo>
                    <a:lnTo>
                      <a:pt x="398" y="294"/>
                    </a:lnTo>
                    <a:lnTo>
                      <a:pt x="252" y="294"/>
                    </a:lnTo>
                    <a:lnTo>
                      <a:pt x="147" y="356"/>
                    </a:lnTo>
                    <a:lnTo>
                      <a:pt x="189" y="440"/>
                    </a:lnTo>
                    <a:lnTo>
                      <a:pt x="168" y="524"/>
                    </a:lnTo>
                    <a:lnTo>
                      <a:pt x="43" y="608"/>
                    </a:lnTo>
                    <a:lnTo>
                      <a:pt x="1" y="670"/>
                    </a:lnTo>
                    <a:lnTo>
                      <a:pt x="147" y="712"/>
                    </a:lnTo>
                    <a:lnTo>
                      <a:pt x="252" y="649"/>
                    </a:lnTo>
                    <a:lnTo>
                      <a:pt x="273" y="608"/>
                    </a:lnTo>
                    <a:lnTo>
                      <a:pt x="315" y="670"/>
                    </a:lnTo>
                    <a:lnTo>
                      <a:pt x="503" y="754"/>
                    </a:lnTo>
                    <a:lnTo>
                      <a:pt x="566" y="859"/>
                    </a:lnTo>
                    <a:lnTo>
                      <a:pt x="524" y="921"/>
                    </a:lnTo>
                    <a:lnTo>
                      <a:pt x="566" y="1047"/>
                    </a:lnTo>
                    <a:lnTo>
                      <a:pt x="691" y="1131"/>
                    </a:lnTo>
                    <a:lnTo>
                      <a:pt x="796" y="1152"/>
                    </a:lnTo>
                    <a:lnTo>
                      <a:pt x="901" y="1131"/>
                    </a:lnTo>
                    <a:lnTo>
                      <a:pt x="984" y="1172"/>
                    </a:lnTo>
                    <a:lnTo>
                      <a:pt x="1026" y="1131"/>
                    </a:lnTo>
                    <a:lnTo>
                      <a:pt x="1110" y="1152"/>
                    </a:lnTo>
                    <a:lnTo>
                      <a:pt x="1298" y="1131"/>
                    </a:lnTo>
                    <a:lnTo>
                      <a:pt x="1340" y="1152"/>
                    </a:lnTo>
                    <a:lnTo>
                      <a:pt x="1424" y="1131"/>
                    </a:lnTo>
                    <a:lnTo>
                      <a:pt x="1361" y="1068"/>
                    </a:lnTo>
                    <a:lnTo>
                      <a:pt x="1654" y="1089"/>
                    </a:lnTo>
                    <a:lnTo>
                      <a:pt x="1717" y="1172"/>
                    </a:lnTo>
                    <a:lnTo>
                      <a:pt x="1675" y="1298"/>
                    </a:lnTo>
                    <a:lnTo>
                      <a:pt x="1633" y="1277"/>
                    </a:lnTo>
                    <a:lnTo>
                      <a:pt x="1549" y="1361"/>
                    </a:lnTo>
                    <a:lnTo>
                      <a:pt x="1507" y="1465"/>
                    </a:lnTo>
                    <a:lnTo>
                      <a:pt x="1445" y="1361"/>
                    </a:lnTo>
                    <a:lnTo>
                      <a:pt x="1256" y="1277"/>
                    </a:lnTo>
                    <a:lnTo>
                      <a:pt x="1194" y="1298"/>
                    </a:lnTo>
                    <a:lnTo>
                      <a:pt x="1131" y="1465"/>
                    </a:lnTo>
                    <a:lnTo>
                      <a:pt x="1026" y="1507"/>
                    </a:lnTo>
                    <a:lnTo>
                      <a:pt x="922" y="1465"/>
                    </a:lnTo>
                    <a:lnTo>
                      <a:pt x="817" y="1465"/>
                    </a:lnTo>
                    <a:lnTo>
                      <a:pt x="775" y="1403"/>
                    </a:lnTo>
                    <a:lnTo>
                      <a:pt x="629" y="1444"/>
                    </a:lnTo>
                    <a:lnTo>
                      <a:pt x="566" y="1507"/>
                    </a:lnTo>
                    <a:lnTo>
                      <a:pt x="608" y="1570"/>
                    </a:lnTo>
                    <a:lnTo>
                      <a:pt x="733" y="1591"/>
                    </a:lnTo>
                    <a:lnTo>
                      <a:pt x="838" y="1654"/>
                    </a:lnTo>
                    <a:lnTo>
                      <a:pt x="901" y="1779"/>
                    </a:lnTo>
                    <a:lnTo>
                      <a:pt x="942" y="1821"/>
                    </a:lnTo>
                    <a:lnTo>
                      <a:pt x="1005" y="1800"/>
                    </a:lnTo>
                    <a:lnTo>
                      <a:pt x="1026" y="1884"/>
                    </a:lnTo>
                    <a:lnTo>
                      <a:pt x="1026" y="1968"/>
                    </a:lnTo>
                    <a:lnTo>
                      <a:pt x="984" y="1988"/>
                    </a:lnTo>
                    <a:lnTo>
                      <a:pt x="942" y="2072"/>
                    </a:lnTo>
                    <a:lnTo>
                      <a:pt x="1047" y="2240"/>
                    </a:lnTo>
                    <a:lnTo>
                      <a:pt x="1152" y="2281"/>
                    </a:lnTo>
                    <a:lnTo>
                      <a:pt x="1256" y="2240"/>
                    </a:lnTo>
                    <a:lnTo>
                      <a:pt x="1403" y="2114"/>
                    </a:lnTo>
                    <a:lnTo>
                      <a:pt x="1361" y="2009"/>
                    </a:lnTo>
                    <a:lnTo>
                      <a:pt x="1466" y="1863"/>
                    </a:lnTo>
                    <a:lnTo>
                      <a:pt x="1507" y="1821"/>
                    </a:lnTo>
                    <a:lnTo>
                      <a:pt x="1528" y="1758"/>
                    </a:lnTo>
                    <a:lnTo>
                      <a:pt x="1570" y="1612"/>
                    </a:lnTo>
                    <a:lnTo>
                      <a:pt x="1633" y="1507"/>
                    </a:lnTo>
                    <a:lnTo>
                      <a:pt x="1633" y="1654"/>
                    </a:lnTo>
                    <a:lnTo>
                      <a:pt x="1549" y="1716"/>
                    </a:lnTo>
                    <a:lnTo>
                      <a:pt x="1612" y="1863"/>
                    </a:lnTo>
                    <a:lnTo>
                      <a:pt x="1654" y="1988"/>
                    </a:lnTo>
                    <a:lnTo>
                      <a:pt x="1717" y="2072"/>
                    </a:lnTo>
                    <a:lnTo>
                      <a:pt x="1738" y="2009"/>
                    </a:lnTo>
                    <a:lnTo>
                      <a:pt x="1779" y="2009"/>
                    </a:lnTo>
                    <a:lnTo>
                      <a:pt x="1842" y="2030"/>
                    </a:lnTo>
                    <a:lnTo>
                      <a:pt x="1842" y="2135"/>
                    </a:lnTo>
                    <a:lnTo>
                      <a:pt x="1884" y="2093"/>
                    </a:lnTo>
                    <a:lnTo>
                      <a:pt x="1947" y="2093"/>
                    </a:lnTo>
                    <a:lnTo>
                      <a:pt x="1968" y="2135"/>
                    </a:lnTo>
                    <a:lnTo>
                      <a:pt x="2051" y="2177"/>
                    </a:lnTo>
                    <a:lnTo>
                      <a:pt x="2156" y="2135"/>
                    </a:lnTo>
                    <a:lnTo>
                      <a:pt x="2240" y="2135"/>
                    </a:lnTo>
                    <a:lnTo>
                      <a:pt x="2240" y="2177"/>
                    </a:lnTo>
                    <a:lnTo>
                      <a:pt x="2093" y="2177"/>
                    </a:lnTo>
                    <a:lnTo>
                      <a:pt x="2093" y="2281"/>
                    </a:lnTo>
                    <a:lnTo>
                      <a:pt x="2240" y="2302"/>
                    </a:lnTo>
                    <a:lnTo>
                      <a:pt x="2240" y="2323"/>
                    </a:lnTo>
                    <a:lnTo>
                      <a:pt x="2261" y="2386"/>
                    </a:lnTo>
                    <a:lnTo>
                      <a:pt x="2407" y="2449"/>
                    </a:lnTo>
                    <a:lnTo>
                      <a:pt x="2575" y="2449"/>
                    </a:lnTo>
                    <a:lnTo>
                      <a:pt x="2930" y="2553"/>
                    </a:lnTo>
                    <a:lnTo>
                      <a:pt x="3286" y="2658"/>
                    </a:lnTo>
                    <a:lnTo>
                      <a:pt x="3391" y="2658"/>
                    </a:lnTo>
                    <a:lnTo>
                      <a:pt x="3537" y="2721"/>
                    </a:lnTo>
                    <a:lnTo>
                      <a:pt x="3558" y="2825"/>
                    </a:lnTo>
                    <a:lnTo>
                      <a:pt x="3725" y="2867"/>
                    </a:lnTo>
                    <a:lnTo>
                      <a:pt x="3830" y="2867"/>
                    </a:lnTo>
                    <a:lnTo>
                      <a:pt x="3914" y="2825"/>
                    </a:lnTo>
                    <a:lnTo>
                      <a:pt x="3914" y="2825"/>
                    </a:lnTo>
                    <a:lnTo>
                      <a:pt x="3830" y="2951"/>
                    </a:lnTo>
                    <a:lnTo>
                      <a:pt x="3851" y="2972"/>
                    </a:lnTo>
                    <a:lnTo>
                      <a:pt x="3935" y="2951"/>
                    </a:lnTo>
                    <a:lnTo>
                      <a:pt x="3955" y="3014"/>
                    </a:lnTo>
                    <a:lnTo>
                      <a:pt x="4081" y="2972"/>
                    </a:lnTo>
                    <a:lnTo>
                      <a:pt x="4018" y="3035"/>
                    </a:lnTo>
                    <a:lnTo>
                      <a:pt x="4060" y="3076"/>
                    </a:lnTo>
                    <a:lnTo>
                      <a:pt x="4039" y="3139"/>
                    </a:lnTo>
                    <a:lnTo>
                      <a:pt x="4081" y="3181"/>
                    </a:lnTo>
                    <a:lnTo>
                      <a:pt x="4186" y="3160"/>
                    </a:lnTo>
                    <a:lnTo>
                      <a:pt x="4081" y="3265"/>
                    </a:lnTo>
                    <a:lnTo>
                      <a:pt x="4081" y="3328"/>
                    </a:lnTo>
                    <a:lnTo>
                      <a:pt x="4227" y="3453"/>
                    </a:lnTo>
                    <a:lnTo>
                      <a:pt x="4186" y="3558"/>
                    </a:lnTo>
                    <a:lnTo>
                      <a:pt x="4227" y="3641"/>
                    </a:lnTo>
                    <a:lnTo>
                      <a:pt x="4332" y="3704"/>
                    </a:lnTo>
                    <a:lnTo>
                      <a:pt x="4479" y="3809"/>
                    </a:lnTo>
                    <a:lnTo>
                      <a:pt x="4499" y="3872"/>
                    </a:lnTo>
                    <a:lnTo>
                      <a:pt x="4374" y="3872"/>
                    </a:lnTo>
                    <a:lnTo>
                      <a:pt x="4353" y="3955"/>
                    </a:lnTo>
                    <a:lnTo>
                      <a:pt x="4437" y="4018"/>
                    </a:lnTo>
                    <a:lnTo>
                      <a:pt x="4541" y="4081"/>
                    </a:lnTo>
                    <a:lnTo>
                      <a:pt x="4667" y="4060"/>
                    </a:lnTo>
                    <a:lnTo>
                      <a:pt x="4751" y="4081"/>
                    </a:lnTo>
                    <a:lnTo>
                      <a:pt x="4688" y="4081"/>
                    </a:lnTo>
                    <a:lnTo>
                      <a:pt x="4562" y="4123"/>
                    </a:lnTo>
                    <a:lnTo>
                      <a:pt x="4499" y="4102"/>
                    </a:lnTo>
                    <a:lnTo>
                      <a:pt x="4458" y="4123"/>
                    </a:lnTo>
                    <a:lnTo>
                      <a:pt x="4499" y="4206"/>
                    </a:lnTo>
                    <a:lnTo>
                      <a:pt x="4583" y="4227"/>
                    </a:lnTo>
                    <a:lnTo>
                      <a:pt x="4562" y="4395"/>
                    </a:lnTo>
                    <a:lnTo>
                      <a:pt x="4541" y="4416"/>
                    </a:lnTo>
                    <a:lnTo>
                      <a:pt x="4541" y="4499"/>
                    </a:lnTo>
                    <a:lnTo>
                      <a:pt x="4499" y="4583"/>
                    </a:lnTo>
                    <a:lnTo>
                      <a:pt x="4458" y="4604"/>
                    </a:lnTo>
                    <a:lnTo>
                      <a:pt x="4541" y="4709"/>
                    </a:lnTo>
                    <a:lnTo>
                      <a:pt x="4667" y="4625"/>
                    </a:lnTo>
                    <a:lnTo>
                      <a:pt x="4709" y="4688"/>
                    </a:lnTo>
                    <a:lnTo>
                      <a:pt x="4792" y="4688"/>
                    </a:lnTo>
                    <a:lnTo>
                      <a:pt x="4897" y="4625"/>
                    </a:lnTo>
                    <a:lnTo>
                      <a:pt x="5064" y="4625"/>
                    </a:lnTo>
                    <a:lnTo>
                      <a:pt x="5127" y="4583"/>
                    </a:lnTo>
                    <a:lnTo>
                      <a:pt x="5169" y="4478"/>
                    </a:lnTo>
                    <a:lnTo>
                      <a:pt x="5169" y="4583"/>
                    </a:lnTo>
                    <a:lnTo>
                      <a:pt x="5106" y="4688"/>
                    </a:lnTo>
                    <a:lnTo>
                      <a:pt x="5127" y="4750"/>
                    </a:lnTo>
                    <a:lnTo>
                      <a:pt x="5190" y="4792"/>
                    </a:lnTo>
                    <a:lnTo>
                      <a:pt x="5316" y="4897"/>
                    </a:lnTo>
                    <a:lnTo>
                      <a:pt x="5295" y="4939"/>
                    </a:lnTo>
                    <a:lnTo>
                      <a:pt x="5336" y="5022"/>
                    </a:lnTo>
                    <a:lnTo>
                      <a:pt x="5504" y="5211"/>
                    </a:lnTo>
                    <a:lnTo>
                      <a:pt x="5629" y="5232"/>
                    </a:lnTo>
                    <a:lnTo>
                      <a:pt x="5692" y="5253"/>
                    </a:lnTo>
                    <a:lnTo>
                      <a:pt x="5713" y="3851"/>
                    </a:lnTo>
                    <a:lnTo>
                      <a:pt x="5713" y="3788"/>
                    </a:lnTo>
                    <a:lnTo>
                      <a:pt x="5713" y="3704"/>
                    </a:lnTo>
                    <a:lnTo>
                      <a:pt x="5734" y="3537"/>
                    </a:lnTo>
                    <a:lnTo>
                      <a:pt x="5818" y="1382"/>
                    </a:lnTo>
                    <a:lnTo>
                      <a:pt x="5713" y="1403"/>
                    </a:lnTo>
                    <a:lnTo>
                      <a:pt x="5629" y="1382"/>
                    </a:lnTo>
                    <a:lnTo>
                      <a:pt x="5629" y="1298"/>
                    </a:lnTo>
                    <a:lnTo>
                      <a:pt x="5650" y="1256"/>
                    </a:lnTo>
                    <a:lnTo>
                      <a:pt x="5546" y="1193"/>
                    </a:lnTo>
                    <a:lnTo>
                      <a:pt x="5441" y="1193"/>
                    </a:lnTo>
                    <a:lnTo>
                      <a:pt x="5316" y="1172"/>
                    </a:lnTo>
                    <a:lnTo>
                      <a:pt x="5232" y="1152"/>
                    </a:lnTo>
                    <a:lnTo>
                      <a:pt x="5169" y="1172"/>
                    </a:lnTo>
                    <a:lnTo>
                      <a:pt x="4813" y="1026"/>
                    </a:lnTo>
                    <a:lnTo>
                      <a:pt x="4667" y="984"/>
                    </a:lnTo>
                    <a:lnTo>
                      <a:pt x="4562" y="963"/>
                    </a:lnTo>
                    <a:lnTo>
                      <a:pt x="4458" y="880"/>
                    </a:lnTo>
                    <a:lnTo>
                      <a:pt x="4248" y="838"/>
                    </a:lnTo>
                    <a:lnTo>
                      <a:pt x="4060" y="754"/>
                    </a:lnTo>
                    <a:lnTo>
                      <a:pt x="3976" y="670"/>
                    </a:lnTo>
                    <a:lnTo>
                      <a:pt x="3830" y="649"/>
                    </a:lnTo>
                    <a:lnTo>
                      <a:pt x="3537" y="838"/>
                    </a:lnTo>
                    <a:lnTo>
                      <a:pt x="3537" y="880"/>
                    </a:lnTo>
                    <a:lnTo>
                      <a:pt x="3600" y="984"/>
                    </a:lnTo>
                    <a:lnTo>
                      <a:pt x="3558" y="1068"/>
                    </a:lnTo>
                    <a:lnTo>
                      <a:pt x="3391" y="1089"/>
                    </a:lnTo>
                    <a:lnTo>
                      <a:pt x="3286" y="1131"/>
                    </a:lnTo>
                    <a:lnTo>
                      <a:pt x="3223" y="1131"/>
                    </a:lnTo>
                    <a:lnTo>
                      <a:pt x="3181" y="1089"/>
                    </a:lnTo>
                    <a:lnTo>
                      <a:pt x="3119" y="1172"/>
                    </a:lnTo>
                    <a:lnTo>
                      <a:pt x="3119" y="1277"/>
                    </a:lnTo>
                    <a:lnTo>
                      <a:pt x="2993" y="1340"/>
                    </a:lnTo>
                    <a:lnTo>
                      <a:pt x="2888" y="1361"/>
                    </a:lnTo>
                    <a:lnTo>
                      <a:pt x="2805" y="1465"/>
                    </a:lnTo>
                    <a:lnTo>
                      <a:pt x="2805" y="1612"/>
                    </a:lnTo>
                    <a:lnTo>
                      <a:pt x="2763" y="1654"/>
                    </a:lnTo>
                    <a:lnTo>
                      <a:pt x="2700" y="1696"/>
                    </a:lnTo>
                    <a:lnTo>
                      <a:pt x="2658" y="1800"/>
                    </a:lnTo>
                    <a:lnTo>
                      <a:pt x="2554" y="1821"/>
                    </a:lnTo>
                    <a:lnTo>
                      <a:pt x="2449" y="1821"/>
                    </a:lnTo>
                    <a:lnTo>
                      <a:pt x="2386" y="1779"/>
                    </a:lnTo>
                    <a:lnTo>
                      <a:pt x="2261" y="1675"/>
                    </a:lnTo>
                    <a:lnTo>
                      <a:pt x="2240" y="1570"/>
                    </a:lnTo>
                    <a:lnTo>
                      <a:pt x="2177" y="1591"/>
                    </a:lnTo>
                    <a:lnTo>
                      <a:pt x="2156" y="1465"/>
                    </a:lnTo>
                    <a:lnTo>
                      <a:pt x="2156" y="1361"/>
                    </a:lnTo>
                    <a:lnTo>
                      <a:pt x="2072" y="1298"/>
                    </a:lnTo>
                    <a:lnTo>
                      <a:pt x="2031" y="1382"/>
                    </a:lnTo>
                    <a:lnTo>
                      <a:pt x="2051" y="1507"/>
                    </a:lnTo>
                    <a:lnTo>
                      <a:pt x="1989" y="1507"/>
                    </a:lnTo>
                    <a:lnTo>
                      <a:pt x="1926" y="1444"/>
                    </a:lnTo>
                    <a:lnTo>
                      <a:pt x="1863" y="1298"/>
                    </a:lnTo>
                    <a:lnTo>
                      <a:pt x="1842" y="1047"/>
                    </a:lnTo>
                    <a:lnTo>
                      <a:pt x="1821" y="880"/>
                    </a:lnTo>
                    <a:lnTo>
                      <a:pt x="1863" y="775"/>
                    </a:lnTo>
                    <a:lnTo>
                      <a:pt x="1947" y="670"/>
                    </a:lnTo>
                    <a:lnTo>
                      <a:pt x="1884" y="566"/>
                    </a:lnTo>
                    <a:lnTo>
                      <a:pt x="1821" y="503"/>
                    </a:lnTo>
                    <a:lnTo>
                      <a:pt x="1821" y="335"/>
                    </a:lnTo>
                    <a:lnTo>
                      <a:pt x="1842" y="294"/>
                    </a:lnTo>
                    <a:lnTo>
                      <a:pt x="1779" y="231"/>
                    </a:lnTo>
                    <a:lnTo>
                      <a:pt x="1612" y="210"/>
                    </a:lnTo>
                    <a:lnTo>
                      <a:pt x="1424" y="231"/>
                    </a:lnTo>
                    <a:lnTo>
                      <a:pt x="1235" y="105"/>
                    </a:lnTo>
                    <a:lnTo>
                      <a:pt x="922" y="1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5" name="Google Shape;2639;p78"/>
              <p:cNvSpPr/>
              <p:nvPr/>
            </p:nvSpPr>
            <p:spPr>
              <a:xfrm>
                <a:off x="5268100" y="3181025"/>
                <a:ext cx="143350" cy="129750"/>
              </a:xfrm>
              <a:custGeom>
                <a:avLst/>
                <a:gdLst/>
                <a:ahLst/>
                <a:cxnLst/>
                <a:rect l="l" t="t" r="r" b="b"/>
                <a:pathLst>
                  <a:path w="5734" h="5190" extrusionOk="0">
                    <a:moveTo>
                      <a:pt x="4060" y="0"/>
                    </a:moveTo>
                    <a:lnTo>
                      <a:pt x="3955" y="147"/>
                    </a:lnTo>
                    <a:lnTo>
                      <a:pt x="3955" y="209"/>
                    </a:lnTo>
                    <a:lnTo>
                      <a:pt x="3892" y="314"/>
                    </a:lnTo>
                    <a:lnTo>
                      <a:pt x="3892" y="398"/>
                    </a:lnTo>
                    <a:lnTo>
                      <a:pt x="3767" y="837"/>
                    </a:lnTo>
                    <a:lnTo>
                      <a:pt x="3579" y="1109"/>
                    </a:lnTo>
                    <a:lnTo>
                      <a:pt x="3516" y="1360"/>
                    </a:lnTo>
                    <a:lnTo>
                      <a:pt x="3265" y="1716"/>
                    </a:lnTo>
                    <a:lnTo>
                      <a:pt x="3307" y="1779"/>
                    </a:lnTo>
                    <a:lnTo>
                      <a:pt x="3014" y="1842"/>
                    </a:lnTo>
                    <a:lnTo>
                      <a:pt x="2783" y="1967"/>
                    </a:lnTo>
                    <a:lnTo>
                      <a:pt x="2637" y="1967"/>
                    </a:lnTo>
                    <a:lnTo>
                      <a:pt x="2595" y="1883"/>
                    </a:lnTo>
                    <a:lnTo>
                      <a:pt x="2470" y="1842"/>
                    </a:lnTo>
                    <a:lnTo>
                      <a:pt x="2177" y="1842"/>
                    </a:lnTo>
                    <a:lnTo>
                      <a:pt x="2093" y="1925"/>
                    </a:lnTo>
                    <a:lnTo>
                      <a:pt x="1758" y="2051"/>
                    </a:lnTo>
                    <a:lnTo>
                      <a:pt x="1444" y="2030"/>
                    </a:lnTo>
                    <a:lnTo>
                      <a:pt x="1361" y="2072"/>
                    </a:lnTo>
                    <a:lnTo>
                      <a:pt x="1235" y="2051"/>
                    </a:lnTo>
                    <a:lnTo>
                      <a:pt x="1214" y="2134"/>
                    </a:lnTo>
                    <a:lnTo>
                      <a:pt x="1047" y="2176"/>
                    </a:lnTo>
                    <a:lnTo>
                      <a:pt x="942" y="2155"/>
                    </a:lnTo>
                    <a:lnTo>
                      <a:pt x="921" y="2051"/>
                    </a:lnTo>
                    <a:lnTo>
                      <a:pt x="796" y="1946"/>
                    </a:lnTo>
                    <a:lnTo>
                      <a:pt x="754" y="1883"/>
                    </a:lnTo>
                    <a:lnTo>
                      <a:pt x="566" y="1758"/>
                    </a:lnTo>
                    <a:lnTo>
                      <a:pt x="440" y="1549"/>
                    </a:lnTo>
                    <a:lnTo>
                      <a:pt x="377" y="1570"/>
                    </a:lnTo>
                    <a:lnTo>
                      <a:pt x="314" y="1653"/>
                    </a:lnTo>
                    <a:lnTo>
                      <a:pt x="168" y="1842"/>
                    </a:lnTo>
                    <a:lnTo>
                      <a:pt x="84" y="1988"/>
                    </a:lnTo>
                    <a:lnTo>
                      <a:pt x="84" y="2072"/>
                    </a:lnTo>
                    <a:lnTo>
                      <a:pt x="105" y="2155"/>
                    </a:lnTo>
                    <a:lnTo>
                      <a:pt x="84" y="2239"/>
                    </a:lnTo>
                    <a:lnTo>
                      <a:pt x="1" y="2281"/>
                    </a:lnTo>
                    <a:lnTo>
                      <a:pt x="22" y="2490"/>
                    </a:lnTo>
                    <a:lnTo>
                      <a:pt x="210" y="2699"/>
                    </a:lnTo>
                    <a:lnTo>
                      <a:pt x="231" y="2804"/>
                    </a:lnTo>
                    <a:lnTo>
                      <a:pt x="189" y="2762"/>
                    </a:lnTo>
                    <a:lnTo>
                      <a:pt x="168" y="2804"/>
                    </a:lnTo>
                    <a:lnTo>
                      <a:pt x="210" y="2930"/>
                    </a:lnTo>
                    <a:lnTo>
                      <a:pt x="335" y="2971"/>
                    </a:lnTo>
                    <a:lnTo>
                      <a:pt x="419" y="2971"/>
                    </a:lnTo>
                    <a:lnTo>
                      <a:pt x="607" y="2909"/>
                    </a:lnTo>
                    <a:lnTo>
                      <a:pt x="733" y="2825"/>
                    </a:lnTo>
                    <a:lnTo>
                      <a:pt x="838" y="2867"/>
                    </a:lnTo>
                    <a:lnTo>
                      <a:pt x="733" y="2867"/>
                    </a:lnTo>
                    <a:lnTo>
                      <a:pt x="607" y="2971"/>
                    </a:lnTo>
                    <a:lnTo>
                      <a:pt x="398" y="3013"/>
                    </a:lnTo>
                    <a:lnTo>
                      <a:pt x="314" y="3097"/>
                    </a:lnTo>
                    <a:lnTo>
                      <a:pt x="210" y="3097"/>
                    </a:lnTo>
                    <a:lnTo>
                      <a:pt x="210" y="3139"/>
                    </a:lnTo>
                    <a:lnTo>
                      <a:pt x="335" y="3181"/>
                    </a:lnTo>
                    <a:lnTo>
                      <a:pt x="503" y="3243"/>
                    </a:lnTo>
                    <a:lnTo>
                      <a:pt x="649" y="3411"/>
                    </a:lnTo>
                    <a:lnTo>
                      <a:pt x="712" y="3515"/>
                    </a:lnTo>
                    <a:lnTo>
                      <a:pt x="733" y="3620"/>
                    </a:lnTo>
                    <a:lnTo>
                      <a:pt x="649" y="3746"/>
                    </a:lnTo>
                    <a:lnTo>
                      <a:pt x="566" y="3829"/>
                    </a:lnTo>
                    <a:lnTo>
                      <a:pt x="607" y="3871"/>
                    </a:lnTo>
                    <a:lnTo>
                      <a:pt x="712" y="3955"/>
                    </a:lnTo>
                    <a:lnTo>
                      <a:pt x="733" y="4227"/>
                    </a:lnTo>
                    <a:lnTo>
                      <a:pt x="733" y="4352"/>
                    </a:lnTo>
                    <a:lnTo>
                      <a:pt x="817" y="4499"/>
                    </a:lnTo>
                    <a:lnTo>
                      <a:pt x="858" y="4499"/>
                    </a:lnTo>
                    <a:lnTo>
                      <a:pt x="963" y="4436"/>
                    </a:lnTo>
                    <a:lnTo>
                      <a:pt x="1005" y="4499"/>
                    </a:lnTo>
                    <a:lnTo>
                      <a:pt x="1130" y="4499"/>
                    </a:lnTo>
                    <a:lnTo>
                      <a:pt x="1214" y="4541"/>
                    </a:lnTo>
                    <a:lnTo>
                      <a:pt x="1361" y="4541"/>
                    </a:lnTo>
                    <a:lnTo>
                      <a:pt x="1444" y="4457"/>
                    </a:lnTo>
                    <a:lnTo>
                      <a:pt x="1528" y="4499"/>
                    </a:lnTo>
                    <a:lnTo>
                      <a:pt x="1591" y="4457"/>
                    </a:lnTo>
                    <a:lnTo>
                      <a:pt x="1654" y="4352"/>
                    </a:lnTo>
                    <a:lnTo>
                      <a:pt x="1654" y="4290"/>
                    </a:lnTo>
                    <a:lnTo>
                      <a:pt x="1674" y="4373"/>
                    </a:lnTo>
                    <a:lnTo>
                      <a:pt x="1654" y="4478"/>
                    </a:lnTo>
                    <a:lnTo>
                      <a:pt x="1695" y="4603"/>
                    </a:lnTo>
                    <a:lnTo>
                      <a:pt x="1737" y="4792"/>
                    </a:lnTo>
                    <a:lnTo>
                      <a:pt x="1695" y="4896"/>
                    </a:lnTo>
                    <a:lnTo>
                      <a:pt x="1779" y="4896"/>
                    </a:lnTo>
                    <a:lnTo>
                      <a:pt x="1905" y="4750"/>
                    </a:lnTo>
                    <a:lnTo>
                      <a:pt x="1988" y="4708"/>
                    </a:lnTo>
                    <a:lnTo>
                      <a:pt x="2051" y="4771"/>
                    </a:lnTo>
                    <a:lnTo>
                      <a:pt x="2114" y="4750"/>
                    </a:lnTo>
                    <a:lnTo>
                      <a:pt x="2135" y="4687"/>
                    </a:lnTo>
                    <a:lnTo>
                      <a:pt x="2302" y="4687"/>
                    </a:lnTo>
                    <a:lnTo>
                      <a:pt x="2386" y="4583"/>
                    </a:lnTo>
                    <a:lnTo>
                      <a:pt x="2428" y="4583"/>
                    </a:lnTo>
                    <a:lnTo>
                      <a:pt x="2532" y="4645"/>
                    </a:lnTo>
                    <a:lnTo>
                      <a:pt x="2616" y="4583"/>
                    </a:lnTo>
                    <a:lnTo>
                      <a:pt x="2658" y="4645"/>
                    </a:lnTo>
                    <a:lnTo>
                      <a:pt x="2658" y="4750"/>
                    </a:lnTo>
                    <a:lnTo>
                      <a:pt x="2721" y="4792"/>
                    </a:lnTo>
                    <a:lnTo>
                      <a:pt x="2825" y="4813"/>
                    </a:lnTo>
                    <a:lnTo>
                      <a:pt x="2804" y="4750"/>
                    </a:lnTo>
                    <a:lnTo>
                      <a:pt x="2825" y="4666"/>
                    </a:lnTo>
                    <a:lnTo>
                      <a:pt x="2888" y="4750"/>
                    </a:lnTo>
                    <a:lnTo>
                      <a:pt x="2993" y="4771"/>
                    </a:lnTo>
                    <a:lnTo>
                      <a:pt x="3035" y="4750"/>
                    </a:lnTo>
                    <a:lnTo>
                      <a:pt x="3097" y="4813"/>
                    </a:lnTo>
                    <a:lnTo>
                      <a:pt x="3139" y="4792"/>
                    </a:lnTo>
                    <a:lnTo>
                      <a:pt x="3160" y="4855"/>
                    </a:lnTo>
                    <a:lnTo>
                      <a:pt x="3223" y="4917"/>
                    </a:lnTo>
                    <a:lnTo>
                      <a:pt x="3181" y="5022"/>
                    </a:lnTo>
                    <a:lnTo>
                      <a:pt x="3244" y="5189"/>
                    </a:lnTo>
                    <a:lnTo>
                      <a:pt x="3348" y="5168"/>
                    </a:lnTo>
                    <a:lnTo>
                      <a:pt x="3579" y="5064"/>
                    </a:lnTo>
                    <a:lnTo>
                      <a:pt x="3746" y="5022"/>
                    </a:lnTo>
                    <a:lnTo>
                      <a:pt x="3955" y="4896"/>
                    </a:lnTo>
                    <a:lnTo>
                      <a:pt x="4060" y="4666"/>
                    </a:lnTo>
                    <a:lnTo>
                      <a:pt x="4060" y="4583"/>
                    </a:lnTo>
                    <a:lnTo>
                      <a:pt x="4102" y="4457"/>
                    </a:lnTo>
                    <a:lnTo>
                      <a:pt x="4143" y="4478"/>
                    </a:lnTo>
                    <a:lnTo>
                      <a:pt x="4185" y="4478"/>
                    </a:lnTo>
                    <a:lnTo>
                      <a:pt x="4269" y="4290"/>
                    </a:lnTo>
                    <a:lnTo>
                      <a:pt x="4227" y="4269"/>
                    </a:lnTo>
                    <a:lnTo>
                      <a:pt x="4185" y="4227"/>
                    </a:lnTo>
                    <a:lnTo>
                      <a:pt x="4185" y="4164"/>
                    </a:lnTo>
                    <a:lnTo>
                      <a:pt x="4206" y="4185"/>
                    </a:lnTo>
                    <a:lnTo>
                      <a:pt x="4290" y="4227"/>
                    </a:lnTo>
                    <a:lnTo>
                      <a:pt x="4353" y="4143"/>
                    </a:lnTo>
                    <a:lnTo>
                      <a:pt x="4311" y="4059"/>
                    </a:lnTo>
                    <a:lnTo>
                      <a:pt x="4269" y="4059"/>
                    </a:lnTo>
                    <a:lnTo>
                      <a:pt x="4206" y="4039"/>
                    </a:lnTo>
                    <a:lnTo>
                      <a:pt x="4290" y="3976"/>
                    </a:lnTo>
                    <a:lnTo>
                      <a:pt x="4290" y="3871"/>
                    </a:lnTo>
                    <a:lnTo>
                      <a:pt x="4143" y="3871"/>
                    </a:lnTo>
                    <a:lnTo>
                      <a:pt x="4185" y="3808"/>
                    </a:lnTo>
                    <a:lnTo>
                      <a:pt x="4164" y="3746"/>
                    </a:lnTo>
                    <a:lnTo>
                      <a:pt x="4164" y="3746"/>
                    </a:lnTo>
                    <a:lnTo>
                      <a:pt x="4227" y="3767"/>
                    </a:lnTo>
                    <a:lnTo>
                      <a:pt x="4353" y="3725"/>
                    </a:lnTo>
                    <a:lnTo>
                      <a:pt x="4374" y="3620"/>
                    </a:lnTo>
                    <a:lnTo>
                      <a:pt x="4457" y="3515"/>
                    </a:lnTo>
                    <a:lnTo>
                      <a:pt x="4478" y="3390"/>
                    </a:lnTo>
                    <a:lnTo>
                      <a:pt x="4457" y="3306"/>
                    </a:lnTo>
                    <a:lnTo>
                      <a:pt x="4499" y="3348"/>
                    </a:lnTo>
                    <a:lnTo>
                      <a:pt x="4562" y="3453"/>
                    </a:lnTo>
                    <a:lnTo>
                      <a:pt x="4625" y="3348"/>
                    </a:lnTo>
                    <a:lnTo>
                      <a:pt x="4708" y="3243"/>
                    </a:lnTo>
                    <a:lnTo>
                      <a:pt x="4667" y="3097"/>
                    </a:lnTo>
                    <a:lnTo>
                      <a:pt x="4813" y="2971"/>
                    </a:lnTo>
                    <a:lnTo>
                      <a:pt x="4834" y="2783"/>
                    </a:lnTo>
                    <a:lnTo>
                      <a:pt x="4897" y="2699"/>
                    </a:lnTo>
                    <a:lnTo>
                      <a:pt x="4918" y="2469"/>
                    </a:lnTo>
                    <a:lnTo>
                      <a:pt x="4980" y="2406"/>
                    </a:lnTo>
                    <a:lnTo>
                      <a:pt x="4980" y="2344"/>
                    </a:lnTo>
                    <a:lnTo>
                      <a:pt x="5106" y="2197"/>
                    </a:lnTo>
                    <a:lnTo>
                      <a:pt x="5148" y="2281"/>
                    </a:lnTo>
                    <a:lnTo>
                      <a:pt x="5190" y="2239"/>
                    </a:lnTo>
                    <a:lnTo>
                      <a:pt x="5148" y="2072"/>
                    </a:lnTo>
                    <a:lnTo>
                      <a:pt x="5148" y="2072"/>
                    </a:lnTo>
                    <a:lnTo>
                      <a:pt x="5336" y="2260"/>
                    </a:lnTo>
                    <a:lnTo>
                      <a:pt x="5462" y="2260"/>
                    </a:lnTo>
                    <a:lnTo>
                      <a:pt x="5545" y="2197"/>
                    </a:lnTo>
                    <a:lnTo>
                      <a:pt x="5629" y="2239"/>
                    </a:lnTo>
                    <a:lnTo>
                      <a:pt x="5713" y="2197"/>
                    </a:lnTo>
                    <a:lnTo>
                      <a:pt x="5734" y="2093"/>
                    </a:lnTo>
                    <a:lnTo>
                      <a:pt x="5629" y="2072"/>
                    </a:lnTo>
                    <a:lnTo>
                      <a:pt x="5608" y="2030"/>
                    </a:lnTo>
                    <a:lnTo>
                      <a:pt x="5503" y="1883"/>
                    </a:lnTo>
                    <a:lnTo>
                      <a:pt x="5420" y="1883"/>
                    </a:lnTo>
                    <a:lnTo>
                      <a:pt x="5190" y="1674"/>
                    </a:lnTo>
                    <a:lnTo>
                      <a:pt x="5106" y="1632"/>
                    </a:lnTo>
                    <a:lnTo>
                      <a:pt x="5085" y="1528"/>
                    </a:lnTo>
                    <a:lnTo>
                      <a:pt x="5022" y="1465"/>
                    </a:lnTo>
                    <a:lnTo>
                      <a:pt x="5043" y="1423"/>
                    </a:lnTo>
                    <a:lnTo>
                      <a:pt x="5190" y="1360"/>
                    </a:lnTo>
                    <a:lnTo>
                      <a:pt x="5231" y="1256"/>
                    </a:lnTo>
                    <a:lnTo>
                      <a:pt x="5148" y="1193"/>
                    </a:lnTo>
                    <a:lnTo>
                      <a:pt x="4980" y="1005"/>
                    </a:lnTo>
                    <a:lnTo>
                      <a:pt x="4918" y="879"/>
                    </a:lnTo>
                    <a:lnTo>
                      <a:pt x="4834" y="795"/>
                    </a:lnTo>
                    <a:lnTo>
                      <a:pt x="4876" y="712"/>
                    </a:lnTo>
                    <a:lnTo>
                      <a:pt x="4918" y="691"/>
                    </a:lnTo>
                    <a:lnTo>
                      <a:pt x="4918" y="628"/>
                    </a:lnTo>
                    <a:lnTo>
                      <a:pt x="4876" y="607"/>
                    </a:lnTo>
                    <a:lnTo>
                      <a:pt x="4750" y="482"/>
                    </a:lnTo>
                    <a:lnTo>
                      <a:pt x="4813" y="461"/>
                    </a:lnTo>
                    <a:lnTo>
                      <a:pt x="4939" y="482"/>
                    </a:lnTo>
                    <a:lnTo>
                      <a:pt x="5085" y="461"/>
                    </a:lnTo>
                    <a:lnTo>
                      <a:pt x="4980" y="314"/>
                    </a:lnTo>
                    <a:lnTo>
                      <a:pt x="4834" y="272"/>
                    </a:lnTo>
                    <a:lnTo>
                      <a:pt x="4897" y="209"/>
                    </a:lnTo>
                    <a:lnTo>
                      <a:pt x="4876" y="168"/>
                    </a:lnTo>
                    <a:lnTo>
                      <a:pt x="4939" y="147"/>
                    </a:lnTo>
                    <a:lnTo>
                      <a:pt x="4939" y="105"/>
                    </a:lnTo>
                    <a:lnTo>
                      <a:pt x="4813" y="84"/>
                    </a:lnTo>
                    <a:lnTo>
                      <a:pt x="4667" y="84"/>
                    </a:lnTo>
                    <a:lnTo>
                      <a:pt x="4604" y="42"/>
                    </a:lnTo>
                    <a:lnTo>
                      <a:pt x="4164" y="42"/>
                    </a:lnTo>
                    <a:lnTo>
                      <a:pt x="4060" y="0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6" name="Google Shape;2640;p78"/>
              <p:cNvSpPr/>
              <p:nvPr/>
            </p:nvSpPr>
            <p:spPr>
              <a:xfrm>
                <a:off x="5068275" y="3161675"/>
                <a:ext cx="431050" cy="221800"/>
              </a:xfrm>
              <a:custGeom>
                <a:avLst/>
                <a:gdLst/>
                <a:ahLst/>
                <a:cxnLst/>
                <a:rect l="l" t="t" r="r" b="b"/>
                <a:pathLst>
                  <a:path w="17242" h="8872" extrusionOk="0">
                    <a:moveTo>
                      <a:pt x="16991" y="8202"/>
                    </a:moveTo>
                    <a:lnTo>
                      <a:pt x="16886" y="8265"/>
                    </a:lnTo>
                    <a:lnTo>
                      <a:pt x="16928" y="8286"/>
                    </a:lnTo>
                    <a:lnTo>
                      <a:pt x="16907" y="8307"/>
                    </a:lnTo>
                    <a:cubicBezTo>
                      <a:pt x="16886" y="8307"/>
                      <a:pt x="16823" y="8349"/>
                      <a:pt x="16802" y="8349"/>
                    </a:cubicBezTo>
                    <a:lnTo>
                      <a:pt x="16802" y="8307"/>
                    </a:lnTo>
                    <a:lnTo>
                      <a:pt x="16782" y="8349"/>
                    </a:lnTo>
                    <a:cubicBezTo>
                      <a:pt x="16677" y="8370"/>
                      <a:pt x="16572" y="8370"/>
                      <a:pt x="16489" y="8390"/>
                    </a:cubicBezTo>
                    <a:lnTo>
                      <a:pt x="16593" y="8286"/>
                    </a:lnTo>
                    <a:lnTo>
                      <a:pt x="16551" y="8265"/>
                    </a:lnTo>
                    <a:lnTo>
                      <a:pt x="16468" y="8307"/>
                    </a:lnTo>
                    <a:lnTo>
                      <a:pt x="16384" y="8307"/>
                    </a:lnTo>
                    <a:lnTo>
                      <a:pt x="16342" y="8349"/>
                    </a:lnTo>
                    <a:lnTo>
                      <a:pt x="16363" y="8390"/>
                    </a:lnTo>
                    <a:lnTo>
                      <a:pt x="16300" y="8453"/>
                    </a:lnTo>
                    <a:lnTo>
                      <a:pt x="16196" y="8453"/>
                    </a:lnTo>
                    <a:lnTo>
                      <a:pt x="16258" y="8495"/>
                    </a:lnTo>
                    <a:lnTo>
                      <a:pt x="16384" y="8474"/>
                    </a:lnTo>
                    <a:lnTo>
                      <a:pt x="16447" y="8411"/>
                    </a:lnTo>
                    <a:cubicBezTo>
                      <a:pt x="16489" y="8411"/>
                      <a:pt x="16551" y="8411"/>
                      <a:pt x="16614" y="8390"/>
                    </a:cubicBezTo>
                    <a:lnTo>
                      <a:pt x="16614" y="8390"/>
                    </a:lnTo>
                    <a:lnTo>
                      <a:pt x="16593" y="8411"/>
                    </a:lnTo>
                    <a:lnTo>
                      <a:pt x="16677" y="8411"/>
                    </a:lnTo>
                    <a:lnTo>
                      <a:pt x="16719" y="8474"/>
                    </a:lnTo>
                    <a:lnTo>
                      <a:pt x="16802" y="8370"/>
                    </a:lnTo>
                    <a:cubicBezTo>
                      <a:pt x="16823" y="8370"/>
                      <a:pt x="16886" y="8349"/>
                      <a:pt x="16907" y="8349"/>
                    </a:cubicBezTo>
                    <a:lnTo>
                      <a:pt x="16907" y="8370"/>
                    </a:lnTo>
                    <a:lnTo>
                      <a:pt x="17012" y="8390"/>
                    </a:lnTo>
                    <a:lnTo>
                      <a:pt x="17200" y="8307"/>
                    </a:lnTo>
                    <a:lnTo>
                      <a:pt x="17242" y="8244"/>
                    </a:lnTo>
                    <a:lnTo>
                      <a:pt x="17200" y="8202"/>
                    </a:lnTo>
                    <a:lnTo>
                      <a:pt x="17033" y="8244"/>
                    </a:lnTo>
                    <a:lnTo>
                      <a:pt x="16991" y="8202"/>
                    </a:lnTo>
                    <a:close/>
                    <a:moveTo>
                      <a:pt x="16070" y="8411"/>
                    </a:moveTo>
                    <a:lnTo>
                      <a:pt x="16007" y="8443"/>
                    </a:lnTo>
                    <a:lnTo>
                      <a:pt x="16007" y="8443"/>
                    </a:lnTo>
                    <a:cubicBezTo>
                      <a:pt x="16026" y="8475"/>
                      <a:pt x="16037" y="8501"/>
                      <a:pt x="16036" y="8525"/>
                    </a:cubicBezTo>
                    <a:lnTo>
                      <a:pt x="16036" y="8525"/>
                    </a:lnTo>
                    <a:lnTo>
                      <a:pt x="16049" y="8474"/>
                    </a:lnTo>
                    <a:lnTo>
                      <a:pt x="16133" y="8453"/>
                    </a:lnTo>
                    <a:lnTo>
                      <a:pt x="16196" y="8453"/>
                    </a:lnTo>
                    <a:lnTo>
                      <a:pt x="16237" y="8411"/>
                    </a:lnTo>
                    <a:close/>
                    <a:moveTo>
                      <a:pt x="16036" y="8525"/>
                    </a:moveTo>
                    <a:lnTo>
                      <a:pt x="16028" y="8558"/>
                    </a:lnTo>
                    <a:cubicBezTo>
                      <a:pt x="16034" y="8547"/>
                      <a:pt x="16036" y="8536"/>
                      <a:pt x="16036" y="8525"/>
                    </a:cubicBezTo>
                    <a:close/>
                    <a:moveTo>
                      <a:pt x="105" y="0"/>
                    </a:moveTo>
                    <a:lnTo>
                      <a:pt x="22" y="42"/>
                    </a:lnTo>
                    <a:lnTo>
                      <a:pt x="1" y="105"/>
                    </a:lnTo>
                    <a:lnTo>
                      <a:pt x="22" y="251"/>
                    </a:lnTo>
                    <a:lnTo>
                      <a:pt x="168" y="565"/>
                    </a:lnTo>
                    <a:lnTo>
                      <a:pt x="252" y="628"/>
                    </a:lnTo>
                    <a:lnTo>
                      <a:pt x="524" y="879"/>
                    </a:lnTo>
                    <a:lnTo>
                      <a:pt x="587" y="879"/>
                    </a:lnTo>
                    <a:lnTo>
                      <a:pt x="754" y="1067"/>
                    </a:lnTo>
                    <a:lnTo>
                      <a:pt x="838" y="1088"/>
                    </a:lnTo>
                    <a:lnTo>
                      <a:pt x="900" y="1067"/>
                    </a:lnTo>
                    <a:lnTo>
                      <a:pt x="1089" y="1214"/>
                    </a:lnTo>
                    <a:lnTo>
                      <a:pt x="1298" y="1528"/>
                    </a:lnTo>
                    <a:lnTo>
                      <a:pt x="1507" y="1716"/>
                    </a:lnTo>
                    <a:lnTo>
                      <a:pt x="1570" y="1716"/>
                    </a:lnTo>
                    <a:lnTo>
                      <a:pt x="1570" y="1883"/>
                    </a:lnTo>
                    <a:lnTo>
                      <a:pt x="1612" y="1925"/>
                    </a:lnTo>
                    <a:lnTo>
                      <a:pt x="1633" y="2092"/>
                    </a:lnTo>
                    <a:lnTo>
                      <a:pt x="1716" y="2155"/>
                    </a:lnTo>
                    <a:lnTo>
                      <a:pt x="1842" y="2155"/>
                    </a:lnTo>
                    <a:lnTo>
                      <a:pt x="2009" y="2344"/>
                    </a:lnTo>
                    <a:lnTo>
                      <a:pt x="2093" y="2406"/>
                    </a:lnTo>
                    <a:lnTo>
                      <a:pt x="2156" y="2406"/>
                    </a:lnTo>
                    <a:lnTo>
                      <a:pt x="2198" y="2448"/>
                    </a:lnTo>
                    <a:lnTo>
                      <a:pt x="2135" y="2532"/>
                    </a:lnTo>
                    <a:lnTo>
                      <a:pt x="2219" y="2616"/>
                    </a:lnTo>
                    <a:lnTo>
                      <a:pt x="2261" y="2762"/>
                    </a:lnTo>
                    <a:lnTo>
                      <a:pt x="2261" y="2783"/>
                    </a:lnTo>
                    <a:lnTo>
                      <a:pt x="2365" y="3097"/>
                    </a:lnTo>
                    <a:lnTo>
                      <a:pt x="2428" y="3264"/>
                    </a:lnTo>
                    <a:lnTo>
                      <a:pt x="2574" y="3306"/>
                    </a:lnTo>
                    <a:lnTo>
                      <a:pt x="2763" y="3411"/>
                    </a:lnTo>
                    <a:lnTo>
                      <a:pt x="2763" y="3515"/>
                    </a:lnTo>
                    <a:lnTo>
                      <a:pt x="2888" y="3787"/>
                    </a:lnTo>
                    <a:lnTo>
                      <a:pt x="3035" y="3892"/>
                    </a:lnTo>
                    <a:lnTo>
                      <a:pt x="3056" y="4185"/>
                    </a:lnTo>
                    <a:lnTo>
                      <a:pt x="3265" y="4561"/>
                    </a:lnTo>
                    <a:lnTo>
                      <a:pt x="3265" y="4729"/>
                    </a:lnTo>
                    <a:lnTo>
                      <a:pt x="3307" y="4875"/>
                    </a:lnTo>
                    <a:lnTo>
                      <a:pt x="3516" y="5043"/>
                    </a:lnTo>
                    <a:lnTo>
                      <a:pt x="3725" y="5294"/>
                    </a:lnTo>
                    <a:lnTo>
                      <a:pt x="3788" y="5440"/>
                    </a:lnTo>
                    <a:lnTo>
                      <a:pt x="3934" y="5461"/>
                    </a:lnTo>
                    <a:lnTo>
                      <a:pt x="3997" y="5545"/>
                    </a:lnTo>
                    <a:lnTo>
                      <a:pt x="4123" y="5608"/>
                    </a:lnTo>
                    <a:lnTo>
                      <a:pt x="4144" y="5775"/>
                    </a:lnTo>
                    <a:lnTo>
                      <a:pt x="4290" y="5859"/>
                    </a:lnTo>
                    <a:lnTo>
                      <a:pt x="4437" y="6005"/>
                    </a:lnTo>
                    <a:lnTo>
                      <a:pt x="4709" y="6173"/>
                    </a:lnTo>
                    <a:lnTo>
                      <a:pt x="4750" y="6298"/>
                    </a:lnTo>
                    <a:lnTo>
                      <a:pt x="4918" y="6361"/>
                    </a:lnTo>
                    <a:lnTo>
                      <a:pt x="5253" y="6633"/>
                    </a:lnTo>
                    <a:lnTo>
                      <a:pt x="5274" y="6779"/>
                    </a:lnTo>
                    <a:lnTo>
                      <a:pt x="5357" y="6800"/>
                    </a:lnTo>
                    <a:lnTo>
                      <a:pt x="5441" y="6926"/>
                    </a:lnTo>
                    <a:lnTo>
                      <a:pt x="5483" y="6884"/>
                    </a:lnTo>
                    <a:lnTo>
                      <a:pt x="5483" y="6779"/>
                    </a:lnTo>
                    <a:lnTo>
                      <a:pt x="5462" y="6717"/>
                    </a:lnTo>
                    <a:lnTo>
                      <a:pt x="5462" y="6675"/>
                    </a:lnTo>
                    <a:lnTo>
                      <a:pt x="5566" y="6696"/>
                    </a:lnTo>
                    <a:lnTo>
                      <a:pt x="5797" y="6905"/>
                    </a:lnTo>
                    <a:lnTo>
                      <a:pt x="5859" y="6884"/>
                    </a:lnTo>
                    <a:lnTo>
                      <a:pt x="5859" y="6717"/>
                    </a:lnTo>
                    <a:lnTo>
                      <a:pt x="5901" y="6633"/>
                    </a:lnTo>
                    <a:lnTo>
                      <a:pt x="5985" y="6675"/>
                    </a:lnTo>
                    <a:cubicBezTo>
                      <a:pt x="5985" y="6696"/>
                      <a:pt x="6006" y="6696"/>
                      <a:pt x="6006" y="6717"/>
                    </a:cubicBezTo>
                    <a:lnTo>
                      <a:pt x="6090" y="6842"/>
                    </a:lnTo>
                    <a:lnTo>
                      <a:pt x="6110" y="6842"/>
                    </a:lnTo>
                    <a:cubicBezTo>
                      <a:pt x="6173" y="6905"/>
                      <a:pt x="6215" y="6989"/>
                      <a:pt x="6278" y="7030"/>
                    </a:cubicBezTo>
                    <a:lnTo>
                      <a:pt x="6236" y="7051"/>
                    </a:lnTo>
                    <a:lnTo>
                      <a:pt x="6236" y="7198"/>
                    </a:lnTo>
                    <a:lnTo>
                      <a:pt x="6194" y="7323"/>
                    </a:lnTo>
                    <a:lnTo>
                      <a:pt x="6069" y="7344"/>
                    </a:lnTo>
                    <a:lnTo>
                      <a:pt x="6069" y="7449"/>
                    </a:lnTo>
                    <a:lnTo>
                      <a:pt x="5985" y="7470"/>
                    </a:lnTo>
                    <a:lnTo>
                      <a:pt x="5922" y="7428"/>
                    </a:lnTo>
                    <a:lnTo>
                      <a:pt x="5880" y="7428"/>
                    </a:lnTo>
                    <a:lnTo>
                      <a:pt x="5880" y="7512"/>
                    </a:lnTo>
                    <a:lnTo>
                      <a:pt x="5964" y="7554"/>
                    </a:lnTo>
                    <a:lnTo>
                      <a:pt x="6194" y="7554"/>
                    </a:lnTo>
                    <a:lnTo>
                      <a:pt x="6320" y="7512"/>
                    </a:lnTo>
                    <a:lnTo>
                      <a:pt x="6382" y="7616"/>
                    </a:lnTo>
                    <a:lnTo>
                      <a:pt x="6445" y="7658"/>
                    </a:lnTo>
                    <a:lnTo>
                      <a:pt x="6529" y="7637"/>
                    </a:lnTo>
                    <a:lnTo>
                      <a:pt x="6613" y="7637"/>
                    </a:lnTo>
                    <a:lnTo>
                      <a:pt x="6550" y="7679"/>
                    </a:lnTo>
                    <a:lnTo>
                      <a:pt x="6466" y="7826"/>
                    </a:lnTo>
                    <a:lnTo>
                      <a:pt x="6529" y="7867"/>
                    </a:lnTo>
                    <a:lnTo>
                      <a:pt x="6696" y="7888"/>
                    </a:lnTo>
                    <a:lnTo>
                      <a:pt x="6822" y="7951"/>
                    </a:lnTo>
                    <a:lnTo>
                      <a:pt x="6926" y="7888"/>
                    </a:lnTo>
                    <a:lnTo>
                      <a:pt x="6989" y="7951"/>
                    </a:lnTo>
                    <a:lnTo>
                      <a:pt x="7178" y="7951"/>
                    </a:lnTo>
                    <a:lnTo>
                      <a:pt x="7366" y="8077"/>
                    </a:lnTo>
                    <a:lnTo>
                      <a:pt x="7638" y="8160"/>
                    </a:lnTo>
                    <a:lnTo>
                      <a:pt x="7743" y="8035"/>
                    </a:lnTo>
                    <a:lnTo>
                      <a:pt x="7805" y="8035"/>
                    </a:lnTo>
                    <a:lnTo>
                      <a:pt x="7889" y="8139"/>
                    </a:lnTo>
                    <a:lnTo>
                      <a:pt x="7994" y="8160"/>
                    </a:lnTo>
                    <a:lnTo>
                      <a:pt x="8077" y="8077"/>
                    </a:lnTo>
                    <a:lnTo>
                      <a:pt x="8140" y="8077"/>
                    </a:lnTo>
                    <a:lnTo>
                      <a:pt x="8287" y="8181"/>
                    </a:lnTo>
                    <a:lnTo>
                      <a:pt x="8454" y="8181"/>
                    </a:lnTo>
                    <a:lnTo>
                      <a:pt x="8747" y="8370"/>
                    </a:lnTo>
                    <a:lnTo>
                      <a:pt x="9061" y="8474"/>
                    </a:lnTo>
                    <a:lnTo>
                      <a:pt x="9186" y="8390"/>
                    </a:lnTo>
                    <a:lnTo>
                      <a:pt x="9395" y="8390"/>
                    </a:lnTo>
                    <a:lnTo>
                      <a:pt x="9521" y="8495"/>
                    </a:lnTo>
                    <a:lnTo>
                      <a:pt x="9647" y="8390"/>
                    </a:lnTo>
                    <a:lnTo>
                      <a:pt x="9793" y="8411"/>
                    </a:lnTo>
                    <a:lnTo>
                      <a:pt x="9960" y="8495"/>
                    </a:lnTo>
                    <a:lnTo>
                      <a:pt x="10149" y="8495"/>
                    </a:lnTo>
                    <a:lnTo>
                      <a:pt x="10295" y="8411"/>
                    </a:lnTo>
                    <a:lnTo>
                      <a:pt x="10379" y="8411"/>
                    </a:lnTo>
                    <a:lnTo>
                      <a:pt x="10483" y="8516"/>
                    </a:lnTo>
                    <a:lnTo>
                      <a:pt x="10609" y="8558"/>
                    </a:lnTo>
                    <a:lnTo>
                      <a:pt x="10776" y="8683"/>
                    </a:lnTo>
                    <a:lnTo>
                      <a:pt x="10902" y="8662"/>
                    </a:lnTo>
                    <a:lnTo>
                      <a:pt x="10986" y="8725"/>
                    </a:lnTo>
                    <a:lnTo>
                      <a:pt x="11048" y="8704"/>
                    </a:lnTo>
                    <a:lnTo>
                      <a:pt x="11028" y="8516"/>
                    </a:lnTo>
                    <a:lnTo>
                      <a:pt x="10965" y="8474"/>
                    </a:lnTo>
                    <a:lnTo>
                      <a:pt x="11007" y="8453"/>
                    </a:lnTo>
                    <a:cubicBezTo>
                      <a:pt x="11132" y="8453"/>
                      <a:pt x="11237" y="8474"/>
                      <a:pt x="11341" y="8495"/>
                    </a:cubicBezTo>
                    <a:lnTo>
                      <a:pt x="11467" y="8579"/>
                    </a:lnTo>
                    <a:lnTo>
                      <a:pt x="11488" y="8662"/>
                    </a:lnTo>
                    <a:lnTo>
                      <a:pt x="11551" y="8579"/>
                    </a:lnTo>
                    <a:lnTo>
                      <a:pt x="11634" y="8516"/>
                    </a:lnTo>
                    <a:cubicBezTo>
                      <a:pt x="11697" y="8579"/>
                      <a:pt x="11781" y="8600"/>
                      <a:pt x="11864" y="8621"/>
                    </a:cubicBezTo>
                    <a:lnTo>
                      <a:pt x="11844" y="8662"/>
                    </a:lnTo>
                    <a:lnTo>
                      <a:pt x="11864" y="8704"/>
                    </a:lnTo>
                    <a:lnTo>
                      <a:pt x="12053" y="8767"/>
                    </a:lnTo>
                    <a:lnTo>
                      <a:pt x="12157" y="8704"/>
                    </a:lnTo>
                    <a:lnTo>
                      <a:pt x="12220" y="8725"/>
                    </a:lnTo>
                    <a:lnTo>
                      <a:pt x="12220" y="8704"/>
                    </a:lnTo>
                    <a:cubicBezTo>
                      <a:pt x="12262" y="8725"/>
                      <a:pt x="12304" y="8725"/>
                      <a:pt x="12325" y="8767"/>
                    </a:cubicBezTo>
                    <a:lnTo>
                      <a:pt x="12388" y="8809"/>
                    </a:lnTo>
                    <a:lnTo>
                      <a:pt x="12492" y="8872"/>
                    </a:lnTo>
                    <a:lnTo>
                      <a:pt x="12597" y="8830"/>
                    </a:lnTo>
                    <a:lnTo>
                      <a:pt x="12680" y="8830"/>
                    </a:lnTo>
                    <a:lnTo>
                      <a:pt x="12722" y="8872"/>
                    </a:lnTo>
                    <a:lnTo>
                      <a:pt x="12848" y="8809"/>
                    </a:lnTo>
                    <a:lnTo>
                      <a:pt x="12911" y="8725"/>
                    </a:lnTo>
                    <a:lnTo>
                      <a:pt x="13015" y="8767"/>
                    </a:lnTo>
                    <a:lnTo>
                      <a:pt x="13141" y="8704"/>
                    </a:lnTo>
                    <a:lnTo>
                      <a:pt x="13245" y="8725"/>
                    </a:lnTo>
                    <a:lnTo>
                      <a:pt x="13371" y="8621"/>
                    </a:lnTo>
                    <a:lnTo>
                      <a:pt x="13413" y="8704"/>
                    </a:lnTo>
                    <a:lnTo>
                      <a:pt x="13517" y="8683"/>
                    </a:lnTo>
                    <a:lnTo>
                      <a:pt x="13664" y="8704"/>
                    </a:lnTo>
                    <a:lnTo>
                      <a:pt x="13580" y="8662"/>
                    </a:lnTo>
                    <a:lnTo>
                      <a:pt x="13894" y="8662"/>
                    </a:lnTo>
                    <a:lnTo>
                      <a:pt x="13936" y="8683"/>
                    </a:lnTo>
                    <a:lnTo>
                      <a:pt x="13936" y="8662"/>
                    </a:lnTo>
                    <a:lnTo>
                      <a:pt x="14166" y="8662"/>
                    </a:lnTo>
                    <a:lnTo>
                      <a:pt x="14250" y="8683"/>
                    </a:lnTo>
                    <a:lnTo>
                      <a:pt x="14313" y="8683"/>
                    </a:lnTo>
                    <a:lnTo>
                      <a:pt x="14396" y="8704"/>
                    </a:lnTo>
                    <a:lnTo>
                      <a:pt x="14480" y="8683"/>
                    </a:lnTo>
                    <a:lnTo>
                      <a:pt x="14564" y="8683"/>
                    </a:lnTo>
                    <a:lnTo>
                      <a:pt x="14626" y="8725"/>
                    </a:lnTo>
                    <a:lnTo>
                      <a:pt x="14731" y="8683"/>
                    </a:lnTo>
                    <a:lnTo>
                      <a:pt x="14794" y="8704"/>
                    </a:lnTo>
                    <a:lnTo>
                      <a:pt x="14877" y="8704"/>
                    </a:lnTo>
                    <a:lnTo>
                      <a:pt x="14898" y="8683"/>
                    </a:lnTo>
                    <a:lnTo>
                      <a:pt x="15024" y="8621"/>
                    </a:lnTo>
                    <a:lnTo>
                      <a:pt x="15212" y="8662"/>
                    </a:lnTo>
                    <a:lnTo>
                      <a:pt x="15359" y="8579"/>
                    </a:lnTo>
                    <a:lnTo>
                      <a:pt x="15547" y="8579"/>
                    </a:lnTo>
                    <a:lnTo>
                      <a:pt x="15631" y="8600"/>
                    </a:lnTo>
                    <a:lnTo>
                      <a:pt x="15652" y="8579"/>
                    </a:lnTo>
                    <a:cubicBezTo>
                      <a:pt x="15683" y="8589"/>
                      <a:pt x="15714" y="8594"/>
                      <a:pt x="15748" y="8594"/>
                    </a:cubicBezTo>
                    <a:cubicBezTo>
                      <a:pt x="15782" y="8594"/>
                      <a:pt x="15819" y="8589"/>
                      <a:pt x="15861" y="8579"/>
                    </a:cubicBezTo>
                    <a:cubicBezTo>
                      <a:pt x="15882" y="8579"/>
                      <a:pt x="15924" y="8558"/>
                      <a:pt x="15945" y="8516"/>
                    </a:cubicBezTo>
                    <a:lnTo>
                      <a:pt x="15986" y="8453"/>
                    </a:lnTo>
                    <a:lnTo>
                      <a:pt x="16007" y="8443"/>
                    </a:lnTo>
                    <a:lnTo>
                      <a:pt x="16007" y="8443"/>
                    </a:lnTo>
                    <a:cubicBezTo>
                      <a:pt x="16001" y="8433"/>
                      <a:pt x="15994" y="8423"/>
                      <a:pt x="15986" y="8411"/>
                    </a:cubicBezTo>
                    <a:lnTo>
                      <a:pt x="16049" y="8390"/>
                    </a:lnTo>
                    <a:lnTo>
                      <a:pt x="16091" y="8286"/>
                    </a:lnTo>
                    <a:lnTo>
                      <a:pt x="16091" y="8181"/>
                    </a:lnTo>
                    <a:lnTo>
                      <a:pt x="15965" y="8139"/>
                    </a:lnTo>
                    <a:lnTo>
                      <a:pt x="15861" y="8202"/>
                    </a:lnTo>
                    <a:lnTo>
                      <a:pt x="15924" y="8244"/>
                    </a:lnTo>
                    <a:lnTo>
                      <a:pt x="15840" y="8349"/>
                    </a:lnTo>
                    <a:lnTo>
                      <a:pt x="15735" y="8370"/>
                    </a:lnTo>
                    <a:lnTo>
                      <a:pt x="15714" y="8390"/>
                    </a:lnTo>
                    <a:lnTo>
                      <a:pt x="15673" y="8390"/>
                    </a:lnTo>
                    <a:cubicBezTo>
                      <a:pt x="15652" y="8390"/>
                      <a:pt x="15631" y="8411"/>
                      <a:pt x="15610" y="8453"/>
                    </a:cubicBezTo>
                    <a:lnTo>
                      <a:pt x="15526" y="8453"/>
                    </a:lnTo>
                    <a:lnTo>
                      <a:pt x="15442" y="8390"/>
                    </a:lnTo>
                    <a:lnTo>
                      <a:pt x="15296" y="8390"/>
                    </a:lnTo>
                    <a:lnTo>
                      <a:pt x="15149" y="8453"/>
                    </a:lnTo>
                    <a:lnTo>
                      <a:pt x="15003" y="8349"/>
                    </a:lnTo>
                    <a:lnTo>
                      <a:pt x="14836" y="8307"/>
                    </a:lnTo>
                    <a:lnTo>
                      <a:pt x="14773" y="8349"/>
                    </a:lnTo>
                    <a:lnTo>
                      <a:pt x="14626" y="8265"/>
                    </a:lnTo>
                    <a:lnTo>
                      <a:pt x="14354" y="8307"/>
                    </a:lnTo>
                    <a:lnTo>
                      <a:pt x="14166" y="8411"/>
                    </a:lnTo>
                    <a:lnTo>
                      <a:pt x="14166" y="8453"/>
                    </a:lnTo>
                    <a:lnTo>
                      <a:pt x="13999" y="8453"/>
                    </a:lnTo>
                    <a:lnTo>
                      <a:pt x="13894" y="8411"/>
                    </a:lnTo>
                    <a:lnTo>
                      <a:pt x="13894" y="8474"/>
                    </a:lnTo>
                    <a:cubicBezTo>
                      <a:pt x="13852" y="8474"/>
                      <a:pt x="13769" y="8474"/>
                      <a:pt x="13727" y="8495"/>
                    </a:cubicBezTo>
                    <a:lnTo>
                      <a:pt x="13685" y="8453"/>
                    </a:lnTo>
                    <a:lnTo>
                      <a:pt x="13685" y="8370"/>
                    </a:lnTo>
                    <a:lnTo>
                      <a:pt x="13559" y="8349"/>
                    </a:lnTo>
                    <a:lnTo>
                      <a:pt x="13580" y="8453"/>
                    </a:lnTo>
                    <a:lnTo>
                      <a:pt x="13538" y="8474"/>
                    </a:lnTo>
                    <a:lnTo>
                      <a:pt x="13538" y="8370"/>
                    </a:lnTo>
                    <a:lnTo>
                      <a:pt x="13434" y="8286"/>
                    </a:lnTo>
                    <a:lnTo>
                      <a:pt x="13329" y="8349"/>
                    </a:lnTo>
                    <a:lnTo>
                      <a:pt x="13224" y="8265"/>
                    </a:lnTo>
                    <a:lnTo>
                      <a:pt x="13120" y="8202"/>
                    </a:lnTo>
                    <a:lnTo>
                      <a:pt x="12994" y="8286"/>
                    </a:lnTo>
                    <a:lnTo>
                      <a:pt x="12994" y="8349"/>
                    </a:lnTo>
                    <a:lnTo>
                      <a:pt x="13224" y="8411"/>
                    </a:lnTo>
                    <a:lnTo>
                      <a:pt x="13308" y="8495"/>
                    </a:lnTo>
                    <a:lnTo>
                      <a:pt x="13162" y="8495"/>
                    </a:lnTo>
                    <a:lnTo>
                      <a:pt x="13162" y="8516"/>
                    </a:lnTo>
                    <a:lnTo>
                      <a:pt x="13099" y="8579"/>
                    </a:lnTo>
                    <a:lnTo>
                      <a:pt x="13057" y="8579"/>
                    </a:lnTo>
                    <a:cubicBezTo>
                      <a:pt x="13094" y="8560"/>
                      <a:pt x="13098" y="8492"/>
                      <a:pt x="13055" y="8492"/>
                    </a:cubicBezTo>
                    <a:cubicBezTo>
                      <a:pt x="13049" y="8492"/>
                      <a:pt x="13043" y="8493"/>
                      <a:pt x="13036" y="8495"/>
                    </a:cubicBezTo>
                    <a:lnTo>
                      <a:pt x="12952" y="8495"/>
                    </a:lnTo>
                    <a:lnTo>
                      <a:pt x="12932" y="8390"/>
                    </a:lnTo>
                    <a:lnTo>
                      <a:pt x="12848" y="8370"/>
                    </a:lnTo>
                    <a:lnTo>
                      <a:pt x="12743" y="8390"/>
                    </a:lnTo>
                    <a:lnTo>
                      <a:pt x="12639" y="8370"/>
                    </a:lnTo>
                    <a:lnTo>
                      <a:pt x="12492" y="8411"/>
                    </a:lnTo>
                    <a:lnTo>
                      <a:pt x="12408" y="8516"/>
                    </a:lnTo>
                    <a:lnTo>
                      <a:pt x="12388" y="8600"/>
                    </a:lnTo>
                    <a:lnTo>
                      <a:pt x="12283" y="8600"/>
                    </a:lnTo>
                    <a:lnTo>
                      <a:pt x="12283" y="8579"/>
                    </a:lnTo>
                    <a:lnTo>
                      <a:pt x="12283" y="8558"/>
                    </a:lnTo>
                    <a:lnTo>
                      <a:pt x="12304" y="8558"/>
                    </a:lnTo>
                    <a:cubicBezTo>
                      <a:pt x="12325" y="8558"/>
                      <a:pt x="12304" y="8516"/>
                      <a:pt x="12304" y="8516"/>
                    </a:cubicBezTo>
                    <a:lnTo>
                      <a:pt x="12325" y="8495"/>
                    </a:lnTo>
                    <a:lnTo>
                      <a:pt x="12367" y="8370"/>
                    </a:lnTo>
                    <a:lnTo>
                      <a:pt x="12178" y="8307"/>
                    </a:lnTo>
                    <a:lnTo>
                      <a:pt x="12053" y="8390"/>
                    </a:lnTo>
                    <a:lnTo>
                      <a:pt x="12011" y="8516"/>
                    </a:lnTo>
                    <a:cubicBezTo>
                      <a:pt x="11885" y="8495"/>
                      <a:pt x="11781" y="8474"/>
                      <a:pt x="11676" y="8453"/>
                    </a:cubicBezTo>
                    <a:lnTo>
                      <a:pt x="11781" y="8411"/>
                    </a:lnTo>
                    <a:lnTo>
                      <a:pt x="11802" y="8349"/>
                    </a:lnTo>
                    <a:lnTo>
                      <a:pt x="11676" y="8181"/>
                    </a:lnTo>
                    <a:lnTo>
                      <a:pt x="11530" y="8160"/>
                    </a:lnTo>
                    <a:lnTo>
                      <a:pt x="11362" y="8202"/>
                    </a:lnTo>
                    <a:lnTo>
                      <a:pt x="11237" y="8181"/>
                    </a:lnTo>
                    <a:lnTo>
                      <a:pt x="11111" y="8202"/>
                    </a:lnTo>
                    <a:lnTo>
                      <a:pt x="11111" y="8244"/>
                    </a:lnTo>
                    <a:cubicBezTo>
                      <a:pt x="11069" y="8244"/>
                      <a:pt x="11069" y="8244"/>
                      <a:pt x="11048" y="8202"/>
                    </a:cubicBezTo>
                    <a:lnTo>
                      <a:pt x="11069" y="8056"/>
                    </a:lnTo>
                    <a:lnTo>
                      <a:pt x="11028" y="7972"/>
                    </a:lnTo>
                    <a:lnTo>
                      <a:pt x="10923" y="7951"/>
                    </a:lnTo>
                    <a:lnTo>
                      <a:pt x="10902" y="7930"/>
                    </a:lnTo>
                    <a:lnTo>
                      <a:pt x="10797" y="7930"/>
                    </a:lnTo>
                    <a:lnTo>
                      <a:pt x="10714" y="7972"/>
                    </a:lnTo>
                    <a:lnTo>
                      <a:pt x="10609" y="7972"/>
                    </a:lnTo>
                    <a:lnTo>
                      <a:pt x="10525" y="7930"/>
                    </a:lnTo>
                    <a:lnTo>
                      <a:pt x="10400" y="7972"/>
                    </a:lnTo>
                    <a:lnTo>
                      <a:pt x="10274" y="7930"/>
                    </a:lnTo>
                    <a:lnTo>
                      <a:pt x="10191" y="7846"/>
                    </a:lnTo>
                    <a:lnTo>
                      <a:pt x="10191" y="7763"/>
                    </a:lnTo>
                    <a:lnTo>
                      <a:pt x="10086" y="7595"/>
                    </a:lnTo>
                    <a:lnTo>
                      <a:pt x="10086" y="7449"/>
                    </a:lnTo>
                    <a:lnTo>
                      <a:pt x="9939" y="7449"/>
                    </a:lnTo>
                    <a:lnTo>
                      <a:pt x="9856" y="7470"/>
                    </a:lnTo>
                    <a:lnTo>
                      <a:pt x="9772" y="7386"/>
                    </a:lnTo>
                    <a:lnTo>
                      <a:pt x="9667" y="7386"/>
                    </a:lnTo>
                    <a:lnTo>
                      <a:pt x="9542" y="7282"/>
                    </a:lnTo>
                    <a:lnTo>
                      <a:pt x="9458" y="7240"/>
                    </a:lnTo>
                    <a:lnTo>
                      <a:pt x="9354" y="7261"/>
                    </a:lnTo>
                    <a:lnTo>
                      <a:pt x="9270" y="7261"/>
                    </a:lnTo>
                    <a:lnTo>
                      <a:pt x="9144" y="7114"/>
                    </a:lnTo>
                    <a:lnTo>
                      <a:pt x="9040" y="7114"/>
                    </a:lnTo>
                    <a:lnTo>
                      <a:pt x="9019" y="7344"/>
                    </a:lnTo>
                    <a:lnTo>
                      <a:pt x="8935" y="7449"/>
                    </a:lnTo>
                    <a:lnTo>
                      <a:pt x="8684" y="7491"/>
                    </a:lnTo>
                    <a:lnTo>
                      <a:pt x="8370" y="7449"/>
                    </a:lnTo>
                    <a:lnTo>
                      <a:pt x="8015" y="7449"/>
                    </a:lnTo>
                    <a:lnTo>
                      <a:pt x="7805" y="7365"/>
                    </a:lnTo>
                    <a:lnTo>
                      <a:pt x="7763" y="7323"/>
                    </a:lnTo>
                    <a:lnTo>
                      <a:pt x="7784" y="7219"/>
                    </a:lnTo>
                    <a:lnTo>
                      <a:pt x="7701" y="7072"/>
                    </a:lnTo>
                    <a:lnTo>
                      <a:pt x="7450" y="7051"/>
                    </a:lnTo>
                    <a:lnTo>
                      <a:pt x="7240" y="7010"/>
                    </a:lnTo>
                    <a:lnTo>
                      <a:pt x="7136" y="6926"/>
                    </a:lnTo>
                    <a:lnTo>
                      <a:pt x="6947" y="6926"/>
                    </a:lnTo>
                    <a:lnTo>
                      <a:pt x="6906" y="6968"/>
                    </a:lnTo>
                    <a:lnTo>
                      <a:pt x="6843" y="7030"/>
                    </a:lnTo>
                    <a:lnTo>
                      <a:pt x="6759" y="6947"/>
                    </a:lnTo>
                    <a:lnTo>
                      <a:pt x="6592" y="6926"/>
                    </a:lnTo>
                    <a:lnTo>
                      <a:pt x="6487" y="6926"/>
                    </a:lnTo>
                    <a:cubicBezTo>
                      <a:pt x="6403" y="6842"/>
                      <a:pt x="6320" y="6758"/>
                      <a:pt x="6278" y="6654"/>
                    </a:cubicBezTo>
                    <a:lnTo>
                      <a:pt x="6278" y="6486"/>
                    </a:lnTo>
                    <a:lnTo>
                      <a:pt x="6320" y="6173"/>
                    </a:lnTo>
                    <a:lnTo>
                      <a:pt x="6278" y="5963"/>
                    </a:lnTo>
                    <a:lnTo>
                      <a:pt x="6382" y="5712"/>
                    </a:lnTo>
                    <a:lnTo>
                      <a:pt x="6320" y="5649"/>
                    </a:lnTo>
                    <a:lnTo>
                      <a:pt x="6320" y="5461"/>
                    </a:lnTo>
                    <a:lnTo>
                      <a:pt x="6424" y="5398"/>
                    </a:lnTo>
                    <a:lnTo>
                      <a:pt x="6487" y="5336"/>
                    </a:lnTo>
                    <a:lnTo>
                      <a:pt x="6445" y="5231"/>
                    </a:lnTo>
                    <a:lnTo>
                      <a:pt x="6382" y="5168"/>
                    </a:lnTo>
                    <a:lnTo>
                      <a:pt x="6278" y="5085"/>
                    </a:lnTo>
                    <a:lnTo>
                      <a:pt x="6215" y="4959"/>
                    </a:lnTo>
                    <a:lnTo>
                      <a:pt x="6131" y="4938"/>
                    </a:lnTo>
                    <a:lnTo>
                      <a:pt x="6110" y="4854"/>
                    </a:lnTo>
                    <a:lnTo>
                      <a:pt x="6006" y="4813"/>
                    </a:lnTo>
                    <a:lnTo>
                      <a:pt x="5818" y="4833"/>
                    </a:lnTo>
                    <a:lnTo>
                      <a:pt x="5713" y="4813"/>
                    </a:lnTo>
                    <a:lnTo>
                      <a:pt x="5692" y="4624"/>
                    </a:lnTo>
                    <a:lnTo>
                      <a:pt x="5608" y="4520"/>
                    </a:lnTo>
                    <a:lnTo>
                      <a:pt x="5546" y="4561"/>
                    </a:lnTo>
                    <a:lnTo>
                      <a:pt x="5587" y="4457"/>
                    </a:lnTo>
                    <a:lnTo>
                      <a:pt x="5483" y="4415"/>
                    </a:lnTo>
                    <a:lnTo>
                      <a:pt x="5462" y="4122"/>
                    </a:lnTo>
                    <a:lnTo>
                      <a:pt x="5336" y="4185"/>
                    </a:lnTo>
                    <a:lnTo>
                      <a:pt x="5274" y="4122"/>
                    </a:lnTo>
                    <a:lnTo>
                      <a:pt x="5043" y="4122"/>
                    </a:lnTo>
                    <a:lnTo>
                      <a:pt x="4855" y="3996"/>
                    </a:lnTo>
                    <a:lnTo>
                      <a:pt x="4855" y="3892"/>
                    </a:lnTo>
                    <a:lnTo>
                      <a:pt x="4960" y="3850"/>
                    </a:lnTo>
                    <a:lnTo>
                      <a:pt x="5085" y="3766"/>
                    </a:lnTo>
                    <a:lnTo>
                      <a:pt x="5002" y="3704"/>
                    </a:lnTo>
                    <a:lnTo>
                      <a:pt x="4876" y="3745"/>
                    </a:lnTo>
                    <a:lnTo>
                      <a:pt x="4813" y="3704"/>
                    </a:lnTo>
                    <a:lnTo>
                      <a:pt x="4667" y="3766"/>
                    </a:lnTo>
                    <a:lnTo>
                      <a:pt x="4750" y="3683"/>
                    </a:lnTo>
                    <a:lnTo>
                      <a:pt x="4876" y="3578"/>
                    </a:lnTo>
                    <a:lnTo>
                      <a:pt x="5064" y="3557"/>
                    </a:lnTo>
                    <a:lnTo>
                      <a:pt x="5043" y="3432"/>
                    </a:lnTo>
                    <a:lnTo>
                      <a:pt x="4855" y="3222"/>
                    </a:lnTo>
                    <a:lnTo>
                      <a:pt x="4750" y="3222"/>
                    </a:lnTo>
                    <a:lnTo>
                      <a:pt x="4625" y="3285"/>
                    </a:lnTo>
                    <a:lnTo>
                      <a:pt x="4478" y="3369"/>
                    </a:lnTo>
                    <a:lnTo>
                      <a:pt x="4332" y="3369"/>
                    </a:lnTo>
                    <a:lnTo>
                      <a:pt x="4416" y="3348"/>
                    </a:lnTo>
                    <a:lnTo>
                      <a:pt x="4457" y="3285"/>
                    </a:lnTo>
                    <a:lnTo>
                      <a:pt x="4520" y="3264"/>
                    </a:lnTo>
                    <a:lnTo>
                      <a:pt x="4562" y="3180"/>
                    </a:lnTo>
                    <a:lnTo>
                      <a:pt x="4541" y="3097"/>
                    </a:lnTo>
                    <a:lnTo>
                      <a:pt x="4416" y="3055"/>
                    </a:lnTo>
                    <a:lnTo>
                      <a:pt x="4206" y="3055"/>
                    </a:lnTo>
                    <a:lnTo>
                      <a:pt x="4081" y="2929"/>
                    </a:lnTo>
                    <a:lnTo>
                      <a:pt x="4081" y="2846"/>
                    </a:lnTo>
                    <a:lnTo>
                      <a:pt x="4039" y="2678"/>
                    </a:lnTo>
                    <a:lnTo>
                      <a:pt x="3809" y="2448"/>
                    </a:lnTo>
                    <a:lnTo>
                      <a:pt x="3725" y="2427"/>
                    </a:lnTo>
                    <a:lnTo>
                      <a:pt x="3662" y="2448"/>
                    </a:lnTo>
                    <a:lnTo>
                      <a:pt x="3558" y="2364"/>
                    </a:lnTo>
                    <a:lnTo>
                      <a:pt x="3516" y="2155"/>
                    </a:lnTo>
                    <a:lnTo>
                      <a:pt x="3369" y="2009"/>
                    </a:lnTo>
                    <a:lnTo>
                      <a:pt x="3160" y="1883"/>
                    </a:lnTo>
                    <a:lnTo>
                      <a:pt x="3035" y="1883"/>
                    </a:lnTo>
                    <a:lnTo>
                      <a:pt x="2993" y="1925"/>
                    </a:lnTo>
                    <a:lnTo>
                      <a:pt x="2930" y="1883"/>
                    </a:lnTo>
                    <a:lnTo>
                      <a:pt x="2888" y="1716"/>
                    </a:lnTo>
                    <a:lnTo>
                      <a:pt x="2825" y="1800"/>
                    </a:lnTo>
                    <a:lnTo>
                      <a:pt x="2763" y="1716"/>
                    </a:lnTo>
                    <a:lnTo>
                      <a:pt x="2763" y="1528"/>
                    </a:lnTo>
                    <a:lnTo>
                      <a:pt x="2658" y="1402"/>
                    </a:lnTo>
                    <a:lnTo>
                      <a:pt x="2533" y="1381"/>
                    </a:lnTo>
                    <a:lnTo>
                      <a:pt x="2470" y="1297"/>
                    </a:lnTo>
                    <a:lnTo>
                      <a:pt x="2135" y="1088"/>
                    </a:lnTo>
                    <a:lnTo>
                      <a:pt x="2030" y="1088"/>
                    </a:lnTo>
                    <a:lnTo>
                      <a:pt x="1905" y="942"/>
                    </a:lnTo>
                    <a:lnTo>
                      <a:pt x="1779" y="900"/>
                    </a:lnTo>
                    <a:lnTo>
                      <a:pt x="1737" y="837"/>
                    </a:lnTo>
                    <a:lnTo>
                      <a:pt x="1716" y="649"/>
                    </a:lnTo>
                    <a:lnTo>
                      <a:pt x="1612" y="586"/>
                    </a:lnTo>
                    <a:lnTo>
                      <a:pt x="1528" y="460"/>
                    </a:lnTo>
                    <a:lnTo>
                      <a:pt x="1486" y="439"/>
                    </a:lnTo>
                    <a:lnTo>
                      <a:pt x="1403" y="272"/>
                    </a:lnTo>
                    <a:lnTo>
                      <a:pt x="1277" y="230"/>
                    </a:lnTo>
                    <a:lnTo>
                      <a:pt x="1152" y="230"/>
                    </a:lnTo>
                    <a:lnTo>
                      <a:pt x="1068" y="251"/>
                    </a:lnTo>
                    <a:lnTo>
                      <a:pt x="1005" y="209"/>
                    </a:lnTo>
                    <a:lnTo>
                      <a:pt x="859" y="209"/>
                    </a:lnTo>
                    <a:lnTo>
                      <a:pt x="670" y="251"/>
                    </a:lnTo>
                    <a:lnTo>
                      <a:pt x="587" y="209"/>
                    </a:lnTo>
                    <a:lnTo>
                      <a:pt x="336" y="21"/>
                    </a:lnTo>
                    <a:lnTo>
                      <a:pt x="105" y="0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878" name="Google Shape;2641;p78"/>
            <p:cNvSpPr/>
            <p:nvPr/>
          </p:nvSpPr>
          <p:spPr>
            <a:xfrm>
              <a:off x="4437231" y="3100607"/>
              <a:ext cx="29912" cy="37370"/>
            </a:xfrm>
            <a:custGeom>
              <a:avLst/>
              <a:gdLst/>
              <a:ahLst/>
              <a:cxnLst/>
              <a:rect l="l" t="t" r="r" b="b"/>
              <a:pathLst>
                <a:path w="2512" h="3286" extrusionOk="0">
                  <a:moveTo>
                    <a:pt x="126" y="0"/>
                  </a:moveTo>
                  <a:lnTo>
                    <a:pt x="42" y="84"/>
                  </a:lnTo>
                  <a:lnTo>
                    <a:pt x="0" y="210"/>
                  </a:lnTo>
                  <a:lnTo>
                    <a:pt x="126" y="419"/>
                  </a:lnTo>
                  <a:lnTo>
                    <a:pt x="189" y="879"/>
                  </a:lnTo>
                  <a:lnTo>
                    <a:pt x="251" y="1047"/>
                  </a:lnTo>
                  <a:lnTo>
                    <a:pt x="314" y="1172"/>
                  </a:lnTo>
                  <a:lnTo>
                    <a:pt x="314" y="1360"/>
                  </a:lnTo>
                  <a:lnTo>
                    <a:pt x="251" y="1402"/>
                  </a:lnTo>
                  <a:lnTo>
                    <a:pt x="293" y="1507"/>
                  </a:lnTo>
                  <a:lnTo>
                    <a:pt x="356" y="1611"/>
                  </a:lnTo>
                  <a:lnTo>
                    <a:pt x="335" y="1674"/>
                  </a:lnTo>
                  <a:lnTo>
                    <a:pt x="419" y="1758"/>
                  </a:lnTo>
                  <a:lnTo>
                    <a:pt x="565" y="1863"/>
                  </a:lnTo>
                  <a:lnTo>
                    <a:pt x="649" y="2009"/>
                  </a:lnTo>
                  <a:lnTo>
                    <a:pt x="754" y="2072"/>
                  </a:lnTo>
                  <a:lnTo>
                    <a:pt x="837" y="2176"/>
                  </a:lnTo>
                  <a:lnTo>
                    <a:pt x="754" y="2281"/>
                  </a:lnTo>
                  <a:lnTo>
                    <a:pt x="733" y="2344"/>
                  </a:lnTo>
                  <a:lnTo>
                    <a:pt x="816" y="2407"/>
                  </a:lnTo>
                  <a:lnTo>
                    <a:pt x="1005" y="2490"/>
                  </a:lnTo>
                  <a:lnTo>
                    <a:pt x="1193" y="2616"/>
                  </a:lnTo>
                  <a:lnTo>
                    <a:pt x="1172" y="2720"/>
                  </a:lnTo>
                  <a:lnTo>
                    <a:pt x="1339" y="2867"/>
                  </a:lnTo>
                  <a:lnTo>
                    <a:pt x="1486" y="2867"/>
                  </a:lnTo>
                  <a:lnTo>
                    <a:pt x="1528" y="2909"/>
                  </a:lnTo>
                  <a:lnTo>
                    <a:pt x="1611" y="3013"/>
                  </a:lnTo>
                  <a:lnTo>
                    <a:pt x="1800" y="3118"/>
                  </a:lnTo>
                  <a:lnTo>
                    <a:pt x="1988" y="3139"/>
                  </a:lnTo>
                  <a:lnTo>
                    <a:pt x="2051" y="3223"/>
                  </a:lnTo>
                  <a:lnTo>
                    <a:pt x="2197" y="3264"/>
                  </a:lnTo>
                  <a:lnTo>
                    <a:pt x="2218" y="3244"/>
                  </a:lnTo>
                  <a:lnTo>
                    <a:pt x="2281" y="3285"/>
                  </a:lnTo>
                  <a:lnTo>
                    <a:pt x="2386" y="3223"/>
                  </a:lnTo>
                  <a:lnTo>
                    <a:pt x="2386" y="3181"/>
                  </a:lnTo>
                  <a:lnTo>
                    <a:pt x="2344" y="3181"/>
                  </a:lnTo>
                  <a:lnTo>
                    <a:pt x="2386" y="3118"/>
                  </a:lnTo>
                  <a:lnTo>
                    <a:pt x="2323" y="3076"/>
                  </a:lnTo>
                  <a:lnTo>
                    <a:pt x="2407" y="3118"/>
                  </a:lnTo>
                  <a:lnTo>
                    <a:pt x="2407" y="3181"/>
                  </a:lnTo>
                  <a:lnTo>
                    <a:pt x="2407" y="3223"/>
                  </a:lnTo>
                  <a:lnTo>
                    <a:pt x="2511" y="3244"/>
                  </a:lnTo>
                  <a:lnTo>
                    <a:pt x="2511" y="3118"/>
                  </a:lnTo>
                  <a:lnTo>
                    <a:pt x="2386" y="2846"/>
                  </a:lnTo>
                  <a:lnTo>
                    <a:pt x="2344" y="2846"/>
                  </a:lnTo>
                  <a:lnTo>
                    <a:pt x="2344" y="2804"/>
                  </a:lnTo>
                  <a:lnTo>
                    <a:pt x="2323" y="2762"/>
                  </a:lnTo>
                  <a:lnTo>
                    <a:pt x="2281" y="2741"/>
                  </a:lnTo>
                  <a:lnTo>
                    <a:pt x="2239" y="2553"/>
                  </a:lnTo>
                  <a:lnTo>
                    <a:pt x="2281" y="2511"/>
                  </a:lnTo>
                  <a:lnTo>
                    <a:pt x="2239" y="2448"/>
                  </a:lnTo>
                  <a:lnTo>
                    <a:pt x="2176" y="2448"/>
                  </a:lnTo>
                  <a:lnTo>
                    <a:pt x="2009" y="2344"/>
                  </a:lnTo>
                  <a:lnTo>
                    <a:pt x="1967" y="2197"/>
                  </a:lnTo>
                  <a:lnTo>
                    <a:pt x="1967" y="1904"/>
                  </a:lnTo>
                  <a:lnTo>
                    <a:pt x="1904" y="1821"/>
                  </a:lnTo>
                  <a:lnTo>
                    <a:pt x="1904" y="1716"/>
                  </a:lnTo>
                  <a:lnTo>
                    <a:pt x="1925" y="1674"/>
                  </a:lnTo>
                  <a:lnTo>
                    <a:pt x="1904" y="1381"/>
                  </a:lnTo>
                  <a:lnTo>
                    <a:pt x="1967" y="1339"/>
                  </a:lnTo>
                  <a:lnTo>
                    <a:pt x="1904" y="1088"/>
                  </a:lnTo>
                  <a:lnTo>
                    <a:pt x="1779" y="879"/>
                  </a:lnTo>
                  <a:lnTo>
                    <a:pt x="1360" y="461"/>
                  </a:lnTo>
                  <a:lnTo>
                    <a:pt x="1277" y="314"/>
                  </a:lnTo>
                  <a:lnTo>
                    <a:pt x="1235" y="335"/>
                  </a:lnTo>
                  <a:lnTo>
                    <a:pt x="1172" y="398"/>
                  </a:lnTo>
                  <a:lnTo>
                    <a:pt x="1088" y="398"/>
                  </a:lnTo>
                  <a:lnTo>
                    <a:pt x="1067" y="419"/>
                  </a:lnTo>
                  <a:lnTo>
                    <a:pt x="1067" y="523"/>
                  </a:lnTo>
                  <a:lnTo>
                    <a:pt x="984" y="565"/>
                  </a:lnTo>
                  <a:lnTo>
                    <a:pt x="921" y="523"/>
                  </a:lnTo>
                  <a:lnTo>
                    <a:pt x="816" y="523"/>
                  </a:lnTo>
                  <a:lnTo>
                    <a:pt x="670" y="628"/>
                  </a:lnTo>
                  <a:lnTo>
                    <a:pt x="523" y="607"/>
                  </a:lnTo>
                  <a:lnTo>
                    <a:pt x="523" y="523"/>
                  </a:lnTo>
                  <a:lnTo>
                    <a:pt x="607" y="440"/>
                  </a:lnTo>
                  <a:lnTo>
                    <a:pt x="607" y="251"/>
                  </a:lnTo>
                  <a:lnTo>
                    <a:pt x="544" y="189"/>
                  </a:lnTo>
                  <a:lnTo>
                    <a:pt x="419" y="189"/>
                  </a:lnTo>
                  <a:lnTo>
                    <a:pt x="398" y="126"/>
                  </a:lnTo>
                  <a:lnTo>
                    <a:pt x="231" y="84"/>
                  </a:lnTo>
                  <a:lnTo>
                    <a:pt x="126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9" name="Google Shape;2642;p78"/>
            <p:cNvSpPr/>
            <p:nvPr/>
          </p:nvSpPr>
          <p:spPr>
            <a:xfrm>
              <a:off x="4503746" y="3099174"/>
              <a:ext cx="65289" cy="42135"/>
            </a:xfrm>
            <a:custGeom>
              <a:avLst/>
              <a:gdLst/>
              <a:ahLst/>
              <a:cxnLst/>
              <a:rect l="l" t="t" r="r" b="b"/>
              <a:pathLst>
                <a:path w="5483" h="3705" extrusionOk="0">
                  <a:moveTo>
                    <a:pt x="4186" y="1"/>
                  </a:moveTo>
                  <a:lnTo>
                    <a:pt x="4144" y="22"/>
                  </a:lnTo>
                  <a:lnTo>
                    <a:pt x="4165" y="126"/>
                  </a:lnTo>
                  <a:lnTo>
                    <a:pt x="4039" y="252"/>
                  </a:lnTo>
                  <a:lnTo>
                    <a:pt x="3976" y="231"/>
                  </a:lnTo>
                  <a:lnTo>
                    <a:pt x="4039" y="126"/>
                  </a:lnTo>
                  <a:lnTo>
                    <a:pt x="4018" y="43"/>
                  </a:lnTo>
                  <a:lnTo>
                    <a:pt x="3935" y="43"/>
                  </a:lnTo>
                  <a:lnTo>
                    <a:pt x="3851" y="273"/>
                  </a:lnTo>
                  <a:lnTo>
                    <a:pt x="3767" y="315"/>
                  </a:lnTo>
                  <a:lnTo>
                    <a:pt x="3642" y="587"/>
                  </a:lnTo>
                  <a:lnTo>
                    <a:pt x="3642" y="754"/>
                  </a:lnTo>
                  <a:lnTo>
                    <a:pt x="3432" y="963"/>
                  </a:lnTo>
                  <a:lnTo>
                    <a:pt x="3328" y="963"/>
                  </a:lnTo>
                  <a:lnTo>
                    <a:pt x="3140" y="1005"/>
                  </a:lnTo>
                  <a:lnTo>
                    <a:pt x="3098" y="1089"/>
                  </a:lnTo>
                  <a:lnTo>
                    <a:pt x="3181" y="1089"/>
                  </a:lnTo>
                  <a:lnTo>
                    <a:pt x="3119" y="1152"/>
                  </a:lnTo>
                  <a:lnTo>
                    <a:pt x="3181" y="1173"/>
                  </a:lnTo>
                  <a:lnTo>
                    <a:pt x="3307" y="1152"/>
                  </a:lnTo>
                  <a:lnTo>
                    <a:pt x="3244" y="1214"/>
                  </a:lnTo>
                  <a:lnTo>
                    <a:pt x="3181" y="1277"/>
                  </a:lnTo>
                  <a:lnTo>
                    <a:pt x="3140" y="1298"/>
                  </a:lnTo>
                  <a:lnTo>
                    <a:pt x="3140" y="1319"/>
                  </a:lnTo>
                  <a:lnTo>
                    <a:pt x="3223" y="1528"/>
                  </a:lnTo>
                  <a:lnTo>
                    <a:pt x="3181" y="1633"/>
                  </a:lnTo>
                  <a:lnTo>
                    <a:pt x="3098" y="1591"/>
                  </a:lnTo>
                  <a:lnTo>
                    <a:pt x="3098" y="1465"/>
                  </a:lnTo>
                  <a:lnTo>
                    <a:pt x="3077" y="1361"/>
                  </a:lnTo>
                  <a:lnTo>
                    <a:pt x="3035" y="1361"/>
                  </a:lnTo>
                  <a:lnTo>
                    <a:pt x="3035" y="1319"/>
                  </a:lnTo>
                  <a:lnTo>
                    <a:pt x="2993" y="1319"/>
                  </a:lnTo>
                  <a:lnTo>
                    <a:pt x="2930" y="1424"/>
                  </a:lnTo>
                  <a:lnTo>
                    <a:pt x="2972" y="1675"/>
                  </a:lnTo>
                  <a:lnTo>
                    <a:pt x="2909" y="1717"/>
                  </a:lnTo>
                  <a:lnTo>
                    <a:pt x="2805" y="1612"/>
                  </a:lnTo>
                  <a:lnTo>
                    <a:pt x="2700" y="1465"/>
                  </a:lnTo>
                  <a:lnTo>
                    <a:pt x="2658" y="1465"/>
                  </a:lnTo>
                  <a:lnTo>
                    <a:pt x="2554" y="1403"/>
                  </a:lnTo>
                  <a:lnTo>
                    <a:pt x="2470" y="1507"/>
                  </a:lnTo>
                  <a:lnTo>
                    <a:pt x="2470" y="1633"/>
                  </a:lnTo>
                  <a:lnTo>
                    <a:pt x="2344" y="1779"/>
                  </a:lnTo>
                  <a:lnTo>
                    <a:pt x="2261" y="1884"/>
                  </a:lnTo>
                  <a:lnTo>
                    <a:pt x="2093" y="2030"/>
                  </a:lnTo>
                  <a:lnTo>
                    <a:pt x="2072" y="2135"/>
                  </a:lnTo>
                  <a:lnTo>
                    <a:pt x="1926" y="2323"/>
                  </a:lnTo>
                  <a:lnTo>
                    <a:pt x="1779" y="2449"/>
                  </a:lnTo>
                  <a:lnTo>
                    <a:pt x="1319" y="2554"/>
                  </a:lnTo>
                  <a:lnTo>
                    <a:pt x="1256" y="2574"/>
                  </a:lnTo>
                  <a:lnTo>
                    <a:pt x="1298" y="2742"/>
                  </a:lnTo>
                  <a:lnTo>
                    <a:pt x="1340" y="2784"/>
                  </a:lnTo>
                  <a:lnTo>
                    <a:pt x="1256" y="2763"/>
                  </a:lnTo>
                  <a:lnTo>
                    <a:pt x="1173" y="2826"/>
                  </a:lnTo>
                  <a:lnTo>
                    <a:pt x="1047" y="2846"/>
                  </a:lnTo>
                  <a:lnTo>
                    <a:pt x="984" y="2888"/>
                  </a:lnTo>
                  <a:lnTo>
                    <a:pt x="943" y="3035"/>
                  </a:lnTo>
                  <a:lnTo>
                    <a:pt x="943" y="3181"/>
                  </a:lnTo>
                  <a:lnTo>
                    <a:pt x="838" y="3349"/>
                  </a:lnTo>
                  <a:lnTo>
                    <a:pt x="838" y="3370"/>
                  </a:lnTo>
                  <a:lnTo>
                    <a:pt x="629" y="3349"/>
                  </a:lnTo>
                  <a:lnTo>
                    <a:pt x="399" y="3265"/>
                  </a:lnTo>
                  <a:lnTo>
                    <a:pt x="210" y="3265"/>
                  </a:lnTo>
                  <a:lnTo>
                    <a:pt x="168" y="3181"/>
                  </a:lnTo>
                  <a:lnTo>
                    <a:pt x="64" y="3056"/>
                  </a:lnTo>
                  <a:lnTo>
                    <a:pt x="1" y="3077"/>
                  </a:lnTo>
                  <a:lnTo>
                    <a:pt x="127" y="3286"/>
                  </a:lnTo>
                  <a:lnTo>
                    <a:pt x="315" y="3411"/>
                  </a:lnTo>
                  <a:lnTo>
                    <a:pt x="357" y="3474"/>
                  </a:lnTo>
                  <a:lnTo>
                    <a:pt x="482" y="3579"/>
                  </a:lnTo>
                  <a:lnTo>
                    <a:pt x="503" y="3683"/>
                  </a:lnTo>
                  <a:lnTo>
                    <a:pt x="608" y="3704"/>
                  </a:lnTo>
                  <a:lnTo>
                    <a:pt x="775" y="3662"/>
                  </a:lnTo>
                  <a:lnTo>
                    <a:pt x="796" y="3579"/>
                  </a:lnTo>
                  <a:lnTo>
                    <a:pt x="922" y="3600"/>
                  </a:lnTo>
                  <a:lnTo>
                    <a:pt x="1005" y="3558"/>
                  </a:lnTo>
                  <a:lnTo>
                    <a:pt x="1319" y="3579"/>
                  </a:lnTo>
                  <a:lnTo>
                    <a:pt x="1654" y="3453"/>
                  </a:lnTo>
                  <a:lnTo>
                    <a:pt x="1738" y="3370"/>
                  </a:lnTo>
                  <a:lnTo>
                    <a:pt x="2031" y="3370"/>
                  </a:lnTo>
                  <a:lnTo>
                    <a:pt x="2156" y="3411"/>
                  </a:lnTo>
                  <a:lnTo>
                    <a:pt x="2198" y="3495"/>
                  </a:lnTo>
                  <a:lnTo>
                    <a:pt x="2344" y="3495"/>
                  </a:lnTo>
                  <a:lnTo>
                    <a:pt x="2575" y="3370"/>
                  </a:lnTo>
                  <a:lnTo>
                    <a:pt x="2868" y="3307"/>
                  </a:lnTo>
                  <a:lnTo>
                    <a:pt x="2826" y="3244"/>
                  </a:lnTo>
                  <a:lnTo>
                    <a:pt x="3077" y="2888"/>
                  </a:lnTo>
                  <a:lnTo>
                    <a:pt x="3140" y="2637"/>
                  </a:lnTo>
                  <a:lnTo>
                    <a:pt x="3328" y="2365"/>
                  </a:lnTo>
                  <a:lnTo>
                    <a:pt x="3453" y="1926"/>
                  </a:lnTo>
                  <a:lnTo>
                    <a:pt x="3453" y="1842"/>
                  </a:lnTo>
                  <a:lnTo>
                    <a:pt x="3516" y="1737"/>
                  </a:lnTo>
                  <a:lnTo>
                    <a:pt x="3516" y="1675"/>
                  </a:lnTo>
                  <a:lnTo>
                    <a:pt x="3621" y="1528"/>
                  </a:lnTo>
                  <a:lnTo>
                    <a:pt x="3725" y="1570"/>
                  </a:lnTo>
                  <a:lnTo>
                    <a:pt x="4165" y="1570"/>
                  </a:lnTo>
                  <a:lnTo>
                    <a:pt x="4228" y="1612"/>
                  </a:lnTo>
                  <a:lnTo>
                    <a:pt x="4374" y="1612"/>
                  </a:lnTo>
                  <a:lnTo>
                    <a:pt x="4500" y="1633"/>
                  </a:lnTo>
                  <a:lnTo>
                    <a:pt x="4500" y="1591"/>
                  </a:lnTo>
                  <a:lnTo>
                    <a:pt x="4667" y="1675"/>
                  </a:lnTo>
                  <a:lnTo>
                    <a:pt x="4751" y="1696"/>
                  </a:lnTo>
                  <a:lnTo>
                    <a:pt x="4876" y="1633"/>
                  </a:lnTo>
                  <a:lnTo>
                    <a:pt x="5023" y="1612"/>
                  </a:lnTo>
                  <a:lnTo>
                    <a:pt x="5023" y="1528"/>
                  </a:lnTo>
                  <a:lnTo>
                    <a:pt x="4876" y="1403"/>
                  </a:lnTo>
                  <a:lnTo>
                    <a:pt x="4876" y="1277"/>
                  </a:lnTo>
                  <a:lnTo>
                    <a:pt x="4918" y="1214"/>
                  </a:lnTo>
                  <a:lnTo>
                    <a:pt x="5169" y="1256"/>
                  </a:lnTo>
                  <a:lnTo>
                    <a:pt x="5357" y="1193"/>
                  </a:lnTo>
                  <a:lnTo>
                    <a:pt x="5483" y="1089"/>
                  </a:lnTo>
                  <a:lnTo>
                    <a:pt x="5441" y="1005"/>
                  </a:lnTo>
                  <a:lnTo>
                    <a:pt x="5357" y="1005"/>
                  </a:lnTo>
                  <a:lnTo>
                    <a:pt x="5232" y="984"/>
                  </a:lnTo>
                  <a:lnTo>
                    <a:pt x="5127" y="880"/>
                  </a:lnTo>
                  <a:lnTo>
                    <a:pt x="5023" y="901"/>
                  </a:lnTo>
                  <a:lnTo>
                    <a:pt x="4897" y="775"/>
                  </a:lnTo>
                  <a:lnTo>
                    <a:pt x="4813" y="775"/>
                  </a:lnTo>
                  <a:lnTo>
                    <a:pt x="4709" y="859"/>
                  </a:lnTo>
                  <a:lnTo>
                    <a:pt x="4667" y="796"/>
                  </a:lnTo>
                  <a:lnTo>
                    <a:pt x="4792" y="691"/>
                  </a:lnTo>
                  <a:lnTo>
                    <a:pt x="4709" y="629"/>
                  </a:lnTo>
                  <a:lnTo>
                    <a:pt x="4688" y="649"/>
                  </a:lnTo>
                  <a:lnTo>
                    <a:pt x="4604" y="754"/>
                  </a:lnTo>
                  <a:lnTo>
                    <a:pt x="4562" y="670"/>
                  </a:lnTo>
                  <a:lnTo>
                    <a:pt x="4500" y="670"/>
                  </a:lnTo>
                  <a:lnTo>
                    <a:pt x="4500" y="482"/>
                  </a:lnTo>
                  <a:lnTo>
                    <a:pt x="4604" y="461"/>
                  </a:lnTo>
                  <a:lnTo>
                    <a:pt x="4604" y="377"/>
                  </a:lnTo>
                  <a:lnTo>
                    <a:pt x="4458" y="273"/>
                  </a:lnTo>
                  <a:lnTo>
                    <a:pt x="4437" y="336"/>
                  </a:lnTo>
                  <a:lnTo>
                    <a:pt x="4290" y="231"/>
                  </a:lnTo>
                  <a:lnTo>
                    <a:pt x="4290" y="64"/>
                  </a:lnTo>
                  <a:lnTo>
                    <a:pt x="4186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0" name="Google Shape;2643;p78"/>
            <p:cNvSpPr/>
            <p:nvPr/>
          </p:nvSpPr>
          <p:spPr>
            <a:xfrm>
              <a:off x="4442708" y="2983061"/>
              <a:ext cx="56823" cy="104945"/>
            </a:xfrm>
            <a:custGeom>
              <a:avLst/>
              <a:gdLst/>
              <a:ahLst/>
              <a:cxnLst/>
              <a:rect l="l" t="t" r="r" b="b"/>
              <a:pathLst>
                <a:path w="4772" h="9228" extrusionOk="0">
                  <a:moveTo>
                    <a:pt x="1821" y="0"/>
                  </a:moveTo>
                  <a:lnTo>
                    <a:pt x="1737" y="84"/>
                  </a:lnTo>
                  <a:lnTo>
                    <a:pt x="1591" y="84"/>
                  </a:lnTo>
                  <a:lnTo>
                    <a:pt x="1465" y="126"/>
                  </a:lnTo>
                  <a:lnTo>
                    <a:pt x="1507" y="314"/>
                  </a:lnTo>
                  <a:lnTo>
                    <a:pt x="1298" y="398"/>
                  </a:lnTo>
                  <a:lnTo>
                    <a:pt x="1193" y="314"/>
                  </a:lnTo>
                  <a:lnTo>
                    <a:pt x="1026" y="377"/>
                  </a:lnTo>
                  <a:lnTo>
                    <a:pt x="1026" y="440"/>
                  </a:lnTo>
                  <a:lnTo>
                    <a:pt x="900" y="502"/>
                  </a:lnTo>
                  <a:lnTo>
                    <a:pt x="879" y="419"/>
                  </a:lnTo>
                  <a:lnTo>
                    <a:pt x="796" y="419"/>
                  </a:lnTo>
                  <a:lnTo>
                    <a:pt x="733" y="502"/>
                  </a:lnTo>
                  <a:lnTo>
                    <a:pt x="607" y="398"/>
                  </a:lnTo>
                  <a:lnTo>
                    <a:pt x="524" y="440"/>
                  </a:lnTo>
                  <a:lnTo>
                    <a:pt x="503" y="544"/>
                  </a:lnTo>
                  <a:lnTo>
                    <a:pt x="419" y="544"/>
                  </a:lnTo>
                  <a:lnTo>
                    <a:pt x="377" y="523"/>
                  </a:lnTo>
                  <a:lnTo>
                    <a:pt x="398" y="440"/>
                  </a:lnTo>
                  <a:lnTo>
                    <a:pt x="315" y="419"/>
                  </a:lnTo>
                  <a:lnTo>
                    <a:pt x="189" y="481"/>
                  </a:lnTo>
                  <a:lnTo>
                    <a:pt x="147" y="523"/>
                  </a:lnTo>
                  <a:lnTo>
                    <a:pt x="105" y="586"/>
                  </a:lnTo>
                  <a:lnTo>
                    <a:pt x="63" y="607"/>
                  </a:lnTo>
                  <a:lnTo>
                    <a:pt x="1" y="628"/>
                  </a:lnTo>
                  <a:lnTo>
                    <a:pt x="63" y="712"/>
                  </a:lnTo>
                  <a:lnTo>
                    <a:pt x="252" y="795"/>
                  </a:lnTo>
                  <a:lnTo>
                    <a:pt x="356" y="942"/>
                  </a:lnTo>
                  <a:lnTo>
                    <a:pt x="461" y="1025"/>
                  </a:lnTo>
                  <a:lnTo>
                    <a:pt x="482" y="1151"/>
                  </a:lnTo>
                  <a:lnTo>
                    <a:pt x="419" y="1235"/>
                  </a:lnTo>
                  <a:lnTo>
                    <a:pt x="628" y="1423"/>
                  </a:lnTo>
                  <a:lnTo>
                    <a:pt x="733" y="1632"/>
                  </a:lnTo>
                  <a:lnTo>
                    <a:pt x="984" y="1632"/>
                  </a:lnTo>
                  <a:lnTo>
                    <a:pt x="1131" y="1674"/>
                  </a:lnTo>
                  <a:lnTo>
                    <a:pt x="1256" y="1590"/>
                  </a:lnTo>
                  <a:lnTo>
                    <a:pt x="1423" y="1590"/>
                  </a:lnTo>
                  <a:lnTo>
                    <a:pt x="1507" y="1695"/>
                  </a:lnTo>
                  <a:lnTo>
                    <a:pt x="1654" y="1737"/>
                  </a:lnTo>
                  <a:lnTo>
                    <a:pt x="1675" y="1841"/>
                  </a:lnTo>
                  <a:lnTo>
                    <a:pt x="1654" y="1946"/>
                  </a:lnTo>
                  <a:lnTo>
                    <a:pt x="1842" y="1988"/>
                  </a:lnTo>
                  <a:lnTo>
                    <a:pt x="1842" y="2072"/>
                  </a:lnTo>
                  <a:lnTo>
                    <a:pt x="1758" y="2092"/>
                  </a:lnTo>
                  <a:lnTo>
                    <a:pt x="1675" y="2302"/>
                  </a:lnTo>
                  <a:lnTo>
                    <a:pt x="1633" y="2385"/>
                  </a:lnTo>
                  <a:lnTo>
                    <a:pt x="1507" y="2385"/>
                  </a:lnTo>
                  <a:lnTo>
                    <a:pt x="1340" y="2469"/>
                  </a:lnTo>
                  <a:lnTo>
                    <a:pt x="1256" y="2469"/>
                  </a:lnTo>
                  <a:lnTo>
                    <a:pt x="1256" y="2532"/>
                  </a:lnTo>
                  <a:lnTo>
                    <a:pt x="1403" y="2699"/>
                  </a:lnTo>
                  <a:lnTo>
                    <a:pt x="1319" y="2783"/>
                  </a:lnTo>
                  <a:lnTo>
                    <a:pt x="1340" y="2846"/>
                  </a:lnTo>
                  <a:lnTo>
                    <a:pt x="1423" y="2846"/>
                  </a:lnTo>
                  <a:lnTo>
                    <a:pt x="1507" y="3013"/>
                  </a:lnTo>
                  <a:lnTo>
                    <a:pt x="1675" y="3013"/>
                  </a:lnTo>
                  <a:lnTo>
                    <a:pt x="1863" y="3118"/>
                  </a:lnTo>
                  <a:lnTo>
                    <a:pt x="1968" y="3118"/>
                  </a:lnTo>
                  <a:lnTo>
                    <a:pt x="2114" y="3327"/>
                  </a:lnTo>
                  <a:lnTo>
                    <a:pt x="2281" y="3411"/>
                  </a:lnTo>
                  <a:lnTo>
                    <a:pt x="2407" y="3557"/>
                  </a:lnTo>
                  <a:lnTo>
                    <a:pt x="2386" y="3641"/>
                  </a:lnTo>
                  <a:lnTo>
                    <a:pt x="2574" y="3850"/>
                  </a:lnTo>
                  <a:lnTo>
                    <a:pt x="2616" y="3976"/>
                  </a:lnTo>
                  <a:lnTo>
                    <a:pt x="2700" y="4038"/>
                  </a:lnTo>
                  <a:lnTo>
                    <a:pt x="2825" y="4038"/>
                  </a:lnTo>
                  <a:lnTo>
                    <a:pt x="2909" y="4143"/>
                  </a:lnTo>
                  <a:lnTo>
                    <a:pt x="2909" y="4206"/>
                  </a:lnTo>
                  <a:lnTo>
                    <a:pt x="2993" y="4289"/>
                  </a:lnTo>
                  <a:lnTo>
                    <a:pt x="3035" y="4289"/>
                  </a:lnTo>
                  <a:lnTo>
                    <a:pt x="3118" y="4310"/>
                  </a:lnTo>
                  <a:lnTo>
                    <a:pt x="3097" y="4415"/>
                  </a:lnTo>
                  <a:lnTo>
                    <a:pt x="3139" y="4478"/>
                  </a:lnTo>
                  <a:lnTo>
                    <a:pt x="3286" y="4478"/>
                  </a:lnTo>
                  <a:lnTo>
                    <a:pt x="3348" y="4582"/>
                  </a:lnTo>
                  <a:lnTo>
                    <a:pt x="3411" y="4603"/>
                  </a:lnTo>
                  <a:lnTo>
                    <a:pt x="3516" y="4561"/>
                  </a:lnTo>
                  <a:lnTo>
                    <a:pt x="3558" y="4624"/>
                  </a:lnTo>
                  <a:lnTo>
                    <a:pt x="3495" y="4708"/>
                  </a:lnTo>
                  <a:lnTo>
                    <a:pt x="3453" y="4875"/>
                  </a:lnTo>
                  <a:lnTo>
                    <a:pt x="3516" y="4938"/>
                  </a:lnTo>
                  <a:lnTo>
                    <a:pt x="3600" y="4938"/>
                  </a:lnTo>
                  <a:lnTo>
                    <a:pt x="3600" y="5105"/>
                  </a:lnTo>
                  <a:lnTo>
                    <a:pt x="3432" y="5231"/>
                  </a:lnTo>
                  <a:lnTo>
                    <a:pt x="3453" y="5357"/>
                  </a:lnTo>
                  <a:lnTo>
                    <a:pt x="3495" y="5440"/>
                  </a:lnTo>
                  <a:lnTo>
                    <a:pt x="3516" y="5629"/>
                  </a:lnTo>
                  <a:lnTo>
                    <a:pt x="3411" y="5670"/>
                  </a:lnTo>
                  <a:lnTo>
                    <a:pt x="3390" y="5670"/>
                  </a:lnTo>
                  <a:lnTo>
                    <a:pt x="3453" y="5859"/>
                  </a:lnTo>
                  <a:lnTo>
                    <a:pt x="3558" y="5921"/>
                  </a:lnTo>
                  <a:lnTo>
                    <a:pt x="3662" y="6152"/>
                  </a:lnTo>
                  <a:lnTo>
                    <a:pt x="3641" y="6340"/>
                  </a:lnTo>
                  <a:lnTo>
                    <a:pt x="3662" y="6445"/>
                  </a:lnTo>
                  <a:lnTo>
                    <a:pt x="3641" y="6591"/>
                  </a:lnTo>
                  <a:lnTo>
                    <a:pt x="3662" y="6717"/>
                  </a:lnTo>
                  <a:lnTo>
                    <a:pt x="3558" y="6905"/>
                  </a:lnTo>
                  <a:lnTo>
                    <a:pt x="3495" y="6926"/>
                  </a:lnTo>
                  <a:lnTo>
                    <a:pt x="3453" y="7010"/>
                  </a:lnTo>
                  <a:lnTo>
                    <a:pt x="3307" y="7072"/>
                  </a:lnTo>
                  <a:lnTo>
                    <a:pt x="3139" y="7177"/>
                  </a:lnTo>
                  <a:lnTo>
                    <a:pt x="3076" y="7282"/>
                  </a:lnTo>
                  <a:lnTo>
                    <a:pt x="2867" y="7282"/>
                  </a:lnTo>
                  <a:lnTo>
                    <a:pt x="2763" y="7344"/>
                  </a:lnTo>
                  <a:lnTo>
                    <a:pt x="2784" y="7554"/>
                  </a:lnTo>
                  <a:lnTo>
                    <a:pt x="2909" y="7595"/>
                  </a:lnTo>
                  <a:lnTo>
                    <a:pt x="3014" y="7700"/>
                  </a:lnTo>
                  <a:lnTo>
                    <a:pt x="2993" y="7763"/>
                  </a:lnTo>
                  <a:lnTo>
                    <a:pt x="3035" y="7909"/>
                  </a:lnTo>
                  <a:lnTo>
                    <a:pt x="2867" y="7909"/>
                  </a:lnTo>
                  <a:lnTo>
                    <a:pt x="2825" y="7826"/>
                  </a:lnTo>
                  <a:lnTo>
                    <a:pt x="2721" y="7763"/>
                  </a:lnTo>
                  <a:lnTo>
                    <a:pt x="2449" y="7826"/>
                  </a:lnTo>
                  <a:lnTo>
                    <a:pt x="2386" y="7805"/>
                  </a:lnTo>
                  <a:lnTo>
                    <a:pt x="2260" y="7805"/>
                  </a:lnTo>
                  <a:lnTo>
                    <a:pt x="2198" y="7951"/>
                  </a:lnTo>
                  <a:lnTo>
                    <a:pt x="2072" y="7972"/>
                  </a:lnTo>
                  <a:lnTo>
                    <a:pt x="1968" y="8118"/>
                  </a:lnTo>
                  <a:lnTo>
                    <a:pt x="1988" y="8139"/>
                  </a:lnTo>
                  <a:lnTo>
                    <a:pt x="1988" y="8244"/>
                  </a:lnTo>
                  <a:lnTo>
                    <a:pt x="1988" y="8265"/>
                  </a:lnTo>
                  <a:lnTo>
                    <a:pt x="2093" y="8286"/>
                  </a:lnTo>
                  <a:lnTo>
                    <a:pt x="2156" y="8265"/>
                  </a:lnTo>
                  <a:lnTo>
                    <a:pt x="2198" y="8286"/>
                  </a:lnTo>
                  <a:lnTo>
                    <a:pt x="2281" y="8265"/>
                  </a:lnTo>
                  <a:lnTo>
                    <a:pt x="2407" y="8286"/>
                  </a:lnTo>
                  <a:lnTo>
                    <a:pt x="2491" y="8265"/>
                  </a:lnTo>
                  <a:lnTo>
                    <a:pt x="2449" y="8328"/>
                  </a:lnTo>
                  <a:lnTo>
                    <a:pt x="2281" y="8453"/>
                  </a:lnTo>
                  <a:lnTo>
                    <a:pt x="2198" y="8579"/>
                  </a:lnTo>
                  <a:lnTo>
                    <a:pt x="2198" y="8767"/>
                  </a:lnTo>
                  <a:lnTo>
                    <a:pt x="2177" y="8851"/>
                  </a:lnTo>
                  <a:lnTo>
                    <a:pt x="2240" y="8851"/>
                  </a:lnTo>
                  <a:lnTo>
                    <a:pt x="2198" y="8872"/>
                  </a:lnTo>
                  <a:lnTo>
                    <a:pt x="2198" y="9018"/>
                  </a:lnTo>
                  <a:lnTo>
                    <a:pt x="2281" y="9081"/>
                  </a:lnTo>
                  <a:lnTo>
                    <a:pt x="2344" y="9060"/>
                  </a:lnTo>
                  <a:lnTo>
                    <a:pt x="2344" y="9060"/>
                  </a:lnTo>
                  <a:lnTo>
                    <a:pt x="2281" y="9123"/>
                  </a:lnTo>
                  <a:lnTo>
                    <a:pt x="2177" y="9165"/>
                  </a:lnTo>
                  <a:lnTo>
                    <a:pt x="2072" y="9227"/>
                  </a:lnTo>
                  <a:lnTo>
                    <a:pt x="2240" y="9227"/>
                  </a:lnTo>
                  <a:lnTo>
                    <a:pt x="2470" y="9123"/>
                  </a:lnTo>
                  <a:lnTo>
                    <a:pt x="2470" y="9102"/>
                  </a:lnTo>
                  <a:lnTo>
                    <a:pt x="2491" y="9102"/>
                  </a:lnTo>
                  <a:lnTo>
                    <a:pt x="2574" y="9018"/>
                  </a:lnTo>
                  <a:lnTo>
                    <a:pt x="2595" y="8914"/>
                  </a:lnTo>
                  <a:lnTo>
                    <a:pt x="2616" y="8851"/>
                  </a:lnTo>
                  <a:lnTo>
                    <a:pt x="2700" y="8872"/>
                  </a:lnTo>
                  <a:lnTo>
                    <a:pt x="2721" y="8851"/>
                  </a:lnTo>
                  <a:lnTo>
                    <a:pt x="2867" y="8746"/>
                  </a:lnTo>
                  <a:lnTo>
                    <a:pt x="2909" y="8746"/>
                  </a:lnTo>
                  <a:lnTo>
                    <a:pt x="2930" y="8683"/>
                  </a:lnTo>
                  <a:lnTo>
                    <a:pt x="2993" y="8662"/>
                  </a:lnTo>
                  <a:lnTo>
                    <a:pt x="2972" y="8600"/>
                  </a:lnTo>
                  <a:lnTo>
                    <a:pt x="2972" y="8579"/>
                  </a:lnTo>
                  <a:lnTo>
                    <a:pt x="2930" y="8495"/>
                  </a:lnTo>
                  <a:lnTo>
                    <a:pt x="2993" y="8495"/>
                  </a:lnTo>
                  <a:lnTo>
                    <a:pt x="3035" y="8558"/>
                  </a:lnTo>
                  <a:lnTo>
                    <a:pt x="3097" y="8579"/>
                  </a:lnTo>
                  <a:lnTo>
                    <a:pt x="3139" y="8537"/>
                  </a:lnTo>
                  <a:lnTo>
                    <a:pt x="3139" y="8453"/>
                  </a:lnTo>
                  <a:lnTo>
                    <a:pt x="3035" y="8349"/>
                  </a:lnTo>
                  <a:lnTo>
                    <a:pt x="3160" y="8453"/>
                  </a:lnTo>
                  <a:lnTo>
                    <a:pt x="3244" y="8390"/>
                  </a:lnTo>
                  <a:lnTo>
                    <a:pt x="3223" y="8286"/>
                  </a:lnTo>
                  <a:lnTo>
                    <a:pt x="3244" y="8244"/>
                  </a:lnTo>
                  <a:lnTo>
                    <a:pt x="3097" y="8181"/>
                  </a:lnTo>
                  <a:lnTo>
                    <a:pt x="3160" y="8181"/>
                  </a:lnTo>
                  <a:lnTo>
                    <a:pt x="3223" y="8160"/>
                  </a:lnTo>
                  <a:lnTo>
                    <a:pt x="3223" y="8139"/>
                  </a:lnTo>
                  <a:lnTo>
                    <a:pt x="3139" y="8077"/>
                  </a:lnTo>
                  <a:lnTo>
                    <a:pt x="3244" y="8118"/>
                  </a:lnTo>
                  <a:lnTo>
                    <a:pt x="3286" y="8077"/>
                  </a:lnTo>
                  <a:lnTo>
                    <a:pt x="3307" y="8014"/>
                  </a:lnTo>
                  <a:lnTo>
                    <a:pt x="3307" y="8077"/>
                  </a:lnTo>
                  <a:lnTo>
                    <a:pt x="3286" y="8160"/>
                  </a:lnTo>
                  <a:lnTo>
                    <a:pt x="3307" y="8160"/>
                  </a:lnTo>
                  <a:lnTo>
                    <a:pt x="3411" y="8139"/>
                  </a:lnTo>
                  <a:lnTo>
                    <a:pt x="3495" y="8181"/>
                  </a:lnTo>
                  <a:lnTo>
                    <a:pt x="3620" y="8160"/>
                  </a:lnTo>
                  <a:lnTo>
                    <a:pt x="3872" y="8014"/>
                  </a:lnTo>
                  <a:lnTo>
                    <a:pt x="3955" y="7951"/>
                  </a:lnTo>
                  <a:lnTo>
                    <a:pt x="4060" y="7951"/>
                  </a:lnTo>
                  <a:lnTo>
                    <a:pt x="4060" y="7846"/>
                  </a:lnTo>
                  <a:lnTo>
                    <a:pt x="4164" y="7763"/>
                  </a:lnTo>
                  <a:lnTo>
                    <a:pt x="4269" y="7721"/>
                  </a:lnTo>
                  <a:lnTo>
                    <a:pt x="4395" y="7595"/>
                  </a:lnTo>
                  <a:lnTo>
                    <a:pt x="4457" y="7554"/>
                  </a:lnTo>
                  <a:lnTo>
                    <a:pt x="4478" y="7428"/>
                  </a:lnTo>
                  <a:lnTo>
                    <a:pt x="4541" y="7407"/>
                  </a:lnTo>
                  <a:lnTo>
                    <a:pt x="4604" y="7323"/>
                  </a:lnTo>
                  <a:lnTo>
                    <a:pt x="4583" y="7282"/>
                  </a:lnTo>
                  <a:lnTo>
                    <a:pt x="4604" y="7177"/>
                  </a:lnTo>
                  <a:lnTo>
                    <a:pt x="4541" y="7072"/>
                  </a:lnTo>
                  <a:lnTo>
                    <a:pt x="4646" y="6989"/>
                  </a:lnTo>
                  <a:lnTo>
                    <a:pt x="4646" y="6905"/>
                  </a:lnTo>
                  <a:lnTo>
                    <a:pt x="4688" y="6884"/>
                  </a:lnTo>
                  <a:lnTo>
                    <a:pt x="4688" y="6821"/>
                  </a:lnTo>
                  <a:lnTo>
                    <a:pt x="4646" y="6758"/>
                  </a:lnTo>
                  <a:lnTo>
                    <a:pt x="4646" y="6675"/>
                  </a:lnTo>
                  <a:lnTo>
                    <a:pt x="4688" y="6654"/>
                  </a:lnTo>
                  <a:lnTo>
                    <a:pt x="4709" y="6696"/>
                  </a:lnTo>
                  <a:lnTo>
                    <a:pt x="4709" y="6717"/>
                  </a:lnTo>
                  <a:lnTo>
                    <a:pt x="4729" y="6717"/>
                  </a:lnTo>
                  <a:lnTo>
                    <a:pt x="4771" y="6654"/>
                  </a:lnTo>
                  <a:lnTo>
                    <a:pt x="4688" y="6507"/>
                  </a:lnTo>
                  <a:lnTo>
                    <a:pt x="4667" y="6445"/>
                  </a:lnTo>
                  <a:lnTo>
                    <a:pt x="4604" y="6403"/>
                  </a:lnTo>
                  <a:lnTo>
                    <a:pt x="4604" y="6361"/>
                  </a:lnTo>
                  <a:lnTo>
                    <a:pt x="4583" y="6194"/>
                  </a:lnTo>
                  <a:lnTo>
                    <a:pt x="4604" y="6173"/>
                  </a:lnTo>
                  <a:lnTo>
                    <a:pt x="4562" y="6068"/>
                  </a:lnTo>
                  <a:lnTo>
                    <a:pt x="4583" y="6026"/>
                  </a:lnTo>
                  <a:lnTo>
                    <a:pt x="4583" y="5921"/>
                  </a:lnTo>
                  <a:lnTo>
                    <a:pt x="4541" y="5859"/>
                  </a:lnTo>
                  <a:lnTo>
                    <a:pt x="4499" y="5670"/>
                  </a:lnTo>
                  <a:lnTo>
                    <a:pt x="4457" y="5649"/>
                  </a:lnTo>
                  <a:lnTo>
                    <a:pt x="4437" y="5440"/>
                  </a:lnTo>
                  <a:lnTo>
                    <a:pt x="4332" y="5315"/>
                  </a:lnTo>
                  <a:lnTo>
                    <a:pt x="4353" y="5252"/>
                  </a:lnTo>
                  <a:lnTo>
                    <a:pt x="4332" y="5210"/>
                  </a:lnTo>
                  <a:lnTo>
                    <a:pt x="4332" y="5147"/>
                  </a:lnTo>
                  <a:lnTo>
                    <a:pt x="4185" y="5022"/>
                  </a:lnTo>
                  <a:lnTo>
                    <a:pt x="4185" y="4938"/>
                  </a:lnTo>
                  <a:lnTo>
                    <a:pt x="4164" y="4938"/>
                  </a:lnTo>
                  <a:lnTo>
                    <a:pt x="4144" y="4833"/>
                  </a:lnTo>
                  <a:lnTo>
                    <a:pt x="4060" y="4708"/>
                  </a:lnTo>
                  <a:lnTo>
                    <a:pt x="3809" y="4499"/>
                  </a:lnTo>
                  <a:lnTo>
                    <a:pt x="3746" y="4394"/>
                  </a:lnTo>
                  <a:lnTo>
                    <a:pt x="3453" y="4185"/>
                  </a:lnTo>
                  <a:lnTo>
                    <a:pt x="3139" y="4038"/>
                  </a:lnTo>
                  <a:lnTo>
                    <a:pt x="3139" y="3976"/>
                  </a:lnTo>
                  <a:lnTo>
                    <a:pt x="3014" y="3934"/>
                  </a:lnTo>
                  <a:lnTo>
                    <a:pt x="2784" y="3745"/>
                  </a:lnTo>
                  <a:lnTo>
                    <a:pt x="2763" y="3662"/>
                  </a:lnTo>
                  <a:lnTo>
                    <a:pt x="2721" y="3536"/>
                  </a:lnTo>
                  <a:lnTo>
                    <a:pt x="2721" y="3473"/>
                  </a:lnTo>
                  <a:lnTo>
                    <a:pt x="2721" y="3432"/>
                  </a:lnTo>
                  <a:lnTo>
                    <a:pt x="2679" y="3306"/>
                  </a:lnTo>
                  <a:lnTo>
                    <a:pt x="2595" y="3306"/>
                  </a:lnTo>
                  <a:lnTo>
                    <a:pt x="2470" y="3139"/>
                  </a:lnTo>
                  <a:lnTo>
                    <a:pt x="2281" y="3055"/>
                  </a:lnTo>
                  <a:lnTo>
                    <a:pt x="2177" y="3034"/>
                  </a:lnTo>
                  <a:lnTo>
                    <a:pt x="2281" y="2992"/>
                  </a:lnTo>
                  <a:lnTo>
                    <a:pt x="2281" y="2929"/>
                  </a:lnTo>
                  <a:lnTo>
                    <a:pt x="2177" y="2825"/>
                  </a:lnTo>
                  <a:lnTo>
                    <a:pt x="2240" y="2720"/>
                  </a:lnTo>
                  <a:lnTo>
                    <a:pt x="2281" y="2532"/>
                  </a:lnTo>
                  <a:lnTo>
                    <a:pt x="2260" y="2490"/>
                  </a:lnTo>
                  <a:lnTo>
                    <a:pt x="2198" y="2490"/>
                  </a:lnTo>
                  <a:lnTo>
                    <a:pt x="2198" y="2385"/>
                  </a:lnTo>
                  <a:lnTo>
                    <a:pt x="2260" y="2323"/>
                  </a:lnTo>
                  <a:lnTo>
                    <a:pt x="2281" y="2218"/>
                  </a:lnTo>
                  <a:lnTo>
                    <a:pt x="2344" y="2197"/>
                  </a:lnTo>
                  <a:lnTo>
                    <a:pt x="2365" y="2155"/>
                  </a:lnTo>
                  <a:lnTo>
                    <a:pt x="2386" y="2176"/>
                  </a:lnTo>
                  <a:lnTo>
                    <a:pt x="2449" y="2176"/>
                  </a:lnTo>
                  <a:lnTo>
                    <a:pt x="2553" y="2051"/>
                  </a:lnTo>
                  <a:lnTo>
                    <a:pt x="2574" y="2051"/>
                  </a:lnTo>
                  <a:lnTo>
                    <a:pt x="2616" y="1988"/>
                  </a:lnTo>
                  <a:lnTo>
                    <a:pt x="2574" y="1904"/>
                  </a:lnTo>
                  <a:lnTo>
                    <a:pt x="2595" y="1883"/>
                  </a:lnTo>
                  <a:lnTo>
                    <a:pt x="2595" y="1800"/>
                  </a:lnTo>
                  <a:lnTo>
                    <a:pt x="2595" y="1737"/>
                  </a:lnTo>
                  <a:lnTo>
                    <a:pt x="2574" y="1674"/>
                  </a:lnTo>
                  <a:lnTo>
                    <a:pt x="2616" y="1632"/>
                  </a:lnTo>
                  <a:lnTo>
                    <a:pt x="2616" y="1548"/>
                  </a:lnTo>
                  <a:lnTo>
                    <a:pt x="2679" y="1548"/>
                  </a:lnTo>
                  <a:lnTo>
                    <a:pt x="2700" y="1590"/>
                  </a:lnTo>
                  <a:lnTo>
                    <a:pt x="2721" y="1590"/>
                  </a:lnTo>
                  <a:lnTo>
                    <a:pt x="2804" y="1548"/>
                  </a:lnTo>
                  <a:lnTo>
                    <a:pt x="2888" y="1528"/>
                  </a:lnTo>
                  <a:lnTo>
                    <a:pt x="2930" y="1548"/>
                  </a:lnTo>
                  <a:lnTo>
                    <a:pt x="2972" y="1528"/>
                  </a:lnTo>
                  <a:lnTo>
                    <a:pt x="3014" y="1465"/>
                  </a:lnTo>
                  <a:lnTo>
                    <a:pt x="2993" y="1381"/>
                  </a:lnTo>
                  <a:lnTo>
                    <a:pt x="3014" y="1339"/>
                  </a:lnTo>
                  <a:lnTo>
                    <a:pt x="3118" y="1318"/>
                  </a:lnTo>
                  <a:lnTo>
                    <a:pt x="3223" y="1339"/>
                  </a:lnTo>
                  <a:lnTo>
                    <a:pt x="3328" y="1256"/>
                  </a:lnTo>
                  <a:lnTo>
                    <a:pt x="3390" y="1256"/>
                  </a:lnTo>
                  <a:lnTo>
                    <a:pt x="3432" y="1235"/>
                  </a:lnTo>
                  <a:lnTo>
                    <a:pt x="3495" y="1172"/>
                  </a:lnTo>
                  <a:lnTo>
                    <a:pt x="3453" y="1130"/>
                  </a:lnTo>
                  <a:lnTo>
                    <a:pt x="3348" y="1067"/>
                  </a:lnTo>
                  <a:lnTo>
                    <a:pt x="3286" y="1109"/>
                  </a:lnTo>
                  <a:lnTo>
                    <a:pt x="3223" y="1046"/>
                  </a:lnTo>
                  <a:lnTo>
                    <a:pt x="3118" y="1109"/>
                  </a:lnTo>
                  <a:lnTo>
                    <a:pt x="3014" y="1025"/>
                  </a:lnTo>
                  <a:lnTo>
                    <a:pt x="2888" y="1004"/>
                  </a:lnTo>
                  <a:lnTo>
                    <a:pt x="2867" y="900"/>
                  </a:lnTo>
                  <a:lnTo>
                    <a:pt x="2616" y="816"/>
                  </a:lnTo>
                  <a:lnTo>
                    <a:pt x="2595" y="712"/>
                  </a:lnTo>
                  <a:lnTo>
                    <a:pt x="2512" y="691"/>
                  </a:lnTo>
                  <a:lnTo>
                    <a:pt x="2574" y="481"/>
                  </a:lnTo>
                  <a:lnTo>
                    <a:pt x="2679" y="440"/>
                  </a:lnTo>
                  <a:lnTo>
                    <a:pt x="2679" y="335"/>
                  </a:lnTo>
                  <a:lnTo>
                    <a:pt x="2595" y="272"/>
                  </a:lnTo>
                  <a:lnTo>
                    <a:pt x="2449" y="314"/>
                  </a:lnTo>
                  <a:lnTo>
                    <a:pt x="2386" y="272"/>
                  </a:lnTo>
                  <a:lnTo>
                    <a:pt x="2114" y="272"/>
                  </a:lnTo>
                  <a:lnTo>
                    <a:pt x="2072" y="188"/>
                  </a:lnTo>
                  <a:lnTo>
                    <a:pt x="1947" y="168"/>
                  </a:lnTo>
                  <a:lnTo>
                    <a:pt x="1947" y="84"/>
                  </a:lnTo>
                  <a:lnTo>
                    <a:pt x="1821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1" name="Google Shape;2644;p78"/>
            <p:cNvSpPr/>
            <p:nvPr/>
          </p:nvSpPr>
          <p:spPr>
            <a:xfrm>
              <a:off x="4450186" y="3045644"/>
              <a:ext cx="36139" cy="29750"/>
            </a:xfrm>
            <a:custGeom>
              <a:avLst/>
              <a:gdLst/>
              <a:ahLst/>
              <a:cxnLst/>
              <a:rect l="l" t="t" r="r" b="b"/>
              <a:pathLst>
                <a:path w="3035" h="2616" extrusionOk="0">
                  <a:moveTo>
                    <a:pt x="2407" y="0"/>
                  </a:moveTo>
                  <a:lnTo>
                    <a:pt x="2239" y="42"/>
                  </a:lnTo>
                  <a:lnTo>
                    <a:pt x="2135" y="126"/>
                  </a:lnTo>
                  <a:lnTo>
                    <a:pt x="2260" y="251"/>
                  </a:lnTo>
                  <a:lnTo>
                    <a:pt x="2239" y="356"/>
                  </a:lnTo>
                  <a:lnTo>
                    <a:pt x="2260" y="460"/>
                  </a:lnTo>
                  <a:lnTo>
                    <a:pt x="2260" y="544"/>
                  </a:lnTo>
                  <a:lnTo>
                    <a:pt x="2072" y="481"/>
                  </a:lnTo>
                  <a:lnTo>
                    <a:pt x="1967" y="314"/>
                  </a:lnTo>
                  <a:lnTo>
                    <a:pt x="1821" y="314"/>
                  </a:lnTo>
                  <a:lnTo>
                    <a:pt x="1758" y="230"/>
                  </a:lnTo>
                  <a:lnTo>
                    <a:pt x="1632" y="126"/>
                  </a:lnTo>
                  <a:lnTo>
                    <a:pt x="1549" y="167"/>
                  </a:lnTo>
                  <a:lnTo>
                    <a:pt x="1444" y="105"/>
                  </a:lnTo>
                  <a:lnTo>
                    <a:pt x="1298" y="126"/>
                  </a:lnTo>
                  <a:lnTo>
                    <a:pt x="1151" y="63"/>
                  </a:lnTo>
                  <a:lnTo>
                    <a:pt x="1026" y="63"/>
                  </a:lnTo>
                  <a:lnTo>
                    <a:pt x="879" y="146"/>
                  </a:lnTo>
                  <a:lnTo>
                    <a:pt x="816" y="105"/>
                  </a:lnTo>
                  <a:lnTo>
                    <a:pt x="670" y="105"/>
                  </a:lnTo>
                  <a:lnTo>
                    <a:pt x="398" y="167"/>
                  </a:lnTo>
                  <a:lnTo>
                    <a:pt x="272" y="167"/>
                  </a:lnTo>
                  <a:lnTo>
                    <a:pt x="168" y="335"/>
                  </a:lnTo>
                  <a:lnTo>
                    <a:pt x="105" y="523"/>
                  </a:lnTo>
                  <a:lnTo>
                    <a:pt x="42" y="649"/>
                  </a:lnTo>
                  <a:lnTo>
                    <a:pt x="0" y="858"/>
                  </a:lnTo>
                  <a:lnTo>
                    <a:pt x="63" y="1088"/>
                  </a:lnTo>
                  <a:lnTo>
                    <a:pt x="168" y="1151"/>
                  </a:lnTo>
                  <a:lnTo>
                    <a:pt x="210" y="1255"/>
                  </a:lnTo>
                  <a:lnTo>
                    <a:pt x="189" y="1486"/>
                  </a:lnTo>
                  <a:lnTo>
                    <a:pt x="189" y="1569"/>
                  </a:lnTo>
                  <a:lnTo>
                    <a:pt x="272" y="1632"/>
                  </a:lnTo>
                  <a:lnTo>
                    <a:pt x="272" y="1779"/>
                  </a:lnTo>
                  <a:lnTo>
                    <a:pt x="356" y="1820"/>
                  </a:lnTo>
                  <a:lnTo>
                    <a:pt x="356" y="1925"/>
                  </a:lnTo>
                  <a:lnTo>
                    <a:pt x="419" y="2051"/>
                  </a:lnTo>
                  <a:lnTo>
                    <a:pt x="482" y="2030"/>
                  </a:lnTo>
                  <a:lnTo>
                    <a:pt x="523" y="2113"/>
                  </a:lnTo>
                  <a:lnTo>
                    <a:pt x="503" y="2218"/>
                  </a:lnTo>
                  <a:lnTo>
                    <a:pt x="565" y="2260"/>
                  </a:lnTo>
                  <a:lnTo>
                    <a:pt x="565" y="2364"/>
                  </a:lnTo>
                  <a:lnTo>
                    <a:pt x="733" y="2364"/>
                  </a:lnTo>
                  <a:lnTo>
                    <a:pt x="733" y="2260"/>
                  </a:lnTo>
                  <a:lnTo>
                    <a:pt x="795" y="2218"/>
                  </a:lnTo>
                  <a:lnTo>
                    <a:pt x="837" y="2155"/>
                  </a:lnTo>
                  <a:lnTo>
                    <a:pt x="837" y="2239"/>
                  </a:lnTo>
                  <a:lnTo>
                    <a:pt x="900" y="2323"/>
                  </a:lnTo>
                  <a:lnTo>
                    <a:pt x="879" y="2406"/>
                  </a:lnTo>
                  <a:lnTo>
                    <a:pt x="816" y="2469"/>
                  </a:lnTo>
                  <a:lnTo>
                    <a:pt x="837" y="2553"/>
                  </a:lnTo>
                  <a:lnTo>
                    <a:pt x="879" y="2574"/>
                  </a:lnTo>
                  <a:lnTo>
                    <a:pt x="921" y="2574"/>
                  </a:lnTo>
                  <a:lnTo>
                    <a:pt x="1026" y="2511"/>
                  </a:lnTo>
                  <a:lnTo>
                    <a:pt x="1026" y="2469"/>
                  </a:lnTo>
                  <a:lnTo>
                    <a:pt x="1088" y="2532"/>
                  </a:lnTo>
                  <a:lnTo>
                    <a:pt x="1214" y="2553"/>
                  </a:lnTo>
                  <a:lnTo>
                    <a:pt x="1235" y="2532"/>
                  </a:lnTo>
                  <a:lnTo>
                    <a:pt x="1340" y="2615"/>
                  </a:lnTo>
                  <a:lnTo>
                    <a:pt x="1444" y="2469"/>
                  </a:lnTo>
                  <a:lnTo>
                    <a:pt x="1570" y="2448"/>
                  </a:lnTo>
                  <a:lnTo>
                    <a:pt x="1632" y="2302"/>
                  </a:lnTo>
                  <a:lnTo>
                    <a:pt x="1758" y="2302"/>
                  </a:lnTo>
                  <a:lnTo>
                    <a:pt x="1821" y="2323"/>
                  </a:lnTo>
                  <a:lnTo>
                    <a:pt x="2093" y="2260"/>
                  </a:lnTo>
                  <a:lnTo>
                    <a:pt x="2197" y="2323"/>
                  </a:lnTo>
                  <a:lnTo>
                    <a:pt x="2239" y="2406"/>
                  </a:lnTo>
                  <a:lnTo>
                    <a:pt x="2407" y="2406"/>
                  </a:lnTo>
                  <a:lnTo>
                    <a:pt x="2365" y="2260"/>
                  </a:lnTo>
                  <a:lnTo>
                    <a:pt x="2386" y="2197"/>
                  </a:lnTo>
                  <a:lnTo>
                    <a:pt x="2281" y="2092"/>
                  </a:lnTo>
                  <a:lnTo>
                    <a:pt x="2156" y="2051"/>
                  </a:lnTo>
                  <a:lnTo>
                    <a:pt x="2135" y="1841"/>
                  </a:lnTo>
                  <a:lnTo>
                    <a:pt x="2239" y="1779"/>
                  </a:lnTo>
                  <a:lnTo>
                    <a:pt x="2448" y="1779"/>
                  </a:lnTo>
                  <a:lnTo>
                    <a:pt x="2511" y="1674"/>
                  </a:lnTo>
                  <a:lnTo>
                    <a:pt x="2679" y="1569"/>
                  </a:lnTo>
                  <a:lnTo>
                    <a:pt x="2825" y="1507"/>
                  </a:lnTo>
                  <a:lnTo>
                    <a:pt x="2867" y="1423"/>
                  </a:lnTo>
                  <a:lnTo>
                    <a:pt x="2930" y="1402"/>
                  </a:lnTo>
                  <a:lnTo>
                    <a:pt x="3034" y="1214"/>
                  </a:lnTo>
                  <a:lnTo>
                    <a:pt x="3013" y="1088"/>
                  </a:lnTo>
                  <a:lnTo>
                    <a:pt x="3034" y="942"/>
                  </a:lnTo>
                  <a:lnTo>
                    <a:pt x="3013" y="837"/>
                  </a:lnTo>
                  <a:lnTo>
                    <a:pt x="3034" y="649"/>
                  </a:lnTo>
                  <a:lnTo>
                    <a:pt x="2930" y="418"/>
                  </a:lnTo>
                  <a:lnTo>
                    <a:pt x="2825" y="356"/>
                  </a:lnTo>
                  <a:lnTo>
                    <a:pt x="2762" y="167"/>
                  </a:lnTo>
                  <a:lnTo>
                    <a:pt x="2679" y="167"/>
                  </a:lnTo>
                  <a:lnTo>
                    <a:pt x="2574" y="126"/>
                  </a:lnTo>
                  <a:lnTo>
                    <a:pt x="2469" y="105"/>
                  </a:lnTo>
                  <a:lnTo>
                    <a:pt x="2407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2" name="Google Shape;2645;p78"/>
            <p:cNvSpPr/>
            <p:nvPr/>
          </p:nvSpPr>
          <p:spPr>
            <a:xfrm>
              <a:off x="4429753" y="2990191"/>
              <a:ext cx="55822" cy="61650"/>
            </a:xfrm>
            <a:custGeom>
              <a:avLst/>
              <a:gdLst/>
              <a:ahLst/>
              <a:cxnLst/>
              <a:rect l="l" t="t" r="r" b="b"/>
              <a:pathLst>
                <a:path w="4688" h="5421" extrusionOk="0">
                  <a:moveTo>
                    <a:pt x="879" y="1"/>
                  </a:moveTo>
                  <a:lnTo>
                    <a:pt x="879" y="85"/>
                  </a:lnTo>
                  <a:lnTo>
                    <a:pt x="817" y="126"/>
                  </a:lnTo>
                  <a:lnTo>
                    <a:pt x="817" y="336"/>
                  </a:lnTo>
                  <a:lnTo>
                    <a:pt x="859" y="440"/>
                  </a:lnTo>
                  <a:lnTo>
                    <a:pt x="859" y="587"/>
                  </a:lnTo>
                  <a:lnTo>
                    <a:pt x="879" y="733"/>
                  </a:lnTo>
                  <a:lnTo>
                    <a:pt x="775" y="712"/>
                  </a:lnTo>
                  <a:lnTo>
                    <a:pt x="649" y="754"/>
                  </a:lnTo>
                  <a:lnTo>
                    <a:pt x="587" y="649"/>
                  </a:lnTo>
                  <a:lnTo>
                    <a:pt x="524" y="608"/>
                  </a:lnTo>
                  <a:lnTo>
                    <a:pt x="419" y="712"/>
                  </a:lnTo>
                  <a:lnTo>
                    <a:pt x="252" y="733"/>
                  </a:lnTo>
                  <a:lnTo>
                    <a:pt x="231" y="838"/>
                  </a:lnTo>
                  <a:lnTo>
                    <a:pt x="189" y="942"/>
                  </a:lnTo>
                  <a:lnTo>
                    <a:pt x="231" y="1026"/>
                  </a:lnTo>
                  <a:lnTo>
                    <a:pt x="105" y="1110"/>
                  </a:lnTo>
                  <a:lnTo>
                    <a:pt x="43" y="1110"/>
                  </a:lnTo>
                  <a:lnTo>
                    <a:pt x="1" y="1256"/>
                  </a:lnTo>
                  <a:lnTo>
                    <a:pt x="43" y="1382"/>
                  </a:lnTo>
                  <a:lnTo>
                    <a:pt x="210" y="1361"/>
                  </a:lnTo>
                  <a:lnTo>
                    <a:pt x="315" y="1486"/>
                  </a:lnTo>
                  <a:lnTo>
                    <a:pt x="335" y="1675"/>
                  </a:lnTo>
                  <a:lnTo>
                    <a:pt x="252" y="1758"/>
                  </a:lnTo>
                  <a:lnTo>
                    <a:pt x="335" y="1884"/>
                  </a:lnTo>
                  <a:lnTo>
                    <a:pt x="440" y="1947"/>
                  </a:lnTo>
                  <a:lnTo>
                    <a:pt x="524" y="1863"/>
                  </a:lnTo>
                  <a:lnTo>
                    <a:pt x="733" y="1863"/>
                  </a:lnTo>
                  <a:lnTo>
                    <a:pt x="754" y="1968"/>
                  </a:lnTo>
                  <a:lnTo>
                    <a:pt x="670" y="2093"/>
                  </a:lnTo>
                  <a:lnTo>
                    <a:pt x="754" y="2198"/>
                  </a:lnTo>
                  <a:lnTo>
                    <a:pt x="733" y="2281"/>
                  </a:lnTo>
                  <a:lnTo>
                    <a:pt x="670" y="2386"/>
                  </a:lnTo>
                  <a:lnTo>
                    <a:pt x="733" y="2512"/>
                  </a:lnTo>
                  <a:lnTo>
                    <a:pt x="733" y="2721"/>
                  </a:lnTo>
                  <a:lnTo>
                    <a:pt x="733" y="3014"/>
                  </a:lnTo>
                  <a:lnTo>
                    <a:pt x="879" y="2930"/>
                  </a:lnTo>
                  <a:lnTo>
                    <a:pt x="1047" y="2909"/>
                  </a:lnTo>
                  <a:lnTo>
                    <a:pt x="1047" y="2784"/>
                  </a:lnTo>
                  <a:lnTo>
                    <a:pt x="1235" y="2700"/>
                  </a:lnTo>
                  <a:lnTo>
                    <a:pt x="1444" y="2805"/>
                  </a:lnTo>
                  <a:lnTo>
                    <a:pt x="1549" y="2805"/>
                  </a:lnTo>
                  <a:lnTo>
                    <a:pt x="1633" y="2930"/>
                  </a:lnTo>
                  <a:lnTo>
                    <a:pt x="1884" y="2909"/>
                  </a:lnTo>
                  <a:lnTo>
                    <a:pt x="2009" y="2637"/>
                  </a:lnTo>
                  <a:lnTo>
                    <a:pt x="2198" y="2595"/>
                  </a:lnTo>
                  <a:lnTo>
                    <a:pt x="2449" y="2679"/>
                  </a:lnTo>
                  <a:lnTo>
                    <a:pt x="2532" y="2826"/>
                  </a:lnTo>
                  <a:lnTo>
                    <a:pt x="2804" y="3014"/>
                  </a:lnTo>
                  <a:lnTo>
                    <a:pt x="2930" y="3118"/>
                  </a:lnTo>
                  <a:lnTo>
                    <a:pt x="2972" y="3244"/>
                  </a:lnTo>
                  <a:lnTo>
                    <a:pt x="2972" y="3328"/>
                  </a:lnTo>
                  <a:lnTo>
                    <a:pt x="2930" y="3411"/>
                  </a:lnTo>
                  <a:lnTo>
                    <a:pt x="2972" y="3537"/>
                  </a:lnTo>
                  <a:lnTo>
                    <a:pt x="2972" y="3725"/>
                  </a:lnTo>
                  <a:lnTo>
                    <a:pt x="2951" y="3788"/>
                  </a:lnTo>
                  <a:lnTo>
                    <a:pt x="3056" y="3872"/>
                  </a:lnTo>
                  <a:lnTo>
                    <a:pt x="3160" y="3997"/>
                  </a:lnTo>
                  <a:lnTo>
                    <a:pt x="3286" y="3997"/>
                  </a:lnTo>
                  <a:lnTo>
                    <a:pt x="3369" y="4060"/>
                  </a:lnTo>
                  <a:lnTo>
                    <a:pt x="3348" y="4102"/>
                  </a:lnTo>
                  <a:lnTo>
                    <a:pt x="3495" y="4206"/>
                  </a:lnTo>
                  <a:lnTo>
                    <a:pt x="3495" y="4290"/>
                  </a:lnTo>
                  <a:lnTo>
                    <a:pt x="3474" y="4416"/>
                  </a:lnTo>
                  <a:lnTo>
                    <a:pt x="3474" y="4499"/>
                  </a:lnTo>
                  <a:lnTo>
                    <a:pt x="3453" y="4604"/>
                  </a:lnTo>
                  <a:lnTo>
                    <a:pt x="3474" y="4688"/>
                  </a:lnTo>
                  <a:lnTo>
                    <a:pt x="3474" y="4897"/>
                  </a:lnTo>
                  <a:lnTo>
                    <a:pt x="3390" y="4981"/>
                  </a:lnTo>
                  <a:lnTo>
                    <a:pt x="3348" y="5002"/>
                  </a:lnTo>
                  <a:lnTo>
                    <a:pt x="3474" y="5106"/>
                  </a:lnTo>
                  <a:lnTo>
                    <a:pt x="3537" y="5190"/>
                  </a:lnTo>
                  <a:lnTo>
                    <a:pt x="3683" y="5190"/>
                  </a:lnTo>
                  <a:lnTo>
                    <a:pt x="3788" y="5357"/>
                  </a:lnTo>
                  <a:lnTo>
                    <a:pt x="3976" y="5420"/>
                  </a:lnTo>
                  <a:lnTo>
                    <a:pt x="3976" y="5336"/>
                  </a:lnTo>
                  <a:lnTo>
                    <a:pt x="3955" y="5232"/>
                  </a:lnTo>
                  <a:lnTo>
                    <a:pt x="3976" y="5127"/>
                  </a:lnTo>
                  <a:lnTo>
                    <a:pt x="3851" y="5002"/>
                  </a:lnTo>
                  <a:lnTo>
                    <a:pt x="3955" y="4918"/>
                  </a:lnTo>
                  <a:lnTo>
                    <a:pt x="4123" y="4876"/>
                  </a:lnTo>
                  <a:lnTo>
                    <a:pt x="4185" y="4981"/>
                  </a:lnTo>
                  <a:lnTo>
                    <a:pt x="4290" y="5002"/>
                  </a:lnTo>
                  <a:lnTo>
                    <a:pt x="4395" y="5043"/>
                  </a:lnTo>
                  <a:lnTo>
                    <a:pt x="4499" y="5043"/>
                  </a:lnTo>
                  <a:lnTo>
                    <a:pt x="4604" y="5002"/>
                  </a:lnTo>
                  <a:lnTo>
                    <a:pt x="4583" y="4813"/>
                  </a:lnTo>
                  <a:lnTo>
                    <a:pt x="4541" y="4730"/>
                  </a:lnTo>
                  <a:lnTo>
                    <a:pt x="4520" y="4604"/>
                  </a:lnTo>
                  <a:lnTo>
                    <a:pt x="4688" y="4478"/>
                  </a:lnTo>
                  <a:lnTo>
                    <a:pt x="4688" y="4311"/>
                  </a:lnTo>
                  <a:lnTo>
                    <a:pt x="4604" y="4311"/>
                  </a:lnTo>
                  <a:lnTo>
                    <a:pt x="4541" y="4248"/>
                  </a:lnTo>
                  <a:lnTo>
                    <a:pt x="4583" y="4081"/>
                  </a:lnTo>
                  <a:lnTo>
                    <a:pt x="4646" y="3997"/>
                  </a:lnTo>
                  <a:lnTo>
                    <a:pt x="4604" y="3934"/>
                  </a:lnTo>
                  <a:lnTo>
                    <a:pt x="4499" y="3976"/>
                  </a:lnTo>
                  <a:lnTo>
                    <a:pt x="4436" y="3955"/>
                  </a:lnTo>
                  <a:lnTo>
                    <a:pt x="4374" y="3851"/>
                  </a:lnTo>
                  <a:lnTo>
                    <a:pt x="4227" y="3851"/>
                  </a:lnTo>
                  <a:lnTo>
                    <a:pt x="4185" y="3788"/>
                  </a:lnTo>
                  <a:lnTo>
                    <a:pt x="4206" y="3683"/>
                  </a:lnTo>
                  <a:lnTo>
                    <a:pt x="4123" y="3662"/>
                  </a:lnTo>
                  <a:lnTo>
                    <a:pt x="4081" y="3662"/>
                  </a:lnTo>
                  <a:lnTo>
                    <a:pt x="3997" y="3579"/>
                  </a:lnTo>
                  <a:lnTo>
                    <a:pt x="3997" y="3516"/>
                  </a:lnTo>
                  <a:lnTo>
                    <a:pt x="3913" y="3411"/>
                  </a:lnTo>
                  <a:lnTo>
                    <a:pt x="3788" y="3411"/>
                  </a:lnTo>
                  <a:lnTo>
                    <a:pt x="3704" y="3349"/>
                  </a:lnTo>
                  <a:lnTo>
                    <a:pt x="3662" y="3223"/>
                  </a:lnTo>
                  <a:lnTo>
                    <a:pt x="3474" y="3014"/>
                  </a:lnTo>
                  <a:lnTo>
                    <a:pt x="3495" y="2930"/>
                  </a:lnTo>
                  <a:lnTo>
                    <a:pt x="3369" y="2784"/>
                  </a:lnTo>
                  <a:lnTo>
                    <a:pt x="3202" y="2700"/>
                  </a:lnTo>
                  <a:lnTo>
                    <a:pt x="3056" y="2491"/>
                  </a:lnTo>
                  <a:lnTo>
                    <a:pt x="2951" y="2491"/>
                  </a:lnTo>
                  <a:lnTo>
                    <a:pt x="2763" y="2386"/>
                  </a:lnTo>
                  <a:lnTo>
                    <a:pt x="2595" y="2386"/>
                  </a:lnTo>
                  <a:lnTo>
                    <a:pt x="2511" y="2219"/>
                  </a:lnTo>
                  <a:lnTo>
                    <a:pt x="2428" y="2219"/>
                  </a:lnTo>
                  <a:lnTo>
                    <a:pt x="2407" y="2156"/>
                  </a:lnTo>
                  <a:lnTo>
                    <a:pt x="2491" y="2072"/>
                  </a:lnTo>
                  <a:lnTo>
                    <a:pt x="2344" y="1905"/>
                  </a:lnTo>
                  <a:lnTo>
                    <a:pt x="2344" y="1842"/>
                  </a:lnTo>
                  <a:lnTo>
                    <a:pt x="2428" y="1842"/>
                  </a:lnTo>
                  <a:lnTo>
                    <a:pt x="2595" y="1758"/>
                  </a:lnTo>
                  <a:lnTo>
                    <a:pt x="2721" y="1758"/>
                  </a:lnTo>
                  <a:lnTo>
                    <a:pt x="2763" y="1675"/>
                  </a:lnTo>
                  <a:lnTo>
                    <a:pt x="2846" y="1465"/>
                  </a:lnTo>
                  <a:lnTo>
                    <a:pt x="2930" y="1445"/>
                  </a:lnTo>
                  <a:lnTo>
                    <a:pt x="2930" y="1361"/>
                  </a:lnTo>
                  <a:lnTo>
                    <a:pt x="2742" y="1319"/>
                  </a:lnTo>
                  <a:lnTo>
                    <a:pt x="2763" y="1214"/>
                  </a:lnTo>
                  <a:lnTo>
                    <a:pt x="2742" y="1110"/>
                  </a:lnTo>
                  <a:lnTo>
                    <a:pt x="2595" y="1068"/>
                  </a:lnTo>
                  <a:lnTo>
                    <a:pt x="2511" y="963"/>
                  </a:lnTo>
                  <a:lnTo>
                    <a:pt x="2344" y="963"/>
                  </a:lnTo>
                  <a:lnTo>
                    <a:pt x="2219" y="1047"/>
                  </a:lnTo>
                  <a:lnTo>
                    <a:pt x="2072" y="1005"/>
                  </a:lnTo>
                  <a:lnTo>
                    <a:pt x="1821" y="1005"/>
                  </a:lnTo>
                  <a:lnTo>
                    <a:pt x="1716" y="796"/>
                  </a:lnTo>
                  <a:lnTo>
                    <a:pt x="1507" y="608"/>
                  </a:lnTo>
                  <a:lnTo>
                    <a:pt x="1570" y="524"/>
                  </a:lnTo>
                  <a:lnTo>
                    <a:pt x="1549" y="398"/>
                  </a:lnTo>
                  <a:lnTo>
                    <a:pt x="1444" y="315"/>
                  </a:lnTo>
                  <a:lnTo>
                    <a:pt x="1340" y="168"/>
                  </a:lnTo>
                  <a:lnTo>
                    <a:pt x="1151" y="85"/>
                  </a:lnTo>
                  <a:lnTo>
                    <a:pt x="1089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3" name="Google Shape;2646;p78"/>
            <p:cNvSpPr/>
            <p:nvPr/>
          </p:nvSpPr>
          <p:spPr>
            <a:xfrm>
              <a:off x="4413309" y="3004475"/>
              <a:ext cx="58061" cy="103285"/>
            </a:xfrm>
            <a:custGeom>
              <a:avLst/>
              <a:gdLst/>
              <a:ahLst/>
              <a:cxnLst/>
              <a:rect l="l" t="t" r="r" b="b"/>
              <a:pathLst>
                <a:path w="4876" h="9082" extrusionOk="0">
                  <a:moveTo>
                    <a:pt x="1361" y="0"/>
                  </a:moveTo>
                  <a:lnTo>
                    <a:pt x="1193" y="21"/>
                  </a:lnTo>
                  <a:lnTo>
                    <a:pt x="1068" y="63"/>
                  </a:lnTo>
                  <a:lnTo>
                    <a:pt x="1068" y="126"/>
                  </a:lnTo>
                  <a:lnTo>
                    <a:pt x="1110" y="209"/>
                  </a:lnTo>
                  <a:lnTo>
                    <a:pt x="1089" y="293"/>
                  </a:lnTo>
                  <a:lnTo>
                    <a:pt x="921" y="272"/>
                  </a:lnTo>
                  <a:lnTo>
                    <a:pt x="859" y="314"/>
                  </a:lnTo>
                  <a:lnTo>
                    <a:pt x="859" y="481"/>
                  </a:lnTo>
                  <a:lnTo>
                    <a:pt x="838" y="523"/>
                  </a:lnTo>
                  <a:lnTo>
                    <a:pt x="691" y="523"/>
                  </a:lnTo>
                  <a:lnTo>
                    <a:pt x="566" y="628"/>
                  </a:lnTo>
                  <a:lnTo>
                    <a:pt x="335" y="544"/>
                  </a:lnTo>
                  <a:lnTo>
                    <a:pt x="252" y="691"/>
                  </a:lnTo>
                  <a:lnTo>
                    <a:pt x="273" y="858"/>
                  </a:lnTo>
                  <a:lnTo>
                    <a:pt x="210" y="942"/>
                  </a:lnTo>
                  <a:lnTo>
                    <a:pt x="210" y="1130"/>
                  </a:lnTo>
                  <a:lnTo>
                    <a:pt x="231" y="1214"/>
                  </a:lnTo>
                  <a:lnTo>
                    <a:pt x="126" y="1277"/>
                  </a:lnTo>
                  <a:lnTo>
                    <a:pt x="1" y="1360"/>
                  </a:lnTo>
                  <a:lnTo>
                    <a:pt x="1" y="1444"/>
                  </a:lnTo>
                  <a:lnTo>
                    <a:pt x="63" y="1465"/>
                  </a:lnTo>
                  <a:lnTo>
                    <a:pt x="168" y="1653"/>
                  </a:lnTo>
                  <a:lnTo>
                    <a:pt x="252" y="1737"/>
                  </a:lnTo>
                  <a:lnTo>
                    <a:pt x="315" y="1800"/>
                  </a:lnTo>
                  <a:lnTo>
                    <a:pt x="440" y="1904"/>
                  </a:lnTo>
                  <a:lnTo>
                    <a:pt x="587" y="2197"/>
                  </a:lnTo>
                  <a:lnTo>
                    <a:pt x="670" y="2260"/>
                  </a:lnTo>
                  <a:lnTo>
                    <a:pt x="754" y="2386"/>
                  </a:lnTo>
                  <a:lnTo>
                    <a:pt x="754" y="2511"/>
                  </a:lnTo>
                  <a:lnTo>
                    <a:pt x="879" y="2574"/>
                  </a:lnTo>
                  <a:lnTo>
                    <a:pt x="879" y="2699"/>
                  </a:lnTo>
                  <a:lnTo>
                    <a:pt x="775" y="2741"/>
                  </a:lnTo>
                  <a:lnTo>
                    <a:pt x="754" y="2825"/>
                  </a:lnTo>
                  <a:lnTo>
                    <a:pt x="796" y="3118"/>
                  </a:lnTo>
                  <a:lnTo>
                    <a:pt x="775" y="3222"/>
                  </a:lnTo>
                  <a:lnTo>
                    <a:pt x="670" y="3264"/>
                  </a:lnTo>
                  <a:lnTo>
                    <a:pt x="754" y="3474"/>
                  </a:lnTo>
                  <a:lnTo>
                    <a:pt x="754" y="3578"/>
                  </a:lnTo>
                  <a:lnTo>
                    <a:pt x="900" y="3766"/>
                  </a:lnTo>
                  <a:lnTo>
                    <a:pt x="1089" y="3892"/>
                  </a:lnTo>
                  <a:lnTo>
                    <a:pt x="1256" y="4059"/>
                  </a:lnTo>
                  <a:lnTo>
                    <a:pt x="1298" y="4311"/>
                  </a:lnTo>
                  <a:lnTo>
                    <a:pt x="1277" y="4394"/>
                  </a:lnTo>
                  <a:lnTo>
                    <a:pt x="1298" y="4520"/>
                  </a:lnTo>
                  <a:lnTo>
                    <a:pt x="1277" y="4624"/>
                  </a:lnTo>
                  <a:lnTo>
                    <a:pt x="1361" y="4708"/>
                  </a:lnTo>
                  <a:lnTo>
                    <a:pt x="1382" y="4896"/>
                  </a:lnTo>
                  <a:lnTo>
                    <a:pt x="1424" y="5001"/>
                  </a:lnTo>
                  <a:lnTo>
                    <a:pt x="1403" y="5147"/>
                  </a:lnTo>
                  <a:lnTo>
                    <a:pt x="1486" y="5294"/>
                  </a:lnTo>
                  <a:lnTo>
                    <a:pt x="1486" y="5461"/>
                  </a:lnTo>
                  <a:lnTo>
                    <a:pt x="1403" y="5524"/>
                  </a:lnTo>
                  <a:lnTo>
                    <a:pt x="1277" y="5880"/>
                  </a:lnTo>
                  <a:lnTo>
                    <a:pt x="1152" y="5963"/>
                  </a:lnTo>
                  <a:lnTo>
                    <a:pt x="1152" y="6131"/>
                  </a:lnTo>
                  <a:lnTo>
                    <a:pt x="1089" y="6194"/>
                  </a:lnTo>
                  <a:lnTo>
                    <a:pt x="1068" y="6298"/>
                  </a:lnTo>
                  <a:lnTo>
                    <a:pt x="1047" y="6487"/>
                  </a:lnTo>
                  <a:lnTo>
                    <a:pt x="1089" y="6487"/>
                  </a:lnTo>
                  <a:lnTo>
                    <a:pt x="1005" y="6591"/>
                  </a:lnTo>
                  <a:lnTo>
                    <a:pt x="1047" y="6654"/>
                  </a:lnTo>
                  <a:lnTo>
                    <a:pt x="963" y="6779"/>
                  </a:lnTo>
                  <a:lnTo>
                    <a:pt x="1047" y="6779"/>
                  </a:lnTo>
                  <a:lnTo>
                    <a:pt x="984" y="6863"/>
                  </a:lnTo>
                  <a:lnTo>
                    <a:pt x="921" y="6863"/>
                  </a:lnTo>
                  <a:lnTo>
                    <a:pt x="921" y="7072"/>
                  </a:lnTo>
                  <a:lnTo>
                    <a:pt x="859" y="7114"/>
                  </a:lnTo>
                  <a:lnTo>
                    <a:pt x="879" y="7282"/>
                  </a:lnTo>
                  <a:lnTo>
                    <a:pt x="859" y="7324"/>
                  </a:lnTo>
                  <a:lnTo>
                    <a:pt x="879" y="7533"/>
                  </a:lnTo>
                  <a:lnTo>
                    <a:pt x="921" y="7616"/>
                  </a:lnTo>
                  <a:lnTo>
                    <a:pt x="1005" y="7616"/>
                  </a:lnTo>
                  <a:lnTo>
                    <a:pt x="984" y="7512"/>
                  </a:lnTo>
                  <a:lnTo>
                    <a:pt x="1110" y="7449"/>
                  </a:lnTo>
                  <a:lnTo>
                    <a:pt x="1089" y="7512"/>
                  </a:lnTo>
                  <a:lnTo>
                    <a:pt x="1172" y="7554"/>
                  </a:lnTo>
                  <a:lnTo>
                    <a:pt x="1172" y="7637"/>
                  </a:lnTo>
                  <a:lnTo>
                    <a:pt x="1277" y="7658"/>
                  </a:lnTo>
                  <a:lnTo>
                    <a:pt x="1319" y="7868"/>
                  </a:lnTo>
                  <a:lnTo>
                    <a:pt x="1424" y="7868"/>
                  </a:lnTo>
                  <a:lnTo>
                    <a:pt x="1570" y="8035"/>
                  </a:lnTo>
                  <a:lnTo>
                    <a:pt x="1570" y="8119"/>
                  </a:lnTo>
                  <a:lnTo>
                    <a:pt x="1675" y="8140"/>
                  </a:lnTo>
                  <a:lnTo>
                    <a:pt x="1696" y="8244"/>
                  </a:lnTo>
                  <a:lnTo>
                    <a:pt x="1779" y="8244"/>
                  </a:lnTo>
                  <a:lnTo>
                    <a:pt x="1779" y="8286"/>
                  </a:lnTo>
                  <a:lnTo>
                    <a:pt x="1716" y="8370"/>
                  </a:lnTo>
                  <a:lnTo>
                    <a:pt x="1716" y="8391"/>
                  </a:lnTo>
                  <a:lnTo>
                    <a:pt x="1968" y="8579"/>
                  </a:lnTo>
                  <a:lnTo>
                    <a:pt x="2009" y="8663"/>
                  </a:lnTo>
                  <a:lnTo>
                    <a:pt x="2051" y="8537"/>
                  </a:lnTo>
                  <a:lnTo>
                    <a:pt x="2135" y="8453"/>
                  </a:lnTo>
                  <a:lnTo>
                    <a:pt x="2240" y="8537"/>
                  </a:lnTo>
                  <a:lnTo>
                    <a:pt x="2407" y="8579"/>
                  </a:lnTo>
                  <a:lnTo>
                    <a:pt x="2428" y="8642"/>
                  </a:lnTo>
                  <a:lnTo>
                    <a:pt x="2553" y="8642"/>
                  </a:lnTo>
                  <a:lnTo>
                    <a:pt x="2616" y="8704"/>
                  </a:lnTo>
                  <a:lnTo>
                    <a:pt x="2616" y="8893"/>
                  </a:lnTo>
                  <a:lnTo>
                    <a:pt x="2532" y="8976"/>
                  </a:lnTo>
                  <a:lnTo>
                    <a:pt x="2532" y="9060"/>
                  </a:lnTo>
                  <a:lnTo>
                    <a:pt x="2679" y="9081"/>
                  </a:lnTo>
                  <a:lnTo>
                    <a:pt x="2825" y="8976"/>
                  </a:lnTo>
                  <a:lnTo>
                    <a:pt x="2930" y="8976"/>
                  </a:lnTo>
                  <a:lnTo>
                    <a:pt x="2993" y="9018"/>
                  </a:lnTo>
                  <a:lnTo>
                    <a:pt x="3076" y="8976"/>
                  </a:lnTo>
                  <a:lnTo>
                    <a:pt x="3076" y="8872"/>
                  </a:lnTo>
                  <a:lnTo>
                    <a:pt x="3097" y="8851"/>
                  </a:lnTo>
                  <a:lnTo>
                    <a:pt x="3076" y="8788"/>
                  </a:lnTo>
                  <a:lnTo>
                    <a:pt x="2972" y="8704"/>
                  </a:lnTo>
                  <a:lnTo>
                    <a:pt x="2930" y="8642"/>
                  </a:lnTo>
                  <a:lnTo>
                    <a:pt x="2846" y="8474"/>
                  </a:lnTo>
                  <a:lnTo>
                    <a:pt x="2742" y="8432"/>
                  </a:lnTo>
                  <a:lnTo>
                    <a:pt x="2637" y="8432"/>
                  </a:lnTo>
                  <a:lnTo>
                    <a:pt x="2574" y="8453"/>
                  </a:lnTo>
                  <a:lnTo>
                    <a:pt x="2491" y="8391"/>
                  </a:lnTo>
                  <a:lnTo>
                    <a:pt x="2344" y="8244"/>
                  </a:lnTo>
                  <a:lnTo>
                    <a:pt x="2260" y="8160"/>
                  </a:lnTo>
                  <a:lnTo>
                    <a:pt x="2260" y="8056"/>
                  </a:lnTo>
                  <a:lnTo>
                    <a:pt x="2219" y="8035"/>
                  </a:lnTo>
                  <a:lnTo>
                    <a:pt x="2198" y="8140"/>
                  </a:lnTo>
                  <a:lnTo>
                    <a:pt x="2030" y="8056"/>
                  </a:lnTo>
                  <a:lnTo>
                    <a:pt x="2051" y="7972"/>
                  </a:lnTo>
                  <a:lnTo>
                    <a:pt x="2135" y="7930"/>
                  </a:lnTo>
                  <a:lnTo>
                    <a:pt x="2156" y="7951"/>
                  </a:lnTo>
                  <a:lnTo>
                    <a:pt x="2198" y="7930"/>
                  </a:lnTo>
                  <a:lnTo>
                    <a:pt x="2219" y="7868"/>
                  </a:lnTo>
                  <a:lnTo>
                    <a:pt x="2156" y="7637"/>
                  </a:lnTo>
                  <a:lnTo>
                    <a:pt x="2114" y="7616"/>
                  </a:lnTo>
                  <a:lnTo>
                    <a:pt x="2114" y="7533"/>
                  </a:lnTo>
                  <a:lnTo>
                    <a:pt x="2030" y="7428"/>
                  </a:lnTo>
                  <a:lnTo>
                    <a:pt x="2009" y="7344"/>
                  </a:lnTo>
                  <a:lnTo>
                    <a:pt x="2009" y="7386"/>
                  </a:lnTo>
                  <a:lnTo>
                    <a:pt x="2009" y="7449"/>
                  </a:lnTo>
                  <a:lnTo>
                    <a:pt x="1947" y="7449"/>
                  </a:lnTo>
                  <a:lnTo>
                    <a:pt x="1884" y="7324"/>
                  </a:lnTo>
                  <a:lnTo>
                    <a:pt x="1821" y="7303"/>
                  </a:lnTo>
                  <a:lnTo>
                    <a:pt x="1842" y="7177"/>
                  </a:lnTo>
                  <a:lnTo>
                    <a:pt x="1800" y="7114"/>
                  </a:lnTo>
                  <a:lnTo>
                    <a:pt x="1779" y="6989"/>
                  </a:lnTo>
                  <a:lnTo>
                    <a:pt x="1716" y="6926"/>
                  </a:lnTo>
                  <a:lnTo>
                    <a:pt x="1633" y="6926"/>
                  </a:lnTo>
                  <a:lnTo>
                    <a:pt x="1612" y="6905"/>
                  </a:lnTo>
                  <a:lnTo>
                    <a:pt x="1570" y="6968"/>
                  </a:lnTo>
                  <a:lnTo>
                    <a:pt x="1528" y="7010"/>
                  </a:lnTo>
                  <a:lnTo>
                    <a:pt x="1486" y="7031"/>
                  </a:lnTo>
                  <a:lnTo>
                    <a:pt x="1424" y="6989"/>
                  </a:lnTo>
                  <a:lnTo>
                    <a:pt x="1486" y="6884"/>
                  </a:lnTo>
                  <a:lnTo>
                    <a:pt x="1382" y="6717"/>
                  </a:lnTo>
                  <a:lnTo>
                    <a:pt x="1382" y="6654"/>
                  </a:lnTo>
                  <a:lnTo>
                    <a:pt x="1361" y="6507"/>
                  </a:lnTo>
                  <a:lnTo>
                    <a:pt x="1361" y="6466"/>
                  </a:lnTo>
                  <a:lnTo>
                    <a:pt x="1403" y="6382"/>
                  </a:lnTo>
                  <a:lnTo>
                    <a:pt x="1382" y="6361"/>
                  </a:lnTo>
                  <a:lnTo>
                    <a:pt x="1319" y="6361"/>
                  </a:lnTo>
                  <a:lnTo>
                    <a:pt x="1382" y="6256"/>
                  </a:lnTo>
                  <a:lnTo>
                    <a:pt x="1382" y="6131"/>
                  </a:lnTo>
                  <a:lnTo>
                    <a:pt x="1507" y="5943"/>
                  </a:lnTo>
                  <a:lnTo>
                    <a:pt x="1528" y="5503"/>
                  </a:lnTo>
                  <a:lnTo>
                    <a:pt x="1612" y="5399"/>
                  </a:lnTo>
                  <a:lnTo>
                    <a:pt x="1633" y="5252"/>
                  </a:lnTo>
                  <a:lnTo>
                    <a:pt x="1716" y="5147"/>
                  </a:lnTo>
                  <a:lnTo>
                    <a:pt x="1737" y="5001"/>
                  </a:lnTo>
                  <a:lnTo>
                    <a:pt x="1696" y="4980"/>
                  </a:lnTo>
                  <a:lnTo>
                    <a:pt x="1716" y="4896"/>
                  </a:lnTo>
                  <a:lnTo>
                    <a:pt x="1716" y="4771"/>
                  </a:lnTo>
                  <a:lnTo>
                    <a:pt x="1779" y="4666"/>
                  </a:lnTo>
                  <a:lnTo>
                    <a:pt x="1779" y="4562"/>
                  </a:lnTo>
                  <a:lnTo>
                    <a:pt x="1675" y="4520"/>
                  </a:lnTo>
                  <a:lnTo>
                    <a:pt x="1696" y="4457"/>
                  </a:lnTo>
                  <a:lnTo>
                    <a:pt x="1696" y="4415"/>
                  </a:lnTo>
                  <a:lnTo>
                    <a:pt x="1800" y="4415"/>
                  </a:lnTo>
                  <a:lnTo>
                    <a:pt x="1821" y="4394"/>
                  </a:lnTo>
                  <a:lnTo>
                    <a:pt x="1884" y="4415"/>
                  </a:lnTo>
                  <a:lnTo>
                    <a:pt x="1926" y="4415"/>
                  </a:lnTo>
                  <a:lnTo>
                    <a:pt x="2030" y="4373"/>
                  </a:lnTo>
                  <a:lnTo>
                    <a:pt x="2051" y="4394"/>
                  </a:lnTo>
                  <a:lnTo>
                    <a:pt x="2135" y="4394"/>
                  </a:lnTo>
                  <a:lnTo>
                    <a:pt x="2219" y="4415"/>
                  </a:lnTo>
                  <a:lnTo>
                    <a:pt x="2260" y="4499"/>
                  </a:lnTo>
                  <a:lnTo>
                    <a:pt x="2219" y="4520"/>
                  </a:lnTo>
                  <a:lnTo>
                    <a:pt x="2219" y="4687"/>
                  </a:lnTo>
                  <a:lnTo>
                    <a:pt x="2260" y="4792"/>
                  </a:lnTo>
                  <a:lnTo>
                    <a:pt x="2240" y="4813"/>
                  </a:lnTo>
                  <a:lnTo>
                    <a:pt x="2198" y="4917"/>
                  </a:lnTo>
                  <a:lnTo>
                    <a:pt x="2302" y="4896"/>
                  </a:lnTo>
                  <a:lnTo>
                    <a:pt x="2365" y="4917"/>
                  </a:lnTo>
                  <a:lnTo>
                    <a:pt x="2470" y="4896"/>
                  </a:lnTo>
                  <a:lnTo>
                    <a:pt x="2616" y="4917"/>
                  </a:lnTo>
                  <a:lnTo>
                    <a:pt x="2658" y="4980"/>
                  </a:lnTo>
                  <a:lnTo>
                    <a:pt x="2658" y="4938"/>
                  </a:lnTo>
                  <a:lnTo>
                    <a:pt x="2658" y="4917"/>
                  </a:lnTo>
                  <a:lnTo>
                    <a:pt x="2721" y="4875"/>
                  </a:lnTo>
                  <a:lnTo>
                    <a:pt x="2784" y="4896"/>
                  </a:lnTo>
                  <a:lnTo>
                    <a:pt x="2951" y="5043"/>
                  </a:lnTo>
                  <a:lnTo>
                    <a:pt x="3014" y="5085"/>
                  </a:lnTo>
                  <a:lnTo>
                    <a:pt x="3014" y="5127"/>
                  </a:lnTo>
                  <a:lnTo>
                    <a:pt x="3076" y="5127"/>
                  </a:lnTo>
                  <a:lnTo>
                    <a:pt x="3181" y="5231"/>
                  </a:lnTo>
                  <a:lnTo>
                    <a:pt x="3202" y="5252"/>
                  </a:lnTo>
                  <a:lnTo>
                    <a:pt x="3244" y="5252"/>
                  </a:lnTo>
                  <a:lnTo>
                    <a:pt x="3244" y="5189"/>
                  </a:lnTo>
                  <a:lnTo>
                    <a:pt x="3286" y="5189"/>
                  </a:lnTo>
                  <a:lnTo>
                    <a:pt x="3286" y="5106"/>
                  </a:lnTo>
                  <a:lnTo>
                    <a:pt x="3307" y="4875"/>
                  </a:lnTo>
                  <a:lnTo>
                    <a:pt x="3265" y="4771"/>
                  </a:lnTo>
                  <a:lnTo>
                    <a:pt x="3160" y="4708"/>
                  </a:lnTo>
                  <a:lnTo>
                    <a:pt x="3097" y="4478"/>
                  </a:lnTo>
                  <a:lnTo>
                    <a:pt x="3139" y="4269"/>
                  </a:lnTo>
                  <a:lnTo>
                    <a:pt x="3202" y="4143"/>
                  </a:lnTo>
                  <a:lnTo>
                    <a:pt x="3265" y="3955"/>
                  </a:lnTo>
                  <a:lnTo>
                    <a:pt x="3369" y="3787"/>
                  </a:lnTo>
                  <a:lnTo>
                    <a:pt x="3495" y="3787"/>
                  </a:lnTo>
                  <a:lnTo>
                    <a:pt x="3767" y="3725"/>
                  </a:lnTo>
                  <a:lnTo>
                    <a:pt x="3913" y="3725"/>
                  </a:lnTo>
                  <a:lnTo>
                    <a:pt x="3976" y="3766"/>
                  </a:lnTo>
                  <a:lnTo>
                    <a:pt x="4123" y="3683"/>
                  </a:lnTo>
                  <a:lnTo>
                    <a:pt x="4248" y="3683"/>
                  </a:lnTo>
                  <a:lnTo>
                    <a:pt x="4395" y="3746"/>
                  </a:lnTo>
                  <a:lnTo>
                    <a:pt x="4541" y="3725"/>
                  </a:lnTo>
                  <a:lnTo>
                    <a:pt x="4646" y="3787"/>
                  </a:lnTo>
                  <a:lnTo>
                    <a:pt x="4771" y="3725"/>
                  </a:lnTo>
                  <a:lnTo>
                    <a:pt x="4855" y="3641"/>
                  </a:lnTo>
                  <a:lnTo>
                    <a:pt x="4855" y="3432"/>
                  </a:lnTo>
                  <a:lnTo>
                    <a:pt x="4834" y="3348"/>
                  </a:lnTo>
                  <a:lnTo>
                    <a:pt x="4855" y="3243"/>
                  </a:lnTo>
                  <a:lnTo>
                    <a:pt x="4855" y="3160"/>
                  </a:lnTo>
                  <a:lnTo>
                    <a:pt x="4876" y="3034"/>
                  </a:lnTo>
                  <a:lnTo>
                    <a:pt x="4876" y="2950"/>
                  </a:lnTo>
                  <a:lnTo>
                    <a:pt x="4729" y="2846"/>
                  </a:lnTo>
                  <a:lnTo>
                    <a:pt x="4750" y="2804"/>
                  </a:lnTo>
                  <a:lnTo>
                    <a:pt x="4667" y="2741"/>
                  </a:lnTo>
                  <a:lnTo>
                    <a:pt x="4541" y="2741"/>
                  </a:lnTo>
                  <a:lnTo>
                    <a:pt x="4437" y="2616"/>
                  </a:lnTo>
                  <a:lnTo>
                    <a:pt x="4332" y="2532"/>
                  </a:lnTo>
                  <a:lnTo>
                    <a:pt x="4353" y="2469"/>
                  </a:lnTo>
                  <a:lnTo>
                    <a:pt x="4353" y="2281"/>
                  </a:lnTo>
                  <a:lnTo>
                    <a:pt x="4311" y="2155"/>
                  </a:lnTo>
                  <a:lnTo>
                    <a:pt x="4353" y="2072"/>
                  </a:lnTo>
                  <a:lnTo>
                    <a:pt x="4353" y="1988"/>
                  </a:lnTo>
                  <a:lnTo>
                    <a:pt x="4311" y="1862"/>
                  </a:lnTo>
                  <a:lnTo>
                    <a:pt x="4185" y="1758"/>
                  </a:lnTo>
                  <a:lnTo>
                    <a:pt x="3913" y="1570"/>
                  </a:lnTo>
                  <a:lnTo>
                    <a:pt x="3830" y="1423"/>
                  </a:lnTo>
                  <a:lnTo>
                    <a:pt x="3579" y="1339"/>
                  </a:lnTo>
                  <a:lnTo>
                    <a:pt x="3390" y="1381"/>
                  </a:lnTo>
                  <a:lnTo>
                    <a:pt x="3265" y="1653"/>
                  </a:lnTo>
                  <a:lnTo>
                    <a:pt x="3014" y="1674"/>
                  </a:lnTo>
                  <a:lnTo>
                    <a:pt x="2930" y="1549"/>
                  </a:lnTo>
                  <a:lnTo>
                    <a:pt x="2825" y="1549"/>
                  </a:lnTo>
                  <a:lnTo>
                    <a:pt x="2616" y="1444"/>
                  </a:lnTo>
                  <a:lnTo>
                    <a:pt x="2428" y="1528"/>
                  </a:lnTo>
                  <a:lnTo>
                    <a:pt x="2428" y="1653"/>
                  </a:lnTo>
                  <a:lnTo>
                    <a:pt x="2260" y="1674"/>
                  </a:lnTo>
                  <a:lnTo>
                    <a:pt x="2114" y="1758"/>
                  </a:lnTo>
                  <a:lnTo>
                    <a:pt x="2114" y="1465"/>
                  </a:lnTo>
                  <a:lnTo>
                    <a:pt x="2114" y="1256"/>
                  </a:lnTo>
                  <a:lnTo>
                    <a:pt x="2051" y="1130"/>
                  </a:lnTo>
                  <a:lnTo>
                    <a:pt x="2114" y="1025"/>
                  </a:lnTo>
                  <a:lnTo>
                    <a:pt x="2135" y="942"/>
                  </a:lnTo>
                  <a:lnTo>
                    <a:pt x="2051" y="837"/>
                  </a:lnTo>
                  <a:lnTo>
                    <a:pt x="2135" y="712"/>
                  </a:lnTo>
                  <a:lnTo>
                    <a:pt x="2114" y="607"/>
                  </a:lnTo>
                  <a:lnTo>
                    <a:pt x="1905" y="607"/>
                  </a:lnTo>
                  <a:lnTo>
                    <a:pt x="1821" y="691"/>
                  </a:lnTo>
                  <a:lnTo>
                    <a:pt x="1716" y="628"/>
                  </a:lnTo>
                  <a:lnTo>
                    <a:pt x="1633" y="502"/>
                  </a:lnTo>
                  <a:lnTo>
                    <a:pt x="1716" y="419"/>
                  </a:lnTo>
                  <a:lnTo>
                    <a:pt x="1696" y="230"/>
                  </a:lnTo>
                  <a:lnTo>
                    <a:pt x="1591" y="105"/>
                  </a:lnTo>
                  <a:lnTo>
                    <a:pt x="1424" y="126"/>
                  </a:lnTo>
                  <a:lnTo>
                    <a:pt x="1382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4" name="Google Shape;2647;p78"/>
            <p:cNvSpPr/>
            <p:nvPr/>
          </p:nvSpPr>
          <p:spPr>
            <a:xfrm>
              <a:off x="4375443" y="2948079"/>
              <a:ext cx="61050" cy="131125"/>
            </a:xfrm>
            <a:custGeom>
              <a:avLst/>
              <a:gdLst/>
              <a:ahLst/>
              <a:cxnLst/>
              <a:rect l="l" t="t" r="r" b="b"/>
              <a:pathLst>
                <a:path w="5127" h="11530" extrusionOk="0">
                  <a:moveTo>
                    <a:pt x="2407" y="0"/>
                  </a:moveTo>
                  <a:lnTo>
                    <a:pt x="2302" y="42"/>
                  </a:lnTo>
                  <a:lnTo>
                    <a:pt x="2344" y="63"/>
                  </a:lnTo>
                  <a:lnTo>
                    <a:pt x="2365" y="147"/>
                  </a:lnTo>
                  <a:lnTo>
                    <a:pt x="2260" y="251"/>
                  </a:lnTo>
                  <a:lnTo>
                    <a:pt x="2260" y="419"/>
                  </a:lnTo>
                  <a:lnTo>
                    <a:pt x="2281" y="523"/>
                  </a:lnTo>
                  <a:lnTo>
                    <a:pt x="2155" y="461"/>
                  </a:lnTo>
                  <a:lnTo>
                    <a:pt x="2072" y="377"/>
                  </a:lnTo>
                  <a:lnTo>
                    <a:pt x="1925" y="482"/>
                  </a:lnTo>
                  <a:lnTo>
                    <a:pt x="1716" y="544"/>
                  </a:lnTo>
                  <a:lnTo>
                    <a:pt x="1653" y="691"/>
                  </a:lnTo>
                  <a:lnTo>
                    <a:pt x="1528" y="858"/>
                  </a:lnTo>
                  <a:lnTo>
                    <a:pt x="1402" y="900"/>
                  </a:lnTo>
                  <a:lnTo>
                    <a:pt x="1214" y="1193"/>
                  </a:lnTo>
                  <a:lnTo>
                    <a:pt x="1193" y="1360"/>
                  </a:lnTo>
                  <a:lnTo>
                    <a:pt x="1235" y="1402"/>
                  </a:lnTo>
                  <a:lnTo>
                    <a:pt x="1151" y="1632"/>
                  </a:lnTo>
                  <a:lnTo>
                    <a:pt x="1005" y="1904"/>
                  </a:lnTo>
                  <a:lnTo>
                    <a:pt x="1005" y="2009"/>
                  </a:lnTo>
                  <a:lnTo>
                    <a:pt x="1130" y="2051"/>
                  </a:lnTo>
                  <a:lnTo>
                    <a:pt x="1005" y="2365"/>
                  </a:lnTo>
                  <a:lnTo>
                    <a:pt x="942" y="2616"/>
                  </a:lnTo>
                  <a:lnTo>
                    <a:pt x="879" y="2825"/>
                  </a:lnTo>
                  <a:lnTo>
                    <a:pt x="712" y="2825"/>
                  </a:lnTo>
                  <a:lnTo>
                    <a:pt x="607" y="2783"/>
                  </a:lnTo>
                  <a:lnTo>
                    <a:pt x="502" y="2783"/>
                  </a:lnTo>
                  <a:lnTo>
                    <a:pt x="565" y="3076"/>
                  </a:lnTo>
                  <a:lnTo>
                    <a:pt x="565" y="3202"/>
                  </a:lnTo>
                  <a:lnTo>
                    <a:pt x="565" y="3411"/>
                  </a:lnTo>
                  <a:lnTo>
                    <a:pt x="419" y="3411"/>
                  </a:lnTo>
                  <a:lnTo>
                    <a:pt x="440" y="3578"/>
                  </a:lnTo>
                  <a:lnTo>
                    <a:pt x="419" y="3704"/>
                  </a:lnTo>
                  <a:lnTo>
                    <a:pt x="440" y="3808"/>
                  </a:lnTo>
                  <a:lnTo>
                    <a:pt x="398" y="4018"/>
                  </a:lnTo>
                  <a:lnTo>
                    <a:pt x="314" y="4039"/>
                  </a:lnTo>
                  <a:lnTo>
                    <a:pt x="272" y="4018"/>
                  </a:lnTo>
                  <a:lnTo>
                    <a:pt x="251" y="4122"/>
                  </a:lnTo>
                  <a:lnTo>
                    <a:pt x="251" y="4206"/>
                  </a:lnTo>
                  <a:lnTo>
                    <a:pt x="251" y="4332"/>
                  </a:lnTo>
                  <a:lnTo>
                    <a:pt x="189" y="4457"/>
                  </a:lnTo>
                  <a:lnTo>
                    <a:pt x="147" y="4436"/>
                  </a:lnTo>
                  <a:lnTo>
                    <a:pt x="42" y="4562"/>
                  </a:lnTo>
                  <a:lnTo>
                    <a:pt x="0" y="4666"/>
                  </a:lnTo>
                  <a:lnTo>
                    <a:pt x="0" y="4729"/>
                  </a:lnTo>
                  <a:lnTo>
                    <a:pt x="84" y="4834"/>
                  </a:lnTo>
                  <a:lnTo>
                    <a:pt x="105" y="4980"/>
                  </a:lnTo>
                  <a:lnTo>
                    <a:pt x="377" y="5231"/>
                  </a:lnTo>
                  <a:lnTo>
                    <a:pt x="377" y="5231"/>
                  </a:lnTo>
                  <a:lnTo>
                    <a:pt x="314" y="5127"/>
                  </a:lnTo>
                  <a:lnTo>
                    <a:pt x="314" y="5064"/>
                  </a:lnTo>
                  <a:lnTo>
                    <a:pt x="398" y="5148"/>
                  </a:lnTo>
                  <a:lnTo>
                    <a:pt x="523" y="5148"/>
                  </a:lnTo>
                  <a:lnTo>
                    <a:pt x="419" y="5231"/>
                  </a:lnTo>
                  <a:lnTo>
                    <a:pt x="440" y="5273"/>
                  </a:lnTo>
                  <a:lnTo>
                    <a:pt x="565" y="5273"/>
                  </a:lnTo>
                  <a:lnTo>
                    <a:pt x="565" y="5189"/>
                  </a:lnTo>
                  <a:lnTo>
                    <a:pt x="586" y="5273"/>
                  </a:lnTo>
                  <a:lnTo>
                    <a:pt x="691" y="5273"/>
                  </a:lnTo>
                  <a:lnTo>
                    <a:pt x="733" y="5357"/>
                  </a:lnTo>
                  <a:lnTo>
                    <a:pt x="921" y="5399"/>
                  </a:lnTo>
                  <a:lnTo>
                    <a:pt x="1026" y="5566"/>
                  </a:lnTo>
                  <a:lnTo>
                    <a:pt x="1026" y="5671"/>
                  </a:lnTo>
                  <a:lnTo>
                    <a:pt x="942" y="5692"/>
                  </a:lnTo>
                  <a:lnTo>
                    <a:pt x="900" y="5608"/>
                  </a:lnTo>
                  <a:lnTo>
                    <a:pt x="816" y="5671"/>
                  </a:lnTo>
                  <a:lnTo>
                    <a:pt x="900" y="5754"/>
                  </a:lnTo>
                  <a:lnTo>
                    <a:pt x="921" y="5775"/>
                  </a:lnTo>
                  <a:lnTo>
                    <a:pt x="900" y="5796"/>
                  </a:lnTo>
                  <a:lnTo>
                    <a:pt x="795" y="5775"/>
                  </a:lnTo>
                  <a:lnTo>
                    <a:pt x="774" y="5671"/>
                  </a:lnTo>
                  <a:lnTo>
                    <a:pt x="670" y="5671"/>
                  </a:lnTo>
                  <a:lnTo>
                    <a:pt x="670" y="5712"/>
                  </a:lnTo>
                  <a:lnTo>
                    <a:pt x="795" y="5817"/>
                  </a:lnTo>
                  <a:lnTo>
                    <a:pt x="795" y="5880"/>
                  </a:lnTo>
                  <a:lnTo>
                    <a:pt x="900" y="6005"/>
                  </a:lnTo>
                  <a:lnTo>
                    <a:pt x="1109" y="6068"/>
                  </a:lnTo>
                  <a:lnTo>
                    <a:pt x="1088" y="5880"/>
                  </a:lnTo>
                  <a:lnTo>
                    <a:pt x="1026" y="5775"/>
                  </a:lnTo>
                  <a:lnTo>
                    <a:pt x="1151" y="5859"/>
                  </a:lnTo>
                  <a:lnTo>
                    <a:pt x="1151" y="5964"/>
                  </a:lnTo>
                  <a:lnTo>
                    <a:pt x="1214" y="6068"/>
                  </a:lnTo>
                  <a:lnTo>
                    <a:pt x="1298" y="6131"/>
                  </a:lnTo>
                  <a:lnTo>
                    <a:pt x="1319" y="6298"/>
                  </a:lnTo>
                  <a:lnTo>
                    <a:pt x="1402" y="6382"/>
                  </a:lnTo>
                  <a:lnTo>
                    <a:pt x="1360" y="6403"/>
                  </a:lnTo>
                  <a:lnTo>
                    <a:pt x="1402" y="6445"/>
                  </a:lnTo>
                  <a:lnTo>
                    <a:pt x="1465" y="6487"/>
                  </a:lnTo>
                  <a:lnTo>
                    <a:pt x="1465" y="6717"/>
                  </a:lnTo>
                  <a:lnTo>
                    <a:pt x="1570" y="6947"/>
                  </a:lnTo>
                  <a:lnTo>
                    <a:pt x="1632" y="7010"/>
                  </a:lnTo>
                  <a:lnTo>
                    <a:pt x="1486" y="7114"/>
                  </a:lnTo>
                  <a:lnTo>
                    <a:pt x="1402" y="7658"/>
                  </a:lnTo>
                  <a:lnTo>
                    <a:pt x="1444" y="7784"/>
                  </a:lnTo>
                  <a:lnTo>
                    <a:pt x="1423" y="7847"/>
                  </a:lnTo>
                  <a:lnTo>
                    <a:pt x="1444" y="7889"/>
                  </a:lnTo>
                  <a:lnTo>
                    <a:pt x="1528" y="7742"/>
                  </a:lnTo>
                  <a:lnTo>
                    <a:pt x="1653" y="7637"/>
                  </a:lnTo>
                  <a:lnTo>
                    <a:pt x="1716" y="7470"/>
                  </a:lnTo>
                  <a:lnTo>
                    <a:pt x="1716" y="7658"/>
                  </a:lnTo>
                  <a:lnTo>
                    <a:pt x="1549" y="7805"/>
                  </a:lnTo>
                  <a:lnTo>
                    <a:pt x="1549" y="7972"/>
                  </a:lnTo>
                  <a:lnTo>
                    <a:pt x="1632" y="7951"/>
                  </a:lnTo>
                  <a:lnTo>
                    <a:pt x="1632" y="7868"/>
                  </a:lnTo>
                  <a:lnTo>
                    <a:pt x="1779" y="7784"/>
                  </a:lnTo>
                  <a:lnTo>
                    <a:pt x="1863" y="7868"/>
                  </a:lnTo>
                  <a:lnTo>
                    <a:pt x="1925" y="7868"/>
                  </a:lnTo>
                  <a:lnTo>
                    <a:pt x="1925" y="7805"/>
                  </a:lnTo>
                  <a:lnTo>
                    <a:pt x="1946" y="7847"/>
                  </a:lnTo>
                  <a:lnTo>
                    <a:pt x="1988" y="7847"/>
                  </a:lnTo>
                  <a:lnTo>
                    <a:pt x="2009" y="7805"/>
                  </a:lnTo>
                  <a:lnTo>
                    <a:pt x="2135" y="7805"/>
                  </a:lnTo>
                  <a:lnTo>
                    <a:pt x="2365" y="7658"/>
                  </a:lnTo>
                  <a:lnTo>
                    <a:pt x="2386" y="7575"/>
                  </a:lnTo>
                  <a:lnTo>
                    <a:pt x="2448" y="7596"/>
                  </a:lnTo>
                  <a:lnTo>
                    <a:pt x="2511" y="7596"/>
                  </a:lnTo>
                  <a:lnTo>
                    <a:pt x="2658" y="7533"/>
                  </a:lnTo>
                  <a:lnTo>
                    <a:pt x="2574" y="7491"/>
                  </a:lnTo>
                  <a:lnTo>
                    <a:pt x="2574" y="7470"/>
                  </a:lnTo>
                  <a:lnTo>
                    <a:pt x="2511" y="7365"/>
                  </a:lnTo>
                  <a:lnTo>
                    <a:pt x="2574" y="7365"/>
                  </a:lnTo>
                  <a:lnTo>
                    <a:pt x="2616" y="7449"/>
                  </a:lnTo>
                  <a:lnTo>
                    <a:pt x="2720" y="7470"/>
                  </a:lnTo>
                  <a:lnTo>
                    <a:pt x="2888" y="7345"/>
                  </a:lnTo>
                  <a:lnTo>
                    <a:pt x="2867" y="7282"/>
                  </a:lnTo>
                  <a:lnTo>
                    <a:pt x="2909" y="7240"/>
                  </a:lnTo>
                  <a:lnTo>
                    <a:pt x="2909" y="7114"/>
                  </a:lnTo>
                  <a:lnTo>
                    <a:pt x="2867" y="7052"/>
                  </a:lnTo>
                  <a:lnTo>
                    <a:pt x="2867" y="7010"/>
                  </a:lnTo>
                  <a:lnTo>
                    <a:pt x="2888" y="6947"/>
                  </a:lnTo>
                  <a:lnTo>
                    <a:pt x="2804" y="6863"/>
                  </a:lnTo>
                  <a:lnTo>
                    <a:pt x="2909" y="6947"/>
                  </a:lnTo>
                  <a:lnTo>
                    <a:pt x="2909" y="7010"/>
                  </a:lnTo>
                  <a:lnTo>
                    <a:pt x="2992" y="7010"/>
                  </a:lnTo>
                  <a:lnTo>
                    <a:pt x="2992" y="7073"/>
                  </a:lnTo>
                  <a:lnTo>
                    <a:pt x="3118" y="7282"/>
                  </a:lnTo>
                  <a:lnTo>
                    <a:pt x="3181" y="7365"/>
                  </a:lnTo>
                  <a:lnTo>
                    <a:pt x="3202" y="7491"/>
                  </a:lnTo>
                  <a:lnTo>
                    <a:pt x="3306" y="7491"/>
                  </a:lnTo>
                  <a:lnTo>
                    <a:pt x="3390" y="7470"/>
                  </a:lnTo>
                  <a:lnTo>
                    <a:pt x="3411" y="7386"/>
                  </a:lnTo>
                  <a:lnTo>
                    <a:pt x="3411" y="7470"/>
                  </a:lnTo>
                  <a:lnTo>
                    <a:pt x="3390" y="7533"/>
                  </a:lnTo>
                  <a:lnTo>
                    <a:pt x="3432" y="7658"/>
                  </a:lnTo>
                  <a:lnTo>
                    <a:pt x="3432" y="7700"/>
                  </a:lnTo>
                  <a:lnTo>
                    <a:pt x="3411" y="7742"/>
                  </a:lnTo>
                  <a:lnTo>
                    <a:pt x="3432" y="7847"/>
                  </a:lnTo>
                  <a:lnTo>
                    <a:pt x="3495" y="7889"/>
                  </a:lnTo>
                  <a:lnTo>
                    <a:pt x="3536" y="8307"/>
                  </a:lnTo>
                  <a:lnTo>
                    <a:pt x="3578" y="8328"/>
                  </a:lnTo>
                  <a:lnTo>
                    <a:pt x="3578" y="8516"/>
                  </a:lnTo>
                  <a:lnTo>
                    <a:pt x="3725" y="8600"/>
                  </a:lnTo>
                  <a:lnTo>
                    <a:pt x="3704" y="8642"/>
                  </a:lnTo>
                  <a:lnTo>
                    <a:pt x="3704" y="8788"/>
                  </a:lnTo>
                  <a:lnTo>
                    <a:pt x="3767" y="8851"/>
                  </a:lnTo>
                  <a:lnTo>
                    <a:pt x="3767" y="9123"/>
                  </a:lnTo>
                  <a:lnTo>
                    <a:pt x="3829" y="9228"/>
                  </a:lnTo>
                  <a:lnTo>
                    <a:pt x="3829" y="9332"/>
                  </a:lnTo>
                  <a:lnTo>
                    <a:pt x="3850" y="9311"/>
                  </a:lnTo>
                  <a:lnTo>
                    <a:pt x="3871" y="9123"/>
                  </a:lnTo>
                  <a:lnTo>
                    <a:pt x="3955" y="9249"/>
                  </a:lnTo>
                  <a:lnTo>
                    <a:pt x="3976" y="9374"/>
                  </a:lnTo>
                  <a:lnTo>
                    <a:pt x="4059" y="9458"/>
                  </a:lnTo>
                  <a:lnTo>
                    <a:pt x="4080" y="9793"/>
                  </a:lnTo>
                  <a:lnTo>
                    <a:pt x="4164" y="9855"/>
                  </a:lnTo>
                  <a:lnTo>
                    <a:pt x="4185" y="9960"/>
                  </a:lnTo>
                  <a:lnTo>
                    <a:pt x="4143" y="10002"/>
                  </a:lnTo>
                  <a:lnTo>
                    <a:pt x="4164" y="10169"/>
                  </a:lnTo>
                  <a:lnTo>
                    <a:pt x="4227" y="10253"/>
                  </a:lnTo>
                  <a:lnTo>
                    <a:pt x="4290" y="10316"/>
                  </a:lnTo>
                  <a:lnTo>
                    <a:pt x="4227" y="10399"/>
                  </a:lnTo>
                  <a:lnTo>
                    <a:pt x="4269" y="10567"/>
                  </a:lnTo>
                  <a:lnTo>
                    <a:pt x="4248" y="10609"/>
                  </a:lnTo>
                  <a:lnTo>
                    <a:pt x="4227" y="10630"/>
                  </a:lnTo>
                  <a:lnTo>
                    <a:pt x="4185" y="10797"/>
                  </a:lnTo>
                  <a:lnTo>
                    <a:pt x="4227" y="10818"/>
                  </a:lnTo>
                  <a:lnTo>
                    <a:pt x="4227" y="10922"/>
                  </a:lnTo>
                  <a:lnTo>
                    <a:pt x="4143" y="11027"/>
                  </a:lnTo>
                  <a:lnTo>
                    <a:pt x="4101" y="11048"/>
                  </a:lnTo>
                  <a:lnTo>
                    <a:pt x="4059" y="11048"/>
                  </a:lnTo>
                  <a:lnTo>
                    <a:pt x="4059" y="11111"/>
                  </a:lnTo>
                  <a:lnTo>
                    <a:pt x="4101" y="11194"/>
                  </a:lnTo>
                  <a:lnTo>
                    <a:pt x="4101" y="11341"/>
                  </a:lnTo>
                  <a:lnTo>
                    <a:pt x="4164" y="11529"/>
                  </a:lnTo>
                  <a:lnTo>
                    <a:pt x="4185" y="11341"/>
                  </a:lnTo>
                  <a:lnTo>
                    <a:pt x="4248" y="11236"/>
                  </a:lnTo>
                  <a:lnTo>
                    <a:pt x="4248" y="11257"/>
                  </a:lnTo>
                  <a:lnTo>
                    <a:pt x="4269" y="11153"/>
                  </a:lnTo>
                  <a:lnTo>
                    <a:pt x="4332" y="11090"/>
                  </a:lnTo>
                  <a:lnTo>
                    <a:pt x="4332" y="10922"/>
                  </a:lnTo>
                  <a:lnTo>
                    <a:pt x="4457" y="10839"/>
                  </a:lnTo>
                  <a:lnTo>
                    <a:pt x="4583" y="10483"/>
                  </a:lnTo>
                  <a:lnTo>
                    <a:pt x="4666" y="10420"/>
                  </a:lnTo>
                  <a:lnTo>
                    <a:pt x="4666" y="10253"/>
                  </a:lnTo>
                  <a:lnTo>
                    <a:pt x="4583" y="10106"/>
                  </a:lnTo>
                  <a:lnTo>
                    <a:pt x="4604" y="9960"/>
                  </a:lnTo>
                  <a:lnTo>
                    <a:pt x="4562" y="9855"/>
                  </a:lnTo>
                  <a:lnTo>
                    <a:pt x="4541" y="9667"/>
                  </a:lnTo>
                  <a:lnTo>
                    <a:pt x="4457" y="9583"/>
                  </a:lnTo>
                  <a:lnTo>
                    <a:pt x="4478" y="9479"/>
                  </a:lnTo>
                  <a:lnTo>
                    <a:pt x="4457" y="9353"/>
                  </a:lnTo>
                  <a:lnTo>
                    <a:pt x="4478" y="9270"/>
                  </a:lnTo>
                  <a:lnTo>
                    <a:pt x="4436" y="9018"/>
                  </a:lnTo>
                  <a:lnTo>
                    <a:pt x="4269" y="8851"/>
                  </a:lnTo>
                  <a:lnTo>
                    <a:pt x="4080" y="8725"/>
                  </a:lnTo>
                  <a:lnTo>
                    <a:pt x="3934" y="8537"/>
                  </a:lnTo>
                  <a:lnTo>
                    <a:pt x="3934" y="8433"/>
                  </a:lnTo>
                  <a:lnTo>
                    <a:pt x="3850" y="8223"/>
                  </a:lnTo>
                  <a:lnTo>
                    <a:pt x="3955" y="8181"/>
                  </a:lnTo>
                  <a:lnTo>
                    <a:pt x="3976" y="8077"/>
                  </a:lnTo>
                  <a:lnTo>
                    <a:pt x="3934" y="7784"/>
                  </a:lnTo>
                  <a:lnTo>
                    <a:pt x="3955" y="7700"/>
                  </a:lnTo>
                  <a:lnTo>
                    <a:pt x="4059" y="7658"/>
                  </a:lnTo>
                  <a:lnTo>
                    <a:pt x="4059" y="7533"/>
                  </a:lnTo>
                  <a:lnTo>
                    <a:pt x="3934" y="7470"/>
                  </a:lnTo>
                  <a:lnTo>
                    <a:pt x="3934" y="7345"/>
                  </a:lnTo>
                  <a:lnTo>
                    <a:pt x="3850" y="7219"/>
                  </a:lnTo>
                  <a:lnTo>
                    <a:pt x="3767" y="7156"/>
                  </a:lnTo>
                  <a:lnTo>
                    <a:pt x="3620" y="6863"/>
                  </a:lnTo>
                  <a:lnTo>
                    <a:pt x="3495" y="6759"/>
                  </a:lnTo>
                  <a:lnTo>
                    <a:pt x="3432" y="6696"/>
                  </a:lnTo>
                  <a:lnTo>
                    <a:pt x="3348" y="6612"/>
                  </a:lnTo>
                  <a:lnTo>
                    <a:pt x="3243" y="6424"/>
                  </a:lnTo>
                  <a:lnTo>
                    <a:pt x="3181" y="6403"/>
                  </a:lnTo>
                  <a:lnTo>
                    <a:pt x="3181" y="6319"/>
                  </a:lnTo>
                  <a:lnTo>
                    <a:pt x="3306" y="6236"/>
                  </a:lnTo>
                  <a:lnTo>
                    <a:pt x="3411" y="6173"/>
                  </a:lnTo>
                  <a:lnTo>
                    <a:pt x="3390" y="6089"/>
                  </a:lnTo>
                  <a:lnTo>
                    <a:pt x="3390" y="5901"/>
                  </a:lnTo>
                  <a:lnTo>
                    <a:pt x="3453" y="5817"/>
                  </a:lnTo>
                  <a:lnTo>
                    <a:pt x="3432" y="5650"/>
                  </a:lnTo>
                  <a:lnTo>
                    <a:pt x="3515" y="5503"/>
                  </a:lnTo>
                  <a:lnTo>
                    <a:pt x="3746" y="5587"/>
                  </a:lnTo>
                  <a:lnTo>
                    <a:pt x="3871" y="5482"/>
                  </a:lnTo>
                  <a:lnTo>
                    <a:pt x="4018" y="5482"/>
                  </a:lnTo>
                  <a:lnTo>
                    <a:pt x="4039" y="5440"/>
                  </a:lnTo>
                  <a:lnTo>
                    <a:pt x="4039" y="5273"/>
                  </a:lnTo>
                  <a:lnTo>
                    <a:pt x="4101" y="5231"/>
                  </a:lnTo>
                  <a:lnTo>
                    <a:pt x="4269" y="5252"/>
                  </a:lnTo>
                  <a:lnTo>
                    <a:pt x="4290" y="5168"/>
                  </a:lnTo>
                  <a:lnTo>
                    <a:pt x="4248" y="5085"/>
                  </a:lnTo>
                  <a:lnTo>
                    <a:pt x="4248" y="5022"/>
                  </a:lnTo>
                  <a:lnTo>
                    <a:pt x="4373" y="4980"/>
                  </a:lnTo>
                  <a:lnTo>
                    <a:pt x="4541" y="4959"/>
                  </a:lnTo>
                  <a:lnTo>
                    <a:pt x="4562" y="4959"/>
                  </a:lnTo>
                  <a:lnTo>
                    <a:pt x="4604" y="4813"/>
                  </a:lnTo>
                  <a:lnTo>
                    <a:pt x="4666" y="4813"/>
                  </a:lnTo>
                  <a:lnTo>
                    <a:pt x="4792" y="4729"/>
                  </a:lnTo>
                  <a:lnTo>
                    <a:pt x="4750" y="4645"/>
                  </a:lnTo>
                  <a:lnTo>
                    <a:pt x="4792" y="4541"/>
                  </a:lnTo>
                  <a:lnTo>
                    <a:pt x="4813" y="4436"/>
                  </a:lnTo>
                  <a:lnTo>
                    <a:pt x="4980" y="4415"/>
                  </a:lnTo>
                  <a:lnTo>
                    <a:pt x="5085" y="4311"/>
                  </a:lnTo>
                  <a:lnTo>
                    <a:pt x="5127" y="4290"/>
                  </a:lnTo>
                  <a:lnTo>
                    <a:pt x="5127" y="4143"/>
                  </a:lnTo>
                  <a:lnTo>
                    <a:pt x="5022" y="4122"/>
                  </a:lnTo>
                  <a:lnTo>
                    <a:pt x="4771" y="4227"/>
                  </a:lnTo>
                  <a:lnTo>
                    <a:pt x="4624" y="4227"/>
                  </a:lnTo>
                  <a:lnTo>
                    <a:pt x="4562" y="4311"/>
                  </a:lnTo>
                  <a:lnTo>
                    <a:pt x="4436" y="4248"/>
                  </a:lnTo>
                  <a:lnTo>
                    <a:pt x="4394" y="4122"/>
                  </a:lnTo>
                  <a:lnTo>
                    <a:pt x="4436" y="3997"/>
                  </a:lnTo>
                  <a:lnTo>
                    <a:pt x="4352" y="3892"/>
                  </a:lnTo>
                  <a:lnTo>
                    <a:pt x="4269" y="3976"/>
                  </a:lnTo>
                  <a:lnTo>
                    <a:pt x="4227" y="3913"/>
                  </a:lnTo>
                  <a:lnTo>
                    <a:pt x="4039" y="3913"/>
                  </a:lnTo>
                  <a:lnTo>
                    <a:pt x="3955" y="3934"/>
                  </a:lnTo>
                  <a:lnTo>
                    <a:pt x="3934" y="3871"/>
                  </a:lnTo>
                  <a:lnTo>
                    <a:pt x="4039" y="3767"/>
                  </a:lnTo>
                  <a:lnTo>
                    <a:pt x="4185" y="3578"/>
                  </a:lnTo>
                  <a:lnTo>
                    <a:pt x="4164" y="3495"/>
                  </a:lnTo>
                  <a:lnTo>
                    <a:pt x="4227" y="3390"/>
                  </a:lnTo>
                  <a:lnTo>
                    <a:pt x="4227" y="3306"/>
                  </a:lnTo>
                  <a:lnTo>
                    <a:pt x="4101" y="3244"/>
                  </a:lnTo>
                  <a:lnTo>
                    <a:pt x="3955" y="3244"/>
                  </a:lnTo>
                  <a:lnTo>
                    <a:pt x="3934" y="3285"/>
                  </a:lnTo>
                  <a:lnTo>
                    <a:pt x="3871" y="3202"/>
                  </a:lnTo>
                  <a:lnTo>
                    <a:pt x="3913" y="3160"/>
                  </a:lnTo>
                  <a:lnTo>
                    <a:pt x="3767" y="3139"/>
                  </a:lnTo>
                  <a:lnTo>
                    <a:pt x="3704" y="3055"/>
                  </a:lnTo>
                  <a:lnTo>
                    <a:pt x="3725" y="2951"/>
                  </a:lnTo>
                  <a:lnTo>
                    <a:pt x="3704" y="2846"/>
                  </a:lnTo>
                  <a:lnTo>
                    <a:pt x="3557" y="2867"/>
                  </a:lnTo>
                  <a:lnTo>
                    <a:pt x="3495" y="2825"/>
                  </a:lnTo>
                  <a:lnTo>
                    <a:pt x="3515" y="2741"/>
                  </a:lnTo>
                  <a:lnTo>
                    <a:pt x="3495" y="2658"/>
                  </a:lnTo>
                  <a:lnTo>
                    <a:pt x="3223" y="2720"/>
                  </a:lnTo>
                  <a:lnTo>
                    <a:pt x="3097" y="2825"/>
                  </a:lnTo>
                  <a:lnTo>
                    <a:pt x="3034" y="2679"/>
                  </a:lnTo>
                  <a:lnTo>
                    <a:pt x="3055" y="2532"/>
                  </a:lnTo>
                  <a:lnTo>
                    <a:pt x="2992" y="2469"/>
                  </a:lnTo>
                  <a:lnTo>
                    <a:pt x="2930" y="2407"/>
                  </a:lnTo>
                  <a:lnTo>
                    <a:pt x="2825" y="2344"/>
                  </a:lnTo>
                  <a:lnTo>
                    <a:pt x="2825" y="2239"/>
                  </a:lnTo>
                  <a:lnTo>
                    <a:pt x="2888" y="2155"/>
                  </a:lnTo>
                  <a:lnTo>
                    <a:pt x="2825" y="2093"/>
                  </a:lnTo>
                  <a:lnTo>
                    <a:pt x="2888" y="2009"/>
                  </a:lnTo>
                  <a:lnTo>
                    <a:pt x="2971" y="1904"/>
                  </a:lnTo>
                  <a:lnTo>
                    <a:pt x="3034" y="1925"/>
                  </a:lnTo>
                  <a:lnTo>
                    <a:pt x="3097" y="1883"/>
                  </a:lnTo>
                  <a:lnTo>
                    <a:pt x="3034" y="1779"/>
                  </a:lnTo>
                  <a:lnTo>
                    <a:pt x="3055" y="1695"/>
                  </a:lnTo>
                  <a:lnTo>
                    <a:pt x="3118" y="1674"/>
                  </a:lnTo>
                  <a:lnTo>
                    <a:pt x="3139" y="1570"/>
                  </a:lnTo>
                  <a:lnTo>
                    <a:pt x="3243" y="1507"/>
                  </a:lnTo>
                  <a:lnTo>
                    <a:pt x="3285" y="1423"/>
                  </a:lnTo>
                  <a:lnTo>
                    <a:pt x="3285" y="1319"/>
                  </a:lnTo>
                  <a:lnTo>
                    <a:pt x="3306" y="1067"/>
                  </a:lnTo>
                  <a:lnTo>
                    <a:pt x="3285" y="900"/>
                  </a:lnTo>
                  <a:lnTo>
                    <a:pt x="3202" y="691"/>
                  </a:lnTo>
                  <a:lnTo>
                    <a:pt x="3202" y="544"/>
                  </a:lnTo>
                  <a:lnTo>
                    <a:pt x="3097" y="419"/>
                  </a:lnTo>
                  <a:lnTo>
                    <a:pt x="2992" y="419"/>
                  </a:lnTo>
                  <a:lnTo>
                    <a:pt x="2971" y="251"/>
                  </a:lnTo>
                  <a:lnTo>
                    <a:pt x="2825" y="147"/>
                  </a:lnTo>
                  <a:lnTo>
                    <a:pt x="2783" y="0"/>
                  </a:lnTo>
                  <a:lnTo>
                    <a:pt x="2616" y="0"/>
                  </a:lnTo>
                  <a:lnTo>
                    <a:pt x="2532" y="42"/>
                  </a:lnTo>
                  <a:lnTo>
                    <a:pt x="2407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5" name="Google Shape;2648;p78"/>
            <p:cNvSpPr/>
            <p:nvPr/>
          </p:nvSpPr>
          <p:spPr>
            <a:xfrm>
              <a:off x="4343054" y="2959975"/>
              <a:ext cx="35389" cy="43557"/>
            </a:xfrm>
            <a:custGeom>
              <a:avLst/>
              <a:gdLst/>
              <a:ahLst/>
              <a:cxnLst/>
              <a:rect l="l" t="t" r="r" b="b"/>
              <a:pathLst>
                <a:path w="2972" h="3830" extrusionOk="0">
                  <a:moveTo>
                    <a:pt x="209" y="1"/>
                  </a:moveTo>
                  <a:lnTo>
                    <a:pt x="189" y="63"/>
                  </a:lnTo>
                  <a:lnTo>
                    <a:pt x="147" y="63"/>
                  </a:lnTo>
                  <a:lnTo>
                    <a:pt x="147" y="147"/>
                  </a:lnTo>
                  <a:lnTo>
                    <a:pt x="189" y="210"/>
                  </a:lnTo>
                  <a:lnTo>
                    <a:pt x="147" y="356"/>
                  </a:lnTo>
                  <a:lnTo>
                    <a:pt x="21" y="482"/>
                  </a:lnTo>
                  <a:lnTo>
                    <a:pt x="0" y="628"/>
                  </a:lnTo>
                  <a:lnTo>
                    <a:pt x="293" y="733"/>
                  </a:lnTo>
                  <a:lnTo>
                    <a:pt x="398" y="670"/>
                  </a:lnTo>
                  <a:lnTo>
                    <a:pt x="523" y="691"/>
                  </a:lnTo>
                  <a:lnTo>
                    <a:pt x="502" y="754"/>
                  </a:lnTo>
                  <a:lnTo>
                    <a:pt x="544" y="900"/>
                  </a:lnTo>
                  <a:lnTo>
                    <a:pt x="481" y="963"/>
                  </a:lnTo>
                  <a:lnTo>
                    <a:pt x="398" y="942"/>
                  </a:lnTo>
                  <a:lnTo>
                    <a:pt x="314" y="984"/>
                  </a:lnTo>
                  <a:lnTo>
                    <a:pt x="272" y="1151"/>
                  </a:lnTo>
                  <a:lnTo>
                    <a:pt x="168" y="1172"/>
                  </a:lnTo>
                  <a:lnTo>
                    <a:pt x="168" y="1402"/>
                  </a:lnTo>
                  <a:lnTo>
                    <a:pt x="293" y="1570"/>
                  </a:lnTo>
                  <a:lnTo>
                    <a:pt x="419" y="1612"/>
                  </a:lnTo>
                  <a:lnTo>
                    <a:pt x="586" y="1800"/>
                  </a:lnTo>
                  <a:lnTo>
                    <a:pt x="586" y="1988"/>
                  </a:lnTo>
                  <a:lnTo>
                    <a:pt x="628" y="2114"/>
                  </a:lnTo>
                  <a:lnTo>
                    <a:pt x="607" y="2218"/>
                  </a:lnTo>
                  <a:lnTo>
                    <a:pt x="628" y="2407"/>
                  </a:lnTo>
                  <a:lnTo>
                    <a:pt x="816" y="2637"/>
                  </a:lnTo>
                  <a:lnTo>
                    <a:pt x="816" y="2783"/>
                  </a:lnTo>
                  <a:lnTo>
                    <a:pt x="837" y="2888"/>
                  </a:lnTo>
                  <a:lnTo>
                    <a:pt x="879" y="3076"/>
                  </a:lnTo>
                  <a:lnTo>
                    <a:pt x="921" y="3055"/>
                  </a:lnTo>
                  <a:lnTo>
                    <a:pt x="984" y="3160"/>
                  </a:lnTo>
                  <a:lnTo>
                    <a:pt x="1005" y="3202"/>
                  </a:lnTo>
                  <a:lnTo>
                    <a:pt x="1046" y="3202"/>
                  </a:lnTo>
                  <a:lnTo>
                    <a:pt x="1067" y="3139"/>
                  </a:lnTo>
                  <a:lnTo>
                    <a:pt x="1130" y="3097"/>
                  </a:lnTo>
                  <a:lnTo>
                    <a:pt x="1214" y="3160"/>
                  </a:lnTo>
                  <a:lnTo>
                    <a:pt x="1214" y="3181"/>
                  </a:lnTo>
                  <a:lnTo>
                    <a:pt x="1256" y="3160"/>
                  </a:lnTo>
                  <a:lnTo>
                    <a:pt x="1298" y="3055"/>
                  </a:lnTo>
                  <a:lnTo>
                    <a:pt x="1214" y="2930"/>
                  </a:lnTo>
                  <a:lnTo>
                    <a:pt x="1256" y="2888"/>
                  </a:lnTo>
                  <a:lnTo>
                    <a:pt x="1256" y="2783"/>
                  </a:lnTo>
                  <a:lnTo>
                    <a:pt x="1318" y="2721"/>
                  </a:lnTo>
                  <a:lnTo>
                    <a:pt x="1318" y="2742"/>
                  </a:lnTo>
                  <a:lnTo>
                    <a:pt x="1256" y="2951"/>
                  </a:lnTo>
                  <a:lnTo>
                    <a:pt x="1339" y="3055"/>
                  </a:lnTo>
                  <a:lnTo>
                    <a:pt x="1423" y="2930"/>
                  </a:lnTo>
                  <a:lnTo>
                    <a:pt x="1507" y="2888"/>
                  </a:lnTo>
                  <a:lnTo>
                    <a:pt x="1507" y="2888"/>
                  </a:lnTo>
                  <a:lnTo>
                    <a:pt x="1465" y="2951"/>
                  </a:lnTo>
                  <a:lnTo>
                    <a:pt x="1423" y="2972"/>
                  </a:lnTo>
                  <a:lnTo>
                    <a:pt x="1360" y="3076"/>
                  </a:lnTo>
                  <a:lnTo>
                    <a:pt x="1465" y="3139"/>
                  </a:lnTo>
                  <a:lnTo>
                    <a:pt x="1549" y="2951"/>
                  </a:lnTo>
                  <a:lnTo>
                    <a:pt x="1653" y="2930"/>
                  </a:lnTo>
                  <a:lnTo>
                    <a:pt x="1674" y="2762"/>
                  </a:lnTo>
                  <a:lnTo>
                    <a:pt x="1590" y="2637"/>
                  </a:lnTo>
                  <a:lnTo>
                    <a:pt x="1528" y="2616"/>
                  </a:lnTo>
                  <a:lnTo>
                    <a:pt x="1632" y="2553"/>
                  </a:lnTo>
                  <a:lnTo>
                    <a:pt x="1653" y="2511"/>
                  </a:lnTo>
                  <a:lnTo>
                    <a:pt x="1570" y="2365"/>
                  </a:lnTo>
                  <a:lnTo>
                    <a:pt x="1549" y="2156"/>
                  </a:lnTo>
                  <a:lnTo>
                    <a:pt x="1590" y="2344"/>
                  </a:lnTo>
                  <a:lnTo>
                    <a:pt x="1716" y="2449"/>
                  </a:lnTo>
                  <a:lnTo>
                    <a:pt x="1779" y="2428"/>
                  </a:lnTo>
                  <a:lnTo>
                    <a:pt x="1779" y="2470"/>
                  </a:lnTo>
                  <a:lnTo>
                    <a:pt x="1988" y="2574"/>
                  </a:lnTo>
                  <a:lnTo>
                    <a:pt x="2093" y="2511"/>
                  </a:lnTo>
                  <a:lnTo>
                    <a:pt x="2155" y="2532"/>
                  </a:lnTo>
                  <a:lnTo>
                    <a:pt x="2155" y="2470"/>
                  </a:lnTo>
                  <a:lnTo>
                    <a:pt x="2197" y="2470"/>
                  </a:lnTo>
                  <a:lnTo>
                    <a:pt x="2365" y="2888"/>
                  </a:lnTo>
                  <a:lnTo>
                    <a:pt x="2448" y="2951"/>
                  </a:lnTo>
                  <a:lnTo>
                    <a:pt x="2448" y="3034"/>
                  </a:lnTo>
                  <a:lnTo>
                    <a:pt x="2406" y="3160"/>
                  </a:lnTo>
                  <a:lnTo>
                    <a:pt x="2469" y="3181"/>
                  </a:lnTo>
                  <a:lnTo>
                    <a:pt x="2406" y="3348"/>
                  </a:lnTo>
                  <a:lnTo>
                    <a:pt x="2448" y="3369"/>
                  </a:lnTo>
                  <a:lnTo>
                    <a:pt x="2511" y="3306"/>
                  </a:lnTo>
                  <a:lnTo>
                    <a:pt x="2553" y="3265"/>
                  </a:lnTo>
                  <a:lnTo>
                    <a:pt x="2553" y="3265"/>
                  </a:lnTo>
                  <a:lnTo>
                    <a:pt x="2511" y="3369"/>
                  </a:lnTo>
                  <a:lnTo>
                    <a:pt x="2490" y="3411"/>
                  </a:lnTo>
                  <a:lnTo>
                    <a:pt x="2553" y="3495"/>
                  </a:lnTo>
                  <a:lnTo>
                    <a:pt x="2637" y="3620"/>
                  </a:lnTo>
                  <a:lnTo>
                    <a:pt x="2720" y="3830"/>
                  </a:lnTo>
                  <a:lnTo>
                    <a:pt x="2762" y="3830"/>
                  </a:lnTo>
                  <a:lnTo>
                    <a:pt x="2720" y="3683"/>
                  </a:lnTo>
                  <a:lnTo>
                    <a:pt x="2720" y="3620"/>
                  </a:lnTo>
                  <a:lnTo>
                    <a:pt x="2762" y="3516"/>
                  </a:lnTo>
                  <a:lnTo>
                    <a:pt x="2867" y="3390"/>
                  </a:lnTo>
                  <a:lnTo>
                    <a:pt x="2909" y="3411"/>
                  </a:lnTo>
                  <a:lnTo>
                    <a:pt x="2971" y="3286"/>
                  </a:lnTo>
                  <a:lnTo>
                    <a:pt x="2971" y="3160"/>
                  </a:lnTo>
                  <a:lnTo>
                    <a:pt x="2930" y="3139"/>
                  </a:lnTo>
                  <a:lnTo>
                    <a:pt x="2909" y="3076"/>
                  </a:lnTo>
                  <a:lnTo>
                    <a:pt x="2909" y="3034"/>
                  </a:lnTo>
                  <a:lnTo>
                    <a:pt x="2888" y="2972"/>
                  </a:lnTo>
                  <a:lnTo>
                    <a:pt x="2867" y="2888"/>
                  </a:lnTo>
                  <a:lnTo>
                    <a:pt x="2804" y="2742"/>
                  </a:lnTo>
                  <a:lnTo>
                    <a:pt x="2783" y="2511"/>
                  </a:lnTo>
                  <a:lnTo>
                    <a:pt x="2720" y="2428"/>
                  </a:lnTo>
                  <a:lnTo>
                    <a:pt x="2720" y="2302"/>
                  </a:lnTo>
                  <a:lnTo>
                    <a:pt x="2699" y="2135"/>
                  </a:lnTo>
                  <a:lnTo>
                    <a:pt x="2637" y="2051"/>
                  </a:lnTo>
                  <a:lnTo>
                    <a:pt x="2595" y="2009"/>
                  </a:lnTo>
                  <a:lnTo>
                    <a:pt x="2511" y="2009"/>
                  </a:lnTo>
                  <a:lnTo>
                    <a:pt x="2448" y="1946"/>
                  </a:lnTo>
                  <a:lnTo>
                    <a:pt x="2386" y="2009"/>
                  </a:lnTo>
                  <a:lnTo>
                    <a:pt x="2406" y="2051"/>
                  </a:lnTo>
                  <a:lnTo>
                    <a:pt x="2386" y="2114"/>
                  </a:lnTo>
                  <a:lnTo>
                    <a:pt x="2386" y="2156"/>
                  </a:lnTo>
                  <a:lnTo>
                    <a:pt x="2344" y="2239"/>
                  </a:lnTo>
                  <a:lnTo>
                    <a:pt x="2365" y="2302"/>
                  </a:lnTo>
                  <a:lnTo>
                    <a:pt x="2365" y="2365"/>
                  </a:lnTo>
                  <a:lnTo>
                    <a:pt x="2281" y="2365"/>
                  </a:lnTo>
                  <a:lnTo>
                    <a:pt x="2197" y="2260"/>
                  </a:lnTo>
                  <a:lnTo>
                    <a:pt x="2093" y="2156"/>
                  </a:lnTo>
                  <a:lnTo>
                    <a:pt x="2093" y="2114"/>
                  </a:lnTo>
                  <a:lnTo>
                    <a:pt x="2030" y="2051"/>
                  </a:lnTo>
                  <a:lnTo>
                    <a:pt x="1967" y="1905"/>
                  </a:lnTo>
                  <a:lnTo>
                    <a:pt x="1967" y="1821"/>
                  </a:lnTo>
                  <a:lnTo>
                    <a:pt x="2030" y="1800"/>
                  </a:lnTo>
                  <a:lnTo>
                    <a:pt x="2051" y="1716"/>
                  </a:lnTo>
                  <a:lnTo>
                    <a:pt x="2155" y="1633"/>
                  </a:lnTo>
                  <a:lnTo>
                    <a:pt x="2176" y="1695"/>
                  </a:lnTo>
                  <a:lnTo>
                    <a:pt x="2260" y="1695"/>
                  </a:lnTo>
                  <a:lnTo>
                    <a:pt x="2302" y="1633"/>
                  </a:lnTo>
                  <a:lnTo>
                    <a:pt x="2302" y="1570"/>
                  </a:lnTo>
                  <a:lnTo>
                    <a:pt x="2365" y="1528"/>
                  </a:lnTo>
                  <a:lnTo>
                    <a:pt x="2448" y="1319"/>
                  </a:lnTo>
                  <a:lnTo>
                    <a:pt x="2469" y="1193"/>
                  </a:lnTo>
                  <a:lnTo>
                    <a:pt x="2511" y="1068"/>
                  </a:lnTo>
                  <a:lnTo>
                    <a:pt x="2469" y="1047"/>
                  </a:lnTo>
                  <a:lnTo>
                    <a:pt x="2365" y="942"/>
                  </a:lnTo>
                  <a:lnTo>
                    <a:pt x="2302" y="963"/>
                  </a:lnTo>
                  <a:lnTo>
                    <a:pt x="2260" y="942"/>
                  </a:lnTo>
                  <a:lnTo>
                    <a:pt x="2176" y="942"/>
                  </a:lnTo>
                  <a:lnTo>
                    <a:pt x="1967" y="963"/>
                  </a:lnTo>
                  <a:lnTo>
                    <a:pt x="1779" y="942"/>
                  </a:lnTo>
                  <a:lnTo>
                    <a:pt x="1423" y="942"/>
                  </a:lnTo>
                  <a:lnTo>
                    <a:pt x="1298" y="879"/>
                  </a:lnTo>
                  <a:lnTo>
                    <a:pt x="1193" y="900"/>
                  </a:lnTo>
                  <a:lnTo>
                    <a:pt x="1067" y="858"/>
                  </a:lnTo>
                  <a:lnTo>
                    <a:pt x="1067" y="775"/>
                  </a:lnTo>
                  <a:lnTo>
                    <a:pt x="1026" y="649"/>
                  </a:lnTo>
                  <a:lnTo>
                    <a:pt x="1026" y="565"/>
                  </a:lnTo>
                  <a:lnTo>
                    <a:pt x="1005" y="440"/>
                  </a:lnTo>
                  <a:lnTo>
                    <a:pt x="921" y="314"/>
                  </a:lnTo>
                  <a:lnTo>
                    <a:pt x="879" y="314"/>
                  </a:lnTo>
                  <a:lnTo>
                    <a:pt x="837" y="356"/>
                  </a:lnTo>
                  <a:lnTo>
                    <a:pt x="733" y="314"/>
                  </a:lnTo>
                  <a:lnTo>
                    <a:pt x="691" y="252"/>
                  </a:lnTo>
                  <a:lnTo>
                    <a:pt x="607" y="168"/>
                  </a:lnTo>
                  <a:lnTo>
                    <a:pt x="544" y="168"/>
                  </a:lnTo>
                  <a:lnTo>
                    <a:pt x="523" y="252"/>
                  </a:lnTo>
                  <a:lnTo>
                    <a:pt x="607" y="314"/>
                  </a:lnTo>
                  <a:lnTo>
                    <a:pt x="544" y="335"/>
                  </a:lnTo>
                  <a:lnTo>
                    <a:pt x="419" y="314"/>
                  </a:lnTo>
                  <a:lnTo>
                    <a:pt x="356" y="210"/>
                  </a:lnTo>
                  <a:lnTo>
                    <a:pt x="356" y="147"/>
                  </a:lnTo>
                  <a:lnTo>
                    <a:pt x="272" y="42"/>
                  </a:lnTo>
                  <a:lnTo>
                    <a:pt x="209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6" name="Google Shape;2649;p78"/>
            <p:cNvSpPr/>
            <p:nvPr/>
          </p:nvSpPr>
          <p:spPr>
            <a:xfrm>
              <a:off x="3793178" y="2712975"/>
              <a:ext cx="26423" cy="30945"/>
            </a:xfrm>
            <a:custGeom>
              <a:avLst/>
              <a:gdLst/>
              <a:ahLst/>
              <a:cxnLst/>
              <a:rect l="l" t="t" r="r" b="b"/>
              <a:pathLst>
                <a:path w="2219" h="2721" extrusionOk="0">
                  <a:moveTo>
                    <a:pt x="1298" y="1"/>
                  </a:moveTo>
                  <a:lnTo>
                    <a:pt x="1152" y="168"/>
                  </a:lnTo>
                  <a:lnTo>
                    <a:pt x="984" y="231"/>
                  </a:lnTo>
                  <a:lnTo>
                    <a:pt x="880" y="231"/>
                  </a:lnTo>
                  <a:lnTo>
                    <a:pt x="817" y="336"/>
                  </a:lnTo>
                  <a:lnTo>
                    <a:pt x="754" y="482"/>
                  </a:lnTo>
                  <a:lnTo>
                    <a:pt x="649" y="545"/>
                  </a:lnTo>
                  <a:lnTo>
                    <a:pt x="524" y="545"/>
                  </a:lnTo>
                  <a:lnTo>
                    <a:pt x="357" y="649"/>
                  </a:lnTo>
                  <a:lnTo>
                    <a:pt x="315" y="629"/>
                  </a:lnTo>
                  <a:lnTo>
                    <a:pt x="231" y="629"/>
                  </a:lnTo>
                  <a:lnTo>
                    <a:pt x="210" y="754"/>
                  </a:lnTo>
                  <a:lnTo>
                    <a:pt x="126" y="838"/>
                  </a:lnTo>
                  <a:lnTo>
                    <a:pt x="189" y="901"/>
                  </a:lnTo>
                  <a:lnTo>
                    <a:pt x="231" y="859"/>
                  </a:lnTo>
                  <a:lnTo>
                    <a:pt x="357" y="1005"/>
                  </a:lnTo>
                  <a:lnTo>
                    <a:pt x="336" y="838"/>
                  </a:lnTo>
                  <a:lnTo>
                    <a:pt x="357" y="754"/>
                  </a:lnTo>
                  <a:lnTo>
                    <a:pt x="545" y="629"/>
                  </a:lnTo>
                  <a:lnTo>
                    <a:pt x="566" y="649"/>
                  </a:lnTo>
                  <a:lnTo>
                    <a:pt x="670" y="629"/>
                  </a:lnTo>
                  <a:lnTo>
                    <a:pt x="817" y="649"/>
                  </a:lnTo>
                  <a:lnTo>
                    <a:pt x="859" y="629"/>
                  </a:lnTo>
                  <a:lnTo>
                    <a:pt x="859" y="629"/>
                  </a:lnTo>
                  <a:cubicBezTo>
                    <a:pt x="859" y="649"/>
                    <a:pt x="838" y="649"/>
                    <a:pt x="838" y="691"/>
                  </a:cubicBezTo>
                  <a:lnTo>
                    <a:pt x="754" y="712"/>
                  </a:lnTo>
                  <a:lnTo>
                    <a:pt x="670" y="712"/>
                  </a:lnTo>
                  <a:lnTo>
                    <a:pt x="629" y="733"/>
                  </a:lnTo>
                  <a:lnTo>
                    <a:pt x="733" y="859"/>
                  </a:lnTo>
                  <a:lnTo>
                    <a:pt x="691" y="921"/>
                  </a:lnTo>
                  <a:lnTo>
                    <a:pt x="775" y="1026"/>
                  </a:lnTo>
                  <a:lnTo>
                    <a:pt x="775" y="1047"/>
                  </a:lnTo>
                  <a:lnTo>
                    <a:pt x="691" y="1026"/>
                  </a:lnTo>
                  <a:lnTo>
                    <a:pt x="587" y="1047"/>
                  </a:lnTo>
                  <a:lnTo>
                    <a:pt x="566" y="1005"/>
                  </a:lnTo>
                  <a:lnTo>
                    <a:pt x="629" y="942"/>
                  </a:lnTo>
                  <a:lnTo>
                    <a:pt x="566" y="838"/>
                  </a:lnTo>
                  <a:lnTo>
                    <a:pt x="545" y="838"/>
                  </a:lnTo>
                  <a:lnTo>
                    <a:pt x="461" y="963"/>
                  </a:lnTo>
                  <a:lnTo>
                    <a:pt x="524" y="1047"/>
                  </a:lnTo>
                  <a:lnTo>
                    <a:pt x="419" y="1131"/>
                  </a:lnTo>
                  <a:lnTo>
                    <a:pt x="336" y="1047"/>
                  </a:lnTo>
                  <a:lnTo>
                    <a:pt x="231" y="1047"/>
                  </a:lnTo>
                  <a:lnTo>
                    <a:pt x="147" y="1026"/>
                  </a:lnTo>
                  <a:lnTo>
                    <a:pt x="64" y="1110"/>
                  </a:lnTo>
                  <a:lnTo>
                    <a:pt x="210" y="1173"/>
                  </a:lnTo>
                  <a:lnTo>
                    <a:pt x="210" y="1277"/>
                  </a:lnTo>
                  <a:lnTo>
                    <a:pt x="126" y="1235"/>
                  </a:lnTo>
                  <a:lnTo>
                    <a:pt x="64" y="1256"/>
                  </a:lnTo>
                  <a:lnTo>
                    <a:pt x="105" y="1424"/>
                  </a:lnTo>
                  <a:lnTo>
                    <a:pt x="168" y="1465"/>
                  </a:lnTo>
                  <a:lnTo>
                    <a:pt x="168" y="1591"/>
                  </a:lnTo>
                  <a:lnTo>
                    <a:pt x="231" y="1675"/>
                  </a:lnTo>
                  <a:lnTo>
                    <a:pt x="64" y="1758"/>
                  </a:lnTo>
                  <a:lnTo>
                    <a:pt x="1" y="1905"/>
                  </a:lnTo>
                  <a:lnTo>
                    <a:pt x="64" y="1968"/>
                  </a:lnTo>
                  <a:lnTo>
                    <a:pt x="168" y="1905"/>
                  </a:lnTo>
                  <a:lnTo>
                    <a:pt x="315" y="2051"/>
                  </a:lnTo>
                  <a:lnTo>
                    <a:pt x="336" y="2219"/>
                  </a:lnTo>
                  <a:lnTo>
                    <a:pt x="273" y="2261"/>
                  </a:lnTo>
                  <a:lnTo>
                    <a:pt x="315" y="2323"/>
                  </a:lnTo>
                  <a:lnTo>
                    <a:pt x="461" y="2323"/>
                  </a:lnTo>
                  <a:lnTo>
                    <a:pt x="608" y="2533"/>
                  </a:lnTo>
                  <a:lnTo>
                    <a:pt x="649" y="2574"/>
                  </a:lnTo>
                  <a:lnTo>
                    <a:pt x="754" y="2533"/>
                  </a:lnTo>
                  <a:lnTo>
                    <a:pt x="775" y="2470"/>
                  </a:lnTo>
                  <a:lnTo>
                    <a:pt x="691" y="2386"/>
                  </a:lnTo>
                  <a:lnTo>
                    <a:pt x="649" y="2386"/>
                  </a:lnTo>
                  <a:lnTo>
                    <a:pt x="649" y="2302"/>
                  </a:lnTo>
                  <a:lnTo>
                    <a:pt x="733" y="2261"/>
                  </a:lnTo>
                  <a:lnTo>
                    <a:pt x="733" y="2177"/>
                  </a:lnTo>
                  <a:lnTo>
                    <a:pt x="670" y="2135"/>
                  </a:lnTo>
                  <a:lnTo>
                    <a:pt x="670" y="2072"/>
                  </a:lnTo>
                  <a:lnTo>
                    <a:pt x="754" y="2009"/>
                  </a:lnTo>
                  <a:cubicBezTo>
                    <a:pt x="775" y="2051"/>
                    <a:pt x="817" y="2093"/>
                    <a:pt x="838" y="2135"/>
                  </a:cubicBezTo>
                  <a:lnTo>
                    <a:pt x="838" y="2177"/>
                  </a:lnTo>
                  <a:lnTo>
                    <a:pt x="880" y="2302"/>
                  </a:lnTo>
                  <a:lnTo>
                    <a:pt x="984" y="2407"/>
                  </a:lnTo>
                  <a:lnTo>
                    <a:pt x="1089" y="2407"/>
                  </a:lnTo>
                  <a:lnTo>
                    <a:pt x="1152" y="2449"/>
                  </a:lnTo>
                  <a:lnTo>
                    <a:pt x="1256" y="2428"/>
                  </a:lnTo>
                  <a:cubicBezTo>
                    <a:pt x="1277" y="2428"/>
                    <a:pt x="1298" y="2428"/>
                    <a:pt x="1298" y="2407"/>
                  </a:cubicBezTo>
                  <a:cubicBezTo>
                    <a:pt x="1319" y="2407"/>
                    <a:pt x="1319" y="2428"/>
                    <a:pt x="1361" y="2428"/>
                  </a:cubicBezTo>
                  <a:lnTo>
                    <a:pt x="1361" y="2449"/>
                  </a:lnTo>
                  <a:lnTo>
                    <a:pt x="1298" y="2533"/>
                  </a:lnTo>
                  <a:lnTo>
                    <a:pt x="1319" y="2595"/>
                  </a:lnTo>
                  <a:lnTo>
                    <a:pt x="1382" y="2512"/>
                  </a:lnTo>
                  <a:lnTo>
                    <a:pt x="1403" y="2449"/>
                  </a:lnTo>
                  <a:cubicBezTo>
                    <a:pt x="1445" y="2491"/>
                    <a:pt x="1486" y="2512"/>
                    <a:pt x="1507" y="2553"/>
                  </a:cubicBezTo>
                  <a:lnTo>
                    <a:pt x="1507" y="2595"/>
                  </a:lnTo>
                  <a:lnTo>
                    <a:pt x="1465" y="2616"/>
                  </a:lnTo>
                  <a:lnTo>
                    <a:pt x="1507" y="2658"/>
                  </a:lnTo>
                  <a:lnTo>
                    <a:pt x="1675" y="2721"/>
                  </a:lnTo>
                  <a:lnTo>
                    <a:pt x="1821" y="2700"/>
                  </a:lnTo>
                  <a:lnTo>
                    <a:pt x="1884" y="2616"/>
                  </a:lnTo>
                  <a:lnTo>
                    <a:pt x="1905" y="2700"/>
                  </a:lnTo>
                  <a:lnTo>
                    <a:pt x="1926" y="2721"/>
                  </a:lnTo>
                  <a:lnTo>
                    <a:pt x="1926" y="2616"/>
                  </a:lnTo>
                  <a:lnTo>
                    <a:pt x="1968" y="2574"/>
                  </a:lnTo>
                  <a:cubicBezTo>
                    <a:pt x="2009" y="2533"/>
                    <a:pt x="2030" y="2512"/>
                    <a:pt x="2030" y="2470"/>
                  </a:cubicBezTo>
                  <a:lnTo>
                    <a:pt x="2093" y="2386"/>
                  </a:lnTo>
                  <a:lnTo>
                    <a:pt x="2177" y="2344"/>
                  </a:lnTo>
                  <a:lnTo>
                    <a:pt x="2135" y="2302"/>
                  </a:lnTo>
                  <a:lnTo>
                    <a:pt x="2072" y="2323"/>
                  </a:lnTo>
                  <a:lnTo>
                    <a:pt x="2009" y="2407"/>
                  </a:lnTo>
                  <a:lnTo>
                    <a:pt x="2009" y="2386"/>
                  </a:lnTo>
                  <a:cubicBezTo>
                    <a:pt x="1989" y="2344"/>
                    <a:pt x="1989" y="2344"/>
                    <a:pt x="1989" y="2323"/>
                  </a:cubicBezTo>
                  <a:lnTo>
                    <a:pt x="2009" y="2302"/>
                  </a:lnTo>
                  <a:lnTo>
                    <a:pt x="2009" y="2219"/>
                  </a:lnTo>
                  <a:lnTo>
                    <a:pt x="2135" y="2177"/>
                  </a:lnTo>
                  <a:lnTo>
                    <a:pt x="2198" y="2114"/>
                  </a:lnTo>
                  <a:lnTo>
                    <a:pt x="2177" y="2051"/>
                  </a:lnTo>
                  <a:lnTo>
                    <a:pt x="2072" y="1968"/>
                  </a:lnTo>
                  <a:lnTo>
                    <a:pt x="2072" y="1905"/>
                  </a:lnTo>
                  <a:lnTo>
                    <a:pt x="2198" y="1863"/>
                  </a:lnTo>
                  <a:lnTo>
                    <a:pt x="2219" y="1737"/>
                  </a:lnTo>
                  <a:lnTo>
                    <a:pt x="2219" y="1591"/>
                  </a:lnTo>
                  <a:lnTo>
                    <a:pt x="2198" y="1486"/>
                  </a:lnTo>
                  <a:lnTo>
                    <a:pt x="2072" y="1486"/>
                  </a:lnTo>
                  <a:lnTo>
                    <a:pt x="1905" y="1528"/>
                  </a:lnTo>
                  <a:lnTo>
                    <a:pt x="1863" y="1633"/>
                  </a:lnTo>
                  <a:lnTo>
                    <a:pt x="1905" y="1675"/>
                  </a:lnTo>
                  <a:lnTo>
                    <a:pt x="1989" y="1737"/>
                  </a:lnTo>
                  <a:lnTo>
                    <a:pt x="1989" y="1779"/>
                  </a:lnTo>
                  <a:lnTo>
                    <a:pt x="1926" y="1758"/>
                  </a:lnTo>
                  <a:lnTo>
                    <a:pt x="1905" y="1779"/>
                  </a:lnTo>
                  <a:lnTo>
                    <a:pt x="1800" y="1696"/>
                  </a:lnTo>
                  <a:lnTo>
                    <a:pt x="1800" y="1654"/>
                  </a:lnTo>
                  <a:lnTo>
                    <a:pt x="1758" y="1570"/>
                  </a:lnTo>
                  <a:lnTo>
                    <a:pt x="1696" y="1591"/>
                  </a:lnTo>
                  <a:lnTo>
                    <a:pt x="1654" y="1675"/>
                  </a:lnTo>
                  <a:lnTo>
                    <a:pt x="1570" y="1696"/>
                  </a:lnTo>
                  <a:lnTo>
                    <a:pt x="1591" y="1779"/>
                  </a:lnTo>
                  <a:lnTo>
                    <a:pt x="1654" y="1863"/>
                  </a:lnTo>
                  <a:lnTo>
                    <a:pt x="1654" y="1989"/>
                  </a:lnTo>
                  <a:lnTo>
                    <a:pt x="1717" y="2072"/>
                  </a:lnTo>
                  <a:lnTo>
                    <a:pt x="1800" y="2072"/>
                  </a:lnTo>
                  <a:lnTo>
                    <a:pt x="1926" y="2093"/>
                  </a:lnTo>
                  <a:lnTo>
                    <a:pt x="1968" y="2156"/>
                  </a:lnTo>
                  <a:lnTo>
                    <a:pt x="1905" y="2198"/>
                  </a:lnTo>
                  <a:lnTo>
                    <a:pt x="1968" y="2261"/>
                  </a:lnTo>
                  <a:cubicBezTo>
                    <a:pt x="1926" y="2281"/>
                    <a:pt x="1926" y="2323"/>
                    <a:pt x="1926" y="2365"/>
                  </a:cubicBezTo>
                  <a:lnTo>
                    <a:pt x="1905" y="2386"/>
                  </a:lnTo>
                  <a:lnTo>
                    <a:pt x="1863" y="2386"/>
                  </a:lnTo>
                  <a:lnTo>
                    <a:pt x="1779" y="2407"/>
                  </a:lnTo>
                  <a:lnTo>
                    <a:pt x="1675" y="2261"/>
                  </a:lnTo>
                  <a:lnTo>
                    <a:pt x="1612" y="2281"/>
                  </a:lnTo>
                  <a:cubicBezTo>
                    <a:pt x="1591" y="2261"/>
                    <a:pt x="1570" y="2261"/>
                    <a:pt x="1549" y="2219"/>
                  </a:cubicBezTo>
                  <a:lnTo>
                    <a:pt x="1549" y="2198"/>
                  </a:lnTo>
                  <a:lnTo>
                    <a:pt x="1465" y="2114"/>
                  </a:lnTo>
                  <a:lnTo>
                    <a:pt x="1465" y="2177"/>
                  </a:lnTo>
                  <a:cubicBezTo>
                    <a:pt x="1465" y="2177"/>
                    <a:pt x="1445" y="2177"/>
                    <a:pt x="1445" y="2156"/>
                  </a:cubicBezTo>
                  <a:cubicBezTo>
                    <a:pt x="1403" y="2156"/>
                    <a:pt x="1403" y="2156"/>
                    <a:pt x="1382" y="2177"/>
                  </a:cubicBezTo>
                  <a:lnTo>
                    <a:pt x="1403" y="2093"/>
                  </a:lnTo>
                  <a:lnTo>
                    <a:pt x="1382" y="2009"/>
                  </a:lnTo>
                  <a:lnTo>
                    <a:pt x="1298" y="1863"/>
                  </a:lnTo>
                  <a:lnTo>
                    <a:pt x="1235" y="1863"/>
                  </a:lnTo>
                  <a:lnTo>
                    <a:pt x="1089" y="1779"/>
                  </a:lnTo>
                  <a:lnTo>
                    <a:pt x="1026" y="1612"/>
                  </a:lnTo>
                  <a:lnTo>
                    <a:pt x="1047" y="1654"/>
                  </a:lnTo>
                  <a:lnTo>
                    <a:pt x="1173" y="1591"/>
                  </a:lnTo>
                  <a:lnTo>
                    <a:pt x="1173" y="1445"/>
                  </a:lnTo>
                  <a:lnTo>
                    <a:pt x="1131" y="1340"/>
                  </a:lnTo>
                  <a:lnTo>
                    <a:pt x="1193" y="1256"/>
                  </a:lnTo>
                  <a:lnTo>
                    <a:pt x="1298" y="1235"/>
                  </a:lnTo>
                  <a:lnTo>
                    <a:pt x="1382" y="1298"/>
                  </a:lnTo>
                  <a:lnTo>
                    <a:pt x="1445" y="1277"/>
                  </a:lnTo>
                  <a:lnTo>
                    <a:pt x="1486" y="1298"/>
                  </a:lnTo>
                  <a:lnTo>
                    <a:pt x="1507" y="1256"/>
                  </a:lnTo>
                  <a:lnTo>
                    <a:pt x="1549" y="1152"/>
                  </a:lnTo>
                  <a:lnTo>
                    <a:pt x="1445" y="1047"/>
                  </a:lnTo>
                  <a:lnTo>
                    <a:pt x="1382" y="1110"/>
                  </a:lnTo>
                  <a:lnTo>
                    <a:pt x="1256" y="1110"/>
                  </a:lnTo>
                  <a:lnTo>
                    <a:pt x="1193" y="1026"/>
                  </a:lnTo>
                  <a:lnTo>
                    <a:pt x="1152" y="921"/>
                  </a:lnTo>
                  <a:lnTo>
                    <a:pt x="1089" y="921"/>
                  </a:lnTo>
                  <a:lnTo>
                    <a:pt x="1152" y="859"/>
                  </a:lnTo>
                  <a:lnTo>
                    <a:pt x="1152" y="754"/>
                  </a:lnTo>
                  <a:lnTo>
                    <a:pt x="1131" y="754"/>
                  </a:lnTo>
                  <a:cubicBezTo>
                    <a:pt x="1131" y="733"/>
                    <a:pt x="1152" y="712"/>
                    <a:pt x="1152" y="691"/>
                  </a:cubicBezTo>
                  <a:lnTo>
                    <a:pt x="1173" y="691"/>
                  </a:lnTo>
                  <a:lnTo>
                    <a:pt x="1277" y="503"/>
                  </a:lnTo>
                  <a:lnTo>
                    <a:pt x="1256" y="377"/>
                  </a:lnTo>
                  <a:lnTo>
                    <a:pt x="1277" y="315"/>
                  </a:lnTo>
                  <a:lnTo>
                    <a:pt x="1256" y="210"/>
                  </a:lnTo>
                  <a:lnTo>
                    <a:pt x="1340" y="64"/>
                  </a:lnTo>
                  <a:lnTo>
                    <a:pt x="1298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7" name="Google Shape;2650;p78"/>
            <p:cNvSpPr/>
            <p:nvPr/>
          </p:nvSpPr>
          <p:spPr>
            <a:xfrm>
              <a:off x="3772256" y="2560208"/>
              <a:ext cx="138282" cy="153495"/>
            </a:xfrm>
            <a:custGeom>
              <a:avLst/>
              <a:gdLst/>
              <a:ahLst/>
              <a:cxnLst/>
              <a:rect l="l" t="t" r="r" b="b"/>
              <a:pathLst>
                <a:path w="11613" h="13497" extrusionOk="0">
                  <a:moveTo>
                    <a:pt x="9792" y="1"/>
                  </a:moveTo>
                  <a:lnTo>
                    <a:pt x="9709" y="64"/>
                  </a:lnTo>
                  <a:lnTo>
                    <a:pt x="9709" y="126"/>
                  </a:lnTo>
                  <a:lnTo>
                    <a:pt x="9792" y="231"/>
                  </a:lnTo>
                  <a:lnTo>
                    <a:pt x="9730" y="273"/>
                  </a:lnTo>
                  <a:lnTo>
                    <a:pt x="9688" y="273"/>
                  </a:lnTo>
                  <a:lnTo>
                    <a:pt x="9604" y="168"/>
                  </a:lnTo>
                  <a:lnTo>
                    <a:pt x="9541" y="231"/>
                  </a:lnTo>
                  <a:lnTo>
                    <a:pt x="9520" y="336"/>
                  </a:lnTo>
                  <a:lnTo>
                    <a:pt x="9541" y="357"/>
                  </a:lnTo>
                  <a:lnTo>
                    <a:pt x="9625" y="357"/>
                  </a:lnTo>
                  <a:lnTo>
                    <a:pt x="9688" y="419"/>
                  </a:lnTo>
                  <a:lnTo>
                    <a:pt x="9646" y="440"/>
                  </a:lnTo>
                  <a:lnTo>
                    <a:pt x="9604" y="482"/>
                  </a:lnTo>
                  <a:lnTo>
                    <a:pt x="9604" y="566"/>
                  </a:lnTo>
                  <a:lnTo>
                    <a:pt x="9520" y="587"/>
                  </a:lnTo>
                  <a:lnTo>
                    <a:pt x="9520" y="670"/>
                  </a:lnTo>
                  <a:lnTo>
                    <a:pt x="9541" y="691"/>
                  </a:lnTo>
                  <a:lnTo>
                    <a:pt x="9479" y="754"/>
                  </a:lnTo>
                  <a:lnTo>
                    <a:pt x="9520" y="859"/>
                  </a:lnTo>
                  <a:lnTo>
                    <a:pt x="9479" y="901"/>
                  </a:lnTo>
                  <a:lnTo>
                    <a:pt x="9416" y="859"/>
                  </a:lnTo>
                  <a:lnTo>
                    <a:pt x="9332" y="901"/>
                  </a:lnTo>
                  <a:lnTo>
                    <a:pt x="9332" y="942"/>
                  </a:lnTo>
                  <a:lnTo>
                    <a:pt x="9269" y="984"/>
                  </a:lnTo>
                  <a:lnTo>
                    <a:pt x="9228" y="880"/>
                  </a:lnTo>
                  <a:lnTo>
                    <a:pt x="9332" y="670"/>
                  </a:lnTo>
                  <a:lnTo>
                    <a:pt x="9269" y="649"/>
                  </a:lnTo>
                  <a:lnTo>
                    <a:pt x="9269" y="587"/>
                  </a:lnTo>
                  <a:lnTo>
                    <a:pt x="9311" y="545"/>
                  </a:lnTo>
                  <a:lnTo>
                    <a:pt x="9311" y="357"/>
                  </a:lnTo>
                  <a:lnTo>
                    <a:pt x="9290" y="315"/>
                  </a:lnTo>
                  <a:lnTo>
                    <a:pt x="9228" y="315"/>
                  </a:lnTo>
                  <a:lnTo>
                    <a:pt x="9102" y="545"/>
                  </a:lnTo>
                  <a:lnTo>
                    <a:pt x="9081" y="670"/>
                  </a:lnTo>
                  <a:lnTo>
                    <a:pt x="8956" y="880"/>
                  </a:lnTo>
                  <a:lnTo>
                    <a:pt x="8893" y="1005"/>
                  </a:lnTo>
                  <a:lnTo>
                    <a:pt x="8956" y="1068"/>
                  </a:lnTo>
                  <a:lnTo>
                    <a:pt x="8914" y="1193"/>
                  </a:lnTo>
                  <a:lnTo>
                    <a:pt x="8767" y="1361"/>
                  </a:lnTo>
                  <a:lnTo>
                    <a:pt x="8704" y="1382"/>
                  </a:lnTo>
                  <a:lnTo>
                    <a:pt x="8704" y="1298"/>
                  </a:lnTo>
                  <a:lnTo>
                    <a:pt x="8663" y="1214"/>
                  </a:lnTo>
                  <a:lnTo>
                    <a:pt x="8767" y="1068"/>
                  </a:lnTo>
                  <a:lnTo>
                    <a:pt x="8746" y="963"/>
                  </a:lnTo>
                  <a:lnTo>
                    <a:pt x="8788" y="880"/>
                  </a:lnTo>
                  <a:lnTo>
                    <a:pt x="8746" y="775"/>
                  </a:lnTo>
                  <a:lnTo>
                    <a:pt x="8893" y="587"/>
                  </a:lnTo>
                  <a:lnTo>
                    <a:pt x="8914" y="482"/>
                  </a:lnTo>
                  <a:lnTo>
                    <a:pt x="8956" y="461"/>
                  </a:lnTo>
                  <a:lnTo>
                    <a:pt x="8956" y="419"/>
                  </a:lnTo>
                  <a:lnTo>
                    <a:pt x="8851" y="419"/>
                  </a:lnTo>
                  <a:lnTo>
                    <a:pt x="8767" y="315"/>
                  </a:lnTo>
                  <a:lnTo>
                    <a:pt x="8704" y="336"/>
                  </a:lnTo>
                  <a:lnTo>
                    <a:pt x="8746" y="440"/>
                  </a:lnTo>
                  <a:lnTo>
                    <a:pt x="8663" y="482"/>
                  </a:lnTo>
                  <a:lnTo>
                    <a:pt x="8663" y="419"/>
                  </a:lnTo>
                  <a:lnTo>
                    <a:pt x="8579" y="336"/>
                  </a:lnTo>
                  <a:lnTo>
                    <a:pt x="8495" y="315"/>
                  </a:lnTo>
                  <a:lnTo>
                    <a:pt x="8432" y="336"/>
                  </a:lnTo>
                  <a:lnTo>
                    <a:pt x="8453" y="482"/>
                  </a:lnTo>
                  <a:lnTo>
                    <a:pt x="8391" y="545"/>
                  </a:lnTo>
                  <a:lnTo>
                    <a:pt x="8349" y="482"/>
                  </a:lnTo>
                  <a:lnTo>
                    <a:pt x="8286" y="461"/>
                  </a:lnTo>
                  <a:lnTo>
                    <a:pt x="8244" y="482"/>
                  </a:lnTo>
                  <a:lnTo>
                    <a:pt x="8265" y="545"/>
                  </a:lnTo>
                  <a:lnTo>
                    <a:pt x="8391" y="608"/>
                  </a:lnTo>
                  <a:lnTo>
                    <a:pt x="8432" y="733"/>
                  </a:lnTo>
                  <a:lnTo>
                    <a:pt x="8391" y="775"/>
                  </a:lnTo>
                  <a:lnTo>
                    <a:pt x="8349" y="691"/>
                  </a:lnTo>
                  <a:lnTo>
                    <a:pt x="8265" y="775"/>
                  </a:lnTo>
                  <a:lnTo>
                    <a:pt x="8265" y="838"/>
                  </a:lnTo>
                  <a:lnTo>
                    <a:pt x="8286" y="880"/>
                  </a:lnTo>
                  <a:lnTo>
                    <a:pt x="8265" y="901"/>
                  </a:lnTo>
                  <a:lnTo>
                    <a:pt x="8160" y="859"/>
                  </a:lnTo>
                  <a:lnTo>
                    <a:pt x="8119" y="859"/>
                  </a:lnTo>
                  <a:lnTo>
                    <a:pt x="8035" y="963"/>
                  </a:lnTo>
                  <a:lnTo>
                    <a:pt x="7951" y="1005"/>
                  </a:lnTo>
                  <a:lnTo>
                    <a:pt x="7951" y="1047"/>
                  </a:lnTo>
                  <a:lnTo>
                    <a:pt x="8014" y="1068"/>
                  </a:lnTo>
                  <a:lnTo>
                    <a:pt x="7909" y="1131"/>
                  </a:lnTo>
                  <a:lnTo>
                    <a:pt x="7868" y="1214"/>
                  </a:lnTo>
                  <a:lnTo>
                    <a:pt x="7972" y="1319"/>
                  </a:lnTo>
                  <a:lnTo>
                    <a:pt x="7909" y="1382"/>
                  </a:lnTo>
                  <a:lnTo>
                    <a:pt x="7972" y="1424"/>
                  </a:lnTo>
                  <a:lnTo>
                    <a:pt x="8035" y="1466"/>
                  </a:lnTo>
                  <a:lnTo>
                    <a:pt x="7972" y="1507"/>
                  </a:lnTo>
                  <a:lnTo>
                    <a:pt x="7847" y="1507"/>
                  </a:lnTo>
                  <a:lnTo>
                    <a:pt x="7805" y="1361"/>
                  </a:lnTo>
                  <a:lnTo>
                    <a:pt x="7742" y="1319"/>
                  </a:lnTo>
                  <a:lnTo>
                    <a:pt x="7805" y="1277"/>
                  </a:lnTo>
                  <a:lnTo>
                    <a:pt x="7721" y="1214"/>
                  </a:lnTo>
                  <a:lnTo>
                    <a:pt x="7491" y="1214"/>
                  </a:lnTo>
                  <a:lnTo>
                    <a:pt x="7303" y="1089"/>
                  </a:lnTo>
                  <a:lnTo>
                    <a:pt x="7240" y="1089"/>
                  </a:lnTo>
                  <a:lnTo>
                    <a:pt x="7198" y="1131"/>
                  </a:lnTo>
                  <a:lnTo>
                    <a:pt x="7177" y="1068"/>
                  </a:lnTo>
                  <a:lnTo>
                    <a:pt x="7072" y="1173"/>
                  </a:lnTo>
                  <a:lnTo>
                    <a:pt x="6968" y="1173"/>
                  </a:lnTo>
                  <a:lnTo>
                    <a:pt x="6968" y="1214"/>
                  </a:lnTo>
                  <a:lnTo>
                    <a:pt x="7093" y="1382"/>
                  </a:lnTo>
                  <a:lnTo>
                    <a:pt x="7177" y="1382"/>
                  </a:lnTo>
                  <a:lnTo>
                    <a:pt x="7219" y="1424"/>
                  </a:lnTo>
                  <a:lnTo>
                    <a:pt x="7344" y="1424"/>
                  </a:lnTo>
                  <a:lnTo>
                    <a:pt x="7303" y="1528"/>
                  </a:lnTo>
                  <a:lnTo>
                    <a:pt x="7303" y="1633"/>
                  </a:lnTo>
                  <a:lnTo>
                    <a:pt x="7407" y="1779"/>
                  </a:lnTo>
                  <a:lnTo>
                    <a:pt x="7386" y="1842"/>
                  </a:lnTo>
                  <a:lnTo>
                    <a:pt x="7303" y="1800"/>
                  </a:lnTo>
                  <a:lnTo>
                    <a:pt x="7219" y="1654"/>
                  </a:lnTo>
                  <a:lnTo>
                    <a:pt x="7114" y="1612"/>
                  </a:lnTo>
                  <a:lnTo>
                    <a:pt x="7072" y="1528"/>
                  </a:lnTo>
                  <a:lnTo>
                    <a:pt x="7031" y="1633"/>
                  </a:lnTo>
                  <a:lnTo>
                    <a:pt x="6968" y="1717"/>
                  </a:lnTo>
                  <a:lnTo>
                    <a:pt x="6926" y="1591"/>
                  </a:lnTo>
                  <a:lnTo>
                    <a:pt x="6863" y="1633"/>
                  </a:lnTo>
                  <a:lnTo>
                    <a:pt x="6863" y="1717"/>
                  </a:lnTo>
                  <a:lnTo>
                    <a:pt x="6759" y="1800"/>
                  </a:lnTo>
                  <a:lnTo>
                    <a:pt x="6759" y="1884"/>
                  </a:lnTo>
                  <a:lnTo>
                    <a:pt x="6884" y="1947"/>
                  </a:lnTo>
                  <a:lnTo>
                    <a:pt x="6926" y="2051"/>
                  </a:lnTo>
                  <a:lnTo>
                    <a:pt x="6821" y="2030"/>
                  </a:lnTo>
                  <a:lnTo>
                    <a:pt x="6779" y="1989"/>
                  </a:lnTo>
                  <a:lnTo>
                    <a:pt x="6696" y="2114"/>
                  </a:lnTo>
                  <a:lnTo>
                    <a:pt x="6675" y="2177"/>
                  </a:lnTo>
                  <a:lnTo>
                    <a:pt x="6549" y="2302"/>
                  </a:lnTo>
                  <a:lnTo>
                    <a:pt x="6549" y="2219"/>
                  </a:lnTo>
                  <a:lnTo>
                    <a:pt x="6654" y="2156"/>
                  </a:lnTo>
                  <a:lnTo>
                    <a:pt x="6591" y="2093"/>
                  </a:lnTo>
                  <a:lnTo>
                    <a:pt x="6696" y="1926"/>
                  </a:lnTo>
                  <a:lnTo>
                    <a:pt x="6612" y="1612"/>
                  </a:lnTo>
                  <a:lnTo>
                    <a:pt x="6549" y="1654"/>
                  </a:lnTo>
                  <a:lnTo>
                    <a:pt x="6403" y="1842"/>
                  </a:lnTo>
                  <a:lnTo>
                    <a:pt x="6403" y="2010"/>
                  </a:lnTo>
                  <a:lnTo>
                    <a:pt x="6445" y="2051"/>
                  </a:lnTo>
                  <a:lnTo>
                    <a:pt x="6340" y="2156"/>
                  </a:lnTo>
                  <a:lnTo>
                    <a:pt x="6340" y="2051"/>
                  </a:lnTo>
                  <a:lnTo>
                    <a:pt x="6382" y="1947"/>
                  </a:lnTo>
                  <a:lnTo>
                    <a:pt x="6340" y="1800"/>
                  </a:lnTo>
                  <a:lnTo>
                    <a:pt x="6277" y="1779"/>
                  </a:lnTo>
                  <a:lnTo>
                    <a:pt x="6173" y="1842"/>
                  </a:lnTo>
                  <a:lnTo>
                    <a:pt x="6089" y="1989"/>
                  </a:lnTo>
                  <a:lnTo>
                    <a:pt x="6152" y="2114"/>
                  </a:lnTo>
                  <a:lnTo>
                    <a:pt x="6152" y="2177"/>
                  </a:lnTo>
                  <a:lnTo>
                    <a:pt x="6298" y="2323"/>
                  </a:lnTo>
                  <a:lnTo>
                    <a:pt x="6340" y="2407"/>
                  </a:lnTo>
                  <a:lnTo>
                    <a:pt x="6277" y="2512"/>
                  </a:lnTo>
                  <a:lnTo>
                    <a:pt x="6235" y="2344"/>
                  </a:lnTo>
                  <a:lnTo>
                    <a:pt x="6131" y="2302"/>
                  </a:lnTo>
                  <a:lnTo>
                    <a:pt x="6047" y="2114"/>
                  </a:lnTo>
                  <a:lnTo>
                    <a:pt x="5984" y="2093"/>
                  </a:lnTo>
                  <a:lnTo>
                    <a:pt x="5859" y="2135"/>
                  </a:lnTo>
                  <a:lnTo>
                    <a:pt x="5838" y="2219"/>
                  </a:lnTo>
                  <a:lnTo>
                    <a:pt x="5984" y="2323"/>
                  </a:lnTo>
                  <a:lnTo>
                    <a:pt x="6047" y="2323"/>
                  </a:lnTo>
                  <a:lnTo>
                    <a:pt x="6089" y="2365"/>
                  </a:lnTo>
                  <a:lnTo>
                    <a:pt x="5984" y="2344"/>
                  </a:lnTo>
                  <a:lnTo>
                    <a:pt x="5880" y="2407"/>
                  </a:lnTo>
                  <a:lnTo>
                    <a:pt x="5963" y="2512"/>
                  </a:lnTo>
                  <a:lnTo>
                    <a:pt x="5838" y="2428"/>
                  </a:lnTo>
                  <a:lnTo>
                    <a:pt x="5838" y="2302"/>
                  </a:lnTo>
                  <a:lnTo>
                    <a:pt x="5775" y="2261"/>
                  </a:lnTo>
                  <a:lnTo>
                    <a:pt x="5754" y="2156"/>
                  </a:lnTo>
                  <a:lnTo>
                    <a:pt x="5712" y="2219"/>
                  </a:lnTo>
                  <a:lnTo>
                    <a:pt x="5671" y="2365"/>
                  </a:lnTo>
                  <a:lnTo>
                    <a:pt x="5733" y="2428"/>
                  </a:lnTo>
                  <a:lnTo>
                    <a:pt x="5712" y="2554"/>
                  </a:lnTo>
                  <a:lnTo>
                    <a:pt x="5629" y="2512"/>
                  </a:lnTo>
                  <a:lnTo>
                    <a:pt x="5545" y="2533"/>
                  </a:lnTo>
                  <a:lnTo>
                    <a:pt x="5419" y="2658"/>
                  </a:lnTo>
                  <a:lnTo>
                    <a:pt x="5440" y="2679"/>
                  </a:lnTo>
                  <a:lnTo>
                    <a:pt x="5524" y="2658"/>
                  </a:lnTo>
                  <a:lnTo>
                    <a:pt x="5608" y="2763"/>
                  </a:lnTo>
                  <a:lnTo>
                    <a:pt x="5503" y="2763"/>
                  </a:lnTo>
                  <a:lnTo>
                    <a:pt x="5440" y="2826"/>
                  </a:lnTo>
                  <a:lnTo>
                    <a:pt x="5503" y="2846"/>
                  </a:lnTo>
                  <a:lnTo>
                    <a:pt x="5461" y="2888"/>
                  </a:lnTo>
                  <a:lnTo>
                    <a:pt x="5357" y="2930"/>
                  </a:lnTo>
                  <a:lnTo>
                    <a:pt x="5357" y="2972"/>
                  </a:lnTo>
                  <a:lnTo>
                    <a:pt x="5399" y="2993"/>
                  </a:lnTo>
                  <a:lnTo>
                    <a:pt x="5336" y="2993"/>
                  </a:lnTo>
                  <a:lnTo>
                    <a:pt x="5294" y="2951"/>
                  </a:lnTo>
                  <a:lnTo>
                    <a:pt x="5210" y="2972"/>
                  </a:lnTo>
                  <a:lnTo>
                    <a:pt x="5127" y="3077"/>
                  </a:lnTo>
                  <a:lnTo>
                    <a:pt x="5147" y="3139"/>
                  </a:lnTo>
                  <a:lnTo>
                    <a:pt x="5127" y="3160"/>
                  </a:lnTo>
                  <a:lnTo>
                    <a:pt x="5022" y="3160"/>
                  </a:lnTo>
                  <a:lnTo>
                    <a:pt x="4938" y="3265"/>
                  </a:lnTo>
                  <a:lnTo>
                    <a:pt x="5043" y="3307"/>
                  </a:lnTo>
                  <a:lnTo>
                    <a:pt x="5315" y="3223"/>
                  </a:lnTo>
                  <a:lnTo>
                    <a:pt x="5357" y="3265"/>
                  </a:lnTo>
                  <a:lnTo>
                    <a:pt x="5461" y="3202"/>
                  </a:lnTo>
                  <a:lnTo>
                    <a:pt x="5524" y="3202"/>
                  </a:lnTo>
                  <a:lnTo>
                    <a:pt x="5524" y="3286"/>
                  </a:lnTo>
                  <a:lnTo>
                    <a:pt x="5461" y="3370"/>
                  </a:lnTo>
                  <a:lnTo>
                    <a:pt x="5440" y="3516"/>
                  </a:lnTo>
                  <a:lnTo>
                    <a:pt x="5419" y="3558"/>
                  </a:lnTo>
                  <a:lnTo>
                    <a:pt x="5357" y="3495"/>
                  </a:lnTo>
                  <a:lnTo>
                    <a:pt x="5336" y="3411"/>
                  </a:lnTo>
                  <a:lnTo>
                    <a:pt x="5252" y="3453"/>
                  </a:lnTo>
                  <a:lnTo>
                    <a:pt x="5210" y="3390"/>
                  </a:lnTo>
                  <a:lnTo>
                    <a:pt x="5106" y="3390"/>
                  </a:lnTo>
                  <a:lnTo>
                    <a:pt x="5127" y="3453"/>
                  </a:lnTo>
                  <a:lnTo>
                    <a:pt x="5106" y="3495"/>
                  </a:lnTo>
                  <a:lnTo>
                    <a:pt x="5022" y="3453"/>
                  </a:lnTo>
                  <a:lnTo>
                    <a:pt x="4938" y="3474"/>
                  </a:lnTo>
                  <a:lnTo>
                    <a:pt x="5043" y="3516"/>
                  </a:lnTo>
                  <a:lnTo>
                    <a:pt x="5085" y="3600"/>
                  </a:lnTo>
                  <a:lnTo>
                    <a:pt x="5022" y="3621"/>
                  </a:lnTo>
                  <a:lnTo>
                    <a:pt x="5001" y="3683"/>
                  </a:lnTo>
                  <a:lnTo>
                    <a:pt x="5001" y="3746"/>
                  </a:lnTo>
                  <a:lnTo>
                    <a:pt x="4980" y="3809"/>
                  </a:lnTo>
                  <a:lnTo>
                    <a:pt x="4938" y="3725"/>
                  </a:lnTo>
                  <a:lnTo>
                    <a:pt x="4938" y="3621"/>
                  </a:lnTo>
                  <a:lnTo>
                    <a:pt x="4875" y="3558"/>
                  </a:lnTo>
                  <a:lnTo>
                    <a:pt x="4792" y="3621"/>
                  </a:lnTo>
                  <a:lnTo>
                    <a:pt x="4708" y="3662"/>
                  </a:lnTo>
                  <a:lnTo>
                    <a:pt x="4666" y="3579"/>
                  </a:lnTo>
                  <a:lnTo>
                    <a:pt x="4687" y="3516"/>
                  </a:lnTo>
                  <a:lnTo>
                    <a:pt x="4624" y="3516"/>
                  </a:lnTo>
                  <a:lnTo>
                    <a:pt x="4520" y="3621"/>
                  </a:lnTo>
                  <a:lnTo>
                    <a:pt x="4603" y="3704"/>
                  </a:lnTo>
                  <a:lnTo>
                    <a:pt x="4729" y="3704"/>
                  </a:lnTo>
                  <a:lnTo>
                    <a:pt x="4834" y="3746"/>
                  </a:lnTo>
                  <a:lnTo>
                    <a:pt x="4792" y="3830"/>
                  </a:lnTo>
                  <a:lnTo>
                    <a:pt x="4583" y="3893"/>
                  </a:lnTo>
                  <a:lnTo>
                    <a:pt x="4520" y="3830"/>
                  </a:lnTo>
                  <a:lnTo>
                    <a:pt x="4457" y="3830"/>
                  </a:lnTo>
                  <a:lnTo>
                    <a:pt x="4394" y="3934"/>
                  </a:lnTo>
                  <a:lnTo>
                    <a:pt x="4478" y="4018"/>
                  </a:lnTo>
                  <a:lnTo>
                    <a:pt x="4394" y="4102"/>
                  </a:lnTo>
                  <a:lnTo>
                    <a:pt x="4478" y="4102"/>
                  </a:lnTo>
                  <a:lnTo>
                    <a:pt x="4583" y="3976"/>
                  </a:lnTo>
                  <a:lnTo>
                    <a:pt x="4687" y="3976"/>
                  </a:lnTo>
                  <a:lnTo>
                    <a:pt x="4729" y="4039"/>
                  </a:lnTo>
                  <a:lnTo>
                    <a:pt x="4583" y="4081"/>
                  </a:lnTo>
                  <a:lnTo>
                    <a:pt x="4562" y="4186"/>
                  </a:lnTo>
                  <a:lnTo>
                    <a:pt x="4603" y="4248"/>
                  </a:lnTo>
                  <a:lnTo>
                    <a:pt x="4729" y="4332"/>
                  </a:lnTo>
                  <a:lnTo>
                    <a:pt x="4729" y="4416"/>
                  </a:lnTo>
                  <a:lnTo>
                    <a:pt x="4666" y="4353"/>
                  </a:lnTo>
                  <a:lnTo>
                    <a:pt x="4583" y="4353"/>
                  </a:lnTo>
                  <a:lnTo>
                    <a:pt x="4499" y="4248"/>
                  </a:lnTo>
                  <a:lnTo>
                    <a:pt x="4457" y="4248"/>
                  </a:lnTo>
                  <a:lnTo>
                    <a:pt x="4373" y="4332"/>
                  </a:lnTo>
                  <a:lnTo>
                    <a:pt x="4457" y="4395"/>
                  </a:lnTo>
                  <a:lnTo>
                    <a:pt x="4352" y="4416"/>
                  </a:lnTo>
                  <a:lnTo>
                    <a:pt x="4248" y="4499"/>
                  </a:lnTo>
                  <a:lnTo>
                    <a:pt x="4248" y="4541"/>
                  </a:lnTo>
                  <a:lnTo>
                    <a:pt x="4352" y="4604"/>
                  </a:lnTo>
                  <a:lnTo>
                    <a:pt x="4457" y="4541"/>
                  </a:lnTo>
                  <a:lnTo>
                    <a:pt x="4499" y="4604"/>
                  </a:lnTo>
                  <a:lnTo>
                    <a:pt x="4603" y="4562"/>
                  </a:lnTo>
                  <a:lnTo>
                    <a:pt x="4624" y="4646"/>
                  </a:lnTo>
                  <a:lnTo>
                    <a:pt x="4708" y="4709"/>
                  </a:lnTo>
                  <a:lnTo>
                    <a:pt x="4708" y="4751"/>
                  </a:lnTo>
                  <a:lnTo>
                    <a:pt x="4562" y="4667"/>
                  </a:lnTo>
                  <a:lnTo>
                    <a:pt x="4415" y="4667"/>
                  </a:lnTo>
                  <a:lnTo>
                    <a:pt x="4373" y="4709"/>
                  </a:lnTo>
                  <a:lnTo>
                    <a:pt x="4206" y="4730"/>
                  </a:lnTo>
                  <a:lnTo>
                    <a:pt x="4206" y="4792"/>
                  </a:lnTo>
                  <a:lnTo>
                    <a:pt x="4143" y="4855"/>
                  </a:lnTo>
                  <a:lnTo>
                    <a:pt x="4080" y="4834"/>
                  </a:lnTo>
                  <a:lnTo>
                    <a:pt x="3955" y="4918"/>
                  </a:lnTo>
                  <a:lnTo>
                    <a:pt x="3871" y="4918"/>
                  </a:lnTo>
                  <a:lnTo>
                    <a:pt x="3850" y="4960"/>
                  </a:lnTo>
                  <a:lnTo>
                    <a:pt x="3955" y="4981"/>
                  </a:lnTo>
                  <a:lnTo>
                    <a:pt x="3997" y="5064"/>
                  </a:lnTo>
                  <a:lnTo>
                    <a:pt x="3934" y="5127"/>
                  </a:lnTo>
                  <a:lnTo>
                    <a:pt x="3871" y="5085"/>
                  </a:lnTo>
                  <a:lnTo>
                    <a:pt x="3850" y="5127"/>
                  </a:lnTo>
                  <a:lnTo>
                    <a:pt x="3934" y="5169"/>
                  </a:lnTo>
                  <a:lnTo>
                    <a:pt x="3892" y="5232"/>
                  </a:lnTo>
                  <a:lnTo>
                    <a:pt x="3787" y="5190"/>
                  </a:lnTo>
                  <a:lnTo>
                    <a:pt x="3766" y="5169"/>
                  </a:lnTo>
                  <a:lnTo>
                    <a:pt x="3746" y="5190"/>
                  </a:lnTo>
                  <a:lnTo>
                    <a:pt x="3829" y="5274"/>
                  </a:lnTo>
                  <a:lnTo>
                    <a:pt x="3766" y="5295"/>
                  </a:lnTo>
                  <a:lnTo>
                    <a:pt x="3787" y="5378"/>
                  </a:lnTo>
                  <a:lnTo>
                    <a:pt x="3850" y="5378"/>
                  </a:lnTo>
                  <a:lnTo>
                    <a:pt x="3787" y="5399"/>
                  </a:lnTo>
                  <a:lnTo>
                    <a:pt x="3725" y="5441"/>
                  </a:lnTo>
                  <a:lnTo>
                    <a:pt x="3662" y="5378"/>
                  </a:lnTo>
                  <a:lnTo>
                    <a:pt x="3662" y="5462"/>
                  </a:lnTo>
                  <a:lnTo>
                    <a:pt x="3641" y="5504"/>
                  </a:lnTo>
                  <a:lnTo>
                    <a:pt x="3683" y="5546"/>
                  </a:lnTo>
                  <a:lnTo>
                    <a:pt x="3850" y="5587"/>
                  </a:lnTo>
                  <a:lnTo>
                    <a:pt x="3871" y="5671"/>
                  </a:lnTo>
                  <a:lnTo>
                    <a:pt x="3934" y="5671"/>
                  </a:lnTo>
                  <a:lnTo>
                    <a:pt x="4039" y="5650"/>
                  </a:lnTo>
                  <a:lnTo>
                    <a:pt x="3955" y="5692"/>
                  </a:lnTo>
                  <a:lnTo>
                    <a:pt x="3955" y="5755"/>
                  </a:lnTo>
                  <a:lnTo>
                    <a:pt x="3850" y="5755"/>
                  </a:lnTo>
                  <a:lnTo>
                    <a:pt x="3829" y="5713"/>
                  </a:lnTo>
                  <a:lnTo>
                    <a:pt x="3662" y="5713"/>
                  </a:lnTo>
                  <a:lnTo>
                    <a:pt x="3557" y="5818"/>
                  </a:lnTo>
                  <a:lnTo>
                    <a:pt x="3578" y="5839"/>
                  </a:lnTo>
                  <a:lnTo>
                    <a:pt x="3683" y="5839"/>
                  </a:lnTo>
                  <a:lnTo>
                    <a:pt x="3725" y="5922"/>
                  </a:lnTo>
                  <a:lnTo>
                    <a:pt x="3766" y="5985"/>
                  </a:lnTo>
                  <a:lnTo>
                    <a:pt x="3766" y="6069"/>
                  </a:lnTo>
                  <a:lnTo>
                    <a:pt x="3683" y="6006"/>
                  </a:lnTo>
                  <a:lnTo>
                    <a:pt x="3641" y="6006"/>
                  </a:lnTo>
                  <a:lnTo>
                    <a:pt x="3578" y="6069"/>
                  </a:lnTo>
                  <a:lnTo>
                    <a:pt x="3578" y="6131"/>
                  </a:lnTo>
                  <a:lnTo>
                    <a:pt x="3557" y="6173"/>
                  </a:lnTo>
                  <a:lnTo>
                    <a:pt x="3620" y="6215"/>
                  </a:lnTo>
                  <a:lnTo>
                    <a:pt x="3641" y="6299"/>
                  </a:lnTo>
                  <a:lnTo>
                    <a:pt x="3578" y="6299"/>
                  </a:lnTo>
                  <a:lnTo>
                    <a:pt x="3515" y="6236"/>
                  </a:lnTo>
                  <a:lnTo>
                    <a:pt x="3474" y="6278"/>
                  </a:lnTo>
                  <a:lnTo>
                    <a:pt x="3474" y="6341"/>
                  </a:lnTo>
                  <a:lnTo>
                    <a:pt x="3578" y="6362"/>
                  </a:lnTo>
                  <a:lnTo>
                    <a:pt x="3578" y="6424"/>
                  </a:lnTo>
                  <a:lnTo>
                    <a:pt x="3578" y="6508"/>
                  </a:lnTo>
                  <a:lnTo>
                    <a:pt x="3453" y="6403"/>
                  </a:lnTo>
                  <a:lnTo>
                    <a:pt x="3411" y="6445"/>
                  </a:lnTo>
                  <a:lnTo>
                    <a:pt x="3411" y="6529"/>
                  </a:lnTo>
                  <a:lnTo>
                    <a:pt x="3432" y="6529"/>
                  </a:lnTo>
                  <a:lnTo>
                    <a:pt x="3432" y="6634"/>
                  </a:lnTo>
                  <a:lnTo>
                    <a:pt x="3474" y="6738"/>
                  </a:lnTo>
                  <a:lnTo>
                    <a:pt x="3536" y="6738"/>
                  </a:lnTo>
                  <a:lnTo>
                    <a:pt x="3578" y="6634"/>
                  </a:lnTo>
                  <a:lnTo>
                    <a:pt x="3641" y="6634"/>
                  </a:lnTo>
                  <a:lnTo>
                    <a:pt x="3578" y="6759"/>
                  </a:lnTo>
                  <a:lnTo>
                    <a:pt x="3536" y="6801"/>
                  </a:lnTo>
                  <a:lnTo>
                    <a:pt x="3432" y="6885"/>
                  </a:lnTo>
                  <a:lnTo>
                    <a:pt x="3348" y="6885"/>
                  </a:lnTo>
                  <a:lnTo>
                    <a:pt x="3264" y="6927"/>
                  </a:lnTo>
                  <a:lnTo>
                    <a:pt x="3264" y="6968"/>
                  </a:lnTo>
                  <a:lnTo>
                    <a:pt x="3202" y="7031"/>
                  </a:lnTo>
                  <a:lnTo>
                    <a:pt x="3118" y="7073"/>
                  </a:lnTo>
                  <a:lnTo>
                    <a:pt x="3202" y="7136"/>
                  </a:lnTo>
                  <a:lnTo>
                    <a:pt x="3160" y="7157"/>
                  </a:lnTo>
                  <a:lnTo>
                    <a:pt x="3013" y="7178"/>
                  </a:lnTo>
                  <a:lnTo>
                    <a:pt x="2950" y="7261"/>
                  </a:lnTo>
                  <a:lnTo>
                    <a:pt x="2950" y="7324"/>
                  </a:lnTo>
                  <a:lnTo>
                    <a:pt x="3055" y="7345"/>
                  </a:lnTo>
                  <a:lnTo>
                    <a:pt x="2992" y="7387"/>
                  </a:lnTo>
                  <a:lnTo>
                    <a:pt x="2930" y="7492"/>
                  </a:lnTo>
                  <a:lnTo>
                    <a:pt x="2846" y="7492"/>
                  </a:lnTo>
                  <a:lnTo>
                    <a:pt x="2825" y="7408"/>
                  </a:lnTo>
                  <a:lnTo>
                    <a:pt x="2783" y="7366"/>
                  </a:lnTo>
                  <a:lnTo>
                    <a:pt x="2741" y="7408"/>
                  </a:lnTo>
                  <a:lnTo>
                    <a:pt x="2678" y="7408"/>
                  </a:lnTo>
                  <a:lnTo>
                    <a:pt x="2699" y="7492"/>
                  </a:lnTo>
                  <a:lnTo>
                    <a:pt x="2637" y="7554"/>
                  </a:lnTo>
                  <a:lnTo>
                    <a:pt x="2637" y="7596"/>
                  </a:lnTo>
                  <a:lnTo>
                    <a:pt x="2678" y="7659"/>
                  </a:lnTo>
                  <a:lnTo>
                    <a:pt x="2532" y="7659"/>
                  </a:lnTo>
                  <a:lnTo>
                    <a:pt x="2490" y="7680"/>
                  </a:lnTo>
                  <a:lnTo>
                    <a:pt x="2490" y="7805"/>
                  </a:lnTo>
                  <a:lnTo>
                    <a:pt x="2386" y="7868"/>
                  </a:lnTo>
                  <a:lnTo>
                    <a:pt x="2406" y="7910"/>
                  </a:lnTo>
                  <a:lnTo>
                    <a:pt x="2386" y="8015"/>
                  </a:lnTo>
                  <a:lnTo>
                    <a:pt x="2302" y="8098"/>
                  </a:lnTo>
                  <a:lnTo>
                    <a:pt x="2197" y="8182"/>
                  </a:lnTo>
                  <a:lnTo>
                    <a:pt x="2218" y="8224"/>
                  </a:lnTo>
                  <a:lnTo>
                    <a:pt x="2365" y="8161"/>
                  </a:lnTo>
                  <a:lnTo>
                    <a:pt x="2406" y="8161"/>
                  </a:lnTo>
                  <a:lnTo>
                    <a:pt x="2406" y="8224"/>
                  </a:lnTo>
                  <a:lnTo>
                    <a:pt x="2323" y="8266"/>
                  </a:lnTo>
                  <a:lnTo>
                    <a:pt x="2323" y="8370"/>
                  </a:lnTo>
                  <a:lnTo>
                    <a:pt x="2386" y="8454"/>
                  </a:lnTo>
                  <a:lnTo>
                    <a:pt x="2511" y="8391"/>
                  </a:lnTo>
                  <a:lnTo>
                    <a:pt x="2637" y="8370"/>
                  </a:lnTo>
                  <a:lnTo>
                    <a:pt x="2804" y="8203"/>
                  </a:lnTo>
                  <a:lnTo>
                    <a:pt x="2804" y="8119"/>
                  </a:lnTo>
                  <a:lnTo>
                    <a:pt x="2720" y="8161"/>
                  </a:lnTo>
                  <a:lnTo>
                    <a:pt x="2804" y="8056"/>
                  </a:lnTo>
                  <a:lnTo>
                    <a:pt x="2825" y="7910"/>
                  </a:lnTo>
                  <a:lnTo>
                    <a:pt x="2846" y="7910"/>
                  </a:lnTo>
                  <a:lnTo>
                    <a:pt x="2909" y="7868"/>
                  </a:lnTo>
                  <a:lnTo>
                    <a:pt x="3013" y="7889"/>
                  </a:lnTo>
                  <a:lnTo>
                    <a:pt x="3055" y="7889"/>
                  </a:lnTo>
                  <a:lnTo>
                    <a:pt x="2909" y="7994"/>
                  </a:lnTo>
                  <a:lnTo>
                    <a:pt x="2909" y="8056"/>
                  </a:lnTo>
                  <a:lnTo>
                    <a:pt x="3055" y="8098"/>
                  </a:lnTo>
                  <a:lnTo>
                    <a:pt x="3013" y="8182"/>
                  </a:lnTo>
                  <a:lnTo>
                    <a:pt x="2930" y="8182"/>
                  </a:lnTo>
                  <a:lnTo>
                    <a:pt x="2783" y="8370"/>
                  </a:lnTo>
                  <a:lnTo>
                    <a:pt x="2888" y="8412"/>
                  </a:lnTo>
                  <a:lnTo>
                    <a:pt x="2804" y="8496"/>
                  </a:lnTo>
                  <a:lnTo>
                    <a:pt x="2825" y="8600"/>
                  </a:lnTo>
                  <a:lnTo>
                    <a:pt x="2720" y="8580"/>
                  </a:lnTo>
                  <a:lnTo>
                    <a:pt x="2637" y="8496"/>
                  </a:lnTo>
                  <a:lnTo>
                    <a:pt x="2511" y="8496"/>
                  </a:lnTo>
                  <a:lnTo>
                    <a:pt x="2427" y="8538"/>
                  </a:lnTo>
                  <a:lnTo>
                    <a:pt x="2427" y="8642"/>
                  </a:lnTo>
                  <a:lnTo>
                    <a:pt x="2365" y="8705"/>
                  </a:lnTo>
                  <a:lnTo>
                    <a:pt x="2260" y="8747"/>
                  </a:lnTo>
                  <a:lnTo>
                    <a:pt x="2260" y="8747"/>
                  </a:lnTo>
                  <a:lnTo>
                    <a:pt x="2323" y="8684"/>
                  </a:lnTo>
                  <a:lnTo>
                    <a:pt x="2386" y="8642"/>
                  </a:lnTo>
                  <a:lnTo>
                    <a:pt x="2302" y="8538"/>
                  </a:lnTo>
                  <a:lnTo>
                    <a:pt x="2302" y="8433"/>
                  </a:lnTo>
                  <a:lnTo>
                    <a:pt x="2218" y="8328"/>
                  </a:lnTo>
                  <a:lnTo>
                    <a:pt x="2155" y="8328"/>
                  </a:lnTo>
                  <a:lnTo>
                    <a:pt x="2093" y="8412"/>
                  </a:lnTo>
                  <a:lnTo>
                    <a:pt x="1988" y="8412"/>
                  </a:lnTo>
                  <a:lnTo>
                    <a:pt x="1988" y="8454"/>
                  </a:lnTo>
                  <a:lnTo>
                    <a:pt x="2155" y="8454"/>
                  </a:lnTo>
                  <a:lnTo>
                    <a:pt x="1988" y="8600"/>
                  </a:lnTo>
                  <a:lnTo>
                    <a:pt x="1883" y="8580"/>
                  </a:lnTo>
                  <a:lnTo>
                    <a:pt x="1800" y="8580"/>
                  </a:lnTo>
                  <a:lnTo>
                    <a:pt x="1695" y="8684"/>
                  </a:lnTo>
                  <a:lnTo>
                    <a:pt x="1758" y="8705"/>
                  </a:lnTo>
                  <a:lnTo>
                    <a:pt x="1842" y="8684"/>
                  </a:lnTo>
                  <a:lnTo>
                    <a:pt x="1862" y="8705"/>
                  </a:lnTo>
                  <a:lnTo>
                    <a:pt x="1737" y="8789"/>
                  </a:lnTo>
                  <a:lnTo>
                    <a:pt x="1674" y="8831"/>
                  </a:lnTo>
                  <a:lnTo>
                    <a:pt x="1632" y="8789"/>
                  </a:lnTo>
                  <a:lnTo>
                    <a:pt x="1549" y="8789"/>
                  </a:lnTo>
                  <a:lnTo>
                    <a:pt x="1549" y="8831"/>
                  </a:lnTo>
                  <a:lnTo>
                    <a:pt x="1674" y="8914"/>
                  </a:lnTo>
                  <a:lnTo>
                    <a:pt x="1800" y="8914"/>
                  </a:lnTo>
                  <a:lnTo>
                    <a:pt x="1779" y="8977"/>
                  </a:lnTo>
                  <a:lnTo>
                    <a:pt x="1862" y="9019"/>
                  </a:lnTo>
                  <a:lnTo>
                    <a:pt x="1842" y="9103"/>
                  </a:lnTo>
                  <a:lnTo>
                    <a:pt x="1695" y="9040"/>
                  </a:lnTo>
                  <a:lnTo>
                    <a:pt x="1695" y="8956"/>
                  </a:lnTo>
                  <a:lnTo>
                    <a:pt x="1590" y="8956"/>
                  </a:lnTo>
                  <a:lnTo>
                    <a:pt x="1486" y="8893"/>
                  </a:lnTo>
                  <a:lnTo>
                    <a:pt x="1465" y="8810"/>
                  </a:lnTo>
                  <a:lnTo>
                    <a:pt x="1444" y="8810"/>
                  </a:lnTo>
                  <a:lnTo>
                    <a:pt x="1423" y="8914"/>
                  </a:lnTo>
                  <a:lnTo>
                    <a:pt x="1528" y="9040"/>
                  </a:lnTo>
                  <a:lnTo>
                    <a:pt x="1632" y="9124"/>
                  </a:lnTo>
                  <a:lnTo>
                    <a:pt x="1695" y="9124"/>
                  </a:lnTo>
                  <a:lnTo>
                    <a:pt x="1758" y="9165"/>
                  </a:lnTo>
                  <a:lnTo>
                    <a:pt x="1653" y="9165"/>
                  </a:lnTo>
                  <a:lnTo>
                    <a:pt x="1486" y="9124"/>
                  </a:lnTo>
                  <a:lnTo>
                    <a:pt x="1360" y="8956"/>
                  </a:lnTo>
                  <a:lnTo>
                    <a:pt x="1277" y="8977"/>
                  </a:lnTo>
                  <a:lnTo>
                    <a:pt x="1214" y="8935"/>
                  </a:lnTo>
                  <a:lnTo>
                    <a:pt x="1067" y="8935"/>
                  </a:lnTo>
                  <a:lnTo>
                    <a:pt x="1026" y="8893"/>
                  </a:lnTo>
                  <a:lnTo>
                    <a:pt x="963" y="8935"/>
                  </a:lnTo>
                  <a:lnTo>
                    <a:pt x="1005" y="9019"/>
                  </a:lnTo>
                  <a:lnTo>
                    <a:pt x="942" y="9061"/>
                  </a:lnTo>
                  <a:lnTo>
                    <a:pt x="1026" y="9165"/>
                  </a:lnTo>
                  <a:lnTo>
                    <a:pt x="1214" y="9124"/>
                  </a:lnTo>
                  <a:lnTo>
                    <a:pt x="1235" y="9144"/>
                  </a:lnTo>
                  <a:lnTo>
                    <a:pt x="1151" y="9207"/>
                  </a:lnTo>
                  <a:lnTo>
                    <a:pt x="1214" y="9228"/>
                  </a:lnTo>
                  <a:lnTo>
                    <a:pt x="1339" y="9165"/>
                  </a:lnTo>
                  <a:lnTo>
                    <a:pt x="1423" y="9165"/>
                  </a:lnTo>
                  <a:lnTo>
                    <a:pt x="1381" y="9228"/>
                  </a:lnTo>
                  <a:lnTo>
                    <a:pt x="1214" y="9312"/>
                  </a:lnTo>
                  <a:lnTo>
                    <a:pt x="1151" y="9375"/>
                  </a:lnTo>
                  <a:lnTo>
                    <a:pt x="1026" y="9354"/>
                  </a:lnTo>
                  <a:lnTo>
                    <a:pt x="942" y="9228"/>
                  </a:lnTo>
                  <a:lnTo>
                    <a:pt x="900" y="9228"/>
                  </a:lnTo>
                  <a:lnTo>
                    <a:pt x="837" y="9270"/>
                  </a:lnTo>
                  <a:lnTo>
                    <a:pt x="753" y="9207"/>
                  </a:lnTo>
                  <a:lnTo>
                    <a:pt x="691" y="9249"/>
                  </a:lnTo>
                  <a:lnTo>
                    <a:pt x="628" y="9228"/>
                  </a:lnTo>
                  <a:lnTo>
                    <a:pt x="544" y="9270"/>
                  </a:lnTo>
                  <a:lnTo>
                    <a:pt x="586" y="9333"/>
                  </a:lnTo>
                  <a:lnTo>
                    <a:pt x="753" y="9354"/>
                  </a:lnTo>
                  <a:lnTo>
                    <a:pt x="858" y="9416"/>
                  </a:lnTo>
                  <a:lnTo>
                    <a:pt x="1005" y="9479"/>
                  </a:lnTo>
                  <a:lnTo>
                    <a:pt x="963" y="9584"/>
                  </a:lnTo>
                  <a:lnTo>
                    <a:pt x="1026" y="9668"/>
                  </a:lnTo>
                  <a:lnTo>
                    <a:pt x="921" y="9688"/>
                  </a:lnTo>
                  <a:lnTo>
                    <a:pt x="900" y="9668"/>
                  </a:lnTo>
                  <a:lnTo>
                    <a:pt x="900" y="9500"/>
                  </a:lnTo>
                  <a:lnTo>
                    <a:pt x="795" y="9479"/>
                  </a:lnTo>
                  <a:lnTo>
                    <a:pt x="691" y="9479"/>
                  </a:lnTo>
                  <a:lnTo>
                    <a:pt x="733" y="9563"/>
                  </a:lnTo>
                  <a:lnTo>
                    <a:pt x="712" y="9626"/>
                  </a:lnTo>
                  <a:lnTo>
                    <a:pt x="586" y="9542"/>
                  </a:lnTo>
                  <a:lnTo>
                    <a:pt x="481" y="9668"/>
                  </a:lnTo>
                  <a:lnTo>
                    <a:pt x="586" y="9730"/>
                  </a:lnTo>
                  <a:lnTo>
                    <a:pt x="502" y="9751"/>
                  </a:lnTo>
                  <a:lnTo>
                    <a:pt x="440" y="9772"/>
                  </a:lnTo>
                  <a:lnTo>
                    <a:pt x="398" y="9668"/>
                  </a:lnTo>
                  <a:lnTo>
                    <a:pt x="230" y="9647"/>
                  </a:lnTo>
                  <a:lnTo>
                    <a:pt x="293" y="9772"/>
                  </a:lnTo>
                  <a:lnTo>
                    <a:pt x="209" y="9793"/>
                  </a:lnTo>
                  <a:lnTo>
                    <a:pt x="189" y="9688"/>
                  </a:lnTo>
                  <a:lnTo>
                    <a:pt x="105" y="9626"/>
                  </a:lnTo>
                  <a:lnTo>
                    <a:pt x="63" y="9647"/>
                  </a:lnTo>
                  <a:lnTo>
                    <a:pt x="63" y="9688"/>
                  </a:lnTo>
                  <a:lnTo>
                    <a:pt x="168" y="9793"/>
                  </a:lnTo>
                  <a:lnTo>
                    <a:pt x="105" y="9856"/>
                  </a:lnTo>
                  <a:lnTo>
                    <a:pt x="168" y="9898"/>
                  </a:lnTo>
                  <a:lnTo>
                    <a:pt x="293" y="9877"/>
                  </a:lnTo>
                  <a:lnTo>
                    <a:pt x="481" y="9898"/>
                  </a:lnTo>
                  <a:lnTo>
                    <a:pt x="586" y="9981"/>
                  </a:lnTo>
                  <a:lnTo>
                    <a:pt x="733" y="9981"/>
                  </a:lnTo>
                  <a:lnTo>
                    <a:pt x="795" y="9940"/>
                  </a:lnTo>
                  <a:lnTo>
                    <a:pt x="858" y="9940"/>
                  </a:lnTo>
                  <a:lnTo>
                    <a:pt x="753" y="10023"/>
                  </a:lnTo>
                  <a:lnTo>
                    <a:pt x="607" y="10023"/>
                  </a:lnTo>
                  <a:lnTo>
                    <a:pt x="544" y="10065"/>
                  </a:lnTo>
                  <a:lnTo>
                    <a:pt x="377" y="9960"/>
                  </a:lnTo>
                  <a:lnTo>
                    <a:pt x="272" y="9981"/>
                  </a:lnTo>
                  <a:lnTo>
                    <a:pt x="209" y="9981"/>
                  </a:lnTo>
                  <a:lnTo>
                    <a:pt x="126" y="10023"/>
                  </a:lnTo>
                  <a:lnTo>
                    <a:pt x="0" y="10065"/>
                  </a:lnTo>
                  <a:lnTo>
                    <a:pt x="0" y="10107"/>
                  </a:lnTo>
                  <a:lnTo>
                    <a:pt x="189" y="10191"/>
                  </a:lnTo>
                  <a:lnTo>
                    <a:pt x="105" y="10274"/>
                  </a:lnTo>
                  <a:lnTo>
                    <a:pt x="209" y="10295"/>
                  </a:lnTo>
                  <a:lnTo>
                    <a:pt x="272" y="10253"/>
                  </a:lnTo>
                  <a:lnTo>
                    <a:pt x="419" y="10253"/>
                  </a:lnTo>
                  <a:lnTo>
                    <a:pt x="314" y="10316"/>
                  </a:lnTo>
                  <a:lnTo>
                    <a:pt x="126" y="10316"/>
                  </a:lnTo>
                  <a:lnTo>
                    <a:pt x="105" y="10358"/>
                  </a:lnTo>
                  <a:lnTo>
                    <a:pt x="63" y="10358"/>
                  </a:lnTo>
                  <a:lnTo>
                    <a:pt x="63" y="10379"/>
                  </a:lnTo>
                  <a:lnTo>
                    <a:pt x="126" y="10400"/>
                  </a:lnTo>
                  <a:lnTo>
                    <a:pt x="189" y="10400"/>
                  </a:lnTo>
                  <a:lnTo>
                    <a:pt x="105" y="10463"/>
                  </a:lnTo>
                  <a:lnTo>
                    <a:pt x="63" y="10484"/>
                  </a:lnTo>
                  <a:lnTo>
                    <a:pt x="63" y="10525"/>
                  </a:lnTo>
                  <a:lnTo>
                    <a:pt x="105" y="10546"/>
                  </a:lnTo>
                  <a:lnTo>
                    <a:pt x="168" y="10630"/>
                  </a:lnTo>
                  <a:lnTo>
                    <a:pt x="293" y="10630"/>
                  </a:lnTo>
                  <a:lnTo>
                    <a:pt x="335" y="10588"/>
                  </a:lnTo>
                  <a:lnTo>
                    <a:pt x="523" y="10546"/>
                  </a:lnTo>
                  <a:lnTo>
                    <a:pt x="649" y="10588"/>
                  </a:lnTo>
                  <a:lnTo>
                    <a:pt x="691" y="10609"/>
                  </a:lnTo>
                  <a:lnTo>
                    <a:pt x="753" y="10546"/>
                  </a:lnTo>
                  <a:lnTo>
                    <a:pt x="753" y="10484"/>
                  </a:lnTo>
                  <a:lnTo>
                    <a:pt x="837" y="10463"/>
                  </a:lnTo>
                  <a:lnTo>
                    <a:pt x="858" y="10525"/>
                  </a:lnTo>
                  <a:lnTo>
                    <a:pt x="963" y="10525"/>
                  </a:lnTo>
                  <a:lnTo>
                    <a:pt x="1067" y="10421"/>
                  </a:lnTo>
                  <a:lnTo>
                    <a:pt x="1130" y="10463"/>
                  </a:lnTo>
                  <a:lnTo>
                    <a:pt x="1130" y="10505"/>
                  </a:lnTo>
                  <a:lnTo>
                    <a:pt x="1046" y="10525"/>
                  </a:lnTo>
                  <a:lnTo>
                    <a:pt x="1151" y="10588"/>
                  </a:lnTo>
                  <a:lnTo>
                    <a:pt x="1214" y="10525"/>
                  </a:lnTo>
                  <a:lnTo>
                    <a:pt x="1214" y="10463"/>
                  </a:lnTo>
                  <a:lnTo>
                    <a:pt x="1277" y="10358"/>
                  </a:lnTo>
                  <a:lnTo>
                    <a:pt x="1256" y="10421"/>
                  </a:lnTo>
                  <a:lnTo>
                    <a:pt x="1339" y="10525"/>
                  </a:lnTo>
                  <a:lnTo>
                    <a:pt x="1277" y="10609"/>
                  </a:lnTo>
                  <a:lnTo>
                    <a:pt x="1130" y="10672"/>
                  </a:lnTo>
                  <a:lnTo>
                    <a:pt x="1046" y="10714"/>
                  </a:lnTo>
                  <a:lnTo>
                    <a:pt x="1109" y="10735"/>
                  </a:lnTo>
                  <a:lnTo>
                    <a:pt x="1046" y="10839"/>
                  </a:lnTo>
                  <a:lnTo>
                    <a:pt x="921" y="10839"/>
                  </a:lnTo>
                  <a:lnTo>
                    <a:pt x="921" y="10797"/>
                  </a:lnTo>
                  <a:lnTo>
                    <a:pt x="963" y="10735"/>
                  </a:lnTo>
                  <a:lnTo>
                    <a:pt x="942" y="10630"/>
                  </a:lnTo>
                  <a:lnTo>
                    <a:pt x="837" y="10609"/>
                  </a:lnTo>
                  <a:lnTo>
                    <a:pt x="733" y="10735"/>
                  </a:lnTo>
                  <a:lnTo>
                    <a:pt x="712" y="10797"/>
                  </a:lnTo>
                  <a:lnTo>
                    <a:pt x="628" y="10693"/>
                  </a:lnTo>
                  <a:lnTo>
                    <a:pt x="523" y="10672"/>
                  </a:lnTo>
                  <a:lnTo>
                    <a:pt x="419" y="10693"/>
                  </a:lnTo>
                  <a:lnTo>
                    <a:pt x="335" y="10672"/>
                  </a:lnTo>
                  <a:lnTo>
                    <a:pt x="209" y="10735"/>
                  </a:lnTo>
                  <a:lnTo>
                    <a:pt x="126" y="10735"/>
                  </a:lnTo>
                  <a:lnTo>
                    <a:pt x="63" y="10693"/>
                  </a:lnTo>
                  <a:lnTo>
                    <a:pt x="21" y="10693"/>
                  </a:lnTo>
                  <a:lnTo>
                    <a:pt x="63" y="10797"/>
                  </a:lnTo>
                  <a:lnTo>
                    <a:pt x="21" y="10839"/>
                  </a:lnTo>
                  <a:lnTo>
                    <a:pt x="84" y="10902"/>
                  </a:lnTo>
                  <a:lnTo>
                    <a:pt x="168" y="10881"/>
                  </a:lnTo>
                  <a:lnTo>
                    <a:pt x="209" y="10818"/>
                  </a:lnTo>
                  <a:lnTo>
                    <a:pt x="293" y="10818"/>
                  </a:lnTo>
                  <a:lnTo>
                    <a:pt x="209" y="10902"/>
                  </a:lnTo>
                  <a:lnTo>
                    <a:pt x="209" y="11007"/>
                  </a:lnTo>
                  <a:lnTo>
                    <a:pt x="168" y="11049"/>
                  </a:lnTo>
                  <a:lnTo>
                    <a:pt x="84" y="11007"/>
                  </a:lnTo>
                  <a:lnTo>
                    <a:pt x="126" y="11132"/>
                  </a:lnTo>
                  <a:lnTo>
                    <a:pt x="189" y="11195"/>
                  </a:lnTo>
                  <a:lnTo>
                    <a:pt x="335" y="11007"/>
                  </a:lnTo>
                  <a:lnTo>
                    <a:pt x="481" y="11049"/>
                  </a:lnTo>
                  <a:lnTo>
                    <a:pt x="419" y="11111"/>
                  </a:lnTo>
                  <a:lnTo>
                    <a:pt x="419" y="11195"/>
                  </a:lnTo>
                  <a:lnTo>
                    <a:pt x="293" y="11258"/>
                  </a:lnTo>
                  <a:lnTo>
                    <a:pt x="314" y="11300"/>
                  </a:lnTo>
                  <a:lnTo>
                    <a:pt x="398" y="11321"/>
                  </a:lnTo>
                  <a:lnTo>
                    <a:pt x="377" y="11404"/>
                  </a:lnTo>
                  <a:lnTo>
                    <a:pt x="419" y="11467"/>
                  </a:lnTo>
                  <a:lnTo>
                    <a:pt x="377" y="11572"/>
                  </a:lnTo>
                  <a:lnTo>
                    <a:pt x="419" y="11572"/>
                  </a:lnTo>
                  <a:lnTo>
                    <a:pt x="502" y="11446"/>
                  </a:lnTo>
                  <a:lnTo>
                    <a:pt x="586" y="11425"/>
                  </a:lnTo>
                  <a:lnTo>
                    <a:pt x="607" y="11300"/>
                  </a:lnTo>
                  <a:lnTo>
                    <a:pt x="816" y="11216"/>
                  </a:lnTo>
                  <a:lnTo>
                    <a:pt x="921" y="11216"/>
                  </a:lnTo>
                  <a:lnTo>
                    <a:pt x="1005" y="11195"/>
                  </a:lnTo>
                  <a:lnTo>
                    <a:pt x="942" y="11237"/>
                  </a:lnTo>
                  <a:lnTo>
                    <a:pt x="837" y="11321"/>
                  </a:lnTo>
                  <a:lnTo>
                    <a:pt x="837" y="11446"/>
                  </a:lnTo>
                  <a:lnTo>
                    <a:pt x="858" y="11530"/>
                  </a:lnTo>
                  <a:lnTo>
                    <a:pt x="795" y="11467"/>
                  </a:lnTo>
                  <a:lnTo>
                    <a:pt x="753" y="11341"/>
                  </a:lnTo>
                  <a:lnTo>
                    <a:pt x="712" y="11341"/>
                  </a:lnTo>
                  <a:lnTo>
                    <a:pt x="628" y="11467"/>
                  </a:lnTo>
                  <a:lnTo>
                    <a:pt x="586" y="11509"/>
                  </a:lnTo>
                  <a:lnTo>
                    <a:pt x="691" y="11530"/>
                  </a:lnTo>
                  <a:lnTo>
                    <a:pt x="586" y="11655"/>
                  </a:lnTo>
                  <a:lnTo>
                    <a:pt x="502" y="11655"/>
                  </a:lnTo>
                  <a:lnTo>
                    <a:pt x="481" y="11739"/>
                  </a:lnTo>
                  <a:lnTo>
                    <a:pt x="523" y="11760"/>
                  </a:lnTo>
                  <a:lnTo>
                    <a:pt x="691" y="11760"/>
                  </a:lnTo>
                  <a:lnTo>
                    <a:pt x="733" y="11823"/>
                  </a:lnTo>
                  <a:lnTo>
                    <a:pt x="607" y="11844"/>
                  </a:lnTo>
                  <a:lnTo>
                    <a:pt x="586" y="11885"/>
                  </a:lnTo>
                  <a:lnTo>
                    <a:pt x="544" y="11969"/>
                  </a:lnTo>
                  <a:lnTo>
                    <a:pt x="440" y="11885"/>
                  </a:lnTo>
                  <a:lnTo>
                    <a:pt x="398" y="11927"/>
                  </a:lnTo>
                  <a:lnTo>
                    <a:pt x="377" y="12032"/>
                  </a:lnTo>
                  <a:lnTo>
                    <a:pt x="335" y="11885"/>
                  </a:lnTo>
                  <a:lnTo>
                    <a:pt x="272" y="11948"/>
                  </a:lnTo>
                  <a:lnTo>
                    <a:pt x="168" y="12074"/>
                  </a:lnTo>
                  <a:lnTo>
                    <a:pt x="209" y="12178"/>
                  </a:lnTo>
                  <a:lnTo>
                    <a:pt x="335" y="12367"/>
                  </a:lnTo>
                  <a:lnTo>
                    <a:pt x="398" y="12262"/>
                  </a:lnTo>
                  <a:lnTo>
                    <a:pt x="419" y="12283"/>
                  </a:lnTo>
                  <a:lnTo>
                    <a:pt x="502" y="12262"/>
                  </a:lnTo>
                  <a:lnTo>
                    <a:pt x="481" y="12199"/>
                  </a:lnTo>
                  <a:lnTo>
                    <a:pt x="523" y="12095"/>
                  </a:lnTo>
                  <a:lnTo>
                    <a:pt x="649" y="12178"/>
                  </a:lnTo>
                  <a:lnTo>
                    <a:pt x="607" y="12241"/>
                  </a:lnTo>
                  <a:lnTo>
                    <a:pt x="649" y="12304"/>
                  </a:lnTo>
                  <a:lnTo>
                    <a:pt x="628" y="12388"/>
                  </a:lnTo>
                  <a:lnTo>
                    <a:pt x="586" y="12450"/>
                  </a:lnTo>
                  <a:lnTo>
                    <a:pt x="628" y="12597"/>
                  </a:lnTo>
                  <a:lnTo>
                    <a:pt x="691" y="12555"/>
                  </a:lnTo>
                  <a:lnTo>
                    <a:pt x="816" y="12513"/>
                  </a:lnTo>
                  <a:lnTo>
                    <a:pt x="900" y="12597"/>
                  </a:lnTo>
                  <a:lnTo>
                    <a:pt x="753" y="12597"/>
                  </a:lnTo>
                  <a:lnTo>
                    <a:pt x="712" y="12639"/>
                  </a:lnTo>
                  <a:lnTo>
                    <a:pt x="753" y="12722"/>
                  </a:lnTo>
                  <a:lnTo>
                    <a:pt x="753" y="12785"/>
                  </a:lnTo>
                  <a:lnTo>
                    <a:pt x="544" y="12618"/>
                  </a:lnTo>
                  <a:lnTo>
                    <a:pt x="481" y="12639"/>
                  </a:lnTo>
                  <a:lnTo>
                    <a:pt x="419" y="12597"/>
                  </a:lnTo>
                  <a:lnTo>
                    <a:pt x="314" y="12597"/>
                  </a:lnTo>
                  <a:lnTo>
                    <a:pt x="314" y="12701"/>
                  </a:lnTo>
                  <a:lnTo>
                    <a:pt x="272" y="12764"/>
                  </a:lnTo>
                  <a:lnTo>
                    <a:pt x="419" y="12994"/>
                  </a:lnTo>
                  <a:lnTo>
                    <a:pt x="523" y="13015"/>
                  </a:lnTo>
                  <a:lnTo>
                    <a:pt x="691" y="13141"/>
                  </a:lnTo>
                  <a:lnTo>
                    <a:pt x="900" y="13245"/>
                  </a:lnTo>
                  <a:lnTo>
                    <a:pt x="921" y="13308"/>
                  </a:lnTo>
                  <a:lnTo>
                    <a:pt x="858" y="13329"/>
                  </a:lnTo>
                  <a:lnTo>
                    <a:pt x="963" y="13413"/>
                  </a:lnTo>
                  <a:lnTo>
                    <a:pt x="1026" y="13392"/>
                  </a:lnTo>
                  <a:lnTo>
                    <a:pt x="1005" y="13287"/>
                  </a:lnTo>
                  <a:lnTo>
                    <a:pt x="1067" y="13287"/>
                  </a:lnTo>
                  <a:lnTo>
                    <a:pt x="1151" y="13329"/>
                  </a:lnTo>
                  <a:lnTo>
                    <a:pt x="1130" y="13350"/>
                  </a:lnTo>
                  <a:lnTo>
                    <a:pt x="1235" y="13497"/>
                  </a:lnTo>
                  <a:lnTo>
                    <a:pt x="1277" y="13434"/>
                  </a:lnTo>
                  <a:lnTo>
                    <a:pt x="1339" y="13455"/>
                  </a:lnTo>
                  <a:lnTo>
                    <a:pt x="1444" y="13413"/>
                  </a:lnTo>
                  <a:lnTo>
                    <a:pt x="1570" y="13308"/>
                  </a:lnTo>
                  <a:lnTo>
                    <a:pt x="1632" y="13287"/>
                  </a:lnTo>
                  <a:lnTo>
                    <a:pt x="1653" y="13225"/>
                  </a:lnTo>
                  <a:lnTo>
                    <a:pt x="1674" y="13245"/>
                  </a:lnTo>
                  <a:lnTo>
                    <a:pt x="1695" y="13329"/>
                  </a:lnTo>
                  <a:lnTo>
                    <a:pt x="1779" y="13329"/>
                  </a:lnTo>
                  <a:lnTo>
                    <a:pt x="1988" y="13120"/>
                  </a:lnTo>
                  <a:lnTo>
                    <a:pt x="1967" y="13078"/>
                  </a:lnTo>
                  <a:lnTo>
                    <a:pt x="1883" y="12932"/>
                  </a:lnTo>
                  <a:lnTo>
                    <a:pt x="2051" y="13036"/>
                  </a:lnTo>
                  <a:lnTo>
                    <a:pt x="2155" y="12911"/>
                  </a:lnTo>
                  <a:lnTo>
                    <a:pt x="2114" y="12890"/>
                  </a:lnTo>
                  <a:lnTo>
                    <a:pt x="2197" y="12827"/>
                  </a:lnTo>
                  <a:lnTo>
                    <a:pt x="2176" y="12764"/>
                  </a:lnTo>
                  <a:lnTo>
                    <a:pt x="2281" y="12701"/>
                  </a:lnTo>
                  <a:lnTo>
                    <a:pt x="2386" y="12681"/>
                  </a:lnTo>
                  <a:lnTo>
                    <a:pt x="2386" y="12597"/>
                  </a:lnTo>
                  <a:lnTo>
                    <a:pt x="2302" y="12492"/>
                  </a:lnTo>
                  <a:lnTo>
                    <a:pt x="2323" y="12409"/>
                  </a:lnTo>
                  <a:lnTo>
                    <a:pt x="2260" y="12304"/>
                  </a:lnTo>
                  <a:lnTo>
                    <a:pt x="2155" y="12241"/>
                  </a:lnTo>
                  <a:lnTo>
                    <a:pt x="2176" y="12157"/>
                  </a:lnTo>
                  <a:lnTo>
                    <a:pt x="2218" y="12178"/>
                  </a:lnTo>
                  <a:lnTo>
                    <a:pt x="2323" y="12304"/>
                  </a:lnTo>
                  <a:lnTo>
                    <a:pt x="2386" y="12471"/>
                  </a:lnTo>
                  <a:lnTo>
                    <a:pt x="2406" y="12492"/>
                  </a:lnTo>
                  <a:lnTo>
                    <a:pt x="2490" y="12513"/>
                  </a:lnTo>
                  <a:lnTo>
                    <a:pt x="2469" y="12576"/>
                  </a:lnTo>
                  <a:lnTo>
                    <a:pt x="2511" y="12639"/>
                  </a:lnTo>
                  <a:lnTo>
                    <a:pt x="2616" y="12597"/>
                  </a:lnTo>
                  <a:lnTo>
                    <a:pt x="2595" y="12513"/>
                  </a:lnTo>
                  <a:lnTo>
                    <a:pt x="2532" y="12492"/>
                  </a:lnTo>
                  <a:lnTo>
                    <a:pt x="2595" y="12409"/>
                  </a:lnTo>
                  <a:lnTo>
                    <a:pt x="2678" y="12492"/>
                  </a:lnTo>
                  <a:lnTo>
                    <a:pt x="2699" y="12555"/>
                  </a:lnTo>
                  <a:lnTo>
                    <a:pt x="2825" y="12409"/>
                  </a:lnTo>
                  <a:lnTo>
                    <a:pt x="2846" y="12283"/>
                  </a:lnTo>
                  <a:lnTo>
                    <a:pt x="2825" y="12178"/>
                  </a:lnTo>
                  <a:lnTo>
                    <a:pt x="2741" y="12157"/>
                  </a:lnTo>
                  <a:lnTo>
                    <a:pt x="2720" y="12074"/>
                  </a:lnTo>
                  <a:lnTo>
                    <a:pt x="2783" y="12053"/>
                  </a:lnTo>
                  <a:lnTo>
                    <a:pt x="2783" y="11990"/>
                  </a:lnTo>
                  <a:lnTo>
                    <a:pt x="2825" y="11990"/>
                  </a:lnTo>
                  <a:lnTo>
                    <a:pt x="2888" y="11948"/>
                  </a:lnTo>
                  <a:lnTo>
                    <a:pt x="2825" y="11865"/>
                  </a:lnTo>
                  <a:lnTo>
                    <a:pt x="2825" y="11760"/>
                  </a:lnTo>
                  <a:lnTo>
                    <a:pt x="2909" y="11718"/>
                  </a:lnTo>
                  <a:lnTo>
                    <a:pt x="2992" y="11781"/>
                  </a:lnTo>
                  <a:lnTo>
                    <a:pt x="2930" y="11885"/>
                  </a:lnTo>
                  <a:lnTo>
                    <a:pt x="2950" y="12032"/>
                  </a:lnTo>
                  <a:lnTo>
                    <a:pt x="2930" y="12095"/>
                  </a:lnTo>
                  <a:lnTo>
                    <a:pt x="2992" y="12199"/>
                  </a:lnTo>
                  <a:lnTo>
                    <a:pt x="3013" y="12283"/>
                  </a:lnTo>
                  <a:lnTo>
                    <a:pt x="3118" y="12409"/>
                  </a:lnTo>
                  <a:lnTo>
                    <a:pt x="3264" y="12409"/>
                  </a:lnTo>
                  <a:lnTo>
                    <a:pt x="3327" y="12450"/>
                  </a:lnTo>
                  <a:lnTo>
                    <a:pt x="3264" y="12492"/>
                  </a:lnTo>
                  <a:lnTo>
                    <a:pt x="3348" y="12555"/>
                  </a:lnTo>
                  <a:lnTo>
                    <a:pt x="3432" y="12639"/>
                  </a:lnTo>
                  <a:lnTo>
                    <a:pt x="3474" y="12555"/>
                  </a:lnTo>
                  <a:lnTo>
                    <a:pt x="3453" y="12178"/>
                  </a:lnTo>
                  <a:lnTo>
                    <a:pt x="3369" y="12032"/>
                  </a:lnTo>
                  <a:lnTo>
                    <a:pt x="3432" y="11948"/>
                  </a:lnTo>
                  <a:lnTo>
                    <a:pt x="3515" y="11885"/>
                  </a:lnTo>
                  <a:lnTo>
                    <a:pt x="3432" y="11781"/>
                  </a:lnTo>
                  <a:lnTo>
                    <a:pt x="3474" y="11718"/>
                  </a:lnTo>
                  <a:lnTo>
                    <a:pt x="3662" y="11676"/>
                  </a:lnTo>
                  <a:lnTo>
                    <a:pt x="3683" y="11593"/>
                  </a:lnTo>
                  <a:lnTo>
                    <a:pt x="3683" y="11467"/>
                  </a:lnTo>
                  <a:lnTo>
                    <a:pt x="3766" y="11321"/>
                  </a:lnTo>
                  <a:lnTo>
                    <a:pt x="3683" y="11195"/>
                  </a:lnTo>
                  <a:lnTo>
                    <a:pt x="3662" y="10923"/>
                  </a:lnTo>
                  <a:lnTo>
                    <a:pt x="3536" y="10714"/>
                  </a:lnTo>
                  <a:lnTo>
                    <a:pt x="3557" y="10609"/>
                  </a:lnTo>
                  <a:lnTo>
                    <a:pt x="3829" y="10525"/>
                  </a:lnTo>
                  <a:lnTo>
                    <a:pt x="3829" y="10358"/>
                  </a:lnTo>
                  <a:lnTo>
                    <a:pt x="3871" y="10212"/>
                  </a:lnTo>
                  <a:lnTo>
                    <a:pt x="3662" y="10002"/>
                  </a:lnTo>
                  <a:lnTo>
                    <a:pt x="3515" y="9898"/>
                  </a:lnTo>
                  <a:lnTo>
                    <a:pt x="3515" y="9688"/>
                  </a:lnTo>
                  <a:lnTo>
                    <a:pt x="3536" y="9479"/>
                  </a:lnTo>
                  <a:lnTo>
                    <a:pt x="3515" y="9249"/>
                  </a:lnTo>
                  <a:lnTo>
                    <a:pt x="3453" y="9103"/>
                  </a:lnTo>
                  <a:lnTo>
                    <a:pt x="3515" y="8914"/>
                  </a:lnTo>
                  <a:lnTo>
                    <a:pt x="3453" y="8621"/>
                  </a:lnTo>
                  <a:lnTo>
                    <a:pt x="3411" y="8308"/>
                  </a:lnTo>
                  <a:lnTo>
                    <a:pt x="3453" y="8077"/>
                  </a:lnTo>
                  <a:lnTo>
                    <a:pt x="3578" y="7847"/>
                  </a:lnTo>
                  <a:lnTo>
                    <a:pt x="3683" y="7764"/>
                  </a:lnTo>
                  <a:lnTo>
                    <a:pt x="3850" y="7784"/>
                  </a:lnTo>
                  <a:lnTo>
                    <a:pt x="4059" y="7805"/>
                  </a:lnTo>
                  <a:lnTo>
                    <a:pt x="4164" y="7680"/>
                  </a:lnTo>
                  <a:lnTo>
                    <a:pt x="4143" y="7450"/>
                  </a:lnTo>
                  <a:lnTo>
                    <a:pt x="4080" y="7366"/>
                  </a:lnTo>
                  <a:lnTo>
                    <a:pt x="4080" y="7240"/>
                  </a:lnTo>
                  <a:lnTo>
                    <a:pt x="4290" y="6738"/>
                  </a:lnTo>
                  <a:lnTo>
                    <a:pt x="4290" y="6487"/>
                  </a:lnTo>
                  <a:lnTo>
                    <a:pt x="4352" y="6215"/>
                  </a:lnTo>
                  <a:lnTo>
                    <a:pt x="4394" y="6069"/>
                  </a:lnTo>
                  <a:lnTo>
                    <a:pt x="4394" y="5901"/>
                  </a:lnTo>
                  <a:lnTo>
                    <a:pt x="4311" y="5818"/>
                  </a:lnTo>
                  <a:lnTo>
                    <a:pt x="4311" y="5692"/>
                  </a:lnTo>
                  <a:lnTo>
                    <a:pt x="4499" y="5587"/>
                  </a:lnTo>
                  <a:lnTo>
                    <a:pt x="4708" y="5567"/>
                  </a:lnTo>
                  <a:lnTo>
                    <a:pt x="4792" y="5483"/>
                  </a:lnTo>
                  <a:lnTo>
                    <a:pt x="4813" y="5357"/>
                  </a:lnTo>
                  <a:lnTo>
                    <a:pt x="4980" y="5064"/>
                  </a:lnTo>
                  <a:lnTo>
                    <a:pt x="5127" y="4855"/>
                  </a:lnTo>
                  <a:lnTo>
                    <a:pt x="5189" y="4730"/>
                  </a:lnTo>
                  <a:lnTo>
                    <a:pt x="5106" y="4541"/>
                  </a:lnTo>
                  <a:lnTo>
                    <a:pt x="5043" y="4458"/>
                  </a:lnTo>
                  <a:lnTo>
                    <a:pt x="5043" y="4206"/>
                  </a:lnTo>
                  <a:lnTo>
                    <a:pt x="5127" y="4186"/>
                  </a:lnTo>
                  <a:lnTo>
                    <a:pt x="5189" y="4081"/>
                  </a:lnTo>
                  <a:lnTo>
                    <a:pt x="5231" y="3934"/>
                  </a:lnTo>
                  <a:lnTo>
                    <a:pt x="5315" y="3893"/>
                  </a:lnTo>
                  <a:lnTo>
                    <a:pt x="5399" y="3704"/>
                  </a:lnTo>
                  <a:lnTo>
                    <a:pt x="5524" y="3600"/>
                  </a:lnTo>
                  <a:lnTo>
                    <a:pt x="5629" y="3683"/>
                  </a:lnTo>
                  <a:lnTo>
                    <a:pt x="5712" y="3725"/>
                  </a:lnTo>
                  <a:lnTo>
                    <a:pt x="5754" y="3725"/>
                  </a:lnTo>
                  <a:lnTo>
                    <a:pt x="5859" y="3621"/>
                  </a:lnTo>
                  <a:lnTo>
                    <a:pt x="5775" y="3516"/>
                  </a:lnTo>
                  <a:lnTo>
                    <a:pt x="5859" y="3474"/>
                  </a:lnTo>
                  <a:lnTo>
                    <a:pt x="5859" y="3390"/>
                  </a:lnTo>
                  <a:lnTo>
                    <a:pt x="5880" y="3349"/>
                  </a:lnTo>
                  <a:lnTo>
                    <a:pt x="5775" y="3181"/>
                  </a:lnTo>
                  <a:lnTo>
                    <a:pt x="5838" y="3160"/>
                  </a:lnTo>
                  <a:lnTo>
                    <a:pt x="6026" y="3160"/>
                  </a:lnTo>
                  <a:lnTo>
                    <a:pt x="6152" y="3077"/>
                  </a:lnTo>
                  <a:lnTo>
                    <a:pt x="6340" y="3139"/>
                  </a:lnTo>
                  <a:lnTo>
                    <a:pt x="6445" y="3202"/>
                  </a:lnTo>
                  <a:lnTo>
                    <a:pt x="6570" y="3223"/>
                  </a:lnTo>
                  <a:lnTo>
                    <a:pt x="6654" y="3286"/>
                  </a:lnTo>
                  <a:lnTo>
                    <a:pt x="6696" y="3265"/>
                  </a:lnTo>
                  <a:lnTo>
                    <a:pt x="6759" y="3307"/>
                  </a:lnTo>
                  <a:lnTo>
                    <a:pt x="6759" y="3160"/>
                  </a:lnTo>
                  <a:lnTo>
                    <a:pt x="6696" y="3077"/>
                  </a:lnTo>
                  <a:lnTo>
                    <a:pt x="6717" y="2888"/>
                  </a:lnTo>
                  <a:lnTo>
                    <a:pt x="6800" y="2846"/>
                  </a:lnTo>
                  <a:lnTo>
                    <a:pt x="6779" y="2700"/>
                  </a:lnTo>
                  <a:lnTo>
                    <a:pt x="6696" y="2658"/>
                  </a:lnTo>
                  <a:lnTo>
                    <a:pt x="6675" y="2554"/>
                  </a:lnTo>
                  <a:lnTo>
                    <a:pt x="6675" y="2554"/>
                  </a:lnTo>
                  <a:lnTo>
                    <a:pt x="6800" y="2616"/>
                  </a:lnTo>
                  <a:lnTo>
                    <a:pt x="6926" y="2574"/>
                  </a:lnTo>
                  <a:lnTo>
                    <a:pt x="6989" y="2554"/>
                  </a:lnTo>
                  <a:lnTo>
                    <a:pt x="7010" y="2533"/>
                  </a:lnTo>
                  <a:lnTo>
                    <a:pt x="7072" y="2533"/>
                  </a:lnTo>
                  <a:lnTo>
                    <a:pt x="7093" y="2512"/>
                  </a:lnTo>
                  <a:lnTo>
                    <a:pt x="7072" y="2428"/>
                  </a:lnTo>
                  <a:lnTo>
                    <a:pt x="7093" y="2323"/>
                  </a:lnTo>
                  <a:lnTo>
                    <a:pt x="7177" y="2261"/>
                  </a:lnTo>
                  <a:lnTo>
                    <a:pt x="7282" y="2261"/>
                  </a:lnTo>
                  <a:lnTo>
                    <a:pt x="7344" y="2407"/>
                  </a:lnTo>
                  <a:lnTo>
                    <a:pt x="7616" y="2616"/>
                  </a:lnTo>
                  <a:lnTo>
                    <a:pt x="7637" y="2742"/>
                  </a:lnTo>
                  <a:lnTo>
                    <a:pt x="7742" y="2846"/>
                  </a:lnTo>
                  <a:lnTo>
                    <a:pt x="7909" y="2930"/>
                  </a:lnTo>
                  <a:lnTo>
                    <a:pt x="8160" y="2930"/>
                  </a:lnTo>
                  <a:lnTo>
                    <a:pt x="8328" y="2784"/>
                  </a:lnTo>
                  <a:lnTo>
                    <a:pt x="8391" y="2700"/>
                  </a:lnTo>
                  <a:lnTo>
                    <a:pt x="8495" y="2700"/>
                  </a:lnTo>
                  <a:lnTo>
                    <a:pt x="8704" y="2846"/>
                  </a:lnTo>
                  <a:lnTo>
                    <a:pt x="8851" y="2867"/>
                  </a:lnTo>
                  <a:lnTo>
                    <a:pt x="8893" y="2742"/>
                  </a:lnTo>
                  <a:lnTo>
                    <a:pt x="8976" y="2679"/>
                  </a:lnTo>
                  <a:lnTo>
                    <a:pt x="9060" y="2616"/>
                  </a:lnTo>
                  <a:lnTo>
                    <a:pt x="9165" y="2616"/>
                  </a:lnTo>
                  <a:lnTo>
                    <a:pt x="9269" y="2554"/>
                  </a:lnTo>
                  <a:lnTo>
                    <a:pt x="9311" y="2470"/>
                  </a:lnTo>
                  <a:lnTo>
                    <a:pt x="9269" y="2365"/>
                  </a:lnTo>
                  <a:lnTo>
                    <a:pt x="9207" y="2219"/>
                  </a:lnTo>
                  <a:lnTo>
                    <a:pt x="9228" y="1905"/>
                  </a:lnTo>
                  <a:lnTo>
                    <a:pt x="9290" y="1821"/>
                  </a:lnTo>
                  <a:lnTo>
                    <a:pt x="9228" y="1717"/>
                  </a:lnTo>
                  <a:lnTo>
                    <a:pt x="9290" y="1696"/>
                  </a:lnTo>
                  <a:lnTo>
                    <a:pt x="9395" y="1570"/>
                  </a:lnTo>
                  <a:lnTo>
                    <a:pt x="9374" y="1507"/>
                  </a:lnTo>
                  <a:lnTo>
                    <a:pt x="9500" y="1424"/>
                  </a:lnTo>
                  <a:lnTo>
                    <a:pt x="9646" y="1486"/>
                  </a:lnTo>
                  <a:lnTo>
                    <a:pt x="9730" y="1466"/>
                  </a:lnTo>
                  <a:lnTo>
                    <a:pt x="9730" y="1403"/>
                  </a:lnTo>
                  <a:lnTo>
                    <a:pt x="9813" y="1298"/>
                  </a:lnTo>
                  <a:lnTo>
                    <a:pt x="10065" y="1298"/>
                  </a:lnTo>
                  <a:lnTo>
                    <a:pt x="10169" y="1382"/>
                  </a:lnTo>
                  <a:lnTo>
                    <a:pt x="10316" y="1528"/>
                  </a:lnTo>
                  <a:lnTo>
                    <a:pt x="10378" y="1633"/>
                  </a:lnTo>
                  <a:lnTo>
                    <a:pt x="10525" y="1654"/>
                  </a:lnTo>
                  <a:lnTo>
                    <a:pt x="10692" y="1696"/>
                  </a:lnTo>
                  <a:lnTo>
                    <a:pt x="10755" y="1800"/>
                  </a:lnTo>
                  <a:lnTo>
                    <a:pt x="10860" y="1905"/>
                  </a:lnTo>
                  <a:lnTo>
                    <a:pt x="10839" y="2030"/>
                  </a:lnTo>
                  <a:lnTo>
                    <a:pt x="10734" y="2177"/>
                  </a:lnTo>
                  <a:lnTo>
                    <a:pt x="10755" y="2428"/>
                  </a:lnTo>
                  <a:lnTo>
                    <a:pt x="10839" y="2428"/>
                  </a:lnTo>
                  <a:lnTo>
                    <a:pt x="10839" y="2219"/>
                  </a:lnTo>
                  <a:lnTo>
                    <a:pt x="10985" y="2051"/>
                  </a:lnTo>
                  <a:lnTo>
                    <a:pt x="11111" y="2030"/>
                  </a:lnTo>
                  <a:lnTo>
                    <a:pt x="11194" y="1926"/>
                  </a:lnTo>
                  <a:lnTo>
                    <a:pt x="11194" y="1779"/>
                  </a:lnTo>
                  <a:lnTo>
                    <a:pt x="11299" y="1738"/>
                  </a:lnTo>
                  <a:lnTo>
                    <a:pt x="11404" y="1800"/>
                  </a:lnTo>
                  <a:lnTo>
                    <a:pt x="11487" y="1717"/>
                  </a:lnTo>
                  <a:lnTo>
                    <a:pt x="11487" y="1591"/>
                  </a:lnTo>
                  <a:lnTo>
                    <a:pt x="11425" y="1591"/>
                  </a:lnTo>
                  <a:lnTo>
                    <a:pt x="11362" y="1507"/>
                  </a:lnTo>
                  <a:lnTo>
                    <a:pt x="11299" y="1507"/>
                  </a:lnTo>
                  <a:lnTo>
                    <a:pt x="11278" y="1528"/>
                  </a:lnTo>
                  <a:lnTo>
                    <a:pt x="11278" y="1612"/>
                  </a:lnTo>
                  <a:lnTo>
                    <a:pt x="11215" y="1570"/>
                  </a:lnTo>
                  <a:lnTo>
                    <a:pt x="11194" y="1507"/>
                  </a:lnTo>
                  <a:lnTo>
                    <a:pt x="11153" y="1507"/>
                  </a:lnTo>
                  <a:lnTo>
                    <a:pt x="11153" y="1570"/>
                  </a:lnTo>
                  <a:lnTo>
                    <a:pt x="11111" y="1696"/>
                  </a:lnTo>
                  <a:lnTo>
                    <a:pt x="11090" y="1654"/>
                  </a:lnTo>
                  <a:lnTo>
                    <a:pt x="11048" y="1591"/>
                  </a:lnTo>
                  <a:lnTo>
                    <a:pt x="10964" y="1633"/>
                  </a:lnTo>
                  <a:lnTo>
                    <a:pt x="10943" y="1696"/>
                  </a:lnTo>
                  <a:lnTo>
                    <a:pt x="10901" y="1612"/>
                  </a:lnTo>
                  <a:lnTo>
                    <a:pt x="10881" y="1486"/>
                  </a:lnTo>
                  <a:lnTo>
                    <a:pt x="10839" y="1486"/>
                  </a:lnTo>
                  <a:lnTo>
                    <a:pt x="10776" y="1361"/>
                  </a:lnTo>
                  <a:lnTo>
                    <a:pt x="10734" y="1319"/>
                  </a:lnTo>
                  <a:lnTo>
                    <a:pt x="10650" y="1319"/>
                  </a:lnTo>
                  <a:lnTo>
                    <a:pt x="10567" y="1298"/>
                  </a:lnTo>
                  <a:lnTo>
                    <a:pt x="10420" y="1277"/>
                  </a:lnTo>
                  <a:lnTo>
                    <a:pt x="10357" y="1193"/>
                  </a:lnTo>
                  <a:lnTo>
                    <a:pt x="10378" y="1173"/>
                  </a:lnTo>
                  <a:lnTo>
                    <a:pt x="10546" y="1214"/>
                  </a:lnTo>
                  <a:lnTo>
                    <a:pt x="10692" y="1193"/>
                  </a:lnTo>
                  <a:lnTo>
                    <a:pt x="10797" y="1214"/>
                  </a:lnTo>
                  <a:lnTo>
                    <a:pt x="11048" y="1256"/>
                  </a:lnTo>
                  <a:lnTo>
                    <a:pt x="11194" y="1193"/>
                  </a:lnTo>
                  <a:lnTo>
                    <a:pt x="11299" y="984"/>
                  </a:lnTo>
                  <a:lnTo>
                    <a:pt x="11508" y="942"/>
                  </a:lnTo>
                  <a:lnTo>
                    <a:pt x="11613" y="859"/>
                  </a:lnTo>
                  <a:lnTo>
                    <a:pt x="11613" y="838"/>
                  </a:lnTo>
                  <a:lnTo>
                    <a:pt x="11529" y="796"/>
                  </a:lnTo>
                  <a:lnTo>
                    <a:pt x="11508" y="754"/>
                  </a:lnTo>
                  <a:lnTo>
                    <a:pt x="11425" y="733"/>
                  </a:lnTo>
                  <a:lnTo>
                    <a:pt x="11320" y="754"/>
                  </a:lnTo>
                  <a:lnTo>
                    <a:pt x="11194" y="608"/>
                  </a:lnTo>
                  <a:lnTo>
                    <a:pt x="11111" y="608"/>
                  </a:lnTo>
                  <a:lnTo>
                    <a:pt x="11006" y="733"/>
                  </a:lnTo>
                  <a:lnTo>
                    <a:pt x="10964" y="733"/>
                  </a:lnTo>
                  <a:lnTo>
                    <a:pt x="10943" y="691"/>
                  </a:lnTo>
                  <a:lnTo>
                    <a:pt x="11048" y="649"/>
                  </a:lnTo>
                  <a:lnTo>
                    <a:pt x="11048" y="566"/>
                  </a:lnTo>
                  <a:lnTo>
                    <a:pt x="10943" y="524"/>
                  </a:lnTo>
                  <a:lnTo>
                    <a:pt x="10901" y="482"/>
                  </a:lnTo>
                  <a:lnTo>
                    <a:pt x="10839" y="482"/>
                  </a:lnTo>
                  <a:lnTo>
                    <a:pt x="10776" y="608"/>
                  </a:lnTo>
                  <a:lnTo>
                    <a:pt x="10734" y="608"/>
                  </a:lnTo>
                  <a:lnTo>
                    <a:pt x="10734" y="524"/>
                  </a:lnTo>
                  <a:lnTo>
                    <a:pt x="10671" y="545"/>
                  </a:lnTo>
                  <a:lnTo>
                    <a:pt x="10650" y="587"/>
                  </a:lnTo>
                  <a:lnTo>
                    <a:pt x="10588" y="587"/>
                  </a:lnTo>
                  <a:lnTo>
                    <a:pt x="10567" y="545"/>
                  </a:lnTo>
                  <a:lnTo>
                    <a:pt x="10650" y="482"/>
                  </a:lnTo>
                  <a:lnTo>
                    <a:pt x="10650" y="419"/>
                  </a:lnTo>
                  <a:lnTo>
                    <a:pt x="10546" y="357"/>
                  </a:lnTo>
                  <a:lnTo>
                    <a:pt x="10420" y="357"/>
                  </a:lnTo>
                  <a:lnTo>
                    <a:pt x="10357" y="377"/>
                  </a:lnTo>
                  <a:lnTo>
                    <a:pt x="10337" y="545"/>
                  </a:lnTo>
                  <a:lnTo>
                    <a:pt x="10253" y="587"/>
                  </a:lnTo>
                  <a:lnTo>
                    <a:pt x="10253" y="649"/>
                  </a:lnTo>
                  <a:lnTo>
                    <a:pt x="10316" y="796"/>
                  </a:lnTo>
                  <a:lnTo>
                    <a:pt x="10316" y="880"/>
                  </a:lnTo>
                  <a:lnTo>
                    <a:pt x="10253" y="942"/>
                  </a:lnTo>
                  <a:lnTo>
                    <a:pt x="10211" y="838"/>
                  </a:lnTo>
                  <a:lnTo>
                    <a:pt x="10127" y="838"/>
                  </a:lnTo>
                  <a:lnTo>
                    <a:pt x="10127" y="859"/>
                  </a:lnTo>
                  <a:lnTo>
                    <a:pt x="10023" y="838"/>
                  </a:lnTo>
                  <a:lnTo>
                    <a:pt x="9897" y="901"/>
                  </a:lnTo>
                  <a:lnTo>
                    <a:pt x="9897" y="901"/>
                  </a:lnTo>
                  <a:lnTo>
                    <a:pt x="10002" y="754"/>
                  </a:lnTo>
                  <a:lnTo>
                    <a:pt x="10065" y="733"/>
                  </a:lnTo>
                  <a:lnTo>
                    <a:pt x="10127" y="608"/>
                  </a:lnTo>
                  <a:lnTo>
                    <a:pt x="10127" y="566"/>
                  </a:lnTo>
                  <a:lnTo>
                    <a:pt x="10065" y="566"/>
                  </a:lnTo>
                  <a:lnTo>
                    <a:pt x="9960" y="649"/>
                  </a:lnTo>
                  <a:lnTo>
                    <a:pt x="9897" y="649"/>
                  </a:lnTo>
                  <a:lnTo>
                    <a:pt x="9918" y="587"/>
                  </a:lnTo>
                  <a:lnTo>
                    <a:pt x="10002" y="524"/>
                  </a:lnTo>
                  <a:lnTo>
                    <a:pt x="10002" y="482"/>
                  </a:lnTo>
                  <a:lnTo>
                    <a:pt x="9897" y="461"/>
                  </a:lnTo>
                  <a:lnTo>
                    <a:pt x="9855" y="419"/>
                  </a:lnTo>
                  <a:lnTo>
                    <a:pt x="9960" y="377"/>
                  </a:lnTo>
                  <a:lnTo>
                    <a:pt x="10002" y="419"/>
                  </a:lnTo>
                  <a:lnTo>
                    <a:pt x="10127" y="419"/>
                  </a:lnTo>
                  <a:lnTo>
                    <a:pt x="10169" y="231"/>
                  </a:lnTo>
                  <a:lnTo>
                    <a:pt x="10169" y="168"/>
                  </a:lnTo>
                  <a:lnTo>
                    <a:pt x="10044" y="210"/>
                  </a:lnTo>
                  <a:lnTo>
                    <a:pt x="10002" y="147"/>
                  </a:lnTo>
                  <a:lnTo>
                    <a:pt x="10023" y="64"/>
                  </a:lnTo>
                  <a:lnTo>
                    <a:pt x="10002" y="1"/>
                  </a:lnTo>
                  <a:lnTo>
                    <a:pt x="9918" y="64"/>
                  </a:lnTo>
                  <a:lnTo>
                    <a:pt x="9855" y="64"/>
                  </a:lnTo>
                  <a:lnTo>
                    <a:pt x="9792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8" name="Google Shape;2651;p78"/>
            <p:cNvSpPr/>
            <p:nvPr/>
          </p:nvSpPr>
          <p:spPr>
            <a:xfrm>
              <a:off x="3810372" y="2589242"/>
              <a:ext cx="68528" cy="147786"/>
            </a:xfrm>
            <a:custGeom>
              <a:avLst/>
              <a:gdLst/>
              <a:ahLst/>
              <a:cxnLst/>
              <a:rect l="l" t="t" r="r" b="b"/>
              <a:pathLst>
                <a:path w="5755" h="12995" extrusionOk="0">
                  <a:moveTo>
                    <a:pt x="3788" y="1"/>
                  </a:moveTo>
                  <a:lnTo>
                    <a:pt x="3725" y="21"/>
                  </a:lnTo>
                  <a:lnTo>
                    <a:pt x="3599" y="63"/>
                  </a:lnTo>
                  <a:lnTo>
                    <a:pt x="3474" y="1"/>
                  </a:lnTo>
                  <a:lnTo>
                    <a:pt x="3474" y="1"/>
                  </a:lnTo>
                  <a:lnTo>
                    <a:pt x="3495" y="105"/>
                  </a:lnTo>
                  <a:lnTo>
                    <a:pt x="3578" y="147"/>
                  </a:lnTo>
                  <a:lnTo>
                    <a:pt x="3599" y="293"/>
                  </a:lnTo>
                  <a:lnTo>
                    <a:pt x="3516" y="335"/>
                  </a:lnTo>
                  <a:lnTo>
                    <a:pt x="3495" y="524"/>
                  </a:lnTo>
                  <a:lnTo>
                    <a:pt x="3558" y="607"/>
                  </a:lnTo>
                  <a:lnTo>
                    <a:pt x="3558" y="754"/>
                  </a:lnTo>
                  <a:lnTo>
                    <a:pt x="3495" y="712"/>
                  </a:lnTo>
                  <a:lnTo>
                    <a:pt x="3453" y="733"/>
                  </a:lnTo>
                  <a:lnTo>
                    <a:pt x="3369" y="670"/>
                  </a:lnTo>
                  <a:lnTo>
                    <a:pt x="3244" y="649"/>
                  </a:lnTo>
                  <a:lnTo>
                    <a:pt x="3139" y="586"/>
                  </a:lnTo>
                  <a:lnTo>
                    <a:pt x="2951" y="524"/>
                  </a:lnTo>
                  <a:lnTo>
                    <a:pt x="2825" y="607"/>
                  </a:lnTo>
                  <a:lnTo>
                    <a:pt x="2637" y="607"/>
                  </a:lnTo>
                  <a:lnTo>
                    <a:pt x="2574" y="628"/>
                  </a:lnTo>
                  <a:lnTo>
                    <a:pt x="2679" y="796"/>
                  </a:lnTo>
                  <a:lnTo>
                    <a:pt x="2658" y="837"/>
                  </a:lnTo>
                  <a:lnTo>
                    <a:pt x="2658" y="921"/>
                  </a:lnTo>
                  <a:lnTo>
                    <a:pt x="2574" y="963"/>
                  </a:lnTo>
                  <a:lnTo>
                    <a:pt x="2658" y="1068"/>
                  </a:lnTo>
                  <a:lnTo>
                    <a:pt x="2553" y="1172"/>
                  </a:lnTo>
                  <a:lnTo>
                    <a:pt x="2511" y="1172"/>
                  </a:lnTo>
                  <a:lnTo>
                    <a:pt x="2428" y="1130"/>
                  </a:lnTo>
                  <a:lnTo>
                    <a:pt x="2323" y="1047"/>
                  </a:lnTo>
                  <a:lnTo>
                    <a:pt x="2198" y="1151"/>
                  </a:lnTo>
                  <a:lnTo>
                    <a:pt x="2114" y="1340"/>
                  </a:lnTo>
                  <a:lnTo>
                    <a:pt x="2030" y="1381"/>
                  </a:lnTo>
                  <a:lnTo>
                    <a:pt x="1988" y="1528"/>
                  </a:lnTo>
                  <a:lnTo>
                    <a:pt x="1926" y="1633"/>
                  </a:lnTo>
                  <a:lnTo>
                    <a:pt x="1842" y="1653"/>
                  </a:lnTo>
                  <a:lnTo>
                    <a:pt x="1842" y="1905"/>
                  </a:lnTo>
                  <a:lnTo>
                    <a:pt x="1905" y="1988"/>
                  </a:lnTo>
                  <a:lnTo>
                    <a:pt x="1988" y="2177"/>
                  </a:lnTo>
                  <a:lnTo>
                    <a:pt x="1926" y="2302"/>
                  </a:lnTo>
                  <a:lnTo>
                    <a:pt x="1779" y="2511"/>
                  </a:lnTo>
                  <a:lnTo>
                    <a:pt x="1612" y="2804"/>
                  </a:lnTo>
                  <a:lnTo>
                    <a:pt x="1591" y="2930"/>
                  </a:lnTo>
                  <a:lnTo>
                    <a:pt x="1507" y="3014"/>
                  </a:lnTo>
                  <a:lnTo>
                    <a:pt x="1298" y="3034"/>
                  </a:lnTo>
                  <a:lnTo>
                    <a:pt x="1110" y="3139"/>
                  </a:lnTo>
                  <a:lnTo>
                    <a:pt x="1110" y="3265"/>
                  </a:lnTo>
                  <a:lnTo>
                    <a:pt x="1193" y="3348"/>
                  </a:lnTo>
                  <a:lnTo>
                    <a:pt x="1193" y="3516"/>
                  </a:lnTo>
                  <a:lnTo>
                    <a:pt x="1151" y="3662"/>
                  </a:lnTo>
                  <a:lnTo>
                    <a:pt x="1089" y="3934"/>
                  </a:lnTo>
                  <a:lnTo>
                    <a:pt x="1089" y="4185"/>
                  </a:lnTo>
                  <a:lnTo>
                    <a:pt x="879" y="4687"/>
                  </a:lnTo>
                  <a:lnTo>
                    <a:pt x="879" y="4813"/>
                  </a:lnTo>
                  <a:lnTo>
                    <a:pt x="942" y="4897"/>
                  </a:lnTo>
                  <a:lnTo>
                    <a:pt x="963" y="5127"/>
                  </a:lnTo>
                  <a:lnTo>
                    <a:pt x="858" y="5252"/>
                  </a:lnTo>
                  <a:lnTo>
                    <a:pt x="649" y="5231"/>
                  </a:lnTo>
                  <a:lnTo>
                    <a:pt x="482" y="5211"/>
                  </a:lnTo>
                  <a:lnTo>
                    <a:pt x="377" y="5294"/>
                  </a:lnTo>
                  <a:lnTo>
                    <a:pt x="252" y="5524"/>
                  </a:lnTo>
                  <a:lnTo>
                    <a:pt x="210" y="5755"/>
                  </a:lnTo>
                  <a:lnTo>
                    <a:pt x="252" y="6068"/>
                  </a:lnTo>
                  <a:lnTo>
                    <a:pt x="314" y="6361"/>
                  </a:lnTo>
                  <a:lnTo>
                    <a:pt x="252" y="6550"/>
                  </a:lnTo>
                  <a:lnTo>
                    <a:pt x="314" y="6696"/>
                  </a:lnTo>
                  <a:lnTo>
                    <a:pt x="335" y="6926"/>
                  </a:lnTo>
                  <a:lnTo>
                    <a:pt x="314" y="7135"/>
                  </a:lnTo>
                  <a:lnTo>
                    <a:pt x="314" y="7345"/>
                  </a:lnTo>
                  <a:lnTo>
                    <a:pt x="461" y="7449"/>
                  </a:lnTo>
                  <a:lnTo>
                    <a:pt x="670" y="7659"/>
                  </a:lnTo>
                  <a:lnTo>
                    <a:pt x="628" y="7805"/>
                  </a:lnTo>
                  <a:lnTo>
                    <a:pt x="628" y="7972"/>
                  </a:lnTo>
                  <a:lnTo>
                    <a:pt x="356" y="8056"/>
                  </a:lnTo>
                  <a:lnTo>
                    <a:pt x="335" y="8161"/>
                  </a:lnTo>
                  <a:lnTo>
                    <a:pt x="461" y="8370"/>
                  </a:lnTo>
                  <a:lnTo>
                    <a:pt x="482" y="8642"/>
                  </a:lnTo>
                  <a:lnTo>
                    <a:pt x="565" y="8768"/>
                  </a:lnTo>
                  <a:lnTo>
                    <a:pt x="482" y="8914"/>
                  </a:lnTo>
                  <a:lnTo>
                    <a:pt x="482" y="9040"/>
                  </a:lnTo>
                  <a:lnTo>
                    <a:pt x="461" y="9123"/>
                  </a:lnTo>
                  <a:lnTo>
                    <a:pt x="273" y="9165"/>
                  </a:lnTo>
                  <a:lnTo>
                    <a:pt x="231" y="9228"/>
                  </a:lnTo>
                  <a:lnTo>
                    <a:pt x="314" y="9332"/>
                  </a:lnTo>
                  <a:lnTo>
                    <a:pt x="231" y="9395"/>
                  </a:lnTo>
                  <a:lnTo>
                    <a:pt x="168" y="9479"/>
                  </a:lnTo>
                  <a:lnTo>
                    <a:pt x="252" y="9625"/>
                  </a:lnTo>
                  <a:lnTo>
                    <a:pt x="273" y="10002"/>
                  </a:lnTo>
                  <a:lnTo>
                    <a:pt x="231" y="10086"/>
                  </a:lnTo>
                  <a:lnTo>
                    <a:pt x="147" y="10002"/>
                  </a:lnTo>
                  <a:lnTo>
                    <a:pt x="63" y="9939"/>
                  </a:lnTo>
                  <a:lnTo>
                    <a:pt x="63" y="9960"/>
                  </a:lnTo>
                  <a:lnTo>
                    <a:pt x="1" y="10023"/>
                  </a:lnTo>
                  <a:lnTo>
                    <a:pt x="21" y="10253"/>
                  </a:lnTo>
                  <a:lnTo>
                    <a:pt x="42" y="10337"/>
                  </a:lnTo>
                  <a:lnTo>
                    <a:pt x="63" y="10525"/>
                  </a:lnTo>
                  <a:lnTo>
                    <a:pt x="147" y="10546"/>
                  </a:lnTo>
                  <a:lnTo>
                    <a:pt x="168" y="10588"/>
                  </a:lnTo>
                  <a:lnTo>
                    <a:pt x="147" y="10734"/>
                  </a:lnTo>
                  <a:lnTo>
                    <a:pt x="273" y="10672"/>
                  </a:lnTo>
                  <a:lnTo>
                    <a:pt x="210" y="10567"/>
                  </a:lnTo>
                  <a:lnTo>
                    <a:pt x="231" y="10483"/>
                  </a:lnTo>
                  <a:lnTo>
                    <a:pt x="273" y="10483"/>
                  </a:lnTo>
                  <a:lnTo>
                    <a:pt x="252" y="10546"/>
                  </a:lnTo>
                  <a:lnTo>
                    <a:pt x="335" y="10588"/>
                  </a:lnTo>
                  <a:lnTo>
                    <a:pt x="377" y="10672"/>
                  </a:lnTo>
                  <a:lnTo>
                    <a:pt x="252" y="10755"/>
                  </a:lnTo>
                  <a:lnTo>
                    <a:pt x="231" y="10860"/>
                  </a:lnTo>
                  <a:lnTo>
                    <a:pt x="273" y="10944"/>
                  </a:lnTo>
                  <a:lnTo>
                    <a:pt x="252" y="11069"/>
                  </a:lnTo>
                  <a:lnTo>
                    <a:pt x="210" y="11111"/>
                  </a:lnTo>
                  <a:lnTo>
                    <a:pt x="273" y="11216"/>
                  </a:lnTo>
                  <a:lnTo>
                    <a:pt x="356" y="11257"/>
                  </a:lnTo>
                  <a:lnTo>
                    <a:pt x="440" y="11383"/>
                  </a:lnTo>
                  <a:lnTo>
                    <a:pt x="482" y="11425"/>
                  </a:lnTo>
                  <a:lnTo>
                    <a:pt x="586" y="11634"/>
                  </a:lnTo>
                  <a:lnTo>
                    <a:pt x="586" y="11801"/>
                  </a:lnTo>
                  <a:lnTo>
                    <a:pt x="733" y="11843"/>
                  </a:lnTo>
                  <a:lnTo>
                    <a:pt x="754" y="11948"/>
                  </a:lnTo>
                  <a:lnTo>
                    <a:pt x="858" y="12094"/>
                  </a:lnTo>
                  <a:lnTo>
                    <a:pt x="984" y="12011"/>
                  </a:lnTo>
                  <a:lnTo>
                    <a:pt x="1005" y="12136"/>
                  </a:lnTo>
                  <a:lnTo>
                    <a:pt x="942" y="12304"/>
                  </a:lnTo>
                  <a:lnTo>
                    <a:pt x="775" y="12325"/>
                  </a:lnTo>
                  <a:lnTo>
                    <a:pt x="754" y="12366"/>
                  </a:lnTo>
                  <a:lnTo>
                    <a:pt x="838" y="12429"/>
                  </a:lnTo>
                  <a:lnTo>
                    <a:pt x="858" y="12534"/>
                  </a:lnTo>
                  <a:lnTo>
                    <a:pt x="984" y="12555"/>
                  </a:lnTo>
                  <a:lnTo>
                    <a:pt x="1047" y="12848"/>
                  </a:lnTo>
                  <a:lnTo>
                    <a:pt x="963" y="12952"/>
                  </a:lnTo>
                  <a:lnTo>
                    <a:pt x="1005" y="12994"/>
                  </a:lnTo>
                  <a:lnTo>
                    <a:pt x="1151" y="12994"/>
                  </a:lnTo>
                  <a:lnTo>
                    <a:pt x="1423" y="12931"/>
                  </a:lnTo>
                  <a:lnTo>
                    <a:pt x="1570" y="12973"/>
                  </a:lnTo>
                  <a:lnTo>
                    <a:pt x="1695" y="12869"/>
                  </a:lnTo>
                  <a:lnTo>
                    <a:pt x="1674" y="12764"/>
                  </a:lnTo>
                  <a:lnTo>
                    <a:pt x="1612" y="12701"/>
                  </a:lnTo>
                  <a:lnTo>
                    <a:pt x="1695" y="12534"/>
                  </a:lnTo>
                  <a:lnTo>
                    <a:pt x="1884" y="12513"/>
                  </a:lnTo>
                  <a:lnTo>
                    <a:pt x="1905" y="12325"/>
                  </a:lnTo>
                  <a:lnTo>
                    <a:pt x="1926" y="12408"/>
                  </a:lnTo>
                  <a:lnTo>
                    <a:pt x="2135" y="12450"/>
                  </a:lnTo>
                  <a:lnTo>
                    <a:pt x="2260" y="12366"/>
                  </a:lnTo>
                  <a:lnTo>
                    <a:pt x="2365" y="12429"/>
                  </a:lnTo>
                  <a:lnTo>
                    <a:pt x="2449" y="12513"/>
                  </a:lnTo>
                  <a:lnTo>
                    <a:pt x="2553" y="12345"/>
                  </a:lnTo>
                  <a:lnTo>
                    <a:pt x="2616" y="12115"/>
                  </a:lnTo>
                  <a:lnTo>
                    <a:pt x="2679" y="12032"/>
                  </a:lnTo>
                  <a:lnTo>
                    <a:pt x="2721" y="11739"/>
                  </a:lnTo>
                  <a:lnTo>
                    <a:pt x="2762" y="11634"/>
                  </a:lnTo>
                  <a:lnTo>
                    <a:pt x="2658" y="11571"/>
                  </a:lnTo>
                  <a:lnTo>
                    <a:pt x="2679" y="11467"/>
                  </a:lnTo>
                  <a:lnTo>
                    <a:pt x="2783" y="11320"/>
                  </a:lnTo>
                  <a:lnTo>
                    <a:pt x="2679" y="11216"/>
                  </a:lnTo>
                  <a:lnTo>
                    <a:pt x="2783" y="11111"/>
                  </a:lnTo>
                  <a:lnTo>
                    <a:pt x="2658" y="11048"/>
                  </a:lnTo>
                  <a:lnTo>
                    <a:pt x="2721" y="10965"/>
                  </a:lnTo>
                  <a:lnTo>
                    <a:pt x="2658" y="10839"/>
                  </a:lnTo>
                  <a:lnTo>
                    <a:pt x="2762" y="10881"/>
                  </a:lnTo>
                  <a:lnTo>
                    <a:pt x="2930" y="10860"/>
                  </a:lnTo>
                  <a:lnTo>
                    <a:pt x="2783" y="10755"/>
                  </a:lnTo>
                  <a:lnTo>
                    <a:pt x="2846" y="10609"/>
                  </a:lnTo>
                  <a:lnTo>
                    <a:pt x="2846" y="10546"/>
                  </a:lnTo>
                  <a:lnTo>
                    <a:pt x="2658" y="10483"/>
                  </a:lnTo>
                  <a:lnTo>
                    <a:pt x="2888" y="10483"/>
                  </a:lnTo>
                  <a:lnTo>
                    <a:pt x="2762" y="10358"/>
                  </a:lnTo>
                  <a:lnTo>
                    <a:pt x="2679" y="10358"/>
                  </a:lnTo>
                  <a:lnTo>
                    <a:pt x="2742" y="10274"/>
                  </a:lnTo>
                  <a:lnTo>
                    <a:pt x="2783" y="10274"/>
                  </a:lnTo>
                  <a:lnTo>
                    <a:pt x="2825" y="10316"/>
                  </a:lnTo>
                  <a:lnTo>
                    <a:pt x="2888" y="10232"/>
                  </a:lnTo>
                  <a:lnTo>
                    <a:pt x="2867" y="10148"/>
                  </a:lnTo>
                  <a:lnTo>
                    <a:pt x="2972" y="10232"/>
                  </a:lnTo>
                  <a:lnTo>
                    <a:pt x="2993" y="10128"/>
                  </a:lnTo>
                  <a:lnTo>
                    <a:pt x="3076" y="10023"/>
                  </a:lnTo>
                  <a:lnTo>
                    <a:pt x="3160" y="10023"/>
                  </a:lnTo>
                  <a:lnTo>
                    <a:pt x="3139" y="9939"/>
                  </a:lnTo>
                  <a:lnTo>
                    <a:pt x="3181" y="9897"/>
                  </a:lnTo>
                  <a:lnTo>
                    <a:pt x="3202" y="9939"/>
                  </a:lnTo>
                  <a:lnTo>
                    <a:pt x="3181" y="10044"/>
                  </a:lnTo>
                  <a:lnTo>
                    <a:pt x="3265" y="10044"/>
                  </a:lnTo>
                  <a:lnTo>
                    <a:pt x="3369" y="9897"/>
                  </a:lnTo>
                  <a:lnTo>
                    <a:pt x="3453" y="9897"/>
                  </a:lnTo>
                  <a:lnTo>
                    <a:pt x="3516" y="9835"/>
                  </a:lnTo>
                  <a:lnTo>
                    <a:pt x="3495" y="9730"/>
                  </a:lnTo>
                  <a:lnTo>
                    <a:pt x="3411" y="9646"/>
                  </a:lnTo>
                  <a:lnTo>
                    <a:pt x="3286" y="9625"/>
                  </a:lnTo>
                  <a:lnTo>
                    <a:pt x="3181" y="9688"/>
                  </a:lnTo>
                  <a:lnTo>
                    <a:pt x="3139" y="9646"/>
                  </a:lnTo>
                  <a:lnTo>
                    <a:pt x="3055" y="9709"/>
                  </a:lnTo>
                  <a:lnTo>
                    <a:pt x="2972" y="9604"/>
                  </a:lnTo>
                  <a:lnTo>
                    <a:pt x="2846" y="9563"/>
                  </a:lnTo>
                  <a:lnTo>
                    <a:pt x="2762" y="9521"/>
                  </a:lnTo>
                  <a:lnTo>
                    <a:pt x="2616" y="9542"/>
                  </a:lnTo>
                  <a:lnTo>
                    <a:pt x="2616" y="9604"/>
                  </a:lnTo>
                  <a:lnTo>
                    <a:pt x="2553" y="9542"/>
                  </a:lnTo>
                  <a:lnTo>
                    <a:pt x="2407" y="9542"/>
                  </a:lnTo>
                  <a:lnTo>
                    <a:pt x="2365" y="9500"/>
                  </a:lnTo>
                  <a:lnTo>
                    <a:pt x="2470" y="9479"/>
                  </a:lnTo>
                  <a:lnTo>
                    <a:pt x="2553" y="9521"/>
                  </a:lnTo>
                  <a:lnTo>
                    <a:pt x="2637" y="9395"/>
                  </a:lnTo>
                  <a:lnTo>
                    <a:pt x="2679" y="9437"/>
                  </a:lnTo>
                  <a:lnTo>
                    <a:pt x="2783" y="9416"/>
                  </a:lnTo>
                  <a:lnTo>
                    <a:pt x="2825" y="9332"/>
                  </a:lnTo>
                  <a:lnTo>
                    <a:pt x="2930" y="9374"/>
                  </a:lnTo>
                  <a:lnTo>
                    <a:pt x="2972" y="9416"/>
                  </a:lnTo>
                  <a:lnTo>
                    <a:pt x="3034" y="9416"/>
                  </a:lnTo>
                  <a:lnTo>
                    <a:pt x="3055" y="9332"/>
                  </a:lnTo>
                  <a:lnTo>
                    <a:pt x="3097" y="9416"/>
                  </a:lnTo>
                  <a:lnTo>
                    <a:pt x="3244" y="9437"/>
                  </a:lnTo>
                  <a:lnTo>
                    <a:pt x="3202" y="9521"/>
                  </a:lnTo>
                  <a:lnTo>
                    <a:pt x="3306" y="9563"/>
                  </a:lnTo>
                  <a:lnTo>
                    <a:pt x="3474" y="9542"/>
                  </a:lnTo>
                  <a:lnTo>
                    <a:pt x="3495" y="9416"/>
                  </a:lnTo>
                  <a:lnTo>
                    <a:pt x="3662" y="9270"/>
                  </a:lnTo>
                  <a:lnTo>
                    <a:pt x="3725" y="9102"/>
                  </a:lnTo>
                  <a:lnTo>
                    <a:pt x="3599" y="8977"/>
                  </a:lnTo>
                  <a:lnTo>
                    <a:pt x="3599" y="8893"/>
                  </a:lnTo>
                  <a:lnTo>
                    <a:pt x="3453" y="8788"/>
                  </a:lnTo>
                  <a:lnTo>
                    <a:pt x="3474" y="8747"/>
                  </a:lnTo>
                  <a:lnTo>
                    <a:pt x="3265" y="8579"/>
                  </a:lnTo>
                  <a:lnTo>
                    <a:pt x="3244" y="8475"/>
                  </a:lnTo>
                  <a:lnTo>
                    <a:pt x="3160" y="8391"/>
                  </a:lnTo>
                  <a:lnTo>
                    <a:pt x="3055" y="8516"/>
                  </a:lnTo>
                  <a:lnTo>
                    <a:pt x="2993" y="8433"/>
                  </a:lnTo>
                  <a:lnTo>
                    <a:pt x="2951" y="8454"/>
                  </a:lnTo>
                  <a:lnTo>
                    <a:pt x="2951" y="8349"/>
                  </a:lnTo>
                  <a:lnTo>
                    <a:pt x="2867" y="8349"/>
                  </a:lnTo>
                  <a:lnTo>
                    <a:pt x="2825" y="8244"/>
                  </a:lnTo>
                  <a:lnTo>
                    <a:pt x="2742" y="8182"/>
                  </a:lnTo>
                  <a:lnTo>
                    <a:pt x="2825" y="8077"/>
                  </a:lnTo>
                  <a:lnTo>
                    <a:pt x="2762" y="7952"/>
                  </a:lnTo>
                  <a:lnTo>
                    <a:pt x="2825" y="7931"/>
                  </a:lnTo>
                  <a:lnTo>
                    <a:pt x="2825" y="7847"/>
                  </a:lnTo>
                  <a:lnTo>
                    <a:pt x="2742" y="7826"/>
                  </a:lnTo>
                  <a:lnTo>
                    <a:pt x="2825" y="7721"/>
                  </a:lnTo>
                  <a:lnTo>
                    <a:pt x="2783" y="7533"/>
                  </a:lnTo>
                  <a:lnTo>
                    <a:pt x="2825" y="7512"/>
                  </a:lnTo>
                  <a:lnTo>
                    <a:pt x="2867" y="7554"/>
                  </a:lnTo>
                  <a:lnTo>
                    <a:pt x="2888" y="7449"/>
                  </a:lnTo>
                  <a:lnTo>
                    <a:pt x="2825" y="7345"/>
                  </a:lnTo>
                  <a:lnTo>
                    <a:pt x="2846" y="7198"/>
                  </a:lnTo>
                  <a:lnTo>
                    <a:pt x="2825" y="7073"/>
                  </a:lnTo>
                  <a:lnTo>
                    <a:pt x="2846" y="7010"/>
                  </a:lnTo>
                  <a:lnTo>
                    <a:pt x="2825" y="6884"/>
                  </a:lnTo>
                  <a:lnTo>
                    <a:pt x="2679" y="6696"/>
                  </a:lnTo>
                  <a:lnTo>
                    <a:pt x="2679" y="6696"/>
                  </a:lnTo>
                  <a:lnTo>
                    <a:pt x="2783" y="6759"/>
                  </a:lnTo>
                  <a:lnTo>
                    <a:pt x="2951" y="6717"/>
                  </a:lnTo>
                  <a:lnTo>
                    <a:pt x="3055" y="6571"/>
                  </a:lnTo>
                  <a:lnTo>
                    <a:pt x="2993" y="6466"/>
                  </a:lnTo>
                  <a:lnTo>
                    <a:pt x="3034" y="6403"/>
                  </a:lnTo>
                  <a:lnTo>
                    <a:pt x="3139" y="6424"/>
                  </a:lnTo>
                  <a:lnTo>
                    <a:pt x="3286" y="6299"/>
                  </a:lnTo>
                  <a:lnTo>
                    <a:pt x="3286" y="6236"/>
                  </a:lnTo>
                  <a:lnTo>
                    <a:pt x="3202" y="6236"/>
                  </a:lnTo>
                  <a:lnTo>
                    <a:pt x="3265" y="6131"/>
                  </a:lnTo>
                  <a:lnTo>
                    <a:pt x="3348" y="6047"/>
                  </a:lnTo>
                  <a:lnTo>
                    <a:pt x="3390" y="6089"/>
                  </a:lnTo>
                  <a:lnTo>
                    <a:pt x="3453" y="6089"/>
                  </a:lnTo>
                  <a:lnTo>
                    <a:pt x="3474" y="5964"/>
                  </a:lnTo>
                  <a:lnTo>
                    <a:pt x="3516" y="5964"/>
                  </a:lnTo>
                  <a:lnTo>
                    <a:pt x="3558" y="6047"/>
                  </a:lnTo>
                  <a:lnTo>
                    <a:pt x="3620" y="5964"/>
                  </a:lnTo>
                  <a:lnTo>
                    <a:pt x="3620" y="5838"/>
                  </a:lnTo>
                  <a:lnTo>
                    <a:pt x="3683" y="5734"/>
                  </a:lnTo>
                  <a:lnTo>
                    <a:pt x="3788" y="5734"/>
                  </a:lnTo>
                  <a:lnTo>
                    <a:pt x="3788" y="5817"/>
                  </a:lnTo>
                  <a:lnTo>
                    <a:pt x="3871" y="5817"/>
                  </a:lnTo>
                  <a:lnTo>
                    <a:pt x="3913" y="5713"/>
                  </a:lnTo>
                  <a:lnTo>
                    <a:pt x="4039" y="5629"/>
                  </a:lnTo>
                  <a:lnTo>
                    <a:pt x="4018" y="5524"/>
                  </a:lnTo>
                  <a:lnTo>
                    <a:pt x="4018" y="5420"/>
                  </a:lnTo>
                  <a:lnTo>
                    <a:pt x="4102" y="5503"/>
                  </a:lnTo>
                  <a:lnTo>
                    <a:pt x="4206" y="5378"/>
                  </a:lnTo>
                  <a:lnTo>
                    <a:pt x="4290" y="5378"/>
                  </a:lnTo>
                  <a:lnTo>
                    <a:pt x="4395" y="5190"/>
                  </a:lnTo>
                  <a:lnTo>
                    <a:pt x="4395" y="5001"/>
                  </a:lnTo>
                  <a:lnTo>
                    <a:pt x="4457" y="4897"/>
                  </a:lnTo>
                  <a:lnTo>
                    <a:pt x="4541" y="4897"/>
                  </a:lnTo>
                  <a:lnTo>
                    <a:pt x="4646" y="4771"/>
                  </a:lnTo>
                  <a:lnTo>
                    <a:pt x="4562" y="4771"/>
                  </a:lnTo>
                  <a:lnTo>
                    <a:pt x="4499" y="4666"/>
                  </a:lnTo>
                  <a:lnTo>
                    <a:pt x="4562" y="4625"/>
                  </a:lnTo>
                  <a:lnTo>
                    <a:pt x="4541" y="4562"/>
                  </a:lnTo>
                  <a:lnTo>
                    <a:pt x="4436" y="4562"/>
                  </a:lnTo>
                  <a:lnTo>
                    <a:pt x="4332" y="4457"/>
                  </a:lnTo>
                  <a:lnTo>
                    <a:pt x="4457" y="4415"/>
                  </a:lnTo>
                  <a:lnTo>
                    <a:pt x="4436" y="4332"/>
                  </a:lnTo>
                  <a:lnTo>
                    <a:pt x="4520" y="4164"/>
                  </a:lnTo>
                  <a:lnTo>
                    <a:pt x="4541" y="4081"/>
                  </a:lnTo>
                  <a:lnTo>
                    <a:pt x="4499" y="3997"/>
                  </a:lnTo>
                  <a:lnTo>
                    <a:pt x="4415" y="3997"/>
                  </a:lnTo>
                  <a:lnTo>
                    <a:pt x="4395" y="3934"/>
                  </a:lnTo>
                  <a:lnTo>
                    <a:pt x="4415" y="3892"/>
                  </a:lnTo>
                  <a:lnTo>
                    <a:pt x="4499" y="3934"/>
                  </a:lnTo>
                  <a:lnTo>
                    <a:pt x="4520" y="3955"/>
                  </a:lnTo>
                  <a:lnTo>
                    <a:pt x="4541" y="3955"/>
                  </a:lnTo>
                  <a:lnTo>
                    <a:pt x="4541" y="3871"/>
                  </a:lnTo>
                  <a:lnTo>
                    <a:pt x="4436" y="3850"/>
                  </a:lnTo>
                  <a:lnTo>
                    <a:pt x="4541" y="3788"/>
                  </a:lnTo>
                  <a:lnTo>
                    <a:pt x="4625" y="3788"/>
                  </a:lnTo>
                  <a:lnTo>
                    <a:pt x="4729" y="3725"/>
                  </a:lnTo>
                  <a:lnTo>
                    <a:pt x="4646" y="3662"/>
                  </a:lnTo>
                  <a:lnTo>
                    <a:pt x="4562" y="3516"/>
                  </a:lnTo>
                  <a:lnTo>
                    <a:pt x="4646" y="3537"/>
                  </a:lnTo>
                  <a:lnTo>
                    <a:pt x="4708" y="3620"/>
                  </a:lnTo>
                  <a:lnTo>
                    <a:pt x="4813" y="3578"/>
                  </a:lnTo>
                  <a:lnTo>
                    <a:pt x="4834" y="3474"/>
                  </a:lnTo>
                  <a:lnTo>
                    <a:pt x="4855" y="3369"/>
                  </a:lnTo>
                  <a:lnTo>
                    <a:pt x="4918" y="3327"/>
                  </a:lnTo>
                  <a:lnTo>
                    <a:pt x="4980" y="3453"/>
                  </a:lnTo>
                  <a:lnTo>
                    <a:pt x="5064" y="3348"/>
                  </a:lnTo>
                  <a:lnTo>
                    <a:pt x="5127" y="3453"/>
                  </a:lnTo>
                  <a:lnTo>
                    <a:pt x="5190" y="3474"/>
                  </a:lnTo>
                  <a:lnTo>
                    <a:pt x="5252" y="3369"/>
                  </a:lnTo>
                  <a:lnTo>
                    <a:pt x="5357" y="3432"/>
                  </a:lnTo>
                  <a:lnTo>
                    <a:pt x="5483" y="3348"/>
                  </a:lnTo>
                  <a:lnTo>
                    <a:pt x="5545" y="3432"/>
                  </a:lnTo>
                  <a:lnTo>
                    <a:pt x="5671" y="3432"/>
                  </a:lnTo>
                  <a:lnTo>
                    <a:pt x="5713" y="3369"/>
                  </a:lnTo>
                  <a:lnTo>
                    <a:pt x="5755" y="3411"/>
                  </a:lnTo>
                  <a:lnTo>
                    <a:pt x="5755" y="3265"/>
                  </a:lnTo>
                  <a:lnTo>
                    <a:pt x="5671" y="3202"/>
                  </a:lnTo>
                  <a:lnTo>
                    <a:pt x="5587" y="2993"/>
                  </a:lnTo>
                  <a:lnTo>
                    <a:pt x="5462" y="2951"/>
                  </a:lnTo>
                  <a:lnTo>
                    <a:pt x="5399" y="2762"/>
                  </a:lnTo>
                  <a:lnTo>
                    <a:pt x="5462" y="2700"/>
                  </a:lnTo>
                  <a:lnTo>
                    <a:pt x="5462" y="2490"/>
                  </a:lnTo>
                  <a:lnTo>
                    <a:pt x="5441" y="2386"/>
                  </a:lnTo>
                  <a:lnTo>
                    <a:pt x="5462" y="2302"/>
                  </a:lnTo>
                  <a:lnTo>
                    <a:pt x="5399" y="2093"/>
                  </a:lnTo>
                  <a:lnTo>
                    <a:pt x="5357" y="1988"/>
                  </a:lnTo>
                  <a:lnTo>
                    <a:pt x="5336" y="1842"/>
                  </a:lnTo>
                  <a:lnTo>
                    <a:pt x="5378" y="1758"/>
                  </a:lnTo>
                  <a:lnTo>
                    <a:pt x="5357" y="1633"/>
                  </a:lnTo>
                  <a:lnTo>
                    <a:pt x="5190" y="1591"/>
                  </a:lnTo>
                  <a:lnTo>
                    <a:pt x="5190" y="1486"/>
                  </a:lnTo>
                  <a:lnTo>
                    <a:pt x="5252" y="1361"/>
                  </a:lnTo>
                  <a:lnTo>
                    <a:pt x="5190" y="1172"/>
                  </a:lnTo>
                  <a:lnTo>
                    <a:pt x="5252" y="1068"/>
                  </a:lnTo>
                  <a:lnTo>
                    <a:pt x="5190" y="1005"/>
                  </a:lnTo>
                  <a:lnTo>
                    <a:pt x="5127" y="1005"/>
                  </a:lnTo>
                  <a:lnTo>
                    <a:pt x="5022" y="858"/>
                  </a:lnTo>
                  <a:lnTo>
                    <a:pt x="4939" y="858"/>
                  </a:lnTo>
                  <a:lnTo>
                    <a:pt x="4876" y="754"/>
                  </a:lnTo>
                  <a:lnTo>
                    <a:pt x="4771" y="628"/>
                  </a:lnTo>
                  <a:lnTo>
                    <a:pt x="4708" y="607"/>
                  </a:lnTo>
                  <a:lnTo>
                    <a:pt x="4604" y="545"/>
                  </a:lnTo>
                  <a:lnTo>
                    <a:pt x="4395" y="524"/>
                  </a:lnTo>
                  <a:lnTo>
                    <a:pt x="4227" y="419"/>
                  </a:lnTo>
                  <a:lnTo>
                    <a:pt x="4018" y="189"/>
                  </a:lnTo>
                  <a:lnTo>
                    <a:pt x="3892" y="105"/>
                  </a:lnTo>
                  <a:lnTo>
                    <a:pt x="3788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9" name="Google Shape;2652;p78"/>
            <p:cNvSpPr/>
            <p:nvPr/>
          </p:nvSpPr>
          <p:spPr>
            <a:xfrm>
              <a:off x="3883127" y="2693471"/>
              <a:ext cx="27411" cy="23803"/>
            </a:xfrm>
            <a:custGeom>
              <a:avLst/>
              <a:gdLst/>
              <a:ahLst/>
              <a:cxnLst/>
              <a:rect l="l" t="t" r="r" b="b"/>
              <a:pathLst>
                <a:path w="2302" h="2093" extrusionOk="0">
                  <a:moveTo>
                    <a:pt x="1026" y="0"/>
                  </a:moveTo>
                  <a:lnTo>
                    <a:pt x="1026" y="63"/>
                  </a:lnTo>
                  <a:lnTo>
                    <a:pt x="942" y="63"/>
                  </a:lnTo>
                  <a:lnTo>
                    <a:pt x="942" y="105"/>
                  </a:lnTo>
                  <a:lnTo>
                    <a:pt x="1005" y="167"/>
                  </a:lnTo>
                  <a:lnTo>
                    <a:pt x="900" y="230"/>
                  </a:lnTo>
                  <a:lnTo>
                    <a:pt x="837" y="209"/>
                  </a:lnTo>
                  <a:lnTo>
                    <a:pt x="628" y="209"/>
                  </a:lnTo>
                  <a:lnTo>
                    <a:pt x="607" y="147"/>
                  </a:lnTo>
                  <a:lnTo>
                    <a:pt x="586" y="251"/>
                  </a:lnTo>
                  <a:lnTo>
                    <a:pt x="481" y="230"/>
                  </a:lnTo>
                  <a:lnTo>
                    <a:pt x="335" y="272"/>
                  </a:lnTo>
                  <a:lnTo>
                    <a:pt x="335" y="356"/>
                  </a:lnTo>
                  <a:lnTo>
                    <a:pt x="272" y="356"/>
                  </a:lnTo>
                  <a:lnTo>
                    <a:pt x="84" y="439"/>
                  </a:lnTo>
                  <a:lnTo>
                    <a:pt x="0" y="544"/>
                  </a:lnTo>
                  <a:lnTo>
                    <a:pt x="21" y="900"/>
                  </a:lnTo>
                  <a:lnTo>
                    <a:pt x="84" y="900"/>
                  </a:lnTo>
                  <a:lnTo>
                    <a:pt x="126" y="879"/>
                  </a:lnTo>
                  <a:lnTo>
                    <a:pt x="230" y="900"/>
                  </a:lnTo>
                  <a:lnTo>
                    <a:pt x="189" y="983"/>
                  </a:lnTo>
                  <a:lnTo>
                    <a:pt x="105" y="983"/>
                  </a:lnTo>
                  <a:lnTo>
                    <a:pt x="105" y="1151"/>
                  </a:lnTo>
                  <a:lnTo>
                    <a:pt x="209" y="1276"/>
                  </a:lnTo>
                  <a:lnTo>
                    <a:pt x="377" y="1423"/>
                  </a:lnTo>
                  <a:lnTo>
                    <a:pt x="419" y="1423"/>
                  </a:lnTo>
                  <a:lnTo>
                    <a:pt x="419" y="1318"/>
                  </a:lnTo>
                  <a:lnTo>
                    <a:pt x="544" y="1214"/>
                  </a:lnTo>
                  <a:lnTo>
                    <a:pt x="586" y="1318"/>
                  </a:lnTo>
                  <a:lnTo>
                    <a:pt x="523" y="1611"/>
                  </a:lnTo>
                  <a:lnTo>
                    <a:pt x="523" y="1695"/>
                  </a:lnTo>
                  <a:lnTo>
                    <a:pt x="586" y="1674"/>
                  </a:lnTo>
                  <a:lnTo>
                    <a:pt x="754" y="1569"/>
                  </a:lnTo>
                  <a:lnTo>
                    <a:pt x="900" y="1507"/>
                  </a:lnTo>
                  <a:lnTo>
                    <a:pt x="1046" y="1632"/>
                  </a:lnTo>
                  <a:lnTo>
                    <a:pt x="1130" y="1611"/>
                  </a:lnTo>
                  <a:lnTo>
                    <a:pt x="1151" y="1507"/>
                  </a:lnTo>
                  <a:lnTo>
                    <a:pt x="1235" y="1590"/>
                  </a:lnTo>
                  <a:lnTo>
                    <a:pt x="1277" y="1674"/>
                  </a:lnTo>
                  <a:lnTo>
                    <a:pt x="1339" y="1674"/>
                  </a:lnTo>
                  <a:lnTo>
                    <a:pt x="1528" y="1779"/>
                  </a:lnTo>
                  <a:lnTo>
                    <a:pt x="1570" y="1925"/>
                  </a:lnTo>
                  <a:lnTo>
                    <a:pt x="1695" y="1967"/>
                  </a:lnTo>
                  <a:lnTo>
                    <a:pt x="1779" y="2092"/>
                  </a:lnTo>
                  <a:lnTo>
                    <a:pt x="1988" y="2009"/>
                  </a:lnTo>
                  <a:lnTo>
                    <a:pt x="2155" y="2030"/>
                  </a:lnTo>
                  <a:lnTo>
                    <a:pt x="2260" y="1904"/>
                  </a:lnTo>
                  <a:lnTo>
                    <a:pt x="2218" y="1800"/>
                  </a:lnTo>
                  <a:lnTo>
                    <a:pt x="2302" y="1716"/>
                  </a:lnTo>
                  <a:lnTo>
                    <a:pt x="2302" y="1611"/>
                  </a:lnTo>
                  <a:lnTo>
                    <a:pt x="2051" y="1109"/>
                  </a:lnTo>
                  <a:lnTo>
                    <a:pt x="2093" y="691"/>
                  </a:lnTo>
                  <a:lnTo>
                    <a:pt x="2155" y="649"/>
                  </a:lnTo>
                  <a:lnTo>
                    <a:pt x="2197" y="481"/>
                  </a:lnTo>
                  <a:lnTo>
                    <a:pt x="2281" y="356"/>
                  </a:lnTo>
                  <a:lnTo>
                    <a:pt x="2302" y="335"/>
                  </a:lnTo>
                  <a:lnTo>
                    <a:pt x="2302" y="314"/>
                  </a:lnTo>
                  <a:lnTo>
                    <a:pt x="2260" y="230"/>
                  </a:lnTo>
                  <a:lnTo>
                    <a:pt x="2218" y="272"/>
                  </a:lnTo>
                  <a:lnTo>
                    <a:pt x="1758" y="251"/>
                  </a:lnTo>
                  <a:lnTo>
                    <a:pt x="1570" y="126"/>
                  </a:lnTo>
                  <a:lnTo>
                    <a:pt x="1339" y="126"/>
                  </a:lnTo>
                  <a:lnTo>
                    <a:pt x="1235" y="63"/>
                  </a:lnTo>
                  <a:lnTo>
                    <a:pt x="1130" y="105"/>
                  </a:lnTo>
                  <a:lnTo>
                    <a:pt x="1026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0" name="Google Shape;2653;p78"/>
            <p:cNvSpPr/>
            <p:nvPr/>
          </p:nvSpPr>
          <p:spPr>
            <a:xfrm>
              <a:off x="3870422" y="2710598"/>
              <a:ext cx="43605" cy="22620"/>
            </a:xfrm>
            <a:custGeom>
              <a:avLst/>
              <a:gdLst/>
              <a:ahLst/>
              <a:cxnLst/>
              <a:rect l="l" t="t" r="r" b="b"/>
              <a:pathLst>
                <a:path w="3662" h="1989" extrusionOk="0">
                  <a:moveTo>
                    <a:pt x="1967" y="1"/>
                  </a:moveTo>
                  <a:lnTo>
                    <a:pt x="1821" y="63"/>
                  </a:lnTo>
                  <a:lnTo>
                    <a:pt x="1653" y="168"/>
                  </a:lnTo>
                  <a:lnTo>
                    <a:pt x="1590" y="189"/>
                  </a:lnTo>
                  <a:lnTo>
                    <a:pt x="1590" y="314"/>
                  </a:lnTo>
                  <a:lnTo>
                    <a:pt x="1653" y="586"/>
                  </a:lnTo>
                  <a:lnTo>
                    <a:pt x="1590" y="754"/>
                  </a:lnTo>
                  <a:lnTo>
                    <a:pt x="1402" y="963"/>
                  </a:lnTo>
                  <a:lnTo>
                    <a:pt x="1256" y="963"/>
                  </a:lnTo>
                  <a:lnTo>
                    <a:pt x="1130" y="838"/>
                  </a:lnTo>
                  <a:lnTo>
                    <a:pt x="1130" y="733"/>
                  </a:lnTo>
                  <a:lnTo>
                    <a:pt x="837" y="440"/>
                  </a:lnTo>
                  <a:lnTo>
                    <a:pt x="837" y="294"/>
                  </a:lnTo>
                  <a:lnTo>
                    <a:pt x="774" y="294"/>
                  </a:lnTo>
                  <a:lnTo>
                    <a:pt x="670" y="398"/>
                  </a:lnTo>
                  <a:lnTo>
                    <a:pt x="523" y="419"/>
                  </a:lnTo>
                  <a:lnTo>
                    <a:pt x="460" y="461"/>
                  </a:lnTo>
                  <a:lnTo>
                    <a:pt x="335" y="461"/>
                  </a:lnTo>
                  <a:lnTo>
                    <a:pt x="251" y="607"/>
                  </a:lnTo>
                  <a:lnTo>
                    <a:pt x="293" y="733"/>
                  </a:lnTo>
                  <a:lnTo>
                    <a:pt x="230" y="712"/>
                  </a:lnTo>
                  <a:lnTo>
                    <a:pt x="230" y="921"/>
                  </a:lnTo>
                  <a:lnTo>
                    <a:pt x="84" y="1110"/>
                  </a:lnTo>
                  <a:lnTo>
                    <a:pt x="84" y="1214"/>
                  </a:lnTo>
                  <a:lnTo>
                    <a:pt x="84" y="1319"/>
                  </a:lnTo>
                  <a:lnTo>
                    <a:pt x="0" y="1382"/>
                  </a:lnTo>
                  <a:lnTo>
                    <a:pt x="42" y="1674"/>
                  </a:lnTo>
                  <a:lnTo>
                    <a:pt x="126" y="1737"/>
                  </a:lnTo>
                  <a:lnTo>
                    <a:pt x="126" y="1758"/>
                  </a:lnTo>
                  <a:lnTo>
                    <a:pt x="230" y="1737"/>
                  </a:lnTo>
                  <a:lnTo>
                    <a:pt x="251" y="1591"/>
                  </a:lnTo>
                  <a:lnTo>
                    <a:pt x="440" y="1465"/>
                  </a:lnTo>
                  <a:lnTo>
                    <a:pt x="670" y="1382"/>
                  </a:lnTo>
                  <a:lnTo>
                    <a:pt x="879" y="1423"/>
                  </a:lnTo>
                  <a:lnTo>
                    <a:pt x="1025" y="1423"/>
                  </a:lnTo>
                  <a:lnTo>
                    <a:pt x="1088" y="1465"/>
                  </a:lnTo>
                  <a:lnTo>
                    <a:pt x="1235" y="1382"/>
                  </a:lnTo>
                  <a:lnTo>
                    <a:pt x="1339" y="1361"/>
                  </a:lnTo>
                  <a:lnTo>
                    <a:pt x="1360" y="1444"/>
                  </a:lnTo>
                  <a:lnTo>
                    <a:pt x="1465" y="1444"/>
                  </a:lnTo>
                  <a:lnTo>
                    <a:pt x="1548" y="1549"/>
                  </a:lnTo>
                  <a:lnTo>
                    <a:pt x="1716" y="1549"/>
                  </a:lnTo>
                  <a:lnTo>
                    <a:pt x="1779" y="1570"/>
                  </a:lnTo>
                  <a:lnTo>
                    <a:pt x="1967" y="1444"/>
                  </a:lnTo>
                  <a:lnTo>
                    <a:pt x="2176" y="1549"/>
                  </a:lnTo>
                  <a:lnTo>
                    <a:pt x="2344" y="1570"/>
                  </a:lnTo>
                  <a:lnTo>
                    <a:pt x="2511" y="1758"/>
                  </a:lnTo>
                  <a:lnTo>
                    <a:pt x="2637" y="1758"/>
                  </a:lnTo>
                  <a:lnTo>
                    <a:pt x="2762" y="1946"/>
                  </a:lnTo>
                  <a:lnTo>
                    <a:pt x="2929" y="1967"/>
                  </a:lnTo>
                  <a:lnTo>
                    <a:pt x="2971" y="1988"/>
                  </a:lnTo>
                  <a:lnTo>
                    <a:pt x="3160" y="1905"/>
                  </a:lnTo>
                  <a:lnTo>
                    <a:pt x="3390" y="1884"/>
                  </a:lnTo>
                  <a:lnTo>
                    <a:pt x="3432" y="1737"/>
                  </a:lnTo>
                  <a:lnTo>
                    <a:pt x="3536" y="1674"/>
                  </a:lnTo>
                  <a:lnTo>
                    <a:pt x="3578" y="1570"/>
                  </a:lnTo>
                  <a:lnTo>
                    <a:pt x="3662" y="1549"/>
                  </a:lnTo>
                  <a:lnTo>
                    <a:pt x="3662" y="1382"/>
                  </a:lnTo>
                  <a:lnTo>
                    <a:pt x="3578" y="1277"/>
                  </a:lnTo>
                  <a:lnTo>
                    <a:pt x="3494" y="1110"/>
                  </a:lnTo>
                  <a:lnTo>
                    <a:pt x="3473" y="1047"/>
                  </a:lnTo>
                  <a:lnTo>
                    <a:pt x="3390" y="921"/>
                  </a:lnTo>
                  <a:lnTo>
                    <a:pt x="3432" y="838"/>
                  </a:lnTo>
                  <a:lnTo>
                    <a:pt x="3369" y="733"/>
                  </a:lnTo>
                  <a:lnTo>
                    <a:pt x="3327" y="712"/>
                  </a:lnTo>
                  <a:lnTo>
                    <a:pt x="3348" y="649"/>
                  </a:lnTo>
                  <a:lnTo>
                    <a:pt x="3348" y="545"/>
                  </a:lnTo>
                  <a:lnTo>
                    <a:pt x="3055" y="503"/>
                  </a:lnTo>
                  <a:lnTo>
                    <a:pt x="2846" y="586"/>
                  </a:lnTo>
                  <a:lnTo>
                    <a:pt x="2762" y="461"/>
                  </a:lnTo>
                  <a:lnTo>
                    <a:pt x="2637" y="419"/>
                  </a:lnTo>
                  <a:lnTo>
                    <a:pt x="2595" y="273"/>
                  </a:lnTo>
                  <a:lnTo>
                    <a:pt x="2406" y="168"/>
                  </a:lnTo>
                  <a:lnTo>
                    <a:pt x="2344" y="168"/>
                  </a:lnTo>
                  <a:lnTo>
                    <a:pt x="2302" y="84"/>
                  </a:lnTo>
                  <a:lnTo>
                    <a:pt x="2218" y="1"/>
                  </a:lnTo>
                  <a:lnTo>
                    <a:pt x="2197" y="105"/>
                  </a:lnTo>
                  <a:lnTo>
                    <a:pt x="2113" y="126"/>
                  </a:lnTo>
                  <a:lnTo>
                    <a:pt x="1967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1" name="Google Shape;2654;p78"/>
            <p:cNvSpPr/>
            <p:nvPr/>
          </p:nvSpPr>
          <p:spPr>
            <a:xfrm>
              <a:off x="3871910" y="2726065"/>
              <a:ext cx="33901" cy="23803"/>
            </a:xfrm>
            <a:custGeom>
              <a:avLst/>
              <a:gdLst/>
              <a:ahLst/>
              <a:cxnLst/>
              <a:rect l="l" t="t" r="r" b="b"/>
              <a:pathLst>
                <a:path w="2847" h="2093" extrusionOk="0">
                  <a:moveTo>
                    <a:pt x="1214" y="1"/>
                  </a:moveTo>
                  <a:lnTo>
                    <a:pt x="1110" y="22"/>
                  </a:lnTo>
                  <a:lnTo>
                    <a:pt x="963" y="105"/>
                  </a:lnTo>
                  <a:lnTo>
                    <a:pt x="900" y="63"/>
                  </a:lnTo>
                  <a:lnTo>
                    <a:pt x="754" y="63"/>
                  </a:lnTo>
                  <a:lnTo>
                    <a:pt x="545" y="22"/>
                  </a:lnTo>
                  <a:lnTo>
                    <a:pt x="315" y="105"/>
                  </a:lnTo>
                  <a:lnTo>
                    <a:pt x="126" y="231"/>
                  </a:lnTo>
                  <a:lnTo>
                    <a:pt x="105" y="377"/>
                  </a:lnTo>
                  <a:lnTo>
                    <a:pt x="1" y="398"/>
                  </a:lnTo>
                  <a:lnTo>
                    <a:pt x="1" y="586"/>
                  </a:lnTo>
                  <a:lnTo>
                    <a:pt x="63" y="712"/>
                  </a:lnTo>
                  <a:lnTo>
                    <a:pt x="1" y="796"/>
                  </a:lnTo>
                  <a:lnTo>
                    <a:pt x="22" y="817"/>
                  </a:lnTo>
                  <a:lnTo>
                    <a:pt x="231" y="754"/>
                  </a:lnTo>
                  <a:lnTo>
                    <a:pt x="398" y="1005"/>
                  </a:lnTo>
                  <a:lnTo>
                    <a:pt x="524" y="1047"/>
                  </a:lnTo>
                  <a:lnTo>
                    <a:pt x="733" y="1005"/>
                  </a:lnTo>
                  <a:lnTo>
                    <a:pt x="817" y="1047"/>
                  </a:lnTo>
                  <a:lnTo>
                    <a:pt x="838" y="1151"/>
                  </a:lnTo>
                  <a:lnTo>
                    <a:pt x="921" y="1172"/>
                  </a:lnTo>
                  <a:lnTo>
                    <a:pt x="963" y="1235"/>
                  </a:lnTo>
                  <a:lnTo>
                    <a:pt x="921" y="1340"/>
                  </a:lnTo>
                  <a:lnTo>
                    <a:pt x="921" y="1549"/>
                  </a:lnTo>
                  <a:lnTo>
                    <a:pt x="1047" y="1528"/>
                  </a:lnTo>
                  <a:lnTo>
                    <a:pt x="1172" y="1633"/>
                  </a:lnTo>
                  <a:lnTo>
                    <a:pt x="1256" y="1633"/>
                  </a:lnTo>
                  <a:lnTo>
                    <a:pt x="1319" y="1863"/>
                  </a:lnTo>
                  <a:lnTo>
                    <a:pt x="1319" y="1988"/>
                  </a:lnTo>
                  <a:lnTo>
                    <a:pt x="1361" y="2093"/>
                  </a:lnTo>
                  <a:lnTo>
                    <a:pt x="1486" y="2009"/>
                  </a:lnTo>
                  <a:lnTo>
                    <a:pt x="1696" y="1947"/>
                  </a:lnTo>
                  <a:lnTo>
                    <a:pt x="1863" y="2009"/>
                  </a:lnTo>
                  <a:lnTo>
                    <a:pt x="2009" y="1947"/>
                  </a:lnTo>
                  <a:lnTo>
                    <a:pt x="2114" y="1947"/>
                  </a:lnTo>
                  <a:lnTo>
                    <a:pt x="2051" y="1779"/>
                  </a:lnTo>
                  <a:lnTo>
                    <a:pt x="2219" y="1758"/>
                  </a:lnTo>
                  <a:lnTo>
                    <a:pt x="2281" y="1633"/>
                  </a:lnTo>
                  <a:lnTo>
                    <a:pt x="2386" y="1570"/>
                  </a:lnTo>
                  <a:lnTo>
                    <a:pt x="2407" y="1654"/>
                  </a:lnTo>
                  <a:lnTo>
                    <a:pt x="2532" y="1654"/>
                  </a:lnTo>
                  <a:lnTo>
                    <a:pt x="2532" y="1528"/>
                  </a:lnTo>
                  <a:lnTo>
                    <a:pt x="2386" y="1444"/>
                  </a:lnTo>
                  <a:lnTo>
                    <a:pt x="2428" y="1277"/>
                  </a:lnTo>
                  <a:lnTo>
                    <a:pt x="2512" y="1256"/>
                  </a:lnTo>
                  <a:lnTo>
                    <a:pt x="2616" y="1068"/>
                  </a:lnTo>
                  <a:lnTo>
                    <a:pt x="2825" y="963"/>
                  </a:lnTo>
                  <a:lnTo>
                    <a:pt x="2825" y="858"/>
                  </a:lnTo>
                  <a:lnTo>
                    <a:pt x="2721" y="817"/>
                  </a:lnTo>
                  <a:lnTo>
                    <a:pt x="2846" y="628"/>
                  </a:lnTo>
                  <a:lnTo>
                    <a:pt x="2804" y="607"/>
                  </a:lnTo>
                  <a:lnTo>
                    <a:pt x="2637" y="586"/>
                  </a:lnTo>
                  <a:lnTo>
                    <a:pt x="2512" y="398"/>
                  </a:lnTo>
                  <a:lnTo>
                    <a:pt x="2386" y="398"/>
                  </a:lnTo>
                  <a:lnTo>
                    <a:pt x="2219" y="210"/>
                  </a:lnTo>
                  <a:lnTo>
                    <a:pt x="2051" y="189"/>
                  </a:lnTo>
                  <a:lnTo>
                    <a:pt x="1842" y="84"/>
                  </a:lnTo>
                  <a:lnTo>
                    <a:pt x="1654" y="210"/>
                  </a:lnTo>
                  <a:lnTo>
                    <a:pt x="1591" y="189"/>
                  </a:lnTo>
                  <a:lnTo>
                    <a:pt x="1423" y="189"/>
                  </a:lnTo>
                  <a:lnTo>
                    <a:pt x="1340" y="84"/>
                  </a:lnTo>
                  <a:lnTo>
                    <a:pt x="1235" y="84"/>
                  </a:lnTo>
                  <a:lnTo>
                    <a:pt x="1214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2" name="Google Shape;2655;p78"/>
            <p:cNvSpPr/>
            <p:nvPr/>
          </p:nvSpPr>
          <p:spPr>
            <a:xfrm>
              <a:off x="3888104" y="2727737"/>
              <a:ext cx="57573" cy="42601"/>
            </a:xfrm>
            <a:custGeom>
              <a:avLst/>
              <a:gdLst/>
              <a:ahLst/>
              <a:cxnLst/>
              <a:rect l="l" t="t" r="r" b="b"/>
              <a:pathLst>
                <a:path w="4835" h="3746" extrusionOk="0">
                  <a:moveTo>
                    <a:pt x="2470" y="0"/>
                  </a:moveTo>
                  <a:lnTo>
                    <a:pt x="2323" y="84"/>
                  </a:lnTo>
                  <a:lnTo>
                    <a:pt x="2219" y="42"/>
                  </a:lnTo>
                  <a:lnTo>
                    <a:pt x="2093" y="63"/>
                  </a:lnTo>
                  <a:lnTo>
                    <a:pt x="2051" y="167"/>
                  </a:lnTo>
                  <a:lnTo>
                    <a:pt x="1947" y="230"/>
                  </a:lnTo>
                  <a:lnTo>
                    <a:pt x="1905" y="377"/>
                  </a:lnTo>
                  <a:lnTo>
                    <a:pt x="1675" y="398"/>
                  </a:lnTo>
                  <a:lnTo>
                    <a:pt x="1486" y="481"/>
                  </a:lnTo>
                  <a:lnTo>
                    <a:pt x="1361" y="670"/>
                  </a:lnTo>
                  <a:lnTo>
                    <a:pt x="1465" y="711"/>
                  </a:lnTo>
                  <a:lnTo>
                    <a:pt x="1465" y="816"/>
                  </a:lnTo>
                  <a:lnTo>
                    <a:pt x="1256" y="921"/>
                  </a:lnTo>
                  <a:lnTo>
                    <a:pt x="1152" y="1109"/>
                  </a:lnTo>
                  <a:lnTo>
                    <a:pt x="1068" y="1130"/>
                  </a:lnTo>
                  <a:lnTo>
                    <a:pt x="1026" y="1297"/>
                  </a:lnTo>
                  <a:lnTo>
                    <a:pt x="1172" y="1381"/>
                  </a:lnTo>
                  <a:lnTo>
                    <a:pt x="1172" y="1507"/>
                  </a:lnTo>
                  <a:lnTo>
                    <a:pt x="1047" y="1507"/>
                  </a:lnTo>
                  <a:lnTo>
                    <a:pt x="1026" y="1423"/>
                  </a:lnTo>
                  <a:lnTo>
                    <a:pt x="921" y="1486"/>
                  </a:lnTo>
                  <a:lnTo>
                    <a:pt x="859" y="1611"/>
                  </a:lnTo>
                  <a:lnTo>
                    <a:pt x="691" y="1632"/>
                  </a:lnTo>
                  <a:lnTo>
                    <a:pt x="754" y="1800"/>
                  </a:lnTo>
                  <a:lnTo>
                    <a:pt x="649" y="1800"/>
                  </a:lnTo>
                  <a:lnTo>
                    <a:pt x="503" y="1862"/>
                  </a:lnTo>
                  <a:lnTo>
                    <a:pt x="336" y="1800"/>
                  </a:lnTo>
                  <a:lnTo>
                    <a:pt x="126" y="1862"/>
                  </a:lnTo>
                  <a:lnTo>
                    <a:pt x="1" y="1946"/>
                  </a:lnTo>
                  <a:lnTo>
                    <a:pt x="22" y="2009"/>
                  </a:lnTo>
                  <a:lnTo>
                    <a:pt x="126" y="2260"/>
                  </a:lnTo>
                  <a:lnTo>
                    <a:pt x="210" y="2385"/>
                  </a:lnTo>
                  <a:lnTo>
                    <a:pt x="231" y="2532"/>
                  </a:lnTo>
                  <a:lnTo>
                    <a:pt x="294" y="2574"/>
                  </a:lnTo>
                  <a:lnTo>
                    <a:pt x="294" y="2950"/>
                  </a:lnTo>
                  <a:lnTo>
                    <a:pt x="189" y="2992"/>
                  </a:lnTo>
                  <a:lnTo>
                    <a:pt x="105" y="3118"/>
                  </a:lnTo>
                  <a:lnTo>
                    <a:pt x="126" y="3306"/>
                  </a:lnTo>
                  <a:lnTo>
                    <a:pt x="273" y="3494"/>
                  </a:lnTo>
                  <a:lnTo>
                    <a:pt x="273" y="3536"/>
                  </a:lnTo>
                  <a:lnTo>
                    <a:pt x="336" y="3536"/>
                  </a:lnTo>
                  <a:lnTo>
                    <a:pt x="524" y="3620"/>
                  </a:lnTo>
                  <a:lnTo>
                    <a:pt x="628" y="3578"/>
                  </a:lnTo>
                  <a:lnTo>
                    <a:pt x="1047" y="3515"/>
                  </a:lnTo>
                  <a:lnTo>
                    <a:pt x="1235" y="3515"/>
                  </a:lnTo>
                  <a:lnTo>
                    <a:pt x="1340" y="3411"/>
                  </a:lnTo>
                  <a:lnTo>
                    <a:pt x="1424" y="3411"/>
                  </a:lnTo>
                  <a:lnTo>
                    <a:pt x="1549" y="3494"/>
                  </a:lnTo>
                  <a:lnTo>
                    <a:pt x="1884" y="3536"/>
                  </a:lnTo>
                  <a:lnTo>
                    <a:pt x="2009" y="3620"/>
                  </a:lnTo>
                  <a:lnTo>
                    <a:pt x="2051" y="3683"/>
                  </a:lnTo>
                  <a:lnTo>
                    <a:pt x="2260" y="3599"/>
                  </a:lnTo>
                  <a:lnTo>
                    <a:pt x="2365" y="3683"/>
                  </a:lnTo>
                  <a:lnTo>
                    <a:pt x="2428" y="3683"/>
                  </a:lnTo>
                  <a:lnTo>
                    <a:pt x="2470" y="3620"/>
                  </a:lnTo>
                  <a:lnTo>
                    <a:pt x="2637" y="3641"/>
                  </a:lnTo>
                  <a:lnTo>
                    <a:pt x="2721" y="3704"/>
                  </a:lnTo>
                  <a:lnTo>
                    <a:pt x="2909" y="3599"/>
                  </a:lnTo>
                  <a:lnTo>
                    <a:pt x="3056" y="3599"/>
                  </a:lnTo>
                  <a:lnTo>
                    <a:pt x="3097" y="3724"/>
                  </a:lnTo>
                  <a:lnTo>
                    <a:pt x="3202" y="3745"/>
                  </a:lnTo>
                  <a:lnTo>
                    <a:pt x="3307" y="3620"/>
                  </a:lnTo>
                  <a:lnTo>
                    <a:pt x="3411" y="3599"/>
                  </a:lnTo>
                  <a:lnTo>
                    <a:pt x="3516" y="3683"/>
                  </a:lnTo>
                  <a:lnTo>
                    <a:pt x="3662" y="3620"/>
                  </a:lnTo>
                  <a:lnTo>
                    <a:pt x="3767" y="3704"/>
                  </a:lnTo>
                  <a:lnTo>
                    <a:pt x="3893" y="3704"/>
                  </a:lnTo>
                  <a:lnTo>
                    <a:pt x="3893" y="3494"/>
                  </a:lnTo>
                  <a:lnTo>
                    <a:pt x="3997" y="3285"/>
                  </a:lnTo>
                  <a:lnTo>
                    <a:pt x="4165" y="3264"/>
                  </a:lnTo>
                  <a:lnTo>
                    <a:pt x="4395" y="3201"/>
                  </a:lnTo>
                  <a:lnTo>
                    <a:pt x="4416" y="3201"/>
                  </a:lnTo>
                  <a:lnTo>
                    <a:pt x="4416" y="3055"/>
                  </a:lnTo>
                  <a:lnTo>
                    <a:pt x="4290" y="2908"/>
                  </a:lnTo>
                  <a:lnTo>
                    <a:pt x="4311" y="2762"/>
                  </a:lnTo>
                  <a:lnTo>
                    <a:pt x="4185" y="2574"/>
                  </a:lnTo>
                  <a:lnTo>
                    <a:pt x="4185" y="2427"/>
                  </a:lnTo>
                  <a:lnTo>
                    <a:pt x="4248" y="2344"/>
                  </a:lnTo>
                  <a:lnTo>
                    <a:pt x="4374" y="2448"/>
                  </a:lnTo>
                  <a:lnTo>
                    <a:pt x="4667" y="2427"/>
                  </a:lnTo>
                  <a:lnTo>
                    <a:pt x="4771" y="2218"/>
                  </a:lnTo>
                  <a:lnTo>
                    <a:pt x="4834" y="2155"/>
                  </a:lnTo>
                  <a:lnTo>
                    <a:pt x="4688" y="2051"/>
                  </a:lnTo>
                  <a:lnTo>
                    <a:pt x="4688" y="1946"/>
                  </a:lnTo>
                  <a:lnTo>
                    <a:pt x="4457" y="1758"/>
                  </a:lnTo>
                  <a:lnTo>
                    <a:pt x="4269" y="1716"/>
                  </a:lnTo>
                  <a:lnTo>
                    <a:pt x="4206" y="1527"/>
                  </a:lnTo>
                  <a:lnTo>
                    <a:pt x="4102" y="1423"/>
                  </a:lnTo>
                  <a:lnTo>
                    <a:pt x="3955" y="1214"/>
                  </a:lnTo>
                  <a:lnTo>
                    <a:pt x="3872" y="1046"/>
                  </a:lnTo>
                  <a:lnTo>
                    <a:pt x="3746" y="921"/>
                  </a:lnTo>
                  <a:lnTo>
                    <a:pt x="3746" y="753"/>
                  </a:lnTo>
                  <a:lnTo>
                    <a:pt x="3662" y="649"/>
                  </a:lnTo>
                  <a:lnTo>
                    <a:pt x="3683" y="481"/>
                  </a:lnTo>
                  <a:lnTo>
                    <a:pt x="3662" y="356"/>
                  </a:lnTo>
                  <a:lnTo>
                    <a:pt x="3411" y="272"/>
                  </a:lnTo>
                  <a:lnTo>
                    <a:pt x="3328" y="272"/>
                  </a:lnTo>
                  <a:lnTo>
                    <a:pt x="3265" y="167"/>
                  </a:lnTo>
                  <a:lnTo>
                    <a:pt x="3097" y="230"/>
                  </a:lnTo>
                  <a:lnTo>
                    <a:pt x="2930" y="356"/>
                  </a:lnTo>
                  <a:lnTo>
                    <a:pt x="2825" y="147"/>
                  </a:lnTo>
                  <a:lnTo>
                    <a:pt x="2721" y="147"/>
                  </a:lnTo>
                  <a:lnTo>
                    <a:pt x="2574" y="188"/>
                  </a:lnTo>
                  <a:lnTo>
                    <a:pt x="2470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3" name="Google Shape;2656;p78"/>
            <p:cNvSpPr/>
            <p:nvPr/>
          </p:nvSpPr>
          <p:spPr>
            <a:xfrm>
              <a:off x="3848488" y="2796972"/>
              <a:ext cx="39628" cy="24519"/>
            </a:xfrm>
            <a:custGeom>
              <a:avLst/>
              <a:gdLst/>
              <a:ahLst/>
              <a:cxnLst/>
              <a:rect l="l" t="t" r="r" b="b"/>
              <a:pathLst>
                <a:path w="3328" h="2156" extrusionOk="0">
                  <a:moveTo>
                    <a:pt x="2993" y="1"/>
                  </a:moveTo>
                  <a:lnTo>
                    <a:pt x="2867" y="64"/>
                  </a:lnTo>
                  <a:lnTo>
                    <a:pt x="2679" y="43"/>
                  </a:lnTo>
                  <a:lnTo>
                    <a:pt x="2449" y="43"/>
                  </a:lnTo>
                  <a:lnTo>
                    <a:pt x="2302" y="22"/>
                  </a:lnTo>
                  <a:lnTo>
                    <a:pt x="2135" y="43"/>
                  </a:lnTo>
                  <a:lnTo>
                    <a:pt x="2030" y="210"/>
                  </a:lnTo>
                  <a:lnTo>
                    <a:pt x="1926" y="273"/>
                  </a:lnTo>
                  <a:lnTo>
                    <a:pt x="1926" y="377"/>
                  </a:lnTo>
                  <a:lnTo>
                    <a:pt x="1758" y="210"/>
                  </a:lnTo>
                  <a:lnTo>
                    <a:pt x="1549" y="357"/>
                  </a:lnTo>
                  <a:lnTo>
                    <a:pt x="1403" y="419"/>
                  </a:lnTo>
                  <a:lnTo>
                    <a:pt x="1403" y="545"/>
                  </a:lnTo>
                  <a:lnTo>
                    <a:pt x="1089" y="566"/>
                  </a:lnTo>
                  <a:lnTo>
                    <a:pt x="880" y="629"/>
                  </a:lnTo>
                  <a:lnTo>
                    <a:pt x="691" y="587"/>
                  </a:lnTo>
                  <a:lnTo>
                    <a:pt x="294" y="357"/>
                  </a:lnTo>
                  <a:lnTo>
                    <a:pt x="294" y="440"/>
                  </a:lnTo>
                  <a:lnTo>
                    <a:pt x="315" y="566"/>
                  </a:lnTo>
                  <a:lnTo>
                    <a:pt x="294" y="670"/>
                  </a:lnTo>
                  <a:lnTo>
                    <a:pt x="64" y="670"/>
                  </a:lnTo>
                  <a:lnTo>
                    <a:pt x="43" y="733"/>
                  </a:lnTo>
                  <a:lnTo>
                    <a:pt x="147" y="838"/>
                  </a:lnTo>
                  <a:lnTo>
                    <a:pt x="85" y="984"/>
                  </a:lnTo>
                  <a:lnTo>
                    <a:pt x="64" y="1089"/>
                  </a:lnTo>
                  <a:lnTo>
                    <a:pt x="147" y="1193"/>
                  </a:lnTo>
                  <a:lnTo>
                    <a:pt x="43" y="1298"/>
                  </a:lnTo>
                  <a:lnTo>
                    <a:pt x="1" y="1298"/>
                  </a:lnTo>
                  <a:lnTo>
                    <a:pt x="168" y="1486"/>
                  </a:lnTo>
                  <a:lnTo>
                    <a:pt x="189" y="1675"/>
                  </a:lnTo>
                  <a:lnTo>
                    <a:pt x="273" y="1696"/>
                  </a:lnTo>
                  <a:lnTo>
                    <a:pt x="524" y="1905"/>
                  </a:lnTo>
                  <a:lnTo>
                    <a:pt x="629" y="1947"/>
                  </a:lnTo>
                  <a:lnTo>
                    <a:pt x="733" y="2030"/>
                  </a:lnTo>
                  <a:lnTo>
                    <a:pt x="1026" y="2093"/>
                  </a:lnTo>
                  <a:lnTo>
                    <a:pt x="1235" y="2156"/>
                  </a:lnTo>
                  <a:lnTo>
                    <a:pt x="1340" y="2030"/>
                  </a:lnTo>
                  <a:lnTo>
                    <a:pt x="1403" y="2051"/>
                  </a:lnTo>
                  <a:lnTo>
                    <a:pt x="1466" y="1989"/>
                  </a:lnTo>
                  <a:lnTo>
                    <a:pt x="1612" y="1926"/>
                  </a:lnTo>
                  <a:lnTo>
                    <a:pt x="1717" y="1926"/>
                  </a:lnTo>
                  <a:lnTo>
                    <a:pt x="1738" y="1884"/>
                  </a:lnTo>
                  <a:lnTo>
                    <a:pt x="1863" y="1779"/>
                  </a:lnTo>
                  <a:lnTo>
                    <a:pt x="1968" y="1800"/>
                  </a:lnTo>
                  <a:lnTo>
                    <a:pt x="2072" y="1821"/>
                  </a:lnTo>
                  <a:lnTo>
                    <a:pt x="2156" y="1842"/>
                  </a:lnTo>
                  <a:lnTo>
                    <a:pt x="2282" y="1717"/>
                  </a:lnTo>
                  <a:lnTo>
                    <a:pt x="2386" y="1696"/>
                  </a:lnTo>
                  <a:lnTo>
                    <a:pt x="2449" y="1591"/>
                  </a:lnTo>
                  <a:lnTo>
                    <a:pt x="2595" y="1612"/>
                  </a:lnTo>
                  <a:lnTo>
                    <a:pt x="2700" y="1507"/>
                  </a:lnTo>
                  <a:lnTo>
                    <a:pt x="2679" y="1403"/>
                  </a:lnTo>
                  <a:lnTo>
                    <a:pt x="2888" y="1089"/>
                  </a:lnTo>
                  <a:lnTo>
                    <a:pt x="3014" y="754"/>
                  </a:lnTo>
                  <a:lnTo>
                    <a:pt x="3118" y="524"/>
                  </a:lnTo>
                  <a:lnTo>
                    <a:pt x="3286" y="482"/>
                  </a:lnTo>
                  <a:lnTo>
                    <a:pt x="3328" y="357"/>
                  </a:lnTo>
                  <a:lnTo>
                    <a:pt x="3307" y="336"/>
                  </a:lnTo>
                  <a:lnTo>
                    <a:pt x="3286" y="231"/>
                  </a:lnTo>
                  <a:lnTo>
                    <a:pt x="3118" y="126"/>
                  </a:lnTo>
                  <a:lnTo>
                    <a:pt x="2993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4" name="Google Shape;2657;p78"/>
            <p:cNvSpPr/>
            <p:nvPr/>
          </p:nvSpPr>
          <p:spPr>
            <a:xfrm>
              <a:off x="3851727" y="2789842"/>
              <a:ext cx="34151" cy="14284"/>
            </a:xfrm>
            <a:custGeom>
              <a:avLst/>
              <a:gdLst/>
              <a:ahLst/>
              <a:cxnLst/>
              <a:rect l="l" t="t" r="r" b="b"/>
              <a:pathLst>
                <a:path w="2868" h="1256" extrusionOk="0">
                  <a:moveTo>
                    <a:pt x="2240" y="0"/>
                  </a:moveTo>
                  <a:lnTo>
                    <a:pt x="2177" y="21"/>
                  </a:lnTo>
                  <a:lnTo>
                    <a:pt x="2093" y="105"/>
                  </a:lnTo>
                  <a:lnTo>
                    <a:pt x="2010" y="42"/>
                  </a:lnTo>
                  <a:lnTo>
                    <a:pt x="1884" y="42"/>
                  </a:lnTo>
                  <a:lnTo>
                    <a:pt x="1779" y="21"/>
                  </a:lnTo>
                  <a:lnTo>
                    <a:pt x="1696" y="42"/>
                  </a:lnTo>
                  <a:lnTo>
                    <a:pt x="1612" y="147"/>
                  </a:lnTo>
                  <a:lnTo>
                    <a:pt x="1507" y="168"/>
                  </a:lnTo>
                  <a:lnTo>
                    <a:pt x="1486" y="147"/>
                  </a:lnTo>
                  <a:lnTo>
                    <a:pt x="1235" y="126"/>
                  </a:lnTo>
                  <a:lnTo>
                    <a:pt x="1089" y="230"/>
                  </a:lnTo>
                  <a:lnTo>
                    <a:pt x="942" y="251"/>
                  </a:lnTo>
                  <a:lnTo>
                    <a:pt x="775" y="419"/>
                  </a:lnTo>
                  <a:lnTo>
                    <a:pt x="566" y="440"/>
                  </a:lnTo>
                  <a:lnTo>
                    <a:pt x="336" y="523"/>
                  </a:lnTo>
                  <a:lnTo>
                    <a:pt x="294" y="460"/>
                  </a:lnTo>
                  <a:lnTo>
                    <a:pt x="147" y="481"/>
                  </a:lnTo>
                  <a:lnTo>
                    <a:pt x="22" y="565"/>
                  </a:lnTo>
                  <a:lnTo>
                    <a:pt x="1" y="565"/>
                  </a:lnTo>
                  <a:lnTo>
                    <a:pt x="1" y="753"/>
                  </a:lnTo>
                  <a:lnTo>
                    <a:pt x="22" y="984"/>
                  </a:lnTo>
                  <a:lnTo>
                    <a:pt x="419" y="1214"/>
                  </a:lnTo>
                  <a:lnTo>
                    <a:pt x="608" y="1256"/>
                  </a:lnTo>
                  <a:lnTo>
                    <a:pt x="817" y="1193"/>
                  </a:lnTo>
                  <a:lnTo>
                    <a:pt x="1131" y="1172"/>
                  </a:lnTo>
                  <a:lnTo>
                    <a:pt x="1131" y="1046"/>
                  </a:lnTo>
                  <a:lnTo>
                    <a:pt x="1277" y="984"/>
                  </a:lnTo>
                  <a:lnTo>
                    <a:pt x="1486" y="837"/>
                  </a:lnTo>
                  <a:lnTo>
                    <a:pt x="1654" y="1004"/>
                  </a:lnTo>
                  <a:lnTo>
                    <a:pt x="1654" y="900"/>
                  </a:lnTo>
                  <a:lnTo>
                    <a:pt x="1758" y="837"/>
                  </a:lnTo>
                  <a:lnTo>
                    <a:pt x="1863" y="670"/>
                  </a:lnTo>
                  <a:lnTo>
                    <a:pt x="2030" y="649"/>
                  </a:lnTo>
                  <a:lnTo>
                    <a:pt x="2177" y="670"/>
                  </a:lnTo>
                  <a:lnTo>
                    <a:pt x="2407" y="670"/>
                  </a:lnTo>
                  <a:lnTo>
                    <a:pt x="2595" y="691"/>
                  </a:lnTo>
                  <a:lnTo>
                    <a:pt x="2742" y="628"/>
                  </a:lnTo>
                  <a:lnTo>
                    <a:pt x="2763" y="419"/>
                  </a:lnTo>
                  <a:lnTo>
                    <a:pt x="2867" y="147"/>
                  </a:lnTo>
                  <a:lnTo>
                    <a:pt x="2637" y="21"/>
                  </a:lnTo>
                  <a:lnTo>
                    <a:pt x="2407" y="21"/>
                  </a:lnTo>
                  <a:lnTo>
                    <a:pt x="2344" y="42"/>
                  </a:lnTo>
                  <a:lnTo>
                    <a:pt x="2240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5" name="Google Shape;2658;p78"/>
            <p:cNvSpPr/>
            <p:nvPr/>
          </p:nvSpPr>
          <p:spPr>
            <a:xfrm>
              <a:off x="3869672" y="2845760"/>
              <a:ext cx="12967" cy="23803"/>
            </a:xfrm>
            <a:custGeom>
              <a:avLst/>
              <a:gdLst/>
              <a:ahLst/>
              <a:cxnLst/>
              <a:rect l="l" t="t" r="r" b="b"/>
              <a:pathLst>
                <a:path w="1089" h="2093" extrusionOk="0">
                  <a:moveTo>
                    <a:pt x="419" y="0"/>
                  </a:moveTo>
                  <a:lnTo>
                    <a:pt x="314" y="126"/>
                  </a:lnTo>
                  <a:lnTo>
                    <a:pt x="272" y="21"/>
                  </a:lnTo>
                  <a:lnTo>
                    <a:pt x="210" y="21"/>
                  </a:lnTo>
                  <a:lnTo>
                    <a:pt x="84" y="147"/>
                  </a:lnTo>
                  <a:lnTo>
                    <a:pt x="0" y="314"/>
                  </a:lnTo>
                  <a:lnTo>
                    <a:pt x="0" y="544"/>
                  </a:lnTo>
                  <a:lnTo>
                    <a:pt x="189" y="628"/>
                  </a:lnTo>
                  <a:lnTo>
                    <a:pt x="168" y="691"/>
                  </a:lnTo>
                  <a:lnTo>
                    <a:pt x="105" y="733"/>
                  </a:lnTo>
                  <a:lnTo>
                    <a:pt x="63" y="984"/>
                  </a:lnTo>
                  <a:lnTo>
                    <a:pt x="105" y="1172"/>
                  </a:lnTo>
                  <a:lnTo>
                    <a:pt x="63" y="1277"/>
                  </a:lnTo>
                  <a:lnTo>
                    <a:pt x="63" y="1423"/>
                  </a:lnTo>
                  <a:lnTo>
                    <a:pt x="147" y="1528"/>
                  </a:lnTo>
                  <a:lnTo>
                    <a:pt x="84" y="1674"/>
                  </a:lnTo>
                  <a:lnTo>
                    <a:pt x="147" y="1716"/>
                  </a:lnTo>
                  <a:lnTo>
                    <a:pt x="377" y="1737"/>
                  </a:lnTo>
                  <a:lnTo>
                    <a:pt x="482" y="2009"/>
                  </a:lnTo>
                  <a:lnTo>
                    <a:pt x="565" y="2093"/>
                  </a:lnTo>
                  <a:lnTo>
                    <a:pt x="628" y="2030"/>
                  </a:lnTo>
                  <a:lnTo>
                    <a:pt x="712" y="1883"/>
                  </a:lnTo>
                  <a:lnTo>
                    <a:pt x="733" y="1737"/>
                  </a:lnTo>
                  <a:lnTo>
                    <a:pt x="942" y="1674"/>
                  </a:lnTo>
                  <a:lnTo>
                    <a:pt x="1047" y="1507"/>
                  </a:lnTo>
                  <a:lnTo>
                    <a:pt x="1088" y="1360"/>
                  </a:lnTo>
                  <a:lnTo>
                    <a:pt x="942" y="1256"/>
                  </a:lnTo>
                  <a:lnTo>
                    <a:pt x="900" y="1109"/>
                  </a:lnTo>
                  <a:lnTo>
                    <a:pt x="795" y="963"/>
                  </a:lnTo>
                  <a:lnTo>
                    <a:pt x="775" y="753"/>
                  </a:lnTo>
                  <a:lnTo>
                    <a:pt x="795" y="544"/>
                  </a:lnTo>
                  <a:lnTo>
                    <a:pt x="775" y="481"/>
                  </a:lnTo>
                  <a:lnTo>
                    <a:pt x="775" y="335"/>
                  </a:lnTo>
                  <a:lnTo>
                    <a:pt x="712" y="230"/>
                  </a:lnTo>
                  <a:lnTo>
                    <a:pt x="607" y="147"/>
                  </a:lnTo>
                  <a:lnTo>
                    <a:pt x="565" y="147"/>
                  </a:lnTo>
                  <a:lnTo>
                    <a:pt x="482" y="21"/>
                  </a:lnTo>
                  <a:lnTo>
                    <a:pt x="419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6" name="Google Shape;2659;p78"/>
            <p:cNvSpPr/>
            <p:nvPr/>
          </p:nvSpPr>
          <p:spPr>
            <a:xfrm>
              <a:off x="3863444" y="2836958"/>
              <a:ext cx="12467" cy="15000"/>
            </a:xfrm>
            <a:custGeom>
              <a:avLst/>
              <a:gdLst/>
              <a:ahLst/>
              <a:cxnLst/>
              <a:rect l="l" t="t" r="r" b="b"/>
              <a:pathLst>
                <a:path w="1047" h="1319" extrusionOk="0">
                  <a:moveTo>
                    <a:pt x="293" y="0"/>
                  </a:moveTo>
                  <a:lnTo>
                    <a:pt x="210" y="63"/>
                  </a:lnTo>
                  <a:lnTo>
                    <a:pt x="210" y="167"/>
                  </a:lnTo>
                  <a:lnTo>
                    <a:pt x="314" y="209"/>
                  </a:lnTo>
                  <a:lnTo>
                    <a:pt x="356" y="293"/>
                  </a:lnTo>
                  <a:lnTo>
                    <a:pt x="272" y="356"/>
                  </a:lnTo>
                  <a:lnTo>
                    <a:pt x="189" y="356"/>
                  </a:lnTo>
                  <a:lnTo>
                    <a:pt x="147" y="481"/>
                  </a:lnTo>
                  <a:lnTo>
                    <a:pt x="147" y="628"/>
                  </a:lnTo>
                  <a:lnTo>
                    <a:pt x="84" y="732"/>
                  </a:lnTo>
                  <a:lnTo>
                    <a:pt x="0" y="795"/>
                  </a:lnTo>
                  <a:lnTo>
                    <a:pt x="63" y="837"/>
                  </a:lnTo>
                  <a:lnTo>
                    <a:pt x="168" y="879"/>
                  </a:lnTo>
                  <a:lnTo>
                    <a:pt x="377" y="1151"/>
                  </a:lnTo>
                  <a:lnTo>
                    <a:pt x="398" y="1235"/>
                  </a:lnTo>
                  <a:lnTo>
                    <a:pt x="523" y="1318"/>
                  </a:lnTo>
                  <a:lnTo>
                    <a:pt x="523" y="1088"/>
                  </a:lnTo>
                  <a:lnTo>
                    <a:pt x="607" y="921"/>
                  </a:lnTo>
                  <a:lnTo>
                    <a:pt x="733" y="795"/>
                  </a:lnTo>
                  <a:lnTo>
                    <a:pt x="795" y="795"/>
                  </a:lnTo>
                  <a:lnTo>
                    <a:pt x="837" y="900"/>
                  </a:lnTo>
                  <a:lnTo>
                    <a:pt x="942" y="774"/>
                  </a:lnTo>
                  <a:lnTo>
                    <a:pt x="984" y="711"/>
                  </a:lnTo>
                  <a:lnTo>
                    <a:pt x="1046" y="628"/>
                  </a:lnTo>
                  <a:lnTo>
                    <a:pt x="1046" y="502"/>
                  </a:lnTo>
                  <a:lnTo>
                    <a:pt x="900" y="481"/>
                  </a:lnTo>
                  <a:lnTo>
                    <a:pt x="816" y="398"/>
                  </a:lnTo>
                  <a:lnTo>
                    <a:pt x="691" y="398"/>
                  </a:lnTo>
                  <a:lnTo>
                    <a:pt x="628" y="314"/>
                  </a:lnTo>
                  <a:lnTo>
                    <a:pt x="628" y="251"/>
                  </a:lnTo>
                  <a:lnTo>
                    <a:pt x="502" y="105"/>
                  </a:lnTo>
                  <a:lnTo>
                    <a:pt x="502" y="146"/>
                  </a:lnTo>
                  <a:lnTo>
                    <a:pt x="398" y="84"/>
                  </a:lnTo>
                  <a:lnTo>
                    <a:pt x="293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7" name="Google Shape;2660;p78"/>
            <p:cNvSpPr/>
            <p:nvPr/>
          </p:nvSpPr>
          <p:spPr>
            <a:xfrm>
              <a:off x="3844761" y="2824346"/>
              <a:ext cx="25923" cy="21665"/>
            </a:xfrm>
            <a:custGeom>
              <a:avLst/>
              <a:gdLst/>
              <a:ahLst/>
              <a:cxnLst/>
              <a:rect l="l" t="t" r="r" b="b"/>
              <a:pathLst>
                <a:path w="2177" h="1905" extrusionOk="0">
                  <a:moveTo>
                    <a:pt x="105" y="0"/>
                  </a:moveTo>
                  <a:lnTo>
                    <a:pt x="63" y="42"/>
                  </a:lnTo>
                  <a:lnTo>
                    <a:pt x="63" y="167"/>
                  </a:lnTo>
                  <a:lnTo>
                    <a:pt x="0" y="230"/>
                  </a:lnTo>
                  <a:lnTo>
                    <a:pt x="42" y="314"/>
                  </a:lnTo>
                  <a:lnTo>
                    <a:pt x="84" y="314"/>
                  </a:lnTo>
                  <a:lnTo>
                    <a:pt x="209" y="439"/>
                  </a:lnTo>
                  <a:lnTo>
                    <a:pt x="251" y="544"/>
                  </a:lnTo>
                  <a:lnTo>
                    <a:pt x="314" y="649"/>
                  </a:lnTo>
                  <a:lnTo>
                    <a:pt x="272" y="670"/>
                  </a:lnTo>
                  <a:lnTo>
                    <a:pt x="293" y="753"/>
                  </a:lnTo>
                  <a:lnTo>
                    <a:pt x="774" y="1151"/>
                  </a:lnTo>
                  <a:lnTo>
                    <a:pt x="1151" y="1611"/>
                  </a:lnTo>
                  <a:lnTo>
                    <a:pt x="1109" y="1695"/>
                  </a:lnTo>
                  <a:lnTo>
                    <a:pt x="1193" y="1716"/>
                  </a:lnTo>
                  <a:lnTo>
                    <a:pt x="1402" y="1737"/>
                  </a:lnTo>
                  <a:lnTo>
                    <a:pt x="1465" y="1716"/>
                  </a:lnTo>
                  <a:lnTo>
                    <a:pt x="1569" y="1904"/>
                  </a:lnTo>
                  <a:lnTo>
                    <a:pt x="1653" y="1841"/>
                  </a:lnTo>
                  <a:lnTo>
                    <a:pt x="1716" y="1737"/>
                  </a:lnTo>
                  <a:lnTo>
                    <a:pt x="1716" y="1590"/>
                  </a:lnTo>
                  <a:lnTo>
                    <a:pt x="1758" y="1465"/>
                  </a:lnTo>
                  <a:lnTo>
                    <a:pt x="1841" y="1465"/>
                  </a:lnTo>
                  <a:lnTo>
                    <a:pt x="1925" y="1402"/>
                  </a:lnTo>
                  <a:lnTo>
                    <a:pt x="1883" y="1318"/>
                  </a:lnTo>
                  <a:lnTo>
                    <a:pt x="1779" y="1276"/>
                  </a:lnTo>
                  <a:lnTo>
                    <a:pt x="1779" y="1172"/>
                  </a:lnTo>
                  <a:lnTo>
                    <a:pt x="1862" y="1109"/>
                  </a:lnTo>
                  <a:lnTo>
                    <a:pt x="1967" y="1193"/>
                  </a:lnTo>
                  <a:lnTo>
                    <a:pt x="2071" y="1255"/>
                  </a:lnTo>
                  <a:lnTo>
                    <a:pt x="2134" y="1193"/>
                  </a:lnTo>
                  <a:lnTo>
                    <a:pt x="1988" y="1046"/>
                  </a:lnTo>
                  <a:lnTo>
                    <a:pt x="1988" y="900"/>
                  </a:lnTo>
                  <a:lnTo>
                    <a:pt x="2051" y="879"/>
                  </a:lnTo>
                  <a:lnTo>
                    <a:pt x="2155" y="942"/>
                  </a:lnTo>
                  <a:lnTo>
                    <a:pt x="2176" y="858"/>
                  </a:lnTo>
                  <a:lnTo>
                    <a:pt x="2134" y="795"/>
                  </a:lnTo>
                  <a:lnTo>
                    <a:pt x="2030" y="774"/>
                  </a:lnTo>
                  <a:lnTo>
                    <a:pt x="1862" y="649"/>
                  </a:lnTo>
                  <a:lnTo>
                    <a:pt x="1862" y="565"/>
                  </a:lnTo>
                  <a:lnTo>
                    <a:pt x="1967" y="419"/>
                  </a:lnTo>
                  <a:lnTo>
                    <a:pt x="1988" y="251"/>
                  </a:lnTo>
                  <a:lnTo>
                    <a:pt x="1925" y="251"/>
                  </a:lnTo>
                  <a:lnTo>
                    <a:pt x="1862" y="272"/>
                  </a:lnTo>
                  <a:lnTo>
                    <a:pt x="1820" y="230"/>
                  </a:lnTo>
                  <a:lnTo>
                    <a:pt x="1653" y="230"/>
                  </a:lnTo>
                  <a:lnTo>
                    <a:pt x="1548" y="126"/>
                  </a:lnTo>
                  <a:lnTo>
                    <a:pt x="1465" y="147"/>
                  </a:lnTo>
                  <a:lnTo>
                    <a:pt x="1339" y="105"/>
                  </a:lnTo>
                  <a:lnTo>
                    <a:pt x="1214" y="126"/>
                  </a:lnTo>
                  <a:lnTo>
                    <a:pt x="1193" y="63"/>
                  </a:lnTo>
                  <a:lnTo>
                    <a:pt x="1088" y="126"/>
                  </a:lnTo>
                  <a:lnTo>
                    <a:pt x="942" y="63"/>
                  </a:lnTo>
                  <a:lnTo>
                    <a:pt x="900" y="126"/>
                  </a:lnTo>
                  <a:lnTo>
                    <a:pt x="837" y="21"/>
                  </a:lnTo>
                  <a:lnTo>
                    <a:pt x="732" y="0"/>
                  </a:lnTo>
                  <a:lnTo>
                    <a:pt x="690" y="42"/>
                  </a:lnTo>
                  <a:lnTo>
                    <a:pt x="607" y="0"/>
                  </a:lnTo>
                  <a:lnTo>
                    <a:pt x="565" y="63"/>
                  </a:lnTo>
                  <a:lnTo>
                    <a:pt x="481" y="42"/>
                  </a:lnTo>
                  <a:lnTo>
                    <a:pt x="377" y="63"/>
                  </a:lnTo>
                  <a:lnTo>
                    <a:pt x="377" y="147"/>
                  </a:lnTo>
                  <a:lnTo>
                    <a:pt x="293" y="167"/>
                  </a:lnTo>
                  <a:lnTo>
                    <a:pt x="251" y="105"/>
                  </a:lnTo>
                  <a:lnTo>
                    <a:pt x="105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8" name="Google Shape;2661;p78"/>
            <p:cNvSpPr/>
            <p:nvPr/>
          </p:nvSpPr>
          <p:spPr>
            <a:xfrm>
              <a:off x="3830555" y="2811734"/>
              <a:ext cx="20195" cy="12146"/>
            </a:xfrm>
            <a:custGeom>
              <a:avLst/>
              <a:gdLst/>
              <a:ahLst/>
              <a:cxnLst/>
              <a:rect l="l" t="t" r="r" b="b"/>
              <a:pathLst>
                <a:path w="1696" h="1068" extrusionOk="0">
                  <a:moveTo>
                    <a:pt x="1507" y="0"/>
                  </a:moveTo>
                  <a:lnTo>
                    <a:pt x="1381" y="63"/>
                  </a:lnTo>
                  <a:lnTo>
                    <a:pt x="1130" y="209"/>
                  </a:lnTo>
                  <a:lnTo>
                    <a:pt x="1067" y="188"/>
                  </a:lnTo>
                  <a:lnTo>
                    <a:pt x="984" y="209"/>
                  </a:lnTo>
                  <a:lnTo>
                    <a:pt x="858" y="272"/>
                  </a:lnTo>
                  <a:lnTo>
                    <a:pt x="733" y="272"/>
                  </a:lnTo>
                  <a:lnTo>
                    <a:pt x="607" y="314"/>
                  </a:lnTo>
                  <a:lnTo>
                    <a:pt x="523" y="230"/>
                  </a:lnTo>
                  <a:lnTo>
                    <a:pt x="251" y="230"/>
                  </a:lnTo>
                  <a:lnTo>
                    <a:pt x="147" y="209"/>
                  </a:lnTo>
                  <a:lnTo>
                    <a:pt x="21" y="419"/>
                  </a:lnTo>
                  <a:lnTo>
                    <a:pt x="84" y="502"/>
                  </a:lnTo>
                  <a:lnTo>
                    <a:pt x="0" y="628"/>
                  </a:lnTo>
                  <a:lnTo>
                    <a:pt x="21" y="816"/>
                  </a:lnTo>
                  <a:lnTo>
                    <a:pt x="42" y="816"/>
                  </a:lnTo>
                  <a:lnTo>
                    <a:pt x="147" y="858"/>
                  </a:lnTo>
                  <a:lnTo>
                    <a:pt x="147" y="942"/>
                  </a:lnTo>
                  <a:lnTo>
                    <a:pt x="42" y="963"/>
                  </a:lnTo>
                  <a:lnTo>
                    <a:pt x="42" y="1067"/>
                  </a:lnTo>
                  <a:lnTo>
                    <a:pt x="251" y="1067"/>
                  </a:lnTo>
                  <a:lnTo>
                    <a:pt x="398" y="963"/>
                  </a:lnTo>
                  <a:lnTo>
                    <a:pt x="523" y="921"/>
                  </a:lnTo>
                  <a:lnTo>
                    <a:pt x="733" y="1025"/>
                  </a:lnTo>
                  <a:lnTo>
                    <a:pt x="858" y="1025"/>
                  </a:lnTo>
                  <a:lnTo>
                    <a:pt x="879" y="816"/>
                  </a:lnTo>
                  <a:lnTo>
                    <a:pt x="1067" y="732"/>
                  </a:lnTo>
                  <a:lnTo>
                    <a:pt x="1088" y="586"/>
                  </a:lnTo>
                  <a:lnTo>
                    <a:pt x="1444" y="398"/>
                  </a:lnTo>
                  <a:lnTo>
                    <a:pt x="1695" y="398"/>
                  </a:lnTo>
                  <a:lnTo>
                    <a:pt x="1674" y="188"/>
                  </a:lnTo>
                  <a:lnTo>
                    <a:pt x="1507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9" name="Google Shape;2662;p78"/>
            <p:cNvSpPr/>
            <p:nvPr/>
          </p:nvSpPr>
          <p:spPr>
            <a:xfrm>
              <a:off x="3804645" y="2793401"/>
              <a:ext cx="47594" cy="21903"/>
            </a:xfrm>
            <a:custGeom>
              <a:avLst/>
              <a:gdLst/>
              <a:ahLst/>
              <a:cxnLst/>
              <a:rect l="l" t="t" r="r" b="b"/>
              <a:pathLst>
                <a:path w="3997" h="1926" extrusionOk="0">
                  <a:moveTo>
                    <a:pt x="2846" y="1"/>
                  </a:moveTo>
                  <a:lnTo>
                    <a:pt x="2804" y="106"/>
                  </a:lnTo>
                  <a:lnTo>
                    <a:pt x="2741" y="147"/>
                  </a:lnTo>
                  <a:lnTo>
                    <a:pt x="2720" y="252"/>
                  </a:lnTo>
                  <a:lnTo>
                    <a:pt x="2574" y="252"/>
                  </a:lnTo>
                  <a:lnTo>
                    <a:pt x="2511" y="315"/>
                  </a:lnTo>
                  <a:lnTo>
                    <a:pt x="2218" y="147"/>
                  </a:lnTo>
                  <a:lnTo>
                    <a:pt x="2155" y="147"/>
                  </a:lnTo>
                  <a:lnTo>
                    <a:pt x="2114" y="252"/>
                  </a:lnTo>
                  <a:lnTo>
                    <a:pt x="2114" y="357"/>
                  </a:lnTo>
                  <a:lnTo>
                    <a:pt x="2051" y="357"/>
                  </a:lnTo>
                  <a:lnTo>
                    <a:pt x="1967" y="461"/>
                  </a:lnTo>
                  <a:lnTo>
                    <a:pt x="1842" y="545"/>
                  </a:lnTo>
                  <a:lnTo>
                    <a:pt x="1674" y="733"/>
                  </a:lnTo>
                  <a:lnTo>
                    <a:pt x="1674" y="796"/>
                  </a:lnTo>
                  <a:lnTo>
                    <a:pt x="1842" y="880"/>
                  </a:lnTo>
                  <a:lnTo>
                    <a:pt x="1863" y="984"/>
                  </a:lnTo>
                  <a:lnTo>
                    <a:pt x="1779" y="1047"/>
                  </a:lnTo>
                  <a:lnTo>
                    <a:pt x="1653" y="963"/>
                  </a:lnTo>
                  <a:lnTo>
                    <a:pt x="1528" y="984"/>
                  </a:lnTo>
                  <a:lnTo>
                    <a:pt x="1381" y="963"/>
                  </a:lnTo>
                  <a:lnTo>
                    <a:pt x="1319" y="963"/>
                  </a:lnTo>
                  <a:lnTo>
                    <a:pt x="1130" y="1089"/>
                  </a:lnTo>
                  <a:lnTo>
                    <a:pt x="1026" y="1110"/>
                  </a:lnTo>
                  <a:lnTo>
                    <a:pt x="942" y="1089"/>
                  </a:lnTo>
                  <a:lnTo>
                    <a:pt x="837" y="1110"/>
                  </a:lnTo>
                  <a:lnTo>
                    <a:pt x="754" y="1047"/>
                  </a:lnTo>
                  <a:lnTo>
                    <a:pt x="440" y="1047"/>
                  </a:lnTo>
                  <a:lnTo>
                    <a:pt x="440" y="1110"/>
                  </a:lnTo>
                  <a:lnTo>
                    <a:pt x="419" y="1173"/>
                  </a:lnTo>
                  <a:lnTo>
                    <a:pt x="272" y="1152"/>
                  </a:lnTo>
                  <a:lnTo>
                    <a:pt x="189" y="1047"/>
                  </a:lnTo>
                  <a:lnTo>
                    <a:pt x="84" y="1089"/>
                  </a:lnTo>
                  <a:lnTo>
                    <a:pt x="21" y="1110"/>
                  </a:lnTo>
                  <a:lnTo>
                    <a:pt x="0" y="1110"/>
                  </a:lnTo>
                  <a:lnTo>
                    <a:pt x="63" y="1173"/>
                  </a:lnTo>
                  <a:lnTo>
                    <a:pt x="63" y="1256"/>
                  </a:lnTo>
                  <a:lnTo>
                    <a:pt x="105" y="1298"/>
                  </a:lnTo>
                  <a:lnTo>
                    <a:pt x="105" y="1403"/>
                  </a:lnTo>
                  <a:lnTo>
                    <a:pt x="210" y="1403"/>
                  </a:lnTo>
                  <a:lnTo>
                    <a:pt x="293" y="1382"/>
                  </a:lnTo>
                  <a:lnTo>
                    <a:pt x="398" y="1507"/>
                  </a:lnTo>
                  <a:lnTo>
                    <a:pt x="502" y="1403"/>
                  </a:lnTo>
                  <a:lnTo>
                    <a:pt x="586" y="1403"/>
                  </a:lnTo>
                  <a:lnTo>
                    <a:pt x="628" y="1507"/>
                  </a:lnTo>
                  <a:lnTo>
                    <a:pt x="837" y="1591"/>
                  </a:lnTo>
                  <a:lnTo>
                    <a:pt x="1130" y="1403"/>
                  </a:lnTo>
                  <a:lnTo>
                    <a:pt x="1256" y="1424"/>
                  </a:lnTo>
                  <a:lnTo>
                    <a:pt x="1444" y="1424"/>
                  </a:lnTo>
                  <a:lnTo>
                    <a:pt x="1444" y="1528"/>
                  </a:lnTo>
                  <a:lnTo>
                    <a:pt x="1737" y="1717"/>
                  </a:lnTo>
                  <a:lnTo>
                    <a:pt x="2072" y="1779"/>
                  </a:lnTo>
                  <a:lnTo>
                    <a:pt x="2260" y="1738"/>
                  </a:lnTo>
                  <a:lnTo>
                    <a:pt x="2323" y="1821"/>
                  </a:lnTo>
                  <a:lnTo>
                    <a:pt x="2427" y="1842"/>
                  </a:lnTo>
                  <a:lnTo>
                    <a:pt x="2699" y="1842"/>
                  </a:lnTo>
                  <a:lnTo>
                    <a:pt x="2783" y="1926"/>
                  </a:lnTo>
                  <a:lnTo>
                    <a:pt x="2909" y="1884"/>
                  </a:lnTo>
                  <a:lnTo>
                    <a:pt x="3034" y="1884"/>
                  </a:lnTo>
                  <a:lnTo>
                    <a:pt x="3160" y="1821"/>
                  </a:lnTo>
                  <a:lnTo>
                    <a:pt x="3243" y="1800"/>
                  </a:lnTo>
                  <a:lnTo>
                    <a:pt x="3306" y="1821"/>
                  </a:lnTo>
                  <a:lnTo>
                    <a:pt x="3557" y="1675"/>
                  </a:lnTo>
                  <a:lnTo>
                    <a:pt x="3683" y="1612"/>
                  </a:lnTo>
                  <a:lnTo>
                    <a:pt x="3725" y="1612"/>
                  </a:lnTo>
                  <a:lnTo>
                    <a:pt x="3829" y="1507"/>
                  </a:lnTo>
                  <a:lnTo>
                    <a:pt x="3746" y="1403"/>
                  </a:lnTo>
                  <a:lnTo>
                    <a:pt x="3767" y="1298"/>
                  </a:lnTo>
                  <a:lnTo>
                    <a:pt x="3829" y="1152"/>
                  </a:lnTo>
                  <a:lnTo>
                    <a:pt x="3725" y="1047"/>
                  </a:lnTo>
                  <a:lnTo>
                    <a:pt x="3746" y="984"/>
                  </a:lnTo>
                  <a:lnTo>
                    <a:pt x="3976" y="984"/>
                  </a:lnTo>
                  <a:lnTo>
                    <a:pt x="3997" y="880"/>
                  </a:lnTo>
                  <a:lnTo>
                    <a:pt x="3976" y="754"/>
                  </a:lnTo>
                  <a:lnTo>
                    <a:pt x="3976" y="671"/>
                  </a:lnTo>
                  <a:lnTo>
                    <a:pt x="3955" y="440"/>
                  </a:lnTo>
                  <a:lnTo>
                    <a:pt x="3955" y="252"/>
                  </a:lnTo>
                  <a:lnTo>
                    <a:pt x="3725" y="210"/>
                  </a:lnTo>
                  <a:lnTo>
                    <a:pt x="3641" y="127"/>
                  </a:lnTo>
                  <a:lnTo>
                    <a:pt x="3474" y="147"/>
                  </a:lnTo>
                  <a:lnTo>
                    <a:pt x="3327" y="147"/>
                  </a:lnTo>
                  <a:lnTo>
                    <a:pt x="3160" y="43"/>
                  </a:lnTo>
                  <a:lnTo>
                    <a:pt x="2951" y="43"/>
                  </a:lnTo>
                  <a:lnTo>
                    <a:pt x="2846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0" name="Google Shape;2663;p78"/>
            <p:cNvSpPr/>
            <p:nvPr/>
          </p:nvSpPr>
          <p:spPr>
            <a:xfrm>
              <a:off x="3831556" y="2741054"/>
              <a:ext cx="63038" cy="50699"/>
            </a:xfrm>
            <a:custGeom>
              <a:avLst/>
              <a:gdLst/>
              <a:ahLst/>
              <a:cxnLst/>
              <a:rect l="l" t="t" r="r" b="b"/>
              <a:pathLst>
                <a:path w="5294" h="4458" extrusionOk="0">
                  <a:moveTo>
                    <a:pt x="1883" y="1"/>
                  </a:moveTo>
                  <a:lnTo>
                    <a:pt x="1632" y="105"/>
                  </a:lnTo>
                  <a:lnTo>
                    <a:pt x="1486" y="105"/>
                  </a:lnTo>
                  <a:lnTo>
                    <a:pt x="1318" y="147"/>
                  </a:lnTo>
                  <a:lnTo>
                    <a:pt x="1214" y="315"/>
                  </a:lnTo>
                  <a:lnTo>
                    <a:pt x="1046" y="315"/>
                  </a:lnTo>
                  <a:lnTo>
                    <a:pt x="942" y="398"/>
                  </a:lnTo>
                  <a:lnTo>
                    <a:pt x="942" y="524"/>
                  </a:lnTo>
                  <a:lnTo>
                    <a:pt x="753" y="524"/>
                  </a:lnTo>
                  <a:lnTo>
                    <a:pt x="481" y="670"/>
                  </a:lnTo>
                  <a:lnTo>
                    <a:pt x="314" y="670"/>
                  </a:lnTo>
                  <a:lnTo>
                    <a:pt x="251" y="796"/>
                  </a:lnTo>
                  <a:lnTo>
                    <a:pt x="209" y="963"/>
                  </a:lnTo>
                  <a:lnTo>
                    <a:pt x="147" y="984"/>
                  </a:lnTo>
                  <a:lnTo>
                    <a:pt x="167" y="1047"/>
                  </a:lnTo>
                  <a:lnTo>
                    <a:pt x="126" y="1047"/>
                  </a:lnTo>
                  <a:lnTo>
                    <a:pt x="167" y="1298"/>
                  </a:lnTo>
                  <a:lnTo>
                    <a:pt x="147" y="1486"/>
                  </a:lnTo>
                  <a:lnTo>
                    <a:pt x="0" y="1570"/>
                  </a:lnTo>
                  <a:lnTo>
                    <a:pt x="0" y="1633"/>
                  </a:lnTo>
                  <a:lnTo>
                    <a:pt x="167" y="1842"/>
                  </a:lnTo>
                  <a:lnTo>
                    <a:pt x="147" y="1947"/>
                  </a:lnTo>
                  <a:lnTo>
                    <a:pt x="230" y="2051"/>
                  </a:lnTo>
                  <a:lnTo>
                    <a:pt x="230" y="2135"/>
                  </a:lnTo>
                  <a:lnTo>
                    <a:pt x="272" y="2261"/>
                  </a:lnTo>
                  <a:lnTo>
                    <a:pt x="230" y="2365"/>
                  </a:lnTo>
                  <a:lnTo>
                    <a:pt x="335" y="2616"/>
                  </a:lnTo>
                  <a:lnTo>
                    <a:pt x="419" y="2658"/>
                  </a:lnTo>
                  <a:lnTo>
                    <a:pt x="481" y="2742"/>
                  </a:lnTo>
                  <a:lnTo>
                    <a:pt x="481" y="3056"/>
                  </a:lnTo>
                  <a:lnTo>
                    <a:pt x="460" y="3097"/>
                  </a:lnTo>
                  <a:lnTo>
                    <a:pt x="523" y="3181"/>
                  </a:lnTo>
                  <a:lnTo>
                    <a:pt x="565" y="3139"/>
                  </a:lnTo>
                  <a:lnTo>
                    <a:pt x="649" y="3160"/>
                  </a:lnTo>
                  <a:lnTo>
                    <a:pt x="732" y="3097"/>
                  </a:lnTo>
                  <a:lnTo>
                    <a:pt x="963" y="3160"/>
                  </a:lnTo>
                  <a:lnTo>
                    <a:pt x="942" y="3202"/>
                  </a:lnTo>
                  <a:lnTo>
                    <a:pt x="1046" y="3307"/>
                  </a:lnTo>
                  <a:lnTo>
                    <a:pt x="1151" y="3307"/>
                  </a:lnTo>
                  <a:lnTo>
                    <a:pt x="1214" y="3390"/>
                  </a:lnTo>
                  <a:lnTo>
                    <a:pt x="1172" y="3495"/>
                  </a:lnTo>
                  <a:lnTo>
                    <a:pt x="1193" y="3579"/>
                  </a:lnTo>
                  <a:lnTo>
                    <a:pt x="1255" y="3600"/>
                  </a:lnTo>
                  <a:lnTo>
                    <a:pt x="1255" y="3704"/>
                  </a:lnTo>
                  <a:lnTo>
                    <a:pt x="1318" y="3725"/>
                  </a:lnTo>
                  <a:lnTo>
                    <a:pt x="1381" y="3683"/>
                  </a:lnTo>
                  <a:lnTo>
                    <a:pt x="1465" y="3683"/>
                  </a:lnTo>
                  <a:lnTo>
                    <a:pt x="1318" y="3516"/>
                  </a:lnTo>
                  <a:lnTo>
                    <a:pt x="1381" y="3474"/>
                  </a:lnTo>
                  <a:lnTo>
                    <a:pt x="1632" y="3621"/>
                  </a:lnTo>
                  <a:lnTo>
                    <a:pt x="1820" y="3600"/>
                  </a:lnTo>
                  <a:lnTo>
                    <a:pt x="1779" y="3704"/>
                  </a:lnTo>
                  <a:lnTo>
                    <a:pt x="1904" y="3809"/>
                  </a:lnTo>
                  <a:lnTo>
                    <a:pt x="2134" y="3767"/>
                  </a:lnTo>
                  <a:lnTo>
                    <a:pt x="2302" y="3809"/>
                  </a:lnTo>
                  <a:lnTo>
                    <a:pt x="2636" y="4081"/>
                  </a:lnTo>
                  <a:lnTo>
                    <a:pt x="2762" y="4248"/>
                  </a:lnTo>
                  <a:lnTo>
                    <a:pt x="2846" y="4248"/>
                  </a:lnTo>
                  <a:lnTo>
                    <a:pt x="2888" y="4206"/>
                  </a:lnTo>
                  <a:lnTo>
                    <a:pt x="3055" y="4206"/>
                  </a:lnTo>
                  <a:lnTo>
                    <a:pt x="3139" y="4290"/>
                  </a:lnTo>
                  <a:lnTo>
                    <a:pt x="3180" y="4437"/>
                  </a:lnTo>
                  <a:lnTo>
                    <a:pt x="3201" y="4458"/>
                  </a:lnTo>
                  <a:lnTo>
                    <a:pt x="3306" y="4437"/>
                  </a:lnTo>
                  <a:lnTo>
                    <a:pt x="3390" y="4332"/>
                  </a:lnTo>
                  <a:lnTo>
                    <a:pt x="3473" y="4311"/>
                  </a:lnTo>
                  <a:lnTo>
                    <a:pt x="3578" y="4332"/>
                  </a:lnTo>
                  <a:lnTo>
                    <a:pt x="3704" y="4332"/>
                  </a:lnTo>
                  <a:lnTo>
                    <a:pt x="3787" y="4395"/>
                  </a:lnTo>
                  <a:lnTo>
                    <a:pt x="3871" y="4311"/>
                  </a:lnTo>
                  <a:lnTo>
                    <a:pt x="3934" y="4290"/>
                  </a:lnTo>
                  <a:lnTo>
                    <a:pt x="4038" y="4332"/>
                  </a:lnTo>
                  <a:lnTo>
                    <a:pt x="4101" y="4311"/>
                  </a:lnTo>
                  <a:lnTo>
                    <a:pt x="4331" y="4311"/>
                  </a:lnTo>
                  <a:lnTo>
                    <a:pt x="4561" y="4437"/>
                  </a:lnTo>
                  <a:lnTo>
                    <a:pt x="4708" y="4458"/>
                  </a:lnTo>
                  <a:lnTo>
                    <a:pt x="4708" y="4290"/>
                  </a:lnTo>
                  <a:lnTo>
                    <a:pt x="4666" y="4123"/>
                  </a:lnTo>
                  <a:lnTo>
                    <a:pt x="5043" y="3725"/>
                  </a:lnTo>
                  <a:lnTo>
                    <a:pt x="5064" y="3558"/>
                  </a:lnTo>
                  <a:lnTo>
                    <a:pt x="5168" y="3474"/>
                  </a:lnTo>
                  <a:lnTo>
                    <a:pt x="5252" y="3474"/>
                  </a:lnTo>
                  <a:lnTo>
                    <a:pt x="5294" y="3286"/>
                  </a:lnTo>
                  <a:lnTo>
                    <a:pt x="5252" y="3202"/>
                  </a:lnTo>
                  <a:lnTo>
                    <a:pt x="5231" y="3139"/>
                  </a:lnTo>
                  <a:lnTo>
                    <a:pt x="5273" y="3056"/>
                  </a:lnTo>
                  <a:lnTo>
                    <a:pt x="5147" y="2972"/>
                  </a:lnTo>
                  <a:lnTo>
                    <a:pt x="5064" y="2825"/>
                  </a:lnTo>
                  <a:lnTo>
                    <a:pt x="5022" y="2742"/>
                  </a:lnTo>
                  <a:lnTo>
                    <a:pt x="4980" y="2470"/>
                  </a:lnTo>
                  <a:lnTo>
                    <a:pt x="5022" y="2365"/>
                  </a:lnTo>
                  <a:lnTo>
                    <a:pt x="5022" y="2323"/>
                  </a:lnTo>
                  <a:lnTo>
                    <a:pt x="4875" y="2135"/>
                  </a:lnTo>
                  <a:lnTo>
                    <a:pt x="4854" y="1947"/>
                  </a:lnTo>
                  <a:lnTo>
                    <a:pt x="4938" y="1821"/>
                  </a:lnTo>
                  <a:lnTo>
                    <a:pt x="5043" y="1779"/>
                  </a:lnTo>
                  <a:lnTo>
                    <a:pt x="5043" y="1403"/>
                  </a:lnTo>
                  <a:lnTo>
                    <a:pt x="4980" y="1361"/>
                  </a:lnTo>
                  <a:lnTo>
                    <a:pt x="4959" y="1214"/>
                  </a:lnTo>
                  <a:lnTo>
                    <a:pt x="4875" y="1089"/>
                  </a:lnTo>
                  <a:lnTo>
                    <a:pt x="4771" y="838"/>
                  </a:lnTo>
                  <a:lnTo>
                    <a:pt x="4750" y="775"/>
                  </a:lnTo>
                  <a:lnTo>
                    <a:pt x="4708" y="670"/>
                  </a:lnTo>
                  <a:lnTo>
                    <a:pt x="4708" y="545"/>
                  </a:lnTo>
                  <a:lnTo>
                    <a:pt x="4645" y="315"/>
                  </a:lnTo>
                  <a:lnTo>
                    <a:pt x="4561" y="315"/>
                  </a:lnTo>
                  <a:lnTo>
                    <a:pt x="4436" y="210"/>
                  </a:lnTo>
                  <a:lnTo>
                    <a:pt x="4310" y="231"/>
                  </a:lnTo>
                  <a:lnTo>
                    <a:pt x="3683" y="273"/>
                  </a:lnTo>
                  <a:lnTo>
                    <a:pt x="2950" y="231"/>
                  </a:lnTo>
                  <a:lnTo>
                    <a:pt x="2867" y="252"/>
                  </a:lnTo>
                  <a:lnTo>
                    <a:pt x="2678" y="440"/>
                  </a:lnTo>
                  <a:lnTo>
                    <a:pt x="2511" y="482"/>
                  </a:lnTo>
                  <a:lnTo>
                    <a:pt x="2469" y="440"/>
                  </a:lnTo>
                  <a:lnTo>
                    <a:pt x="2636" y="356"/>
                  </a:lnTo>
                  <a:lnTo>
                    <a:pt x="2783" y="210"/>
                  </a:lnTo>
                  <a:lnTo>
                    <a:pt x="2741" y="210"/>
                  </a:lnTo>
                  <a:lnTo>
                    <a:pt x="2616" y="315"/>
                  </a:lnTo>
                  <a:lnTo>
                    <a:pt x="2406" y="398"/>
                  </a:lnTo>
                  <a:lnTo>
                    <a:pt x="2134" y="356"/>
                  </a:lnTo>
                  <a:lnTo>
                    <a:pt x="2092" y="210"/>
                  </a:lnTo>
                  <a:lnTo>
                    <a:pt x="2134" y="126"/>
                  </a:lnTo>
                  <a:lnTo>
                    <a:pt x="2260" y="126"/>
                  </a:lnTo>
                  <a:lnTo>
                    <a:pt x="2323" y="168"/>
                  </a:lnTo>
                  <a:lnTo>
                    <a:pt x="2323" y="126"/>
                  </a:lnTo>
                  <a:lnTo>
                    <a:pt x="2155" y="43"/>
                  </a:lnTo>
                  <a:lnTo>
                    <a:pt x="1883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1" name="Google Shape;2664;p78"/>
            <p:cNvSpPr/>
            <p:nvPr/>
          </p:nvSpPr>
          <p:spPr>
            <a:xfrm>
              <a:off x="3819089" y="2776036"/>
              <a:ext cx="50345" cy="20948"/>
            </a:xfrm>
            <a:custGeom>
              <a:avLst/>
              <a:gdLst/>
              <a:ahLst/>
              <a:cxnLst/>
              <a:rect l="l" t="t" r="r" b="b"/>
              <a:pathLst>
                <a:path w="4228" h="1842" extrusionOk="0">
                  <a:moveTo>
                    <a:pt x="1403" y="1"/>
                  </a:moveTo>
                  <a:lnTo>
                    <a:pt x="1319" y="63"/>
                  </a:lnTo>
                  <a:lnTo>
                    <a:pt x="1152" y="21"/>
                  </a:lnTo>
                  <a:lnTo>
                    <a:pt x="1152" y="126"/>
                  </a:lnTo>
                  <a:lnTo>
                    <a:pt x="1068" y="189"/>
                  </a:lnTo>
                  <a:lnTo>
                    <a:pt x="984" y="168"/>
                  </a:lnTo>
                  <a:lnTo>
                    <a:pt x="775" y="168"/>
                  </a:lnTo>
                  <a:lnTo>
                    <a:pt x="733" y="273"/>
                  </a:lnTo>
                  <a:lnTo>
                    <a:pt x="587" y="273"/>
                  </a:lnTo>
                  <a:lnTo>
                    <a:pt x="482" y="398"/>
                  </a:lnTo>
                  <a:lnTo>
                    <a:pt x="378" y="398"/>
                  </a:lnTo>
                  <a:lnTo>
                    <a:pt x="168" y="586"/>
                  </a:lnTo>
                  <a:lnTo>
                    <a:pt x="106" y="545"/>
                  </a:lnTo>
                  <a:lnTo>
                    <a:pt x="22" y="503"/>
                  </a:lnTo>
                  <a:lnTo>
                    <a:pt x="1" y="524"/>
                  </a:lnTo>
                  <a:lnTo>
                    <a:pt x="1" y="628"/>
                  </a:lnTo>
                  <a:lnTo>
                    <a:pt x="147" y="712"/>
                  </a:lnTo>
                  <a:lnTo>
                    <a:pt x="252" y="900"/>
                  </a:lnTo>
                  <a:lnTo>
                    <a:pt x="252" y="1047"/>
                  </a:lnTo>
                  <a:lnTo>
                    <a:pt x="273" y="1130"/>
                  </a:lnTo>
                  <a:lnTo>
                    <a:pt x="378" y="1172"/>
                  </a:lnTo>
                  <a:lnTo>
                    <a:pt x="587" y="1319"/>
                  </a:lnTo>
                  <a:lnTo>
                    <a:pt x="691" y="1382"/>
                  </a:lnTo>
                  <a:lnTo>
                    <a:pt x="942" y="1674"/>
                  </a:lnTo>
                  <a:lnTo>
                    <a:pt x="1005" y="1674"/>
                  </a:lnTo>
                  <a:lnTo>
                    <a:pt x="1298" y="1842"/>
                  </a:lnTo>
                  <a:lnTo>
                    <a:pt x="1361" y="1779"/>
                  </a:lnTo>
                  <a:lnTo>
                    <a:pt x="1507" y="1779"/>
                  </a:lnTo>
                  <a:lnTo>
                    <a:pt x="1528" y="1674"/>
                  </a:lnTo>
                  <a:lnTo>
                    <a:pt x="1591" y="1633"/>
                  </a:lnTo>
                  <a:lnTo>
                    <a:pt x="1633" y="1528"/>
                  </a:lnTo>
                  <a:lnTo>
                    <a:pt x="1738" y="1570"/>
                  </a:lnTo>
                  <a:lnTo>
                    <a:pt x="1947" y="1570"/>
                  </a:lnTo>
                  <a:lnTo>
                    <a:pt x="2114" y="1674"/>
                  </a:lnTo>
                  <a:lnTo>
                    <a:pt x="2261" y="1674"/>
                  </a:lnTo>
                  <a:lnTo>
                    <a:pt x="2428" y="1654"/>
                  </a:lnTo>
                  <a:lnTo>
                    <a:pt x="2512" y="1737"/>
                  </a:lnTo>
                  <a:lnTo>
                    <a:pt x="2742" y="1779"/>
                  </a:lnTo>
                  <a:lnTo>
                    <a:pt x="2763" y="1779"/>
                  </a:lnTo>
                  <a:lnTo>
                    <a:pt x="2888" y="1695"/>
                  </a:lnTo>
                  <a:lnTo>
                    <a:pt x="3035" y="1674"/>
                  </a:lnTo>
                  <a:lnTo>
                    <a:pt x="3077" y="1737"/>
                  </a:lnTo>
                  <a:lnTo>
                    <a:pt x="3307" y="1654"/>
                  </a:lnTo>
                  <a:lnTo>
                    <a:pt x="3516" y="1633"/>
                  </a:lnTo>
                  <a:lnTo>
                    <a:pt x="3683" y="1465"/>
                  </a:lnTo>
                  <a:lnTo>
                    <a:pt x="3830" y="1444"/>
                  </a:lnTo>
                  <a:lnTo>
                    <a:pt x="3976" y="1340"/>
                  </a:lnTo>
                  <a:lnTo>
                    <a:pt x="4227" y="1361"/>
                  </a:lnTo>
                  <a:lnTo>
                    <a:pt x="4186" y="1214"/>
                  </a:lnTo>
                  <a:lnTo>
                    <a:pt x="4102" y="1130"/>
                  </a:lnTo>
                  <a:lnTo>
                    <a:pt x="3935" y="1130"/>
                  </a:lnTo>
                  <a:lnTo>
                    <a:pt x="3893" y="1172"/>
                  </a:lnTo>
                  <a:lnTo>
                    <a:pt x="3809" y="1172"/>
                  </a:lnTo>
                  <a:lnTo>
                    <a:pt x="3683" y="1005"/>
                  </a:lnTo>
                  <a:lnTo>
                    <a:pt x="3349" y="733"/>
                  </a:lnTo>
                  <a:lnTo>
                    <a:pt x="3181" y="691"/>
                  </a:lnTo>
                  <a:lnTo>
                    <a:pt x="2951" y="733"/>
                  </a:lnTo>
                  <a:lnTo>
                    <a:pt x="2826" y="628"/>
                  </a:lnTo>
                  <a:lnTo>
                    <a:pt x="2867" y="524"/>
                  </a:lnTo>
                  <a:lnTo>
                    <a:pt x="2679" y="545"/>
                  </a:lnTo>
                  <a:lnTo>
                    <a:pt x="2428" y="398"/>
                  </a:lnTo>
                  <a:lnTo>
                    <a:pt x="2365" y="440"/>
                  </a:lnTo>
                  <a:lnTo>
                    <a:pt x="2512" y="607"/>
                  </a:lnTo>
                  <a:lnTo>
                    <a:pt x="2428" y="607"/>
                  </a:lnTo>
                  <a:lnTo>
                    <a:pt x="2365" y="649"/>
                  </a:lnTo>
                  <a:lnTo>
                    <a:pt x="2302" y="628"/>
                  </a:lnTo>
                  <a:lnTo>
                    <a:pt x="2302" y="524"/>
                  </a:lnTo>
                  <a:lnTo>
                    <a:pt x="2240" y="503"/>
                  </a:lnTo>
                  <a:lnTo>
                    <a:pt x="2219" y="419"/>
                  </a:lnTo>
                  <a:lnTo>
                    <a:pt x="2261" y="314"/>
                  </a:lnTo>
                  <a:lnTo>
                    <a:pt x="2198" y="231"/>
                  </a:lnTo>
                  <a:lnTo>
                    <a:pt x="2093" y="231"/>
                  </a:lnTo>
                  <a:lnTo>
                    <a:pt x="1989" y="126"/>
                  </a:lnTo>
                  <a:lnTo>
                    <a:pt x="2010" y="84"/>
                  </a:lnTo>
                  <a:lnTo>
                    <a:pt x="1779" y="21"/>
                  </a:lnTo>
                  <a:lnTo>
                    <a:pt x="1696" y="84"/>
                  </a:lnTo>
                  <a:lnTo>
                    <a:pt x="1612" y="63"/>
                  </a:lnTo>
                  <a:lnTo>
                    <a:pt x="1570" y="105"/>
                  </a:lnTo>
                  <a:lnTo>
                    <a:pt x="1507" y="21"/>
                  </a:lnTo>
                  <a:lnTo>
                    <a:pt x="1486" y="63"/>
                  </a:lnTo>
                  <a:lnTo>
                    <a:pt x="1403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2" name="Google Shape;2665;p78"/>
            <p:cNvSpPr/>
            <p:nvPr/>
          </p:nvSpPr>
          <p:spPr>
            <a:xfrm>
              <a:off x="3779972" y="2741293"/>
              <a:ext cx="57323" cy="65449"/>
            </a:xfrm>
            <a:custGeom>
              <a:avLst/>
              <a:gdLst/>
              <a:ahLst/>
              <a:cxnLst/>
              <a:rect l="l" t="t" r="r" b="b"/>
              <a:pathLst>
                <a:path w="4814" h="5755" extrusionOk="0">
                  <a:moveTo>
                    <a:pt x="1340" y="1"/>
                  </a:moveTo>
                  <a:lnTo>
                    <a:pt x="1340" y="22"/>
                  </a:lnTo>
                  <a:lnTo>
                    <a:pt x="1340" y="126"/>
                  </a:lnTo>
                  <a:lnTo>
                    <a:pt x="1424" y="189"/>
                  </a:lnTo>
                  <a:lnTo>
                    <a:pt x="1466" y="189"/>
                  </a:lnTo>
                  <a:lnTo>
                    <a:pt x="1466" y="252"/>
                  </a:lnTo>
                  <a:lnTo>
                    <a:pt x="1612" y="377"/>
                  </a:lnTo>
                  <a:lnTo>
                    <a:pt x="1507" y="419"/>
                  </a:lnTo>
                  <a:lnTo>
                    <a:pt x="1403" y="419"/>
                  </a:lnTo>
                  <a:lnTo>
                    <a:pt x="1403" y="524"/>
                  </a:lnTo>
                  <a:lnTo>
                    <a:pt x="1507" y="461"/>
                  </a:lnTo>
                  <a:lnTo>
                    <a:pt x="1507" y="628"/>
                  </a:lnTo>
                  <a:lnTo>
                    <a:pt x="1612" y="670"/>
                  </a:lnTo>
                  <a:lnTo>
                    <a:pt x="1528" y="754"/>
                  </a:lnTo>
                  <a:lnTo>
                    <a:pt x="1528" y="838"/>
                  </a:lnTo>
                  <a:lnTo>
                    <a:pt x="1612" y="880"/>
                  </a:lnTo>
                  <a:lnTo>
                    <a:pt x="1738" y="880"/>
                  </a:lnTo>
                  <a:lnTo>
                    <a:pt x="1926" y="1068"/>
                  </a:lnTo>
                  <a:lnTo>
                    <a:pt x="2156" y="1172"/>
                  </a:lnTo>
                  <a:lnTo>
                    <a:pt x="1926" y="1131"/>
                  </a:lnTo>
                  <a:lnTo>
                    <a:pt x="1738" y="942"/>
                  </a:lnTo>
                  <a:lnTo>
                    <a:pt x="1612" y="963"/>
                  </a:lnTo>
                  <a:lnTo>
                    <a:pt x="1507" y="942"/>
                  </a:lnTo>
                  <a:lnTo>
                    <a:pt x="1424" y="942"/>
                  </a:lnTo>
                  <a:lnTo>
                    <a:pt x="1340" y="1068"/>
                  </a:lnTo>
                  <a:lnTo>
                    <a:pt x="1361" y="1152"/>
                  </a:lnTo>
                  <a:lnTo>
                    <a:pt x="1361" y="1340"/>
                  </a:lnTo>
                  <a:lnTo>
                    <a:pt x="1424" y="1444"/>
                  </a:lnTo>
                  <a:lnTo>
                    <a:pt x="1298" y="1277"/>
                  </a:lnTo>
                  <a:lnTo>
                    <a:pt x="1319" y="1152"/>
                  </a:lnTo>
                  <a:lnTo>
                    <a:pt x="1235" y="1068"/>
                  </a:lnTo>
                  <a:lnTo>
                    <a:pt x="1194" y="1089"/>
                  </a:lnTo>
                  <a:lnTo>
                    <a:pt x="1194" y="1172"/>
                  </a:lnTo>
                  <a:lnTo>
                    <a:pt x="1235" y="1277"/>
                  </a:lnTo>
                  <a:lnTo>
                    <a:pt x="1152" y="1361"/>
                  </a:lnTo>
                  <a:lnTo>
                    <a:pt x="1089" y="1235"/>
                  </a:lnTo>
                  <a:lnTo>
                    <a:pt x="1089" y="1089"/>
                  </a:lnTo>
                  <a:lnTo>
                    <a:pt x="942" y="1026"/>
                  </a:lnTo>
                  <a:lnTo>
                    <a:pt x="880" y="1047"/>
                  </a:lnTo>
                  <a:lnTo>
                    <a:pt x="608" y="1131"/>
                  </a:lnTo>
                  <a:lnTo>
                    <a:pt x="587" y="1235"/>
                  </a:lnTo>
                  <a:lnTo>
                    <a:pt x="629" y="1340"/>
                  </a:lnTo>
                  <a:lnTo>
                    <a:pt x="775" y="1361"/>
                  </a:lnTo>
                  <a:lnTo>
                    <a:pt x="796" y="1465"/>
                  </a:lnTo>
                  <a:lnTo>
                    <a:pt x="796" y="1486"/>
                  </a:lnTo>
                  <a:lnTo>
                    <a:pt x="733" y="1507"/>
                  </a:lnTo>
                  <a:lnTo>
                    <a:pt x="733" y="1591"/>
                  </a:lnTo>
                  <a:lnTo>
                    <a:pt x="691" y="1696"/>
                  </a:lnTo>
                  <a:lnTo>
                    <a:pt x="691" y="1800"/>
                  </a:lnTo>
                  <a:lnTo>
                    <a:pt x="608" y="1863"/>
                  </a:lnTo>
                  <a:lnTo>
                    <a:pt x="503" y="1800"/>
                  </a:lnTo>
                  <a:lnTo>
                    <a:pt x="461" y="1926"/>
                  </a:lnTo>
                  <a:lnTo>
                    <a:pt x="482" y="1988"/>
                  </a:lnTo>
                  <a:lnTo>
                    <a:pt x="608" y="1988"/>
                  </a:lnTo>
                  <a:lnTo>
                    <a:pt x="670" y="2030"/>
                  </a:lnTo>
                  <a:lnTo>
                    <a:pt x="629" y="2114"/>
                  </a:lnTo>
                  <a:lnTo>
                    <a:pt x="608" y="2240"/>
                  </a:lnTo>
                  <a:lnTo>
                    <a:pt x="524" y="2302"/>
                  </a:lnTo>
                  <a:lnTo>
                    <a:pt x="608" y="2407"/>
                  </a:lnTo>
                  <a:lnTo>
                    <a:pt x="524" y="2449"/>
                  </a:lnTo>
                  <a:lnTo>
                    <a:pt x="378" y="2407"/>
                  </a:lnTo>
                  <a:lnTo>
                    <a:pt x="210" y="2449"/>
                  </a:lnTo>
                  <a:lnTo>
                    <a:pt x="168" y="2553"/>
                  </a:lnTo>
                  <a:lnTo>
                    <a:pt x="85" y="2658"/>
                  </a:lnTo>
                  <a:lnTo>
                    <a:pt x="105" y="2825"/>
                  </a:lnTo>
                  <a:lnTo>
                    <a:pt x="85" y="3035"/>
                  </a:lnTo>
                  <a:lnTo>
                    <a:pt x="43" y="3139"/>
                  </a:lnTo>
                  <a:lnTo>
                    <a:pt x="43" y="3160"/>
                  </a:lnTo>
                  <a:lnTo>
                    <a:pt x="1" y="3244"/>
                  </a:lnTo>
                  <a:lnTo>
                    <a:pt x="85" y="3432"/>
                  </a:lnTo>
                  <a:lnTo>
                    <a:pt x="85" y="3474"/>
                  </a:lnTo>
                  <a:lnTo>
                    <a:pt x="168" y="3579"/>
                  </a:lnTo>
                  <a:lnTo>
                    <a:pt x="85" y="3746"/>
                  </a:lnTo>
                  <a:lnTo>
                    <a:pt x="147" y="3746"/>
                  </a:lnTo>
                  <a:lnTo>
                    <a:pt x="273" y="3913"/>
                  </a:lnTo>
                  <a:lnTo>
                    <a:pt x="294" y="4060"/>
                  </a:lnTo>
                  <a:lnTo>
                    <a:pt x="357" y="4102"/>
                  </a:lnTo>
                  <a:lnTo>
                    <a:pt x="357" y="4290"/>
                  </a:lnTo>
                  <a:lnTo>
                    <a:pt x="461" y="4374"/>
                  </a:lnTo>
                  <a:lnTo>
                    <a:pt x="461" y="4437"/>
                  </a:lnTo>
                  <a:lnTo>
                    <a:pt x="566" y="4520"/>
                  </a:lnTo>
                  <a:lnTo>
                    <a:pt x="629" y="4478"/>
                  </a:lnTo>
                  <a:lnTo>
                    <a:pt x="733" y="4478"/>
                  </a:lnTo>
                  <a:lnTo>
                    <a:pt x="817" y="4520"/>
                  </a:lnTo>
                  <a:lnTo>
                    <a:pt x="922" y="4478"/>
                  </a:lnTo>
                  <a:lnTo>
                    <a:pt x="1047" y="4541"/>
                  </a:lnTo>
                  <a:lnTo>
                    <a:pt x="1152" y="4541"/>
                  </a:lnTo>
                  <a:lnTo>
                    <a:pt x="1298" y="4625"/>
                  </a:lnTo>
                  <a:lnTo>
                    <a:pt x="1152" y="4750"/>
                  </a:lnTo>
                  <a:lnTo>
                    <a:pt x="1089" y="4918"/>
                  </a:lnTo>
                  <a:lnTo>
                    <a:pt x="1089" y="5022"/>
                  </a:lnTo>
                  <a:lnTo>
                    <a:pt x="1005" y="5106"/>
                  </a:lnTo>
                  <a:lnTo>
                    <a:pt x="942" y="5273"/>
                  </a:lnTo>
                  <a:lnTo>
                    <a:pt x="942" y="5441"/>
                  </a:lnTo>
                  <a:lnTo>
                    <a:pt x="1047" y="5525"/>
                  </a:lnTo>
                  <a:lnTo>
                    <a:pt x="1110" y="5629"/>
                  </a:lnTo>
                  <a:lnTo>
                    <a:pt x="1214" y="5650"/>
                  </a:lnTo>
                  <a:lnTo>
                    <a:pt x="1319" y="5587"/>
                  </a:lnTo>
                  <a:lnTo>
                    <a:pt x="1445" y="5650"/>
                  </a:lnTo>
                  <a:lnTo>
                    <a:pt x="1507" y="5566"/>
                  </a:lnTo>
                  <a:lnTo>
                    <a:pt x="1466" y="5525"/>
                  </a:lnTo>
                  <a:lnTo>
                    <a:pt x="1612" y="5462"/>
                  </a:lnTo>
                  <a:lnTo>
                    <a:pt x="1633" y="5566"/>
                  </a:lnTo>
                  <a:lnTo>
                    <a:pt x="1717" y="5587"/>
                  </a:lnTo>
                  <a:lnTo>
                    <a:pt x="1758" y="5545"/>
                  </a:lnTo>
                  <a:lnTo>
                    <a:pt x="1842" y="5545"/>
                  </a:lnTo>
                  <a:lnTo>
                    <a:pt x="1989" y="5671"/>
                  </a:lnTo>
                  <a:lnTo>
                    <a:pt x="2072" y="5692"/>
                  </a:lnTo>
                  <a:lnTo>
                    <a:pt x="2093" y="5692"/>
                  </a:lnTo>
                  <a:lnTo>
                    <a:pt x="2156" y="5671"/>
                  </a:lnTo>
                  <a:lnTo>
                    <a:pt x="2261" y="5629"/>
                  </a:lnTo>
                  <a:lnTo>
                    <a:pt x="2344" y="5734"/>
                  </a:lnTo>
                  <a:lnTo>
                    <a:pt x="2491" y="5755"/>
                  </a:lnTo>
                  <a:lnTo>
                    <a:pt x="2512" y="5692"/>
                  </a:lnTo>
                  <a:lnTo>
                    <a:pt x="2512" y="5629"/>
                  </a:lnTo>
                  <a:lnTo>
                    <a:pt x="2826" y="5629"/>
                  </a:lnTo>
                  <a:lnTo>
                    <a:pt x="2909" y="5692"/>
                  </a:lnTo>
                  <a:lnTo>
                    <a:pt x="3014" y="5671"/>
                  </a:lnTo>
                  <a:lnTo>
                    <a:pt x="3098" y="5692"/>
                  </a:lnTo>
                  <a:lnTo>
                    <a:pt x="3202" y="5671"/>
                  </a:lnTo>
                  <a:lnTo>
                    <a:pt x="3391" y="5545"/>
                  </a:lnTo>
                  <a:lnTo>
                    <a:pt x="3453" y="5545"/>
                  </a:lnTo>
                  <a:lnTo>
                    <a:pt x="3600" y="5566"/>
                  </a:lnTo>
                  <a:lnTo>
                    <a:pt x="3725" y="5545"/>
                  </a:lnTo>
                  <a:lnTo>
                    <a:pt x="3851" y="5629"/>
                  </a:lnTo>
                  <a:lnTo>
                    <a:pt x="3935" y="5566"/>
                  </a:lnTo>
                  <a:lnTo>
                    <a:pt x="3914" y="5462"/>
                  </a:lnTo>
                  <a:lnTo>
                    <a:pt x="3746" y="5378"/>
                  </a:lnTo>
                  <a:lnTo>
                    <a:pt x="3746" y="5315"/>
                  </a:lnTo>
                  <a:lnTo>
                    <a:pt x="3914" y="5127"/>
                  </a:lnTo>
                  <a:lnTo>
                    <a:pt x="4039" y="5043"/>
                  </a:lnTo>
                  <a:lnTo>
                    <a:pt x="4123" y="4939"/>
                  </a:lnTo>
                  <a:lnTo>
                    <a:pt x="4186" y="4939"/>
                  </a:lnTo>
                  <a:lnTo>
                    <a:pt x="4186" y="4834"/>
                  </a:lnTo>
                  <a:lnTo>
                    <a:pt x="4227" y="4729"/>
                  </a:lnTo>
                  <a:lnTo>
                    <a:pt x="3976" y="4437"/>
                  </a:lnTo>
                  <a:lnTo>
                    <a:pt x="3872" y="4374"/>
                  </a:lnTo>
                  <a:lnTo>
                    <a:pt x="3663" y="4227"/>
                  </a:lnTo>
                  <a:lnTo>
                    <a:pt x="3558" y="4185"/>
                  </a:lnTo>
                  <a:lnTo>
                    <a:pt x="3537" y="4102"/>
                  </a:lnTo>
                  <a:lnTo>
                    <a:pt x="3537" y="3955"/>
                  </a:lnTo>
                  <a:lnTo>
                    <a:pt x="3432" y="3767"/>
                  </a:lnTo>
                  <a:lnTo>
                    <a:pt x="3286" y="3683"/>
                  </a:lnTo>
                  <a:lnTo>
                    <a:pt x="3286" y="3579"/>
                  </a:lnTo>
                  <a:lnTo>
                    <a:pt x="3307" y="3558"/>
                  </a:lnTo>
                  <a:lnTo>
                    <a:pt x="3391" y="3600"/>
                  </a:lnTo>
                  <a:lnTo>
                    <a:pt x="3453" y="3641"/>
                  </a:lnTo>
                  <a:lnTo>
                    <a:pt x="3663" y="3453"/>
                  </a:lnTo>
                  <a:lnTo>
                    <a:pt x="3767" y="3453"/>
                  </a:lnTo>
                  <a:lnTo>
                    <a:pt x="3872" y="3328"/>
                  </a:lnTo>
                  <a:lnTo>
                    <a:pt x="4018" y="3328"/>
                  </a:lnTo>
                  <a:lnTo>
                    <a:pt x="4060" y="3223"/>
                  </a:lnTo>
                  <a:lnTo>
                    <a:pt x="4269" y="3223"/>
                  </a:lnTo>
                  <a:lnTo>
                    <a:pt x="4353" y="3244"/>
                  </a:lnTo>
                  <a:lnTo>
                    <a:pt x="4437" y="3181"/>
                  </a:lnTo>
                  <a:lnTo>
                    <a:pt x="4437" y="3076"/>
                  </a:lnTo>
                  <a:lnTo>
                    <a:pt x="4604" y="3118"/>
                  </a:lnTo>
                  <a:lnTo>
                    <a:pt x="4688" y="3056"/>
                  </a:lnTo>
                  <a:lnTo>
                    <a:pt x="4771" y="3118"/>
                  </a:lnTo>
                  <a:lnTo>
                    <a:pt x="4792" y="3076"/>
                  </a:lnTo>
                  <a:lnTo>
                    <a:pt x="4813" y="3035"/>
                  </a:lnTo>
                  <a:lnTo>
                    <a:pt x="4813" y="2721"/>
                  </a:lnTo>
                  <a:lnTo>
                    <a:pt x="4751" y="2637"/>
                  </a:lnTo>
                  <a:lnTo>
                    <a:pt x="4667" y="2595"/>
                  </a:lnTo>
                  <a:lnTo>
                    <a:pt x="4562" y="2344"/>
                  </a:lnTo>
                  <a:lnTo>
                    <a:pt x="4604" y="2240"/>
                  </a:lnTo>
                  <a:lnTo>
                    <a:pt x="4562" y="2114"/>
                  </a:lnTo>
                  <a:lnTo>
                    <a:pt x="4562" y="2030"/>
                  </a:lnTo>
                  <a:lnTo>
                    <a:pt x="4479" y="1926"/>
                  </a:lnTo>
                  <a:lnTo>
                    <a:pt x="4499" y="1821"/>
                  </a:lnTo>
                  <a:lnTo>
                    <a:pt x="4332" y="1612"/>
                  </a:lnTo>
                  <a:lnTo>
                    <a:pt x="4332" y="1549"/>
                  </a:lnTo>
                  <a:lnTo>
                    <a:pt x="4479" y="1465"/>
                  </a:lnTo>
                  <a:lnTo>
                    <a:pt x="4499" y="1277"/>
                  </a:lnTo>
                  <a:lnTo>
                    <a:pt x="4458" y="1026"/>
                  </a:lnTo>
                  <a:lnTo>
                    <a:pt x="4353" y="1026"/>
                  </a:lnTo>
                  <a:lnTo>
                    <a:pt x="4269" y="963"/>
                  </a:lnTo>
                  <a:lnTo>
                    <a:pt x="4165" y="963"/>
                  </a:lnTo>
                  <a:lnTo>
                    <a:pt x="4060" y="880"/>
                  </a:lnTo>
                  <a:lnTo>
                    <a:pt x="4081" y="775"/>
                  </a:lnTo>
                  <a:lnTo>
                    <a:pt x="4039" y="670"/>
                  </a:lnTo>
                  <a:lnTo>
                    <a:pt x="3914" y="712"/>
                  </a:lnTo>
                  <a:lnTo>
                    <a:pt x="3767" y="545"/>
                  </a:lnTo>
                  <a:lnTo>
                    <a:pt x="3663" y="545"/>
                  </a:lnTo>
                  <a:lnTo>
                    <a:pt x="3621" y="461"/>
                  </a:lnTo>
                  <a:lnTo>
                    <a:pt x="3558" y="503"/>
                  </a:lnTo>
                  <a:lnTo>
                    <a:pt x="3432" y="524"/>
                  </a:lnTo>
                  <a:lnTo>
                    <a:pt x="3328" y="608"/>
                  </a:lnTo>
                  <a:lnTo>
                    <a:pt x="3286" y="545"/>
                  </a:lnTo>
                  <a:lnTo>
                    <a:pt x="3349" y="503"/>
                  </a:lnTo>
                  <a:lnTo>
                    <a:pt x="3349" y="524"/>
                  </a:lnTo>
                  <a:lnTo>
                    <a:pt x="3411" y="461"/>
                  </a:lnTo>
                  <a:lnTo>
                    <a:pt x="3516" y="419"/>
                  </a:lnTo>
                  <a:lnTo>
                    <a:pt x="3391" y="419"/>
                  </a:lnTo>
                  <a:lnTo>
                    <a:pt x="3328" y="440"/>
                  </a:lnTo>
                  <a:lnTo>
                    <a:pt x="3307" y="503"/>
                  </a:lnTo>
                  <a:lnTo>
                    <a:pt x="3202" y="545"/>
                  </a:lnTo>
                  <a:lnTo>
                    <a:pt x="3202" y="608"/>
                  </a:lnTo>
                  <a:lnTo>
                    <a:pt x="2993" y="628"/>
                  </a:lnTo>
                  <a:lnTo>
                    <a:pt x="2909" y="733"/>
                  </a:lnTo>
                  <a:lnTo>
                    <a:pt x="2888" y="838"/>
                  </a:lnTo>
                  <a:lnTo>
                    <a:pt x="2763" y="838"/>
                  </a:lnTo>
                  <a:lnTo>
                    <a:pt x="2721" y="775"/>
                  </a:lnTo>
                  <a:lnTo>
                    <a:pt x="2616" y="754"/>
                  </a:lnTo>
                  <a:lnTo>
                    <a:pt x="2574" y="775"/>
                  </a:lnTo>
                  <a:lnTo>
                    <a:pt x="2407" y="733"/>
                  </a:lnTo>
                  <a:lnTo>
                    <a:pt x="2512" y="670"/>
                  </a:lnTo>
                  <a:lnTo>
                    <a:pt x="2595" y="670"/>
                  </a:lnTo>
                  <a:lnTo>
                    <a:pt x="2679" y="608"/>
                  </a:lnTo>
                  <a:lnTo>
                    <a:pt x="2679" y="503"/>
                  </a:lnTo>
                  <a:lnTo>
                    <a:pt x="2616" y="461"/>
                  </a:lnTo>
                  <a:lnTo>
                    <a:pt x="2512" y="545"/>
                  </a:lnTo>
                  <a:lnTo>
                    <a:pt x="2491" y="566"/>
                  </a:lnTo>
                  <a:lnTo>
                    <a:pt x="2365" y="461"/>
                  </a:lnTo>
                  <a:lnTo>
                    <a:pt x="2302" y="419"/>
                  </a:lnTo>
                  <a:lnTo>
                    <a:pt x="2261" y="440"/>
                  </a:lnTo>
                  <a:lnTo>
                    <a:pt x="2240" y="524"/>
                  </a:lnTo>
                  <a:lnTo>
                    <a:pt x="2135" y="566"/>
                  </a:lnTo>
                  <a:lnTo>
                    <a:pt x="2093" y="461"/>
                  </a:lnTo>
                  <a:lnTo>
                    <a:pt x="2030" y="440"/>
                  </a:lnTo>
                  <a:lnTo>
                    <a:pt x="1968" y="377"/>
                  </a:lnTo>
                  <a:lnTo>
                    <a:pt x="2051" y="335"/>
                  </a:lnTo>
                  <a:lnTo>
                    <a:pt x="2093" y="210"/>
                  </a:lnTo>
                  <a:lnTo>
                    <a:pt x="1989" y="189"/>
                  </a:lnTo>
                  <a:lnTo>
                    <a:pt x="1863" y="84"/>
                  </a:lnTo>
                  <a:lnTo>
                    <a:pt x="1758" y="84"/>
                  </a:lnTo>
                  <a:lnTo>
                    <a:pt x="1717" y="43"/>
                  </a:lnTo>
                  <a:lnTo>
                    <a:pt x="1507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3" name="Google Shape;2666;p78"/>
            <p:cNvSpPr/>
            <p:nvPr/>
          </p:nvSpPr>
          <p:spPr>
            <a:xfrm>
              <a:off x="3764778" y="2755577"/>
              <a:ext cx="24672" cy="21426"/>
            </a:xfrm>
            <a:custGeom>
              <a:avLst/>
              <a:gdLst/>
              <a:ahLst/>
              <a:cxnLst/>
              <a:rect l="l" t="t" r="r" b="b"/>
              <a:pathLst>
                <a:path w="2072" h="1884" extrusionOk="0">
                  <a:moveTo>
                    <a:pt x="1695" y="0"/>
                  </a:moveTo>
                  <a:lnTo>
                    <a:pt x="1549" y="21"/>
                  </a:lnTo>
                  <a:lnTo>
                    <a:pt x="1444" y="126"/>
                  </a:lnTo>
                  <a:lnTo>
                    <a:pt x="1340" y="84"/>
                  </a:lnTo>
                  <a:lnTo>
                    <a:pt x="1277" y="126"/>
                  </a:lnTo>
                  <a:lnTo>
                    <a:pt x="1130" y="126"/>
                  </a:lnTo>
                  <a:lnTo>
                    <a:pt x="1005" y="251"/>
                  </a:lnTo>
                  <a:lnTo>
                    <a:pt x="796" y="398"/>
                  </a:lnTo>
                  <a:lnTo>
                    <a:pt x="754" y="335"/>
                  </a:lnTo>
                  <a:lnTo>
                    <a:pt x="628" y="398"/>
                  </a:lnTo>
                  <a:lnTo>
                    <a:pt x="628" y="544"/>
                  </a:lnTo>
                  <a:lnTo>
                    <a:pt x="524" y="628"/>
                  </a:lnTo>
                  <a:lnTo>
                    <a:pt x="545" y="753"/>
                  </a:lnTo>
                  <a:lnTo>
                    <a:pt x="524" y="879"/>
                  </a:lnTo>
                  <a:lnTo>
                    <a:pt x="482" y="984"/>
                  </a:lnTo>
                  <a:lnTo>
                    <a:pt x="440" y="1046"/>
                  </a:lnTo>
                  <a:lnTo>
                    <a:pt x="335" y="1130"/>
                  </a:lnTo>
                  <a:lnTo>
                    <a:pt x="335" y="1193"/>
                  </a:lnTo>
                  <a:lnTo>
                    <a:pt x="482" y="1339"/>
                  </a:lnTo>
                  <a:lnTo>
                    <a:pt x="607" y="1360"/>
                  </a:lnTo>
                  <a:lnTo>
                    <a:pt x="482" y="1360"/>
                  </a:lnTo>
                  <a:lnTo>
                    <a:pt x="419" y="1402"/>
                  </a:lnTo>
                  <a:lnTo>
                    <a:pt x="377" y="1444"/>
                  </a:lnTo>
                  <a:lnTo>
                    <a:pt x="419" y="1507"/>
                  </a:lnTo>
                  <a:lnTo>
                    <a:pt x="503" y="1507"/>
                  </a:lnTo>
                  <a:lnTo>
                    <a:pt x="503" y="1569"/>
                  </a:lnTo>
                  <a:lnTo>
                    <a:pt x="398" y="1569"/>
                  </a:lnTo>
                  <a:lnTo>
                    <a:pt x="293" y="1486"/>
                  </a:lnTo>
                  <a:lnTo>
                    <a:pt x="189" y="1444"/>
                  </a:lnTo>
                  <a:lnTo>
                    <a:pt x="105" y="1465"/>
                  </a:lnTo>
                  <a:lnTo>
                    <a:pt x="126" y="1507"/>
                  </a:lnTo>
                  <a:lnTo>
                    <a:pt x="210" y="1548"/>
                  </a:lnTo>
                  <a:lnTo>
                    <a:pt x="314" y="1611"/>
                  </a:lnTo>
                  <a:lnTo>
                    <a:pt x="335" y="1590"/>
                  </a:lnTo>
                  <a:lnTo>
                    <a:pt x="440" y="1674"/>
                  </a:lnTo>
                  <a:lnTo>
                    <a:pt x="335" y="1611"/>
                  </a:lnTo>
                  <a:lnTo>
                    <a:pt x="273" y="1653"/>
                  </a:lnTo>
                  <a:lnTo>
                    <a:pt x="105" y="1590"/>
                  </a:lnTo>
                  <a:lnTo>
                    <a:pt x="1" y="1590"/>
                  </a:lnTo>
                  <a:lnTo>
                    <a:pt x="84" y="1611"/>
                  </a:lnTo>
                  <a:lnTo>
                    <a:pt x="126" y="1695"/>
                  </a:lnTo>
                  <a:lnTo>
                    <a:pt x="210" y="1695"/>
                  </a:lnTo>
                  <a:lnTo>
                    <a:pt x="293" y="1758"/>
                  </a:lnTo>
                  <a:lnTo>
                    <a:pt x="335" y="1695"/>
                  </a:lnTo>
                  <a:lnTo>
                    <a:pt x="440" y="1674"/>
                  </a:lnTo>
                  <a:lnTo>
                    <a:pt x="482" y="1653"/>
                  </a:lnTo>
                  <a:lnTo>
                    <a:pt x="545" y="1653"/>
                  </a:lnTo>
                  <a:lnTo>
                    <a:pt x="586" y="1548"/>
                  </a:lnTo>
                  <a:lnTo>
                    <a:pt x="796" y="1548"/>
                  </a:lnTo>
                  <a:lnTo>
                    <a:pt x="837" y="1611"/>
                  </a:lnTo>
                  <a:lnTo>
                    <a:pt x="942" y="1611"/>
                  </a:lnTo>
                  <a:lnTo>
                    <a:pt x="1005" y="1695"/>
                  </a:lnTo>
                  <a:lnTo>
                    <a:pt x="1151" y="1695"/>
                  </a:lnTo>
                  <a:lnTo>
                    <a:pt x="1214" y="1779"/>
                  </a:lnTo>
                  <a:lnTo>
                    <a:pt x="1214" y="1862"/>
                  </a:lnTo>
                  <a:lnTo>
                    <a:pt x="1319" y="1883"/>
                  </a:lnTo>
                  <a:lnTo>
                    <a:pt x="1361" y="1779"/>
                  </a:lnTo>
                  <a:lnTo>
                    <a:pt x="1381" y="1569"/>
                  </a:lnTo>
                  <a:lnTo>
                    <a:pt x="1361" y="1402"/>
                  </a:lnTo>
                  <a:lnTo>
                    <a:pt x="1444" y="1297"/>
                  </a:lnTo>
                  <a:lnTo>
                    <a:pt x="1486" y="1193"/>
                  </a:lnTo>
                  <a:lnTo>
                    <a:pt x="1654" y="1151"/>
                  </a:lnTo>
                  <a:lnTo>
                    <a:pt x="1800" y="1193"/>
                  </a:lnTo>
                  <a:lnTo>
                    <a:pt x="1884" y="1151"/>
                  </a:lnTo>
                  <a:lnTo>
                    <a:pt x="1800" y="1046"/>
                  </a:lnTo>
                  <a:lnTo>
                    <a:pt x="1884" y="984"/>
                  </a:lnTo>
                  <a:lnTo>
                    <a:pt x="1905" y="858"/>
                  </a:lnTo>
                  <a:lnTo>
                    <a:pt x="1946" y="774"/>
                  </a:lnTo>
                  <a:lnTo>
                    <a:pt x="1884" y="732"/>
                  </a:lnTo>
                  <a:lnTo>
                    <a:pt x="1758" y="732"/>
                  </a:lnTo>
                  <a:lnTo>
                    <a:pt x="1737" y="670"/>
                  </a:lnTo>
                  <a:lnTo>
                    <a:pt x="1779" y="544"/>
                  </a:lnTo>
                  <a:lnTo>
                    <a:pt x="1884" y="607"/>
                  </a:lnTo>
                  <a:lnTo>
                    <a:pt x="1967" y="544"/>
                  </a:lnTo>
                  <a:lnTo>
                    <a:pt x="1967" y="440"/>
                  </a:lnTo>
                  <a:lnTo>
                    <a:pt x="2009" y="335"/>
                  </a:lnTo>
                  <a:lnTo>
                    <a:pt x="2009" y="251"/>
                  </a:lnTo>
                  <a:lnTo>
                    <a:pt x="2072" y="230"/>
                  </a:lnTo>
                  <a:lnTo>
                    <a:pt x="2072" y="209"/>
                  </a:lnTo>
                  <a:lnTo>
                    <a:pt x="1967" y="147"/>
                  </a:lnTo>
                  <a:lnTo>
                    <a:pt x="1863" y="84"/>
                  </a:lnTo>
                  <a:lnTo>
                    <a:pt x="1695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4" name="Google Shape;2667;p78"/>
            <p:cNvSpPr/>
            <p:nvPr/>
          </p:nvSpPr>
          <p:spPr>
            <a:xfrm>
              <a:off x="3762540" y="2773181"/>
              <a:ext cx="19445" cy="15956"/>
            </a:xfrm>
            <a:custGeom>
              <a:avLst/>
              <a:gdLst/>
              <a:ahLst/>
              <a:cxnLst/>
              <a:rect l="l" t="t" r="r" b="b"/>
              <a:pathLst>
                <a:path w="1633" h="1403" extrusionOk="0">
                  <a:moveTo>
                    <a:pt x="774" y="0"/>
                  </a:moveTo>
                  <a:lnTo>
                    <a:pt x="733" y="105"/>
                  </a:lnTo>
                  <a:lnTo>
                    <a:pt x="670" y="105"/>
                  </a:lnTo>
                  <a:lnTo>
                    <a:pt x="628" y="126"/>
                  </a:lnTo>
                  <a:lnTo>
                    <a:pt x="523" y="147"/>
                  </a:lnTo>
                  <a:lnTo>
                    <a:pt x="481" y="210"/>
                  </a:lnTo>
                  <a:lnTo>
                    <a:pt x="398" y="147"/>
                  </a:lnTo>
                  <a:lnTo>
                    <a:pt x="314" y="147"/>
                  </a:lnTo>
                  <a:lnTo>
                    <a:pt x="272" y="63"/>
                  </a:lnTo>
                  <a:lnTo>
                    <a:pt x="189" y="42"/>
                  </a:lnTo>
                  <a:lnTo>
                    <a:pt x="84" y="126"/>
                  </a:lnTo>
                  <a:lnTo>
                    <a:pt x="0" y="272"/>
                  </a:lnTo>
                  <a:lnTo>
                    <a:pt x="63" y="335"/>
                  </a:lnTo>
                  <a:lnTo>
                    <a:pt x="84" y="524"/>
                  </a:lnTo>
                  <a:lnTo>
                    <a:pt x="209" y="565"/>
                  </a:lnTo>
                  <a:lnTo>
                    <a:pt x="251" y="670"/>
                  </a:lnTo>
                  <a:lnTo>
                    <a:pt x="398" y="796"/>
                  </a:lnTo>
                  <a:lnTo>
                    <a:pt x="481" y="796"/>
                  </a:lnTo>
                  <a:lnTo>
                    <a:pt x="565" y="858"/>
                  </a:lnTo>
                  <a:lnTo>
                    <a:pt x="628" y="879"/>
                  </a:lnTo>
                  <a:lnTo>
                    <a:pt x="628" y="1047"/>
                  </a:lnTo>
                  <a:lnTo>
                    <a:pt x="774" y="1109"/>
                  </a:lnTo>
                  <a:lnTo>
                    <a:pt x="816" y="1068"/>
                  </a:lnTo>
                  <a:lnTo>
                    <a:pt x="900" y="1068"/>
                  </a:lnTo>
                  <a:lnTo>
                    <a:pt x="942" y="1109"/>
                  </a:lnTo>
                  <a:lnTo>
                    <a:pt x="1025" y="1151"/>
                  </a:lnTo>
                  <a:lnTo>
                    <a:pt x="1151" y="1298"/>
                  </a:lnTo>
                  <a:lnTo>
                    <a:pt x="1256" y="1319"/>
                  </a:lnTo>
                  <a:lnTo>
                    <a:pt x="1360" y="1402"/>
                  </a:lnTo>
                  <a:lnTo>
                    <a:pt x="1423" y="1361"/>
                  </a:lnTo>
                  <a:lnTo>
                    <a:pt x="1507" y="1361"/>
                  </a:lnTo>
                  <a:lnTo>
                    <a:pt x="1507" y="1298"/>
                  </a:lnTo>
                  <a:lnTo>
                    <a:pt x="1444" y="1256"/>
                  </a:lnTo>
                  <a:lnTo>
                    <a:pt x="1444" y="1172"/>
                  </a:lnTo>
                  <a:lnTo>
                    <a:pt x="1423" y="1109"/>
                  </a:lnTo>
                  <a:lnTo>
                    <a:pt x="1465" y="1047"/>
                  </a:lnTo>
                  <a:lnTo>
                    <a:pt x="1528" y="942"/>
                  </a:lnTo>
                  <a:lnTo>
                    <a:pt x="1549" y="942"/>
                  </a:lnTo>
                  <a:lnTo>
                    <a:pt x="1632" y="775"/>
                  </a:lnTo>
                  <a:lnTo>
                    <a:pt x="1549" y="670"/>
                  </a:lnTo>
                  <a:lnTo>
                    <a:pt x="1549" y="628"/>
                  </a:lnTo>
                  <a:lnTo>
                    <a:pt x="1465" y="440"/>
                  </a:lnTo>
                  <a:lnTo>
                    <a:pt x="1507" y="356"/>
                  </a:lnTo>
                  <a:lnTo>
                    <a:pt x="1507" y="335"/>
                  </a:lnTo>
                  <a:lnTo>
                    <a:pt x="1402" y="314"/>
                  </a:lnTo>
                  <a:lnTo>
                    <a:pt x="1402" y="231"/>
                  </a:lnTo>
                  <a:lnTo>
                    <a:pt x="1339" y="147"/>
                  </a:lnTo>
                  <a:lnTo>
                    <a:pt x="1193" y="147"/>
                  </a:lnTo>
                  <a:lnTo>
                    <a:pt x="1130" y="63"/>
                  </a:lnTo>
                  <a:lnTo>
                    <a:pt x="1025" y="63"/>
                  </a:lnTo>
                  <a:lnTo>
                    <a:pt x="984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5" name="Google Shape;2668;p78"/>
            <p:cNvSpPr/>
            <p:nvPr/>
          </p:nvSpPr>
          <p:spPr>
            <a:xfrm>
              <a:off x="3779484" y="2783894"/>
              <a:ext cx="4739" cy="6425"/>
            </a:xfrm>
            <a:custGeom>
              <a:avLst/>
              <a:gdLst/>
              <a:ahLst/>
              <a:cxnLst/>
              <a:rect l="l" t="t" r="r" b="b"/>
              <a:pathLst>
                <a:path w="398" h="565" extrusionOk="0">
                  <a:moveTo>
                    <a:pt x="105" y="0"/>
                  </a:moveTo>
                  <a:lnTo>
                    <a:pt x="42" y="105"/>
                  </a:lnTo>
                  <a:lnTo>
                    <a:pt x="0" y="167"/>
                  </a:lnTo>
                  <a:lnTo>
                    <a:pt x="21" y="230"/>
                  </a:lnTo>
                  <a:lnTo>
                    <a:pt x="21" y="314"/>
                  </a:lnTo>
                  <a:lnTo>
                    <a:pt x="84" y="356"/>
                  </a:lnTo>
                  <a:lnTo>
                    <a:pt x="84" y="419"/>
                  </a:lnTo>
                  <a:lnTo>
                    <a:pt x="105" y="419"/>
                  </a:lnTo>
                  <a:lnTo>
                    <a:pt x="146" y="523"/>
                  </a:lnTo>
                  <a:lnTo>
                    <a:pt x="314" y="565"/>
                  </a:lnTo>
                  <a:lnTo>
                    <a:pt x="398" y="544"/>
                  </a:lnTo>
                  <a:lnTo>
                    <a:pt x="398" y="356"/>
                  </a:lnTo>
                  <a:lnTo>
                    <a:pt x="335" y="314"/>
                  </a:lnTo>
                  <a:lnTo>
                    <a:pt x="314" y="167"/>
                  </a:lnTo>
                  <a:lnTo>
                    <a:pt x="188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6" name="Google Shape;2669;p78"/>
            <p:cNvSpPr/>
            <p:nvPr/>
          </p:nvSpPr>
          <p:spPr>
            <a:xfrm>
              <a:off x="3681319" y="2737017"/>
              <a:ext cx="27661" cy="34982"/>
            </a:xfrm>
            <a:custGeom>
              <a:avLst/>
              <a:gdLst/>
              <a:ahLst/>
              <a:cxnLst/>
              <a:rect l="l" t="t" r="r" b="b"/>
              <a:pathLst>
                <a:path w="2323" h="3076" extrusionOk="0">
                  <a:moveTo>
                    <a:pt x="1737" y="0"/>
                  </a:moveTo>
                  <a:lnTo>
                    <a:pt x="1779" y="84"/>
                  </a:lnTo>
                  <a:lnTo>
                    <a:pt x="1653" y="84"/>
                  </a:lnTo>
                  <a:lnTo>
                    <a:pt x="1674" y="209"/>
                  </a:lnTo>
                  <a:lnTo>
                    <a:pt x="1590" y="314"/>
                  </a:lnTo>
                  <a:lnTo>
                    <a:pt x="1590" y="230"/>
                  </a:lnTo>
                  <a:lnTo>
                    <a:pt x="1653" y="188"/>
                  </a:lnTo>
                  <a:lnTo>
                    <a:pt x="1590" y="84"/>
                  </a:lnTo>
                  <a:lnTo>
                    <a:pt x="1528" y="105"/>
                  </a:lnTo>
                  <a:lnTo>
                    <a:pt x="1569" y="167"/>
                  </a:lnTo>
                  <a:lnTo>
                    <a:pt x="1465" y="188"/>
                  </a:lnTo>
                  <a:lnTo>
                    <a:pt x="1423" y="147"/>
                  </a:lnTo>
                  <a:lnTo>
                    <a:pt x="1256" y="167"/>
                  </a:lnTo>
                  <a:lnTo>
                    <a:pt x="1256" y="230"/>
                  </a:lnTo>
                  <a:lnTo>
                    <a:pt x="1214" y="230"/>
                  </a:lnTo>
                  <a:lnTo>
                    <a:pt x="1172" y="356"/>
                  </a:lnTo>
                  <a:lnTo>
                    <a:pt x="1256" y="377"/>
                  </a:lnTo>
                  <a:lnTo>
                    <a:pt x="1235" y="419"/>
                  </a:lnTo>
                  <a:lnTo>
                    <a:pt x="1151" y="419"/>
                  </a:lnTo>
                  <a:lnTo>
                    <a:pt x="1151" y="481"/>
                  </a:lnTo>
                  <a:lnTo>
                    <a:pt x="1046" y="502"/>
                  </a:lnTo>
                  <a:lnTo>
                    <a:pt x="1067" y="586"/>
                  </a:lnTo>
                  <a:lnTo>
                    <a:pt x="1214" y="586"/>
                  </a:lnTo>
                  <a:lnTo>
                    <a:pt x="1172" y="607"/>
                  </a:lnTo>
                  <a:lnTo>
                    <a:pt x="1276" y="586"/>
                  </a:lnTo>
                  <a:lnTo>
                    <a:pt x="1360" y="586"/>
                  </a:lnTo>
                  <a:lnTo>
                    <a:pt x="1235" y="711"/>
                  </a:lnTo>
                  <a:lnTo>
                    <a:pt x="1046" y="795"/>
                  </a:lnTo>
                  <a:lnTo>
                    <a:pt x="1130" y="837"/>
                  </a:lnTo>
                  <a:lnTo>
                    <a:pt x="942" y="879"/>
                  </a:lnTo>
                  <a:lnTo>
                    <a:pt x="858" y="837"/>
                  </a:lnTo>
                  <a:lnTo>
                    <a:pt x="795" y="921"/>
                  </a:lnTo>
                  <a:lnTo>
                    <a:pt x="753" y="816"/>
                  </a:lnTo>
                  <a:lnTo>
                    <a:pt x="502" y="753"/>
                  </a:lnTo>
                  <a:lnTo>
                    <a:pt x="502" y="816"/>
                  </a:lnTo>
                  <a:lnTo>
                    <a:pt x="335" y="753"/>
                  </a:lnTo>
                  <a:lnTo>
                    <a:pt x="314" y="942"/>
                  </a:lnTo>
                  <a:lnTo>
                    <a:pt x="398" y="879"/>
                  </a:lnTo>
                  <a:lnTo>
                    <a:pt x="419" y="942"/>
                  </a:lnTo>
                  <a:lnTo>
                    <a:pt x="440" y="984"/>
                  </a:lnTo>
                  <a:lnTo>
                    <a:pt x="481" y="1088"/>
                  </a:lnTo>
                  <a:lnTo>
                    <a:pt x="419" y="1088"/>
                  </a:lnTo>
                  <a:lnTo>
                    <a:pt x="398" y="1025"/>
                  </a:lnTo>
                  <a:lnTo>
                    <a:pt x="272" y="1025"/>
                  </a:lnTo>
                  <a:lnTo>
                    <a:pt x="419" y="1130"/>
                  </a:lnTo>
                  <a:lnTo>
                    <a:pt x="544" y="1109"/>
                  </a:lnTo>
                  <a:lnTo>
                    <a:pt x="586" y="1214"/>
                  </a:lnTo>
                  <a:lnTo>
                    <a:pt x="440" y="1235"/>
                  </a:lnTo>
                  <a:lnTo>
                    <a:pt x="419" y="1276"/>
                  </a:lnTo>
                  <a:lnTo>
                    <a:pt x="440" y="1339"/>
                  </a:lnTo>
                  <a:lnTo>
                    <a:pt x="293" y="1360"/>
                  </a:lnTo>
                  <a:lnTo>
                    <a:pt x="335" y="1444"/>
                  </a:lnTo>
                  <a:lnTo>
                    <a:pt x="272" y="1465"/>
                  </a:lnTo>
                  <a:lnTo>
                    <a:pt x="377" y="1528"/>
                  </a:lnTo>
                  <a:lnTo>
                    <a:pt x="419" y="1507"/>
                  </a:lnTo>
                  <a:lnTo>
                    <a:pt x="398" y="1548"/>
                  </a:lnTo>
                  <a:lnTo>
                    <a:pt x="523" y="1528"/>
                  </a:lnTo>
                  <a:lnTo>
                    <a:pt x="544" y="1674"/>
                  </a:lnTo>
                  <a:lnTo>
                    <a:pt x="858" y="1674"/>
                  </a:lnTo>
                  <a:lnTo>
                    <a:pt x="753" y="1758"/>
                  </a:lnTo>
                  <a:lnTo>
                    <a:pt x="691" y="1737"/>
                  </a:lnTo>
                  <a:lnTo>
                    <a:pt x="586" y="1925"/>
                  </a:lnTo>
                  <a:lnTo>
                    <a:pt x="628" y="1925"/>
                  </a:lnTo>
                  <a:lnTo>
                    <a:pt x="523" y="2051"/>
                  </a:lnTo>
                  <a:lnTo>
                    <a:pt x="335" y="2176"/>
                  </a:lnTo>
                  <a:lnTo>
                    <a:pt x="419" y="2176"/>
                  </a:lnTo>
                  <a:lnTo>
                    <a:pt x="523" y="2134"/>
                  </a:lnTo>
                  <a:lnTo>
                    <a:pt x="586" y="2155"/>
                  </a:lnTo>
                  <a:lnTo>
                    <a:pt x="732" y="2155"/>
                  </a:lnTo>
                  <a:lnTo>
                    <a:pt x="816" y="2072"/>
                  </a:lnTo>
                  <a:lnTo>
                    <a:pt x="816" y="2092"/>
                  </a:lnTo>
                  <a:lnTo>
                    <a:pt x="942" y="2134"/>
                  </a:lnTo>
                  <a:lnTo>
                    <a:pt x="691" y="2176"/>
                  </a:lnTo>
                  <a:lnTo>
                    <a:pt x="502" y="2197"/>
                  </a:lnTo>
                  <a:lnTo>
                    <a:pt x="440" y="2281"/>
                  </a:lnTo>
                  <a:lnTo>
                    <a:pt x="314" y="2302"/>
                  </a:lnTo>
                  <a:lnTo>
                    <a:pt x="377" y="2364"/>
                  </a:lnTo>
                  <a:lnTo>
                    <a:pt x="335" y="2406"/>
                  </a:lnTo>
                  <a:lnTo>
                    <a:pt x="398" y="2448"/>
                  </a:lnTo>
                  <a:lnTo>
                    <a:pt x="293" y="2469"/>
                  </a:lnTo>
                  <a:lnTo>
                    <a:pt x="209" y="2385"/>
                  </a:lnTo>
                  <a:lnTo>
                    <a:pt x="188" y="2448"/>
                  </a:lnTo>
                  <a:lnTo>
                    <a:pt x="168" y="2406"/>
                  </a:lnTo>
                  <a:lnTo>
                    <a:pt x="0" y="2490"/>
                  </a:lnTo>
                  <a:lnTo>
                    <a:pt x="21" y="2511"/>
                  </a:lnTo>
                  <a:lnTo>
                    <a:pt x="398" y="2511"/>
                  </a:lnTo>
                  <a:lnTo>
                    <a:pt x="272" y="2595"/>
                  </a:lnTo>
                  <a:lnTo>
                    <a:pt x="105" y="2657"/>
                  </a:lnTo>
                  <a:lnTo>
                    <a:pt x="63" y="2762"/>
                  </a:lnTo>
                  <a:lnTo>
                    <a:pt x="168" y="2762"/>
                  </a:lnTo>
                  <a:lnTo>
                    <a:pt x="188" y="2825"/>
                  </a:lnTo>
                  <a:lnTo>
                    <a:pt x="440" y="2762"/>
                  </a:lnTo>
                  <a:lnTo>
                    <a:pt x="440" y="2762"/>
                  </a:lnTo>
                  <a:lnTo>
                    <a:pt x="230" y="2888"/>
                  </a:lnTo>
                  <a:lnTo>
                    <a:pt x="168" y="2929"/>
                  </a:lnTo>
                  <a:lnTo>
                    <a:pt x="314" y="2929"/>
                  </a:lnTo>
                  <a:lnTo>
                    <a:pt x="502" y="2825"/>
                  </a:lnTo>
                  <a:lnTo>
                    <a:pt x="481" y="2908"/>
                  </a:lnTo>
                  <a:lnTo>
                    <a:pt x="314" y="2992"/>
                  </a:lnTo>
                  <a:lnTo>
                    <a:pt x="419" y="2992"/>
                  </a:lnTo>
                  <a:lnTo>
                    <a:pt x="398" y="3034"/>
                  </a:lnTo>
                  <a:lnTo>
                    <a:pt x="398" y="3034"/>
                  </a:lnTo>
                  <a:lnTo>
                    <a:pt x="523" y="3013"/>
                  </a:lnTo>
                  <a:lnTo>
                    <a:pt x="607" y="3076"/>
                  </a:lnTo>
                  <a:lnTo>
                    <a:pt x="795" y="3034"/>
                  </a:lnTo>
                  <a:lnTo>
                    <a:pt x="963" y="2992"/>
                  </a:lnTo>
                  <a:lnTo>
                    <a:pt x="1130" y="2888"/>
                  </a:lnTo>
                  <a:lnTo>
                    <a:pt x="1067" y="2783"/>
                  </a:lnTo>
                  <a:lnTo>
                    <a:pt x="1172" y="2783"/>
                  </a:lnTo>
                  <a:lnTo>
                    <a:pt x="1151" y="2867"/>
                  </a:lnTo>
                  <a:lnTo>
                    <a:pt x="1256" y="2867"/>
                  </a:lnTo>
                  <a:lnTo>
                    <a:pt x="1360" y="2720"/>
                  </a:lnTo>
                  <a:lnTo>
                    <a:pt x="1444" y="2762"/>
                  </a:lnTo>
                  <a:lnTo>
                    <a:pt x="1465" y="2657"/>
                  </a:lnTo>
                  <a:lnTo>
                    <a:pt x="1800" y="2595"/>
                  </a:lnTo>
                  <a:lnTo>
                    <a:pt x="1841" y="2511"/>
                  </a:lnTo>
                  <a:lnTo>
                    <a:pt x="1862" y="2616"/>
                  </a:lnTo>
                  <a:lnTo>
                    <a:pt x="1946" y="2553"/>
                  </a:lnTo>
                  <a:lnTo>
                    <a:pt x="2009" y="2574"/>
                  </a:lnTo>
                  <a:lnTo>
                    <a:pt x="2176" y="2574"/>
                  </a:lnTo>
                  <a:lnTo>
                    <a:pt x="2072" y="2406"/>
                  </a:lnTo>
                  <a:lnTo>
                    <a:pt x="2155" y="2385"/>
                  </a:lnTo>
                  <a:lnTo>
                    <a:pt x="2218" y="2281"/>
                  </a:lnTo>
                  <a:lnTo>
                    <a:pt x="2218" y="2176"/>
                  </a:lnTo>
                  <a:lnTo>
                    <a:pt x="2302" y="2072"/>
                  </a:lnTo>
                  <a:lnTo>
                    <a:pt x="2323" y="1967"/>
                  </a:lnTo>
                  <a:lnTo>
                    <a:pt x="2302" y="1716"/>
                  </a:lnTo>
                  <a:lnTo>
                    <a:pt x="2218" y="1674"/>
                  </a:lnTo>
                  <a:lnTo>
                    <a:pt x="2302" y="1632"/>
                  </a:lnTo>
                  <a:lnTo>
                    <a:pt x="2302" y="1507"/>
                  </a:lnTo>
                  <a:lnTo>
                    <a:pt x="2218" y="1402"/>
                  </a:lnTo>
                  <a:lnTo>
                    <a:pt x="2260" y="1256"/>
                  </a:lnTo>
                  <a:lnTo>
                    <a:pt x="2176" y="1214"/>
                  </a:lnTo>
                  <a:lnTo>
                    <a:pt x="2197" y="1130"/>
                  </a:lnTo>
                  <a:lnTo>
                    <a:pt x="2281" y="1151"/>
                  </a:lnTo>
                  <a:lnTo>
                    <a:pt x="2281" y="1151"/>
                  </a:lnTo>
                  <a:lnTo>
                    <a:pt x="2155" y="1088"/>
                  </a:lnTo>
                  <a:lnTo>
                    <a:pt x="2072" y="1046"/>
                  </a:lnTo>
                  <a:lnTo>
                    <a:pt x="1967" y="837"/>
                  </a:lnTo>
                  <a:lnTo>
                    <a:pt x="1800" y="732"/>
                  </a:lnTo>
                  <a:lnTo>
                    <a:pt x="1737" y="795"/>
                  </a:lnTo>
                  <a:lnTo>
                    <a:pt x="1695" y="942"/>
                  </a:lnTo>
                  <a:lnTo>
                    <a:pt x="1632" y="984"/>
                  </a:lnTo>
                  <a:lnTo>
                    <a:pt x="1360" y="732"/>
                  </a:lnTo>
                  <a:lnTo>
                    <a:pt x="1486" y="502"/>
                  </a:lnTo>
                  <a:lnTo>
                    <a:pt x="1632" y="481"/>
                  </a:lnTo>
                  <a:lnTo>
                    <a:pt x="1653" y="377"/>
                  </a:lnTo>
                  <a:lnTo>
                    <a:pt x="1737" y="356"/>
                  </a:lnTo>
                  <a:lnTo>
                    <a:pt x="1779" y="272"/>
                  </a:lnTo>
                  <a:lnTo>
                    <a:pt x="1737" y="293"/>
                  </a:lnTo>
                  <a:lnTo>
                    <a:pt x="1737" y="293"/>
                  </a:lnTo>
                  <a:lnTo>
                    <a:pt x="1841" y="188"/>
                  </a:lnTo>
                  <a:lnTo>
                    <a:pt x="1946" y="147"/>
                  </a:lnTo>
                  <a:lnTo>
                    <a:pt x="1841" y="84"/>
                  </a:lnTo>
                  <a:lnTo>
                    <a:pt x="1737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907" name="Google Shape;2670;p78"/>
            <p:cNvGrpSpPr/>
            <p:nvPr/>
          </p:nvGrpSpPr>
          <p:grpSpPr>
            <a:xfrm>
              <a:off x="3697513" y="2707266"/>
              <a:ext cx="59549" cy="79733"/>
              <a:chOff x="3586375" y="2281300"/>
              <a:chExt cx="125025" cy="175275"/>
            </a:xfrm>
          </p:grpSpPr>
          <p:sp>
            <p:nvSpPr>
              <p:cNvPr id="1021" name="Google Shape;2671;p78"/>
              <p:cNvSpPr/>
              <p:nvPr/>
            </p:nvSpPr>
            <p:spPr>
              <a:xfrm>
                <a:off x="3609900" y="2281300"/>
                <a:ext cx="101500" cy="175275"/>
              </a:xfrm>
              <a:custGeom>
                <a:avLst/>
                <a:gdLst/>
                <a:ahLst/>
                <a:cxnLst/>
                <a:rect l="l" t="t" r="r" b="b"/>
                <a:pathLst>
                  <a:path w="4060" h="7011" extrusionOk="0">
                    <a:moveTo>
                      <a:pt x="1340" y="1"/>
                    </a:moveTo>
                    <a:lnTo>
                      <a:pt x="1277" y="63"/>
                    </a:lnTo>
                    <a:lnTo>
                      <a:pt x="1235" y="42"/>
                    </a:lnTo>
                    <a:lnTo>
                      <a:pt x="1110" y="84"/>
                    </a:lnTo>
                    <a:lnTo>
                      <a:pt x="1026" y="84"/>
                    </a:lnTo>
                    <a:lnTo>
                      <a:pt x="921" y="105"/>
                    </a:lnTo>
                    <a:lnTo>
                      <a:pt x="859" y="105"/>
                    </a:lnTo>
                    <a:lnTo>
                      <a:pt x="838" y="168"/>
                    </a:lnTo>
                    <a:lnTo>
                      <a:pt x="838" y="105"/>
                    </a:lnTo>
                    <a:lnTo>
                      <a:pt x="796" y="84"/>
                    </a:lnTo>
                    <a:lnTo>
                      <a:pt x="712" y="168"/>
                    </a:lnTo>
                    <a:lnTo>
                      <a:pt x="733" y="105"/>
                    </a:lnTo>
                    <a:lnTo>
                      <a:pt x="608" y="42"/>
                    </a:lnTo>
                    <a:lnTo>
                      <a:pt x="587" y="105"/>
                    </a:lnTo>
                    <a:lnTo>
                      <a:pt x="524" y="168"/>
                    </a:lnTo>
                    <a:lnTo>
                      <a:pt x="545" y="231"/>
                    </a:lnTo>
                    <a:lnTo>
                      <a:pt x="524" y="231"/>
                    </a:lnTo>
                    <a:lnTo>
                      <a:pt x="524" y="314"/>
                    </a:lnTo>
                    <a:lnTo>
                      <a:pt x="419" y="356"/>
                    </a:lnTo>
                    <a:lnTo>
                      <a:pt x="482" y="419"/>
                    </a:lnTo>
                    <a:lnTo>
                      <a:pt x="440" y="503"/>
                    </a:lnTo>
                    <a:lnTo>
                      <a:pt x="398" y="503"/>
                    </a:lnTo>
                    <a:lnTo>
                      <a:pt x="503" y="607"/>
                    </a:lnTo>
                    <a:lnTo>
                      <a:pt x="545" y="670"/>
                    </a:lnTo>
                    <a:lnTo>
                      <a:pt x="419" y="607"/>
                    </a:lnTo>
                    <a:lnTo>
                      <a:pt x="398" y="670"/>
                    </a:lnTo>
                    <a:lnTo>
                      <a:pt x="315" y="587"/>
                    </a:lnTo>
                    <a:lnTo>
                      <a:pt x="294" y="628"/>
                    </a:lnTo>
                    <a:lnTo>
                      <a:pt x="315" y="691"/>
                    </a:lnTo>
                    <a:lnTo>
                      <a:pt x="294" y="733"/>
                    </a:lnTo>
                    <a:lnTo>
                      <a:pt x="273" y="628"/>
                    </a:lnTo>
                    <a:lnTo>
                      <a:pt x="210" y="733"/>
                    </a:lnTo>
                    <a:lnTo>
                      <a:pt x="273" y="796"/>
                    </a:lnTo>
                    <a:lnTo>
                      <a:pt x="210" y="817"/>
                    </a:lnTo>
                    <a:lnTo>
                      <a:pt x="294" y="900"/>
                    </a:lnTo>
                    <a:lnTo>
                      <a:pt x="336" y="900"/>
                    </a:lnTo>
                    <a:lnTo>
                      <a:pt x="294" y="942"/>
                    </a:lnTo>
                    <a:lnTo>
                      <a:pt x="210" y="900"/>
                    </a:lnTo>
                    <a:lnTo>
                      <a:pt x="210" y="1026"/>
                    </a:lnTo>
                    <a:lnTo>
                      <a:pt x="210" y="1047"/>
                    </a:lnTo>
                    <a:lnTo>
                      <a:pt x="377" y="1026"/>
                    </a:lnTo>
                    <a:lnTo>
                      <a:pt x="273" y="1089"/>
                    </a:lnTo>
                    <a:lnTo>
                      <a:pt x="273" y="1110"/>
                    </a:lnTo>
                    <a:lnTo>
                      <a:pt x="294" y="1131"/>
                    </a:lnTo>
                    <a:lnTo>
                      <a:pt x="377" y="1110"/>
                    </a:lnTo>
                    <a:lnTo>
                      <a:pt x="336" y="1131"/>
                    </a:lnTo>
                    <a:lnTo>
                      <a:pt x="398" y="1151"/>
                    </a:lnTo>
                    <a:lnTo>
                      <a:pt x="398" y="1151"/>
                    </a:lnTo>
                    <a:lnTo>
                      <a:pt x="315" y="1131"/>
                    </a:lnTo>
                    <a:lnTo>
                      <a:pt x="294" y="1151"/>
                    </a:lnTo>
                    <a:lnTo>
                      <a:pt x="294" y="1214"/>
                    </a:lnTo>
                    <a:lnTo>
                      <a:pt x="315" y="1235"/>
                    </a:lnTo>
                    <a:lnTo>
                      <a:pt x="273" y="1256"/>
                    </a:lnTo>
                    <a:lnTo>
                      <a:pt x="231" y="1319"/>
                    </a:lnTo>
                    <a:lnTo>
                      <a:pt x="294" y="1319"/>
                    </a:lnTo>
                    <a:lnTo>
                      <a:pt x="294" y="1361"/>
                    </a:lnTo>
                    <a:lnTo>
                      <a:pt x="210" y="1340"/>
                    </a:lnTo>
                    <a:lnTo>
                      <a:pt x="189" y="1403"/>
                    </a:lnTo>
                    <a:lnTo>
                      <a:pt x="210" y="1444"/>
                    </a:lnTo>
                    <a:lnTo>
                      <a:pt x="189" y="1465"/>
                    </a:lnTo>
                    <a:lnTo>
                      <a:pt x="168" y="1528"/>
                    </a:lnTo>
                    <a:lnTo>
                      <a:pt x="63" y="1528"/>
                    </a:lnTo>
                    <a:lnTo>
                      <a:pt x="1" y="1549"/>
                    </a:lnTo>
                    <a:lnTo>
                      <a:pt x="63" y="1570"/>
                    </a:lnTo>
                    <a:lnTo>
                      <a:pt x="126" y="1570"/>
                    </a:lnTo>
                    <a:lnTo>
                      <a:pt x="189" y="1612"/>
                    </a:lnTo>
                    <a:lnTo>
                      <a:pt x="168" y="1633"/>
                    </a:lnTo>
                    <a:lnTo>
                      <a:pt x="105" y="1633"/>
                    </a:lnTo>
                    <a:lnTo>
                      <a:pt x="189" y="1716"/>
                    </a:lnTo>
                    <a:lnTo>
                      <a:pt x="210" y="1716"/>
                    </a:lnTo>
                    <a:lnTo>
                      <a:pt x="273" y="1737"/>
                    </a:lnTo>
                    <a:lnTo>
                      <a:pt x="503" y="1507"/>
                    </a:lnTo>
                    <a:lnTo>
                      <a:pt x="482" y="1570"/>
                    </a:lnTo>
                    <a:lnTo>
                      <a:pt x="503" y="1612"/>
                    </a:lnTo>
                    <a:lnTo>
                      <a:pt x="419" y="1633"/>
                    </a:lnTo>
                    <a:lnTo>
                      <a:pt x="377" y="1758"/>
                    </a:lnTo>
                    <a:lnTo>
                      <a:pt x="377" y="1779"/>
                    </a:lnTo>
                    <a:lnTo>
                      <a:pt x="315" y="1947"/>
                    </a:lnTo>
                    <a:lnTo>
                      <a:pt x="336" y="1947"/>
                    </a:lnTo>
                    <a:lnTo>
                      <a:pt x="294" y="2135"/>
                    </a:lnTo>
                    <a:lnTo>
                      <a:pt x="294" y="2239"/>
                    </a:lnTo>
                    <a:lnTo>
                      <a:pt x="231" y="2281"/>
                    </a:lnTo>
                    <a:lnTo>
                      <a:pt x="294" y="2323"/>
                    </a:lnTo>
                    <a:lnTo>
                      <a:pt x="315" y="2302"/>
                    </a:lnTo>
                    <a:lnTo>
                      <a:pt x="231" y="2449"/>
                    </a:lnTo>
                    <a:lnTo>
                      <a:pt x="231" y="2595"/>
                    </a:lnTo>
                    <a:lnTo>
                      <a:pt x="189" y="2658"/>
                    </a:lnTo>
                    <a:lnTo>
                      <a:pt x="189" y="2700"/>
                    </a:lnTo>
                    <a:lnTo>
                      <a:pt x="315" y="2700"/>
                    </a:lnTo>
                    <a:lnTo>
                      <a:pt x="294" y="2595"/>
                    </a:lnTo>
                    <a:lnTo>
                      <a:pt x="336" y="2491"/>
                    </a:lnTo>
                    <a:lnTo>
                      <a:pt x="336" y="2407"/>
                    </a:lnTo>
                    <a:lnTo>
                      <a:pt x="398" y="2323"/>
                    </a:lnTo>
                    <a:lnTo>
                      <a:pt x="336" y="2135"/>
                    </a:lnTo>
                    <a:lnTo>
                      <a:pt x="398" y="2135"/>
                    </a:lnTo>
                    <a:lnTo>
                      <a:pt x="545" y="1947"/>
                    </a:lnTo>
                    <a:lnTo>
                      <a:pt x="440" y="2135"/>
                    </a:lnTo>
                    <a:lnTo>
                      <a:pt x="419" y="2239"/>
                    </a:lnTo>
                    <a:lnTo>
                      <a:pt x="482" y="2260"/>
                    </a:lnTo>
                    <a:lnTo>
                      <a:pt x="482" y="2198"/>
                    </a:lnTo>
                    <a:lnTo>
                      <a:pt x="545" y="2135"/>
                    </a:lnTo>
                    <a:lnTo>
                      <a:pt x="587" y="2260"/>
                    </a:lnTo>
                    <a:lnTo>
                      <a:pt x="628" y="2135"/>
                    </a:lnTo>
                    <a:lnTo>
                      <a:pt x="628" y="2030"/>
                    </a:lnTo>
                    <a:lnTo>
                      <a:pt x="691" y="1988"/>
                    </a:lnTo>
                    <a:lnTo>
                      <a:pt x="649" y="2135"/>
                    </a:lnTo>
                    <a:lnTo>
                      <a:pt x="754" y="2198"/>
                    </a:lnTo>
                    <a:lnTo>
                      <a:pt x="649" y="2177"/>
                    </a:lnTo>
                    <a:lnTo>
                      <a:pt x="628" y="2323"/>
                    </a:lnTo>
                    <a:lnTo>
                      <a:pt x="649" y="2449"/>
                    </a:lnTo>
                    <a:lnTo>
                      <a:pt x="712" y="2470"/>
                    </a:lnTo>
                    <a:lnTo>
                      <a:pt x="754" y="2574"/>
                    </a:lnTo>
                    <a:lnTo>
                      <a:pt x="649" y="2658"/>
                    </a:lnTo>
                    <a:lnTo>
                      <a:pt x="587" y="2909"/>
                    </a:lnTo>
                    <a:lnTo>
                      <a:pt x="587" y="3014"/>
                    </a:lnTo>
                    <a:lnTo>
                      <a:pt x="503" y="2972"/>
                    </a:lnTo>
                    <a:lnTo>
                      <a:pt x="503" y="3097"/>
                    </a:lnTo>
                    <a:lnTo>
                      <a:pt x="628" y="3244"/>
                    </a:lnTo>
                    <a:lnTo>
                      <a:pt x="587" y="3097"/>
                    </a:lnTo>
                    <a:lnTo>
                      <a:pt x="649" y="3076"/>
                    </a:lnTo>
                    <a:lnTo>
                      <a:pt x="859" y="3223"/>
                    </a:lnTo>
                    <a:lnTo>
                      <a:pt x="859" y="3097"/>
                    </a:lnTo>
                    <a:lnTo>
                      <a:pt x="796" y="3035"/>
                    </a:lnTo>
                    <a:lnTo>
                      <a:pt x="838" y="3014"/>
                    </a:lnTo>
                    <a:lnTo>
                      <a:pt x="1005" y="3118"/>
                    </a:lnTo>
                    <a:lnTo>
                      <a:pt x="1131" y="3118"/>
                    </a:lnTo>
                    <a:lnTo>
                      <a:pt x="1131" y="3076"/>
                    </a:lnTo>
                    <a:lnTo>
                      <a:pt x="1235" y="3076"/>
                    </a:lnTo>
                    <a:lnTo>
                      <a:pt x="1256" y="2972"/>
                    </a:lnTo>
                    <a:lnTo>
                      <a:pt x="1549" y="2993"/>
                    </a:lnTo>
                    <a:lnTo>
                      <a:pt x="1361" y="3014"/>
                    </a:lnTo>
                    <a:lnTo>
                      <a:pt x="1235" y="3348"/>
                    </a:lnTo>
                    <a:lnTo>
                      <a:pt x="1382" y="3620"/>
                    </a:lnTo>
                    <a:lnTo>
                      <a:pt x="1444" y="3558"/>
                    </a:lnTo>
                    <a:lnTo>
                      <a:pt x="1444" y="3704"/>
                    </a:lnTo>
                    <a:lnTo>
                      <a:pt x="1549" y="3600"/>
                    </a:lnTo>
                    <a:lnTo>
                      <a:pt x="1654" y="3600"/>
                    </a:lnTo>
                    <a:lnTo>
                      <a:pt x="1633" y="3746"/>
                    </a:lnTo>
                    <a:lnTo>
                      <a:pt x="1654" y="3767"/>
                    </a:lnTo>
                    <a:lnTo>
                      <a:pt x="1549" y="3851"/>
                    </a:lnTo>
                    <a:lnTo>
                      <a:pt x="1570" y="4018"/>
                    </a:lnTo>
                    <a:lnTo>
                      <a:pt x="1528" y="4123"/>
                    </a:lnTo>
                    <a:lnTo>
                      <a:pt x="1570" y="4227"/>
                    </a:lnTo>
                    <a:lnTo>
                      <a:pt x="1654" y="4290"/>
                    </a:lnTo>
                    <a:lnTo>
                      <a:pt x="1737" y="4290"/>
                    </a:lnTo>
                    <a:lnTo>
                      <a:pt x="1675" y="4332"/>
                    </a:lnTo>
                    <a:lnTo>
                      <a:pt x="1591" y="4332"/>
                    </a:lnTo>
                    <a:lnTo>
                      <a:pt x="1549" y="4248"/>
                    </a:lnTo>
                    <a:lnTo>
                      <a:pt x="1465" y="4269"/>
                    </a:lnTo>
                    <a:lnTo>
                      <a:pt x="1528" y="4353"/>
                    </a:lnTo>
                    <a:lnTo>
                      <a:pt x="1591" y="4395"/>
                    </a:lnTo>
                    <a:lnTo>
                      <a:pt x="1486" y="4374"/>
                    </a:lnTo>
                    <a:lnTo>
                      <a:pt x="1424" y="4290"/>
                    </a:lnTo>
                    <a:lnTo>
                      <a:pt x="1235" y="4353"/>
                    </a:lnTo>
                    <a:lnTo>
                      <a:pt x="1152" y="4353"/>
                    </a:lnTo>
                    <a:lnTo>
                      <a:pt x="963" y="4436"/>
                    </a:lnTo>
                    <a:lnTo>
                      <a:pt x="859" y="4583"/>
                    </a:lnTo>
                    <a:lnTo>
                      <a:pt x="733" y="4667"/>
                    </a:lnTo>
                    <a:lnTo>
                      <a:pt x="691" y="4750"/>
                    </a:lnTo>
                    <a:lnTo>
                      <a:pt x="817" y="4750"/>
                    </a:lnTo>
                    <a:lnTo>
                      <a:pt x="817" y="4688"/>
                    </a:lnTo>
                    <a:lnTo>
                      <a:pt x="1026" y="4646"/>
                    </a:lnTo>
                    <a:lnTo>
                      <a:pt x="1005" y="4750"/>
                    </a:lnTo>
                    <a:lnTo>
                      <a:pt x="1068" y="4813"/>
                    </a:lnTo>
                    <a:lnTo>
                      <a:pt x="1005" y="4876"/>
                    </a:lnTo>
                    <a:lnTo>
                      <a:pt x="1026" y="4960"/>
                    </a:lnTo>
                    <a:lnTo>
                      <a:pt x="1068" y="4960"/>
                    </a:lnTo>
                    <a:lnTo>
                      <a:pt x="942" y="5190"/>
                    </a:lnTo>
                    <a:lnTo>
                      <a:pt x="859" y="5232"/>
                    </a:lnTo>
                    <a:lnTo>
                      <a:pt x="754" y="5294"/>
                    </a:lnTo>
                    <a:lnTo>
                      <a:pt x="733" y="5294"/>
                    </a:lnTo>
                    <a:lnTo>
                      <a:pt x="608" y="5378"/>
                    </a:lnTo>
                    <a:lnTo>
                      <a:pt x="524" y="5378"/>
                    </a:lnTo>
                    <a:lnTo>
                      <a:pt x="398" y="5483"/>
                    </a:lnTo>
                    <a:lnTo>
                      <a:pt x="503" y="5483"/>
                    </a:lnTo>
                    <a:lnTo>
                      <a:pt x="503" y="5545"/>
                    </a:lnTo>
                    <a:lnTo>
                      <a:pt x="419" y="5608"/>
                    </a:lnTo>
                    <a:lnTo>
                      <a:pt x="545" y="5629"/>
                    </a:lnTo>
                    <a:lnTo>
                      <a:pt x="524" y="5650"/>
                    </a:lnTo>
                    <a:lnTo>
                      <a:pt x="587" y="5692"/>
                    </a:lnTo>
                    <a:lnTo>
                      <a:pt x="649" y="5650"/>
                    </a:lnTo>
                    <a:lnTo>
                      <a:pt x="754" y="5608"/>
                    </a:lnTo>
                    <a:lnTo>
                      <a:pt x="900" y="5545"/>
                    </a:lnTo>
                    <a:lnTo>
                      <a:pt x="921" y="5629"/>
                    </a:lnTo>
                    <a:lnTo>
                      <a:pt x="1026" y="5650"/>
                    </a:lnTo>
                    <a:lnTo>
                      <a:pt x="942" y="5692"/>
                    </a:lnTo>
                    <a:lnTo>
                      <a:pt x="921" y="5734"/>
                    </a:lnTo>
                    <a:lnTo>
                      <a:pt x="1068" y="5734"/>
                    </a:lnTo>
                    <a:lnTo>
                      <a:pt x="1068" y="5713"/>
                    </a:lnTo>
                    <a:lnTo>
                      <a:pt x="1152" y="5692"/>
                    </a:lnTo>
                    <a:lnTo>
                      <a:pt x="1256" y="5796"/>
                    </a:lnTo>
                    <a:lnTo>
                      <a:pt x="1319" y="5859"/>
                    </a:lnTo>
                    <a:lnTo>
                      <a:pt x="1486" y="5859"/>
                    </a:lnTo>
                    <a:lnTo>
                      <a:pt x="1549" y="5796"/>
                    </a:lnTo>
                    <a:lnTo>
                      <a:pt x="1633" y="5755"/>
                    </a:lnTo>
                    <a:lnTo>
                      <a:pt x="1758" y="5713"/>
                    </a:lnTo>
                    <a:lnTo>
                      <a:pt x="1800" y="5650"/>
                    </a:lnTo>
                    <a:lnTo>
                      <a:pt x="1905" y="5608"/>
                    </a:lnTo>
                    <a:lnTo>
                      <a:pt x="1758" y="5755"/>
                    </a:lnTo>
                    <a:lnTo>
                      <a:pt x="1633" y="5901"/>
                    </a:lnTo>
                    <a:lnTo>
                      <a:pt x="1633" y="6048"/>
                    </a:lnTo>
                    <a:lnTo>
                      <a:pt x="1528" y="6048"/>
                    </a:lnTo>
                    <a:lnTo>
                      <a:pt x="1444" y="6068"/>
                    </a:lnTo>
                    <a:lnTo>
                      <a:pt x="1361" y="6027"/>
                    </a:lnTo>
                    <a:lnTo>
                      <a:pt x="1131" y="6006"/>
                    </a:lnTo>
                    <a:lnTo>
                      <a:pt x="963" y="6048"/>
                    </a:lnTo>
                    <a:lnTo>
                      <a:pt x="963" y="6131"/>
                    </a:lnTo>
                    <a:lnTo>
                      <a:pt x="900" y="6215"/>
                    </a:lnTo>
                    <a:lnTo>
                      <a:pt x="796" y="6215"/>
                    </a:lnTo>
                    <a:lnTo>
                      <a:pt x="796" y="6382"/>
                    </a:lnTo>
                    <a:lnTo>
                      <a:pt x="691" y="6487"/>
                    </a:lnTo>
                    <a:lnTo>
                      <a:pt x="649" y="6550"/>
                    </a:lnTo>
                    <a:lnTo>
                      <a:pt x="545" y="6550"/>
                    </a:lnTo>
                    <a:lnTo>
                      <a:pt x="524" y="6675"/>
                    </a:lnTo>
                    <a:lnTo>
                      <a:pt x="482" y="6675"/>
                    </a:lnTo>
                    <a:lnTo>
                      <a:pt x="440" y="6738"/>
                    </a:lnTo>
                    <a:lnTo>
                      <a:pt x="315" y="6843"/>
                    </a:lnTo>
                    <a:lnTo>
                      <a:pt x="231" y="6801"/>
                    </a:lnTo>
                    <a:lnTo>
                      <a:pt x="168" y="6864"/>
                    </a:lnTo>
                    <a:lnTo>
                      <a:pt x="168" y="6968"/>
                    </a:lnTo>
                    <a:lnTo>
                      <a:pt x="273" y="6968"/>
                    </a:lnTo>
                    <a:lnTo>
                      <a:pt x="273" y="6885"/>
                    </a:lnTo>
                    <a:lnTo>
                      <a:pt x="377" y="6905"/>
                    </a:lnTo>
                    <a:lnTo>
                      <a:pt x="419" y="7010"/>
                    </a:lnTo>
                    <a:lnTo>
                      <a:pt x="503" y="6968"/>
                    </a:lnTo>
                    <a:lnTo>
                      <a:pt x="482" y="6905"/>
                    </a:lnTo>
                    <a:lnTo>
                      <a:pt x="524" y="6843"/>
                    </a:lnTo>
                    <a:lnTo>
                      <a:pt x="545" y="6864"/>
                    </a:lnTo>
                    <a:lnTo>
                      <a:pt x="628" y="6801"/>
                    </a:lnTo>
                    <a:lnTo>
                      <a:pt x="649" y="6801"/>
                    </a:lnTo>
                    <a:lnTo>
                      <a:pt x="712" y="6696"/>
                    </a:lnTo>
                    <a:lnTo>
                      <a:pt x="817" y="6759"/>
                    </a:lnTo>
                    <a:lnTo>
                      <a:pt x="900" y="6696"/>
                    </a:lnTo>
                    <a:lnTo>
                      <a:pt x="963" y="6738"/>
                    </a:lnTo>
                    <a:lnTo>
                      <a:pt x="1005" y="6696"/>
                    </a:lnTo>
                    <a:lnTo>
                      <a:pt x="1047" y="6759"/>
                    </a:lnTo>
                    <a:lnTo>
                      <a:pt x="1110" y="6759"/>
                    </a:lnTo>
                    <a:lnTo>
                      <a:pt x="1172" y="6801"/>
                    </a:lnTo>
                    <a:lnTo>
                      <a:pt x="1277" y="6801"/>
                    </a:lnTo>
                    <a:lnTo>
                      <a:pt x="1256" y="6759"/>
                    </a:lnTo>
                    <a:lnTo>
                      <a:pt x="1340" y="6738"/>
                    </a:lnTo>
                    <a:lnTo>
                      <a:pt x="1361" y="6654"/>
                    </a:lnTo>
                    <a:lnTo>
                      <a:pt x="1340" y="6571"/>
                    </a:lnTo>
                    <a:lnTo>
                      <a:pt x="1382" y="6487"/>
                    </a:lnTo>
                    <a:lnTo>
                      <a:pt x="1444" y="6487"/>
                    </a:lnTo>
                    <a:lnTo>
                      <a:pt x="1465" y="6445"/>
                    </a:lnTo>
                    <a:lnTo>
                      <a:pt x="1675" y="6424"/>
                    </a:lnTo>
                    <a:lnTo>
                      <a:pt x="1779" y="6424"/>
                    </a:lnTo>
                    <a:lnTo>
                      <a:pt x="1905" y="6487"/>
                    </a:lnTo>
                    <a:lnTo>
                      <a:pt x="2093" y="6487"/>
                    </a:lnTo>
                    <a:lnTo>
                      <a:pt x="2177" y="6529"/>
                    </a:lnTo>
                    <a:lnTo>
                      <a:pt x="2198" y="6445"/>
                    </a:lnTo>
                    <a:lnTo>
                      <a:pt x="2323" y="6361"/>
                    </a:lnTo>
                    <a:lnTo>
                      <a:pt x="2407" y="6382"/>
                    </a:lnTo>
                    <a:lnTo>
                      <a:pt x="2512" y="6320"/>
                    </a:lnTo>
                    <a:lnTo>
                      <a:pt x="2616" y="6340"/>
                    </a:lnTo>
                    <a:lnTo>
                      <a:pt x="2637" y="6320"/>
                    </a:lnTo>
                    <a:lnTo>
                      <a:pt x="2721" y="6278"/>
                    </a:lnTo>
                    <a:lnTo>
                      <a:pt x="2721" y="6320"/>
                    </a:lnTo>
                    <a:lnTo>
                      <a:pt x="2804" y="6361"/>
                    </a:lnTo>
                    <a:lnTo>
                      <a:pt x="2888" y="6320"/>
                    </a:lnTo>
                    <a:lnTo>
                      <a:pt x="3056" y="6320"/>
                    </a:lnTo>
                    <a:lnTo>
                      <a:pt x="3202" y="6278"/>
                    </a:lnTo>
                    <a:lnTo>
                      <a:pt x="3307" y="6320"/>
                    </a:lnTo>
                    <a:lnTo>
                      <a:pt x="3349" y="6340"/>
                    </a:lnTo>
                    <a:lnTo>
                      <a:pt x="3453" y="6257"/>
                    </a:lnTo>
                    <a:lnTo>
                      <a:pt x="3537" y="6236"/>
                    </a:lnTo>
                    <a:lnTo>
                      <a:pt x="3621" y="6152"/>
                    </a:lnTo>
                    <a:lnTo>
                      <a:pt x="3683" y="6152"/>
                    </a:lnTo>
                    <a:lnTo>
                      <a:pt x="3746" y="6173"/>
                    </a:lnTo>
                    <a:lnTo>
                      <a:pt x="3725" y="6110"/>
                    </a:lnTo>
                    <a:lnTo>
                      <a:pt x="3851" y="6027"/>
                    </a:lnTo>
                    <a:lnTo>
                      <a:pt x="3955" y="6006"/>
                    </a:lnTo>
                    <a:lnTo>
                      <a:pt x="3955" y="5922"/>
                    </a:lnTo>
                    <a:lnTo>
                      <a:pt x="3934" y="5859"/>
                    </a:lnTo>
                    <a:lnTo>
                      <a:pt x="3955" y="5796"/>
                    </a:lnTo>
                    <a:lnTo>
                      <a:pt x="3788" y="5796"/>
                    </a:lnTo>
                    <a:lnTo>
                      <a:pt x="3683" y="5838"/>
                    </a:lnTo>
                    <a:lnTo>
                      <a:pt x="3641" y="5838"/>
                    </a:lnTo>
                    <a:lnTo>
                      <a:pt x="3537" y="5817"/>
                    </a:lnTo>
                    <a:lnTo>
                      <a:pt x="3474" y="5796"/>
                    </a:lnTo>
                    <a:lnTo>
                      <a:pt x="3537" y="5755"/>
                    </a:lnTo>
                    <a:lnTo>
                      <a:pt x="3558" y="5755"/>
                    </a:lnTo>
                    <a:lnTo>
                      <a:pt x="3558" y="5734"/>
                    </a:lnTo>
                    <a:lnTo>
                      <a:pt x="3474" y="5713"/>
                    </a:lnTo>
                    <a:lnTo>
                      <a:pt x="3411" y="5734"/>
                    </a:lnTo>
                    <a:lnTo>
                      <a:pt x="3516" y="5650"/>
                    </a:lnTo>
                    <a:lnTo>
                      <a:pt x="3579" y="5692"/>
                    </a:lnTo>
                    <a:lnTo>
                      <a:pt x="3662" y="5629"/>
                    </a:lnTo>
                    <a:lnTo>
                      <a:pt x="3641" y="5545"/>
                    </a:lnTo>
                    <a:lnTo>
                      <a:pt x="3558" y="5545"/>
                    </a:lnTo>
                    <a:lnTo>
                      <a:pt x="3621" y="5504"/>
                    </a:lnTo>
                    <a:lnTo>
                      <a:pt x="3662" y="5441"/>
                    </a:lnTo>
                    <a:lnTo>
                      <a:pt x="3725" y="5504"/>
                    </a:lnTo>
                    <a:lnTo>
                      <a:pt x="3788" y="5441"/>
                    </a:lnTo>
                    <a:lnTo>
                      <a:pt x="3851" y="5399"/>
                    </a:lnTo>
                    <a:lnTo>
                      <a:pt x="3788" y="5378"/>
                    </a:lnTo>
                    <a:lnTo>
                      <a:pt x="3830" y="5336"/>
                    </a:lnTo>
                    <a:lnTo>
                      <a:pt x="3725" y="5336"/>
                    </a:lnTo>
                    <a:lnTo>
                      <a:pt x="3767" y="5273"/>
                    </a:lnTo>
                    <a:lnTo>
                      <a:pt x="3830" y="5294"/>
                    </a:lnTo>
                    <a:lnTo>
                      <a:pt x="3851" y="5315"/>
                    </a:lnTo>
                    <a:lnTo>
                      <a:pt x="3893" y="5232"/>
                    </a:lnTo>
                    <a:lnTo>
                      <a:pt x="3976" y="5211"/>
                    </a:lnTo>
                    <a:lnTo>
                      <a:pt x="3976" y="5064"/>
                    </a:lnTo>
                    <a:lnTo>
                      <a:pt x="4060" y="4897"/>
                    </a:lnTo>
                    <a:lnTo>
                      <a:pt x="3997" y="4813"/>
                    </a:lnTo>
                    <a:lnTo>
                      <a:pt x="3976" y="4688"/>
                    </a:lnTo>
                    <a:lnTo>
                      <a:pt x="3767" y="4541"/>
                    </a:lnTo>
                    <a:lnTo>
                      <a:pt x="3349" y="4541"/>
                    </a:lnTo>
                    <a:lnTo>
                      <a:pt x="3328" y="4667"/>
                    </a:lnTo>
                    <a:lnTo>
                      <a:pt x="3307" y="4708"/>
                    </a:lnTo>
                    <a:lnTo>
                      <a:pt x="3202" y="4646"/>
                    </a:lnTo>
                    <a:lnTo>
                      <a:pt x="3097" y="4604"/>
                    </a:lnTo>
                    <a:lnTo>
                      <a:pt x="3265" y="4436"/>
                    </a:lnTo>
                    <a:lnTo>
                      <a:pt x="3265" y="4332"/>
                    </a:lnTo>
                    <a:lnTo>
                      <a:pt x="3139" y="4123"/>
                    </a:lnTo>
                    <a:lnTo>
                      <a:pt x="3097" y="4123"/>
                    </a:lnTo>
                    <a:lnTo>
                      <a:pt x="2951" y="4039"/>
                    </a:lnTo>
                    <a:lnTo>
                      <a:pt x="2909" y="3955"/>
                    </a:lnTo>
                    <a:lnTo>
                      <a:pt x="2846" y="3976"/>
                    </a:lnTo>
                    <a:lnTo>
                      <a:pt x="2825" y="3976"/>
                    </a:lnTo>
                    <a:lnTo>
                      <a:pt x="2742" y="3955"/>
                    </a:lnTo>
                    <a:lnTo>
                      <a:pt x="2825" y="3955"/>
                    </a:lnTo>
                    <a:lnTo>
                      <a:pt x="2930" y="3934"/>
                    </a:lnTo>
                    <a:lnTo>
                      <a:pt x="2993" y="3955"/>
                    </a:lnTo>
                    <a:lnTo>
                      <a:pt x="3014" y="4018"/>
                    </a:lnTo>
                    <a:lnTo>
                      <a:pt x="3139" y="4018"/>
                    </a:lnTo>
                    <a:lnTo>
                      <a:pt x="2993" y="3830"/>
                    </a:lnTo>
                    <a:lnTo>
                      <a:pt x="2909" y="3725"/>
                    </a:lnTo>
                    <a:lnTo>
                      <a:pt x="2951" y="3641"/>
                    </a:lnTo>
                    <a:lnTo>
                      <a:pt x="2993" y="3641"/>
                    </a:lnTo>
                    <a:lnTo>
                      <a:pt x="2909" y="3600"/>
                    </a:lnTo>
                    <a:lnTo>
                      <a:pt x="2888" y="3537"/>
                    </a:lnTo>
                    <a:lnTo>
                      <a:pt x="2846" y="3537"/>
                    </a:lnTo>
                    <a:lnTo>
                      <a:pt x="2784" y="3348"/>
                    </a:lnTo>
                    <a:lnTo>
                      <a:pt x="2616" y="3307"/>
                    </a:lnTo>
                    <a:lnTo>
                      <a:pt x="2428" y="3244"/>
                    </a:lnTo>
                    <a:lnTo>
                      <a:pt x="2428" y="3181"/>
                    </a:lnTo>
                    <a:lnTo>
                      <a:pt x="2386" y="3139"/>
                    </a:lnTo>
                    <a:lnTo>
                      <a:pt x="2323" y="2930"/>
                    </a:lnTo>
                    <a:lnTo>
                      <a:pt x="2260" y="2825"/>
                    </a:lnTo>
                    <a:lnTo>
                      <a:pt x="2198" y="2574"/>
                    </a:lnTo>
                    <a:lnTo>
                      <a:pt x="2156" y="2470"/>
                    </a:lnTo>
                    <a:lnTo>
                      <a:pt x="2093" y="2470"/>
                    </a:lnTo>
                    <a:lnTo>
                      <a:pt x="1947" y="2239"/>
                    </a:lnTo>
                    <a:lnTo>
                      <a:pt x="1842" y="2198"/>
                    </a:lnTo>
                    <a:lnTo>
                      <a:pt x="1758" y="2156"/>
                    </a:lnTo>
                    <a:lnTo>
                      <a:pt x="1654" y="2093"/>
                    </a:lnTo>
                    <a:lnTo>
                      <a:pt x="1591" y="2156"/>
                    </a:lnTo>
                    <a:lnTo>
                      <a:pt x="1486" y="2198"/>
                    </a:lnTo>
                    <a:lnTo>
                      <a:pt x="1361" y="2177"/>
                    </a:lnTo>
                    <a:lnTo>
                      <a:pt x="1277" y="2177"/>
                    </a:lnTo>
                    <a:lnTo>
                      <a:pt x="1172" y="2156"/>
                    </a:lnTo>
                    <a:lnTo>
                      <a:pt x="1152" y="2072"/>
                    </a:lnTo>
                    <a:lnTo>
                      <a:pt x="1152" y="2072"/>
                    </a:lnTo>
                    <a:lnTo>
                      <a:pt x="1214" y="2093"/>
                    </a:lnTo>
                    <a:lnTo>
                      <a:pt x="1340" y="2135"/>
                    </a:lnTo>
                    <a:lnTo>
                      <a:pt x="1465" y="2093"/>
                    </a:lnTo>
                    <a:lnTo>
                      <a:pt x="1486" y="1988"/>
                    </a:lnTo>
                    <a:lnTo>
                      <a:pt x="1591" y="1988"/>
                    </a:lnTo>
                    <a:lnTo>
                      <a:pt x="1696" y="1926"/>
                    </a:lnTo>
                    <a:lnTo>
                      <a:pt x="1591" y="1884"/>
                    </a:lnTo>
                    <a:lnTo>
                      <a:pt x="1591" y="1800"/>
                    </a:lnTo>
                    <a:lnTo>
                      <a:pt x="1549" y="1779"/>
                    </a:lnTo>
                    <a:lnTo>
                      <a:pt x="1424" y="1863"/>
                    </a:lnTo>
                    <a:lnTo>
                      <a:pt x="1382" y="1842"/>
                    </a:lnTo>
                    <a:lnTo>
                      <a:pt x="1486" y="1758"/>
                    </a:lnTo>
                    <a:lnTo>
                      <a:pt x="1633" y="1758"/>
                    </a:lnTo>
                    <a:lnTo>
                      <a:pt x="1696" y="1716"/>
                    </a:lnTo>
                    <a:lnTo>
                      <a:pt x="1696" y="1633"/>
                    </a:lnTo>
                    <a:lnTo>
                      <a:pt x="1758" y="1612"/>
                    </a:lnTo>
                    <a:lnTo>
                      <a:pt x="1842" y="1444"/>
                    </a:lnTo>
                    <a:lnTo>
                      <a:pt x="1884" y="1403"/>
                    </a:lnTo>
                    <a:lnTo>
                      <a:pt x="1884" y="1340"/>
                    </a:lnTo>
                    <a:lnTo>
                      <a:pt x="1947" y="1235"/>
                    </a:lnTo>
                    <a:lnTo>
                      <a:pt x="1905" y="1214"/>
                    </a:lnTo>
                    <a:lnTo>
                      <a:pt x="1968" y="1047"/>
                    </a:lnTo>
                    <a:lnTo>
                      <a:pt x="2072" y="984"/>
                    </a:lnTo>
                    <a:lnTo>
                      <a:pt x="2072" y="900"/>
                    </a:lnTo>
                    <a:lnTo>
                      <a:pt x="1905" y="754"/>
                    </a:lnTo>
                    <a:lnTo>
                      <a:pt x="1884" y="796"/>
                    </a:lnTo>
                    <a:lnTo>
                      <a:pt x="1675" y="796"/>
                    </a:lnTo>
                    <a:lnTo>
                      <a:pt x="1528" y="754"/>
                    </a:lnTo>
                    <a:lnTo>
                      <a:pt x="1486" y="817"/>
                    </a:lnTo>
                    <a:lnTo>
                      <a:pt x="1424" y="817"/>
                    </a:lnTo>
                    <a:lnTo>
                      <a:pt x="1340" y="754"/>
                    </a:lnTo>
                    <a:lnTo>
                      <a:pt x="1256" y="796"/>
                    </a:lnTo>
                    <a:lnTo>
                      <a:pt x="1256" y="817"/>
                    </a:lnTo>
                    <a:lnTo>
                      <a:pt x="1172" y="838"/>
                    </a:lnTo>
                    <a:lnTo>
                      <a:pt x="1068" y="900"/>
                    </a:lnTo>
                    <a:lnTo>
                      <a:pt x="1047" y="900"/>
                    </a:lnTo>
                    <a:lnTo>
                      <a:pt x="963" y="942"/>
                    </a:lnTo>
                    <a:lnTo>
                      <a:pt x="942" y="921"/>
                    </a:lnTo>
                    <a:lnTo>
                      <a:pt x="1047" y="817"/>
                    </a:lnTo>
                    <a:lnTo>
                      <a:pt x="1131" y="691"/>
                    </a:lnTo>
                    <a:lnTo>
                      <a:pt x="1131" y="691"/>
                    </a:lnTo>
                    <a:lnTo>
                      <a:pt x="1068" y="712"/>
                    </a:lnTo>
                    <a:lnTo>
                      <a:pt x="963" y="691"/>
                    </a:lnTo>
                    <a:lnTo>
                      <a:pt x="1026" y="670"/>
                    </a:lnTo>
                    <a:lnTo>
                      <a:pt x="1047" y="587"/>
                    </a:lnTo>
                    <a:lnTo>
                      <a:pt x="1277" y="419"/>
                    </a:lnTo>
                    <a:lnTo>
                      <a:pt x="1340" y="294"/>
                    </a:lnTo>
                    <a:lnTo>
                      <a:pt x="1424" y="273"/>
                    </a:lnTo>
                    <a:lnTo>
                      <a:pt x="1444" y="168"/>
                    </a:lnTo>
                    <a:lnTo>
                      <a:pt x="1424" y="147"/>
                    </a:lnTo>
                    <a:lnTo>
                      <a:pt x="1465" y="63"/>
                    </a:lnTo>
                    <a:lnTo>
                      <a:pt x="1444" y="1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2" name="Google Shape;2672;p78"/>
              <p:cNvSpPr/>
              <p:nvPr/>
            </p:nvSpPr>
            <p:spPr>
              <a:xfrm>
                <a:off x="3586375" y="2350350"/>
                <a:ext cx="31925" cy="25125"/>
              </a:xfrm>
              <a:custGeom>
                <a:avLst/>
                <a:gdLst/>
                <a:ahLst/>
                <a:cxnLst/>
                <a:rect l="l" t="t" r="r" b="b"/>
                <a:pathLst>
                  <a:path w="1277" h="1005" extrusionOk="0">
                    <a:moveTo>
                      <a:pt x="732" y="1"/>
                    </a:moveTo>
                    <a:lnTo>
                      <a:pt x="628" y="63"/>
                    </a:lnTo>
                    <a:lnTo>
                      <a:pt x="544" y="63"/>
                    </a:lnTo>
                    <a:lnTo>
                      <a:pt x="523" y="126"/>
                    </a:lnTo>
                    <a:lnTo>
                      <a:pt x="419" y="126"/>
                    </a:lnTo>
                    <a:lnTo>
                      <a:pt x="377" y="210"/>
                    </a:lnTo>
                    <a:lnTo>
                      <a:pt x="293" y="231"/>
                    </a:lnTo>
                    <a:lnTo>
                      <a:pt x="272" y="335"/>
                    </a:lnTo>
                    <a:lnTo>
                      <a:pt x="126" y="356"/>
                    </a:lnTo>
                    <a:lnTo>
                      <a:pt x="0" y="586"/>
                    </a:lnTo>
                    <a:lnTo>
                      <a:pt x="272" y="838"/>
                    </a:lnTo>
                    <a:lnTo>
                      <a:pt x="335" y="796"/>
                    </a:lnTo>
                    <a:lnTo>
                      <a:pt x="377" y="649"/>
                    </a:lnTo>
                    <a:lnTo>
                      <a:pt x="440" y="586"/>
                    </a:lnTo>
                    <a:lnTo>
                      <a:pt x="607" y="691"/>
                    </a:lnTo>
                    <a:lnTo>
                      <a:pt x="712" y="900"/>
                    </a:lnTo>
                    <a:lnTo>
                      <a:pt x="795" y="942"/>
                    </a:lnTo>
                    <a:lnTo>
                      <a:pt x="921" y="1005"/>
                    </a:lnTo>
                    <a:lnTo>
                      <a:pt x="942" y="1005"/>
                    </a:lnTo>
                    <a:lnTo>
                      <a:pt x="942" y="942"/>
                    </a:lnTo>
                    <a:lnTo>
                      <a:pt x="1004" y="942"/>
                    </a:lnTo>
                    <a:lnTo>
                      <a:pt x="1067" y="858"/>
                    </a:lnTo>
                    <a:lnTo>
                      <a:pt x="1067" y="775"/>
                    </a:lnTo>
                    <a:lnTo>
                      <a:pt x="1214" y="796"/>
                    </a:lnTo>
                    <a:lnTo>
                      <a:pt x="1235" y="691"/>
                    </a:lnTo>
                    <a:lnTo>
                      <a:pt x="1151" y="691"/>
                    </a:lnTo>
                    <a:lnTo>
                      <a:pt x="1172" y="586"/>
                    </a:lnTo>
                    <a:lnTo>
                      <a:pt x="1151" y="545"/>
                    </a:lnTo>
                    <a:lnTo>
                      <a:pt x="1214" y="524"/>
                    </a:lnTo>
                    <a:lnTo>
                      <a:pt x="1277" y="733"/>
                    </a:lnTo>
                    <a:lnTo>
                      <a:pt x="1235" y="461"/>
                    </a:lnTo>
                    <a:lnTo>
                      <a:pt x="1109" y="461"/>
                    </a:lnTo>
                    <a:lnTo>
                      <a:pt x="1172" y="419"/>
                    </a:lnTo>
                    <a:lnTo>
                      <a:pt x="1004" y="147"/>
                    </a:lnTo>
                    <a:lnTo>
                      <a:pt x="1004" y="42"/>
                    </a:lnTo>
                    <a:lnTo>
                      <a:pt x="921" y="21"/>
                    </a:lnTo>
                    <a:lnTo>
                      <a:pt x="732" y="1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908" name="Google Shape;2673;p78"/>
            <p:cNvSpPr/>
            <p:nvPr/>
          </p:nvSpPr>
          <p:spPr>
            <a:xfrm>
              <a:off x="4037841" y="3224817"/>
              <a:ext cx="52333" cy="93527"/>
            </a:xfrm>
            <a:custGeom>
              <a:avLst/>
              <a:gdLst/>
              <a:ahLst/>
              <a:cxnLst/>
              <a:rect l="l" t="t" r="r" b="b"/>
              <a:pathLst>
                <a:path w="4395" h="8224" extrusionOk="0">
                  <a:moveTo>
                    <a:pt x="3914" y="1"/>
                  </a:moveTo>
                  <a:lnTo>
                    <a:pt x="3746" y="168"/>
                  </a:lnTo>
                  <a:lnTo>
                    <a:pt x="3809" y="252"/>
                  </a:lnTo>
                  <a:lnTo>
                    <a:pt x="3704" y="293"/>
                  </a:lnTo>
                  <a:lnTo>
                    <a:pt x="3600" y="252"/>
                  </a:lnTo>
                  <a:lnTo>
                    <a:pt x="3537" y="252"/>
                  </a:lnTo>
                  <a:lnTo>
                    <a:pt x="3621" y="377"/>
                  </a:lnTo>
                  <a:lnTo>
                    <a:pt x="3621" y="419"/>
                  </a:lnTo>
                  <a:lnTo>
                    <a:pt x="3704" y="503"/>
                  </a:lnTo>
                  <a:lnTo>
                    <a:pt x="3704" y="524"/>
                  </a:lnTo>
                  <a:lnTo>
                    <a:pt x="3600" y="670"/>
                  </a:lnTo>
                  <a:lnTo>
                    <a:pt x="3600" y="817"/>
                  </a:lnTo>
                  <a:lnTo>
                    <a:pt x="3516" y="921"/>
                  </a:lnTo>
                  <a:lnTo>
                    <a:pt x="3432" y="900"/>
                  </a:lnTo>
                  <a:lnTo>
                    <a:pt x="3328" y="1026"/>
                  </a:lnTo>
                  <a:lnTo>
                    <a:pt x="3328" y="1109"/>
                  </a:lnTo>
                  <a:lnTo>
                    <a:pt x="3244" y="1151"/>
                  </a:lnTo>
                  <a:lnTo>
                    <a:pt x="3181" y="1130"/>
                  </a:lnTo>
                  <a:lnTo>
                    <a:pt x="3181" y="1005"/>
                  </a:lnTo>
                  <a:lnTo>
                    <a:pt x="3118" y="984"/>
                  </a:lnTo>
                  <a:lnTo>
                    <a:pt x="3035" y="1047"/>
                  </a:lnTo>
                  <a:lnTo>
                    <a:pt x="3035" y="1193"/>
                  </a:lnTo>
                  <a:lnTo>
                    <a:pt x="3139" y="1298"/>
                  </a:lnTo>
                  <a:lnTo>
                    <a:pt x="3181" y="1340"/>
                  </a:lnTo>
                  <a:lnTo>
                    <a:pt x="3139" y="1402"/>
                  </a:lnTo>
                  <a:lnTo>
                    <a:pt x="3077" y="1361"/>
                  </a:lnTo>
                  <a:lnTo>
                    <a:pt x="2930" y="1402"/>
                  </a:lnTo>
                  <a:lnTo>
                    <a:pt x="2993" y="1507"/>
                  </a:lnTo>
                  <a:lnTo>
                    <a:pt x="3098" y="1549"/>
                  </a:lnTo>
                  <a:lnTo>
                    <a:pt x="3098" y="1612"/>
                  </a:lnTo>
                  <a:lnTo>
                    <a:pt x="3077" y="1674"/>
                  </a:lnTo>
                  <a:lnTo>
                    <a:pt x="2993" y="1612"/>
                  </a:lnTo>
                  <a:lnTo>
                    <a:pt x="2909" y="1633"/>
                  </a:lnTo>
                  <a:lnTo>
                    <a:pt x="2888" y="1716"/>
                  </a:lnTo>
                  <a:lnTo>
                    <a:pt x="2721" y="1842"/>
                  </a:lnTo>
                  <a:lnTo>
                    <a:pt x="2721" y="1716"/>
                  </a:lnTo>
                  <a:lnTo>
                    <a:pt x="2763" y="1674"/>
                  </a:lnTo>
                  <a:lnTo>
                    <a:pt x="2721" y="1612"/>
                  </a:lnTo>
                  <a:lnTo>
                    <a:pt x="2616" y="1716"/>
                  </a:lnTo>
                  <a:lnTo>
                    <a:pt x="2679" y="1758"/>
                  </a:lnTo>
                  <a:lnTo>
                    <a:pt x="2658" y="1821"/>
                  </a:lnTo>
                  <a:lnTo>
                    <a:pt x="2512" y="1884"/>
                  </a:lnTo>
                  <a:lnTo>
                    <a:pt x="2574" y="1988"/>
                  </a:lnTo>
                  <a:lnTo>
                    <a:pt x="2658" y="2030"/>
                  </a:lnTo>
                  <a:lnTo>
                    <a:pt x="2658" y="2072"/>
                  </a:lnTo>
                  <a:lnTo>
                    <a:pt x="2574" y="2093"/>
                  </a:lnTo>
                  <a:lnTo>
                    <a:pt x="2470" y="2156"/>
                  </a:lnTo>
                  <a:lnTo>
                    <a:pt x="2470" y="2072"/>
                  </a:lnTo>
                  <a:lnTo>
                    <a:pt x="2407" y="2072"/>
                  </a:lnTo>
                  <a:lnTo>
                    <a:pt x="2470" y="1967"/>
                  </a:lnTo>
                  <a:lnTo>
                    <a:pt x="2407" y="1946"/>
                  </a:lnTo>
                  <a:lnTo>
                    <a:pt x="2198" y="2135"/>
                  </a:lnTo>
                  <a:lnTo>
                    <a:pt x="2177" y="2281"/>
                  </a:lnTo>
                  <a:lnTo>
                    <a:pt x="2198" y="2365"/>
                  </a:lnTo>
                  <a:lnTo>
                    <a:pt x="2156" y="2407"/>
                  </a:lnTo>
                  <a:lnTo>
                    <a:pt x="2093" y="2386"/>
                  </a:lnTo>
                  <a:lnTo>
                    <a:pt x="2051" y="2365"/>
                  </a:lnTo>
                  <a:lnTo>
                    <a:pt x="2051" y="2197"/>
                  </a:lnTo>
                  <a:lnTo>
                    <a:pt x="1989" y="2197"/>
                  </a:lnTo>
                  <a:lnTo>
                    <a:pt x="1863" y="2344"/>
                  </a:lnTo>
                  <a:lnTo>
                    <a:pt x="1717" y="2239"/>
                  </a:lnTo>
                  <a:lnTo>
                    <a:pt x="1675" y="2281"/>
                  </a:lnTo>
                  <a:lnTo>
                    <a:pt x="1633" y="2281"/>
                  </a:lnTo>
                  <a:lnTo>
                    <a:pt x="1654" y="2449"/>
                  </a:lnTo>
                  <a:lnTo>
                    <a:pt x="1612" y="2449"/>
                  </a:lnTo>
                  <a:lnTo>
                    <a:pt x="1549" y="2469"/>
                  </a:lnTo>
                  <a:lnTo>
                    <a:pt x="1549" y="2365"/>
                  </a:lnTo>
                  <a:lnTo>
                    <a:pt x="1507" y="2344"/>
                  </a:lnTo>
                  <a:lnTo>
                    <a:pt x="1445" y="2449"/>
                  </a:lnTo>
                  <a:lnTo>
                    <a:pt x="1403" y="2344"/>
                  </a:lnTo>
                  <a:lnTo>
                    <a:pt x="1152" y="2553"/>
                  </a:lnTo>
                  <a:lnTo>
                    <a:pt x="1110" y="2553"/>
                  </a:lnTo>
                  <a:lnTo>
                    <a:pt x="1047" y="2511"/>
                  </a:lnTo>
                  <a:lnTo>
                    <a:pt x="921" y="2511"/>
                  </a:lnTo>
                  <a:lnTo>
                    <a:pt x="880" y="2595"/>
                  </a:lnTo>
                  <a:lnTo>
                    <a:pt x="901" y="2783"/>
                  </a:lnTo>
                  <a:lnTo>
                    <a:pt x="733" y="3034"/>
                  </a:lnTo>
                  <a:lnTo>
                    <a:pt x="733" y="3097"/>
                  </a:lnTo>
                  <a:lnTo>
                    <a:pt x="587" y="3244"/>
                  </a:lnTo>
                  <a:lnTo>
                    <a:pt x="587" y="3327"/>
                  </a:lnTo>
                  <a:lnTo>
                    <a:pt x="670" y="3411"/>
                  </a:lnTo>
                  <a:lnTo>
                    <a:pt x="587" y="3516"/>
                  </a:lnTo>
                  <a:lnTo>
                    <a:pt x="629" y="3704"/>
                  </a:lnTo>
                  <a:lnTo>
                    <a:pt x="629" y="3830"/>
                  </a:lnTo>
                  <a:lnTo>
                    <a:pt x="796" y="4143"/>
                  </a:lnTo>
                  <a:lnTo>
                    <a:pt x="796" y="4227"/>
                  </a:lnTo>
                  <a:lnTo>
                    <a:pt x="880" y="4332"/>
                  </a:lnTo>
                  <a:lnTo>
                    <a:pt x="880" y="4374"/>
                  </a:lnTo>
                  <a:lnTo>
                    <a:pt x="796" y="4457"/>
                  </a:lnTo>
                  <a:lnTo>
                    <a:pt x="817" y="4541"/>
                  </a:lnTo>
                  <a:lnTo>
                    <a:pt x="775" y="4792"/>
                  </a:lnTo>
                  <a:lnTo>
                    <a:pt x="670" y="4876"/>
                  </a:lnTo>
                  <a:lnTo>
                    <a:pt x="629" y="5022"/>
                  </a:lnTo>
                  <a:lnTo>
                    <a:pt x="566" y="5064"/>
                  </a:lnTo>
                  <a:lnTo>
                    <a:pt x="524" y="5127"/>
                  </a:lnTo>
                  <a:lnTo>
                    <a:pt x="419" y="5231"/>
                  </a:lnTo>
                  <a:lnTo>
                    <a:pt x="419" y="5441"/>
                  </a:lnTo>
                  <a:lnTo>
                    <a:pt x="357" y="5524"/>
                  </a:lnTo>
                  <a:lnTo>
                    <a:pt x="168" y="5545"/>
                  </a:lnTo>
                  <a:lnTo>
                    <a:pt x="147" y="5608"/>
                  </a:lnTo>
                  <a:lnTo>
                    <a:pt x="147" y="5796"/>
                  </a:lnTo>
                  <a:lnTo>
                    <a:pt x="43" y="5943"/>
                  </a:lnTo>
                  <a:lnTo>
                    <a:pt x="43" y="6068"/>
                  </a:lnTo>
                  <a:lnTo>
                    <a:pt x="1" y="6173"/>
                  </a:lnTo>
                  <a:lnTo>
                    <a:pt x="43" y="6236"/>
                  </a:lnTo>
                  <a:lnTo>
                    <a:pt x="43" y="6424"/>
                  </a:lnTo>
                  <a:lnTo>
                    <a:pt x="189" y="6591"/>
                  </a:lnTo>
                  <a:lnTo>
                    <a:pt x="168" y="6738"/>
                  </a:lnTo>
                  <a:lnTo>
                    <a:pt x="189" y="6843"/>
                  </a:lnTo>
                  <a:lnTo>
                    <a:pt x="273" y="6863"/>
                  </a:lnTo>
                  <a:lnTo>
                    <a:pt x="294" y="6863"/>
                  </a:lnTo>
                  <a:lnTo>
                    <a:pt x="273" y="6884"/>
                  </a:lnTo>
                  <a:lnTo>
                    <a:pt x="147" y="6905"/>
                  </a:lnTo>
                  <a:lnTo>
                    <a:pt x="147" y="7052"/>
                  </a:lnTo>
                  <a:lnTo>
                    <a:pt x="168" y="7219"/>
                  </a:lnTo>
                  <a:lnTo>
                    <a:pt x="147" y="7470"/>
                  </a:lnTo>
                  <a:lnTo>
                    <a:pt x="189" y="7512"/>
                  </a:lnTo>
                  <a:lnTo>
                    <a:pt x="189" y="7596"/>
                  </a:lnTo>
                  <a:lnTo>
                    <a:pt x="273" y="7638"/>
                  </a:lnTo>
                  <a:lnTo>
                    <a:pt x="357" y="7742"/>
                  </a:lnTo>
                  <a:lnTo>
                    <a:pt x="398" y="7784"/>
                  </a:lnTo>
                  <a:lnTo>
                    <a:pt x="461" y="7847"/>
                  </a:lnTo>
                  <a:lnTo>
                    <a:pt x="524" y="7951"/>
                  </a:lnTo>
                  <a:lnTo>
                    <a:pt x="608" y="7931"/>
                  </a:lnTo>
                  <a:lnTo>
                    <a:pt x="629" y="7951"/>
                  </a:lnTo>
                  <a:lnTo>
                    <a:pt x="733" y="7993"/>
                  </a:lnTo>
                  <a:lnTo>
                    <a:pt x="817" y="8119"/>
                  </a:lnTo>
                  <a:lnTo>
                    <a:pt x="901" y="8140"/>
                  </a:lnTo>
                  <a:lnTo>
                    <a:pt x="901" y="8161"/>
                  </a:lnTo>
                  <a:lnTo>
                    <a:pt x="921" y="8223"/>
                  </a:lnTo>
                  <a:lnTo>
                    <a:pt x="1005" y="8161"/>
                  </a:lnTo>
                  <a:lnTo>
                    <a:pt x="1131" y="8161"/>
                  </a:lnTo>
                  <a:lnTo>
                    <a:pt x="1256" y="8098"/>
                  </a:lnTo>
                  <a:lnTo>
                    <a:pt x="1361" y="7951"/>
                  </a:lnTo>
                  <a:lnTo>
                    <a:pt x="1737" y="7931"/>
                  </a:lnTo>
                  <a:lnTo>
                    <a:pt x="1842" y="7951"/>
                  </a:lnTo>
                  <a:lnTo>
                    <a:pt x="2030" y="7889"/>
                  </a:lnTo>
                  <a:lnTo>
                    <a:pt x="2093" y="7784"/>
                  </a:lnTo>
                  <a:lnTo>
                    <a:pt x="2177" y="7742"/>
                  </a:lnTo>
                  <a:lnTo>
                    <a:pt x="2240" y="7596"/>
                  </a:lnTo>
                  <a:lnTo>
                    <a:pt x="2344" y="7428"/>
                  </a:lnTo>
                  <a:lnTo>
                    <a:pt x="2344" y="7324"/>
                  </a:lnTo>
                  <a:lnTo>
                    <a:pt x="2449" y="7261"/>
                  </a:lnTo>
                  <a:lnTo>
                    <a:pt x="2449" y="7094"/>
                  </a:lnTo>
                  <a:lnTo>
                    <a:pt x="2407" y="7073"/>
                  </a:lnTo>
                  <a:lnTo>
                    <a:pt x="2491" y="6989"/>
                  </a:lnTo>
                  <a:lnTo>
                    <a:pt x="2554" y="6801"/>
                  </a:lnTo>
                  <a:lnTo>
                    <a:pt x="2512" y="6780"/>
                  </a:lnTo>
                  <a:lnTo>
                    <a:pt x="2574" y="6780"/>
                  </a:lnTo>
                  <a:lnTo>
                    <a:pt x="2679" y="6591"/>
                  </a:lnTo>
                  <a:lnTo>
                    <a:pt x="2763" y="6236"/>
                  </a:lnTo>
                  <a:lnTo>
                    <a:pt x="2805" y="6027"/>
                  </a:lnTo>
                  <a:lnTo>
                    <a:pt x="2909" y="5922"/>
                  </a:lnTo>
                  <a:lnTo>
                    <a:pt x="2972" y="5692"/>
                  </a:lnTo>
                  <a:lnTo>
                    <a:pt x="3118" y="5420"/>
                  </a:lnTo>
                  <a:lnTo>
                    <a:pt x="3286" y="4959"/>
                  </a:lnTo>
                  <a:lnTo>
                    <a:pt x="3390" y="4792"/>
                  </a:lnTo>
                  <a:lnTo>
                    <a:pt x="3390" y="4583"/>
                  </a:lnTo>
                  <a:lnTo>
                    <a:pt x="3495" y="4374"/>
                  </a:lnTo>
                  <a:lnTo>
                    <a:pt x="3516" y="4269"/>
                  </a:lnTo>
                  <a:lnTo>
                    <a:pt x="3642" y="4060"/>
                  </a:lnTo>
                  <a:lnTo>
                    <a:pt x="3704" y="3746"/>
                  </a:lnTo>
                  <a:lnTo>
                    <a:pt x="3746" y="3516"/>
                  </a:lnTo>
                  <a:lnTo>
                    <a:pt x="3809" y="3453"/>
                  </a:lnTo>
                  <a:lnTo>
                    <a:pt x="3830" y="3286"/>
                  </a:lnTo>
                  <a:lnTo>
                    <a:pt x="3809" y="3202"/>
                  </a:lnTo>
                  <a:lnTo>
                    <a:pt x="3830" y="3076"/>
                  </a:lnTo>
                  <a:lnTo>
                    <a:pt x="3934" y="2888"/>
                  </a:lnTo>
                  <a:lnTo>
                    <a:pt x="3934" y="2804"/>
                  </a:lnTo>
                  <a:lnTo>
                    <a:pt x="4018" y="2700"/>
                  </a:lnTo>
                  <a:lnTo>
                    <a:pt x="3976" y="2574"/>
                  </a:lnTo>
                  <a:lnTo>
                    <a:pt x="3934" y="2511"/>
                  </a:lnTo>
                  <a:lnTo>
                    <a:pt x="3976" y="2449"/>
                  </a:lnTo>
                  <a:lnTo>
                    <a:pt x="3976" y="2281"/>
                  </a:lnTo>
                  <a:lnTo>
                    <a:pt x="3934" y="2260"/>
                  </a:lnTo>
                  <a:lnTo>
                    <a:pt x="3934" y="2135"/>
                  </a:lnTo>
                  <a:lnTo>
                    <a:pt x="4018" y="2072"/>
                  </a:lnTo>
                  <a:lnTo>
                    <a:pt x="4060" y="2135"/>
                  </a:lnTo>
                  <a:lnTo>
                    <a:pt x="4081" y="2260"/>
                  </a:lnTo>
                  <a:lnTo>
                    <a:pt x="4186" y="2386"/>
                  </a:lnTo>
                  <a:lnTo>
                    <a:pt x="4269" y="2386"/>
                  </a:lnTo>
                  <a:lnTo>
                    <a:pt x="4290" y="2302"/>
                  </a:lnTo>
                  <a:lnTo>
                    <a:pt x="4332" y="2239"/>
                  </a:lnTo>
                  <a:lnTo>
                    <a:pt x="4353" y="2177"/>
                  </a:lnTo>
                  <a:lnTo>
                    <a:pt x="4353" y="2072"/>
                  </a:lnTo>
                  <a:lnTo>
                    <a:pt x="4395" y="2051"/>
                  </a:lnTo>
                  <a:lnTo>
                    <a:pt x="4374" y="1925"/>
                  </a:lnTo>
                  <a:lnTo>
                    <a:pt x="4269" y="1779"/>
                  </a:lnTo>
                  <a:lnTo>
                    <a:pt x="4248" y="1674"/>
                  </a:lnTo>
                  <a:lnTo>
                    <a:pt x="4269" y="1633"/>
                  </a:lnTo>
                  <a:lnTo>
                    <a:pt x="4269" y="1507"/>
                  </a:lnTo>
                  <a:lnTo>
                    <a:pt x="4248" y="1340"/>
                  </a:lnTo>
                  <a:lnTo>
                    <a:pt x="4269" y="1256"/>
                  </a:lnTo>
                  <a:lnTo>
                    <a:pt x="4269" y="984"/>
                  </a:lnTo>
                  <a:lnTo>
                    <a:pt x="4186" y="879"/>
                  </a:lnTo>
                  <a:lnTo>
                    <a:pt x="4186" y="607"/>
                  </a:lnTo>
                  <a:lnTo>
                    <a:pt x="4144" y="524"/>
                  </a:lnTo>
                  <a:lnTo>
                    <a:pt x="4081" y="524"/>
                  </a:lnTo>
                  <a:lnTo>
                    <a:pt x="3976" y="398"/>
                  </a:lnTo>
                  <a:lnTo>
                    <a:pt x="3976" y="293"/>
                  </a:lnTo>
                  <a:lnTo>
                    <a:pt x="3872" y="252"/>
                  </a:lnTo>
                  <a:lnTo>
                    <a:pt x="3934" y="147"/>
                  </a:lnTo>
                  <a:lnTo>
                    <a:pt x="3914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909" name="Google Shape;2674;p78"/>
            <p:cNvGrpSpPr/>
            <p:nvPr/>
          </p:nvGrpSpPr>
          <p:grpSpPr>
            <a:xfrm>
              <a:off x="4513224" y="3221724"/>
              <a:ext cx="274563" cy="280321"/>
              <a:chOff x="5298975" y="3412225"/>
              <a:chExt cx="576450" cy="616225"/>
            </a:xfrm>
          </p:grpSpPr>
          <p:sp>
            <p:nvSpPr>
              <p:cNvPr id="1019" name="Google Shape;2675;p78"/>
              <p:cNvSpPr/>
              <p:nvPr/>
            </p:nvSpPr>
            <p:spPr>
              <a:xfrm>
                <a:off x="5298975" y="3412225"/>
                <a:ext cx="576450" cy="515275"/>
              </a:xfrm>
              <a:custGeom>
                <a:avLst/>
                <a:gdLst/>
                <a:ahLst/>
                <a:cxnLst/>
                <a:rect l="l" t="t" r="r" b="b"/>
                <a:pathLst>
                  <a:path w="23058" h="20611" extrusionOk="0">
                    <a:moveTo>
                      <a:pt x="18015" y="1"/>
                    </a:moveTo>
                    <a:lnTo>
                      <a:pt x="17890" y="42"/>
                    </a:lnTo>
                    <a:lnTo>
                      <a:pt x="17806" y="147"/>
                    </a:lnTo>
                    <a:lnTo>
                      <a:pt x="17806" y="335"/>
                    </a:lnTo>
                    <a:lnTo>
                      <a:pt x="17764" y="524"/>
                    </a:lnTo>
                    <a:lnTo>
                      <a:pt x="17764" y="565"/>
                    </a:lnTo>
                    <a:lnTo>
                      <a:pt x="17722" y="670"/>
                    </a:lnTo>
                    <a:lnTo>
                      <a:pt x="17660" y="670"/>
                    </a:lnTo>
                    <a:lnTo>
                      <a:pt x="17597" y="858"/>
                    </a:lnTo>
                    <a:lnTo>
                      <a:pt x="17492" y="1005"/>
                    </a:lnTo>
                    <a:lnTo>
                      <a:pt x="17576" y="1089"/>
                    </a:lnTo>
                    <a:lnTo>
                      <a:pt x="17681" y="1172"/>
                    </a:lnTo>
                    <a:lnTo>
                      <a:pt x="17618" y="1214"/>
                    </a:lnTo>
                    <a:lnTo>
                      <a:pt x="17555" y="1193"/>
                    </a:lnTo>
                    <a:lnTo>
                      <a:pt x="17492" y="1319"/>
                    </a:lnTo>
                    <a:lnTo>
                      <a:pt x="17450" y="1423"/>
                    </a:lnTo>
                    <a:lnTo>
                      <a:pt x="17513" y="1570"/>
                    </a:lnTo>
                    <a:lnTo>
                      <a:pt x="17513" y="1674"/>
                    </a:lnTo>
                    <a:lnTo>
                      <a:pt x="17450" y="1633"/>
                    </a:lnTo>
                    <a:lnTo>
                      <a:pt x="17367" y="1674"/>
                    </a:lnTo>
                    <a:lnTo>
                      <a:pt x="17304" y="1946"/>
                    </a:lnTo>
                    <a:lnTo>
                      <a:pt x="17367" y="2156"/>
                    </a:lnTo>
                    <a:lnTo>
                      <a:pt x="17346" y="2365"/>
                    </a:lnTo>
                    <a:lnTo>
                      <a:pt x="17388" y="2511"/>
                    </a:lnTo>
                    <a:lnTo>
                      <a:pt x="17388" y="2679"/>
                    </a:lnTo>
                    <a:lnTo>
                      <a:pt x="17262" y="2783"/>
                    </a:lnTo>
                    <a:lnTo>
                      <a:pt x="17262" y="2867"/>
                    </a:lnTo>
                    <a:lnTo>
                      <a:pt x="17157" y="3097"/>
                    </a:lnTo>
                    <a:lnTo>
                      <a:pt x="17137" y="3411"/>
                    </a:lnTo>
                    <a:lnTo>
                      <a:pt x="17032" y="3558"/>
                    </a:lnTo>
                    <a:lnTo>
                      <a:pt x="17074" y="3662"/>
                    </a:lnTo>
                    <a:lnTo>
                      <a:pt x="16990" y="3830"/>
                    </a:lnTo>
                    <a:lnTo>
                      <a:pt x="16885" y="3934"/>
                    </a:lnTo>
                    <a:lnTo>
                      <a:pt x="16885" y="4143"/>
                    </a:lnTo>
                    <a:lnTo>
                      <a:pt x="16718" y="4290"/>
                    </a:lnTo>
                    <a:lnTo>
                      <a:pt x="16341" y="4436"/>
                    </a:lnTo>
                    <a:lnTo>
                      <a:pt x="16195" y="4332"/>
                    </a:lnTo>
                    <a:lnTo>
                      <a:pt x="16028" y="4311"/>
                    </a:lnTo>
                    <a:lnTo>
                      <a:pt x="15944" y="4227"/>
                    </a:lnTo>
                    <a:lnTo>
                      <a:pt x="15818" y="4102"/>
                    </a:lnTo>
                    <a:lnTo>
                      <a:pt x="15818" y="4039"/>
                    </a:lnTo>
                    <a:lnTo>
                      <a:pt x="15776" y="3997"/>
                    </a:lnTo>
                    <a:lnTo>
                      <a:pt x="15735" y="3871"/>
                    </a:lnTo>
                    <a:lnTo>
                      <a:pt x="15609" y="3830"/>
                    </a:lnTo>
                    <a:lnTo>
                      <a:pt x="15484" y="3788"/>
                    </a:lnTo>
                    <a:lnTo>
                      <a:pt x="15316" y="3788"/>
                    </a:lnTo>
                    <a:lnTo>
                      <a:pt x="15149" y="3683"/>
                    </a:lnTo>
                    <a:lnTo>
                      <a:pt x="15107" y="3578"/>
                    </a:lnTo>
                    <a:lnTo>
                      <a:pt x="14981" y="3411"/>
                    </a:lnTo>
                    <a:lnTo>
                      <a:pt x="14835" y="3390"/>
                    </a:lnTo>
                    <a:lnTo>
                      <a:pt x="14688" y="3306"/>
                    </a:lnTo>
                    <a:lnTo>
                      <a:pt x="14688" y="3244"/>
                    </a:lnTo>
                    <a:lnTo>
                      <a:pt x="14626" y="3244"/>
                    </a:lnTo>
                    <a:lnTo>
                      <a:pt x="14563" y="3181"/>
                    </a:lnTo>
                    <a:lnTo>
                      <a:pt x="14437" y="3181"/>
                    </a:lnTo>
                    <a:lnTo>
                      <a:pt x="14333" y="3160"/>
                    </a:lnTo>
                    <a:lnTo>
                      <a:pt x="14354" y="3097"/>
                    </a:lnTo>
                    <a:lnTo>
                      <a:pt x="14207" y="2993"/>
                    </a:lnTo>
                    <a:lnTo>
                      <a:pt x="14165" y="2867"/>
                    </a:lnTo>
                    <a:lnTo>
                      <a:pt x="14040" y="2721"/>
                    </a:lnTo>
                    <a:lnTo>
                      <a:pt x="13935" y="2721"/>
                    </a:lnTo>
                    <a:lnTo>
                      <a:pt x="13810" y="2553"/>
                    </a:lnTo>
                    <a:lnTo>
                      <a:pt x="13810" y="2428"/>
                    </a:lnTo>
                    <a:lnTo>
                      <a:pt x="13914" y="2239"/>
                    </a:lnTo>
                    <a:lnTo>
                      <a:pt x="13935" y="2114"/>
                    </a:lnTo>
                    <a:lnTo>
                      <a:pt x="14061" y="2030"/>
                    </a:lnTo>
                    <a:lnTo>
                      <a:pt x="14103" y="1884"/>
                    </a:lnTo>
                    <a:lnTo>
                      <a:pt x="14144" y="1779"/>
                    </a:lnTo>
                    <a:lnTo>
                      <a:pt x="14040" y="1821"/>
                    </a:lnTo>
                    <a:lnTo>
                      <a:pt x="13956" y="1674"/>
                    </a:lnTo>
                    <a:lnTo>
                      <a:pt x="14061" y="1591"/>
                    </a:lnTo>
                    <a:lnTo>
                      <a:pt x="14040" y="1486"/>
                    </a:lnTo>
                    <a:lnTo>
                      <a:pt x="14124" y="1486"/>
                    </a:lnTo>
                    <a:lnTo>
                      <a:pt x="14165" y="1465"/>
                    </a:lnTo>
                    <a:lnTo>
                      <a:pt x="14228" y="1486"/>
                    </a:lnTo>
                    <a:lnTo>
                      <a:pt x="14333" y="1507"/>
                    </a:lnTo>
                    <a:lnTo>
                      <a:pt x="14458" y="1465"/>
                    </a:lnTo>
                    <a:lnTo>
                      <a:pt x="14521" y="1319"/>
                    </a:lnTo>
                    <a:lnTo>
                      <a:pt x="14416" y="1256"/>
                    </a:lnTo>
                    <a:lnTo>
                      <a:pt x="14479" y="1172"/>
                    </a:lnTo>
                    <a:lnTo>
                      <a:pt x="14563" y="1193"/>
                    </a:lnTo>
                    <a:lnTo>
                      <a:pt x="14626" y="1005"/>
                    </a:lnTo>
                    <a:lnTo>
                      <a:pt x="14688" y="963"/>
                    </a:lnTo>
                    <a:lnTo>
                      <a:pt x="14772" y="858"/>
                    </a:lnTo>
                    <a:lnTo>
                      <a:pt x="14772" y="796"/>
                    </a:lnTo>
                    <a:lnTo>
                      <a:pt x="14668" y="754"/>
                    </a:lnTo>
                    <a:lnTo>
                      <a:pt x="14584" y="837"/>
                    </a:lnTo>
                    <a:lnTo>
                      <a:pt x="14521" y="796"/>
                    </a:lnTo>
                    <a:lnTo>
                      <a:pt x="14521" y="586"/>
                    </a:lnTo>
                    <a:lnTo>
                      <a:pt x="14416" y="649"/>
                    </a:lnTo>
                    <a:lnTo>
                      <a:pt x="14270" y="796"/>
                    </a:lnTo>
                    <a:lnTo>
                      <a:pt x="14333" y="837"/>
                    </a:lnTo>
                    <a:lnTo>
                      <a:pt x="14333" y="900"/>
                    </a:lnTo>
                    <a:lnTo>
                      <a:pt x="14249" y="963"/>
                    </a:lnTo>
                    <a:lnTo>
                      <a:pt x="14144" y="900"/>
                    </a:lnTo>
                    <a:lnTo>
                      <a:pt x="14124" y="837"/>
                    </a:lnTo>
                    <a:lnTo>
                      <a:pt x="14103" y="775"/>
                    </a:lnTo>
                    <a:lnTo>
                      <a:pt x="14040" y="858"/>
                    </a:lnTo>
                    <a:lnTo>
                      <a:pt x="13956" y="879"/>
                    </a:lnTo>
                    <a:lnTo>
                      <a:pt x="13956" y="796"/>
                    </a:lnTo>
                    <a:lnTo>
                      <a:pt x="14040" y="733"/>
                    </a:lnTo>
                    <a:lnTo>
                      <a:pt x="14061" y="670"/>
                    </a:lnTo>
                    <a:lnTo>
                      <a:pt x="13998" y="691"/>
                    </a:lnTo>
                    <a:lnTo>
                      <a:pt x="13914" y="775"/>
                    </a:lnTo>
                    <a:lnTo>
                      <a:pt x="13789" y="837"/>
                    </a:lnTo>
                    <a:lnTo>
                      <a:pt x="13789" y="858"/>
                    </a:lnTo>
                    <a:lnTo>
                      <a:pt x="13705" y="879"/>
                    </a:lnTo>
                    <a:lnTo>
                      <a:pt x="13684" y="837"/>
                    </a:lnTo>
                    <a:lnTo>
                      <a:pt x="13538" y="837"/>
                    </a:lnTo>
                    <a:lnTo>
                      <a:pt x="13538" y="775"/>
                    </a:lnTo>
                    <a:lnTo>
                      <a:pt x="13475" y="649"/>
                    </a:lnTo>
                    <a:lnTo>
                      <a:pt x="13412" y="649"/>
                    </a:lnTo>
                    <a:lnTo>
                      <a:pt x="13287" y="691"/>
                    </a:lnTo>
                    <a:lnTo>
                      <a:pt x="13182" y="670"/>
                    </a:lnTo>
                    <a:lnTo>
                      <a:pt x="13119" y="691"/>
                    </a:lnTo>
                    <a:lnTo>
                      <a:pt x="13077" y="628"/>
                    </a:lnTo>
                    <a:lnTo>
                      <a:pt x="13015" y="628"/>
                    </a:lnTo>
                    <a:lnTo>
                      <a:pt x="12973" y="482"/>
                    </a:lnTo>
                    <a:lnTo>
                      <a:pt x="12847" y="545"/>
                    </a:lnTo>
                    <a:lnTo>
                      <a:pt x="12701" y="524"/>
                    </a:lnTo>
                    <a:lnTo>
                      <a:pt x="12575" y="461"/>
                    </a:lnTo>
                    <a:lnTo>
                      <a:pt x="12575" y="377"/>
                    </a:lnTo>
                    <a:lnTo>
                      <a:pt x="12491" y="273"/>
                    </a:lnTo>
                    <a:lnTo>
                      <a:pt x="12450" y="273"/>
                    </a:lnTo>
                    <a:lnTo>
                      <a:pt x="12450" y="335"/>
                    </a:lnTo>
                    <a:lnTo>
                      <a:pt x="12282" y="377"/>
                    </a:lnTo>
                    <a:lnTo>
                      <a:pt x="12240" y="273"/>
                    </a:lnTo>
                    <a:lnTo>
                      <a:pt x="12136" y="252"/>
                    </a:lnTo>
                    <a:lnTo>
                      <a:pt x="11968" y="168"/>
                    </a:lnTo>
                    <a:lnTo>
                      <a:pt x="11968" y="210"/>
                    </a:lnTo>
                    <a:lnTo>
                      <a:pt x="11906" y="147"/>
                    </a:lnTo>
                    <a:lnTo>
                      <a:pt x="11801" y="231"/>
                    </a:lnTo>
                    <a:lnTo>
                      <a:pt x="11906" y="314"/>
                    </a:lnTo>
                    <a:lnTo>
                      <a:pt x="11864" y="335"/>
                    </a:lnTo>
                    <a:lnTo>
                      <a:pt x="11968" y="356"/>
                    </a:lnTo>
                    <a:lnTo>
                      <a:pt x="12073" y="335"/>
                    </a:lnTo>
                    <a:lnTo>
                      <a:pt x="12240" y="461"/>
                    </a:lnTo>
                    <a:lnTo>
                      <a:pt x="12240" y="545"/>
                    </a:lnTo>
                    <a:lnTo>
                      <a:pt x="12261" y="733"/>
                    </a:lnTo>
                    <a:lnTo>
                      <a:pt x="12136" y="733"/>
                    </a:lnTo>
                    <a:lnTo>
                      <a:pt x="12115" y="858"/>
                    </a:lnTo>
                    <a:lnTo>
                      <a:pt x="12052" y="775"/>
                    </a:lnTo>
                    <a:lnTo>
                      <a:pt x="11968" y="754"/>
                    </a:lnTo>
                    <a:lnTo>
                      <a:pt x="11864" y="837"/>
                    </a:lnTo>
                    <a:lnTo>
                      <a:pt x="11550" y="837"/>
                    </a:lnTo>
                    <a:lnTo>
                      <a:pt x="11424" y="733"/>
                    </a:lnTo>
                    <a:lnTo>
                      <a:pt x="11403" y="775"/>
                    </a:lnTo>
                    <a:lnTo>
                      <a:pt x="11278" y="837"/>
                    </a:lnTo>
                    <a:lnTo>
                      <a:pt x="11299" y="942"/>
                    </a:lnTo>
                    <a:lnTo>
                      <a:pt x="11194" y="900"/>
                    </a:lnTo>
                    <a:lnTo>
                      <a:pt x="11215" y="1068"/>
                    </a:lnTo>
                    <a:lnTo>
                      <a:pt x="11173" y="1005"/>
                    </a:lnTo>
                    <a:lnTo>
                      <a:pt x="11027" y="963"/>
                    </a:lnTo>
                    <a:lnTo>
                      <a:pt x="10985" y="1047"/>
                    </a:lnTo>
                    <a:lnTo>
                      <a:pt x="11027" y="1109"/>
                    </a:lnTo>
                    <a:lnTo>
                      <a:pt x="11027" y="1172"/>
                    </a:lnTo>
                    <a:lnTo>
                      <a:pt x="10880" y="1109"/>
                    </a:lnTo>
                    <a:lnTo>
                      <a:pt x="10818" y="1193"/>
                    </a:lnTo>
                    <a:lnTo>
                      <a:pt x="10880" y="1256"/>
                    </a:lnTo>
                    <a:lnTo>
                      <a:pt x="10797" y="1298"/>
                    </a:lnTo>
                    <a:lnTo>
                      <a:pt x="10713" y="1361"/>
                    </a:lnTo>
                    <a:lnTo>
                      <a:pt x="10713" y="1402"/>
                    </a:lnTo>
                    <a:lnTo>
                      <a:pt x="10797" y="1507"/>
                    </a:lnTo>
                    <a:lnTo>
                      <a:pt x="10818" y="1570"/>
                    </a:lnTo>
                    <a:lnTo>
                      <a:pt x="10818" y="1570"/>
                    </a:lnTo>
                    <a:lnTo>
                      <a:pt x="10713" y="1507"/>
                    </a:lnTo>
                    <a:lnTo>
                      <a:pt x="10650" y="1591"/>
                    </a:lnTo>
                    <a:lnTo>
                      <a:pt x="10546" y="1591"/>
                    </a:lnTo>
                    <a:lnTo>
                      <a:pt x="10462" y="1737"/>
                    </a:lnTo>
                    <a:lnTo>
                      <a:pt x="10357" y="1925"/>
                    </a:lnTo>
                    <a:lnTo>
                      <a:pt x="10274" y="1946"/>
                    </a:lnTo>
                    <a:lnTo>
                      <a:pt x="10253" y="2114"/>
                    </a:lnTo>
                    <a:lnTo>
                      <a:pt x="10148" y="2156"/>
                    </a:lnTo>
                    <a:lnTo>
                      <a:pt x="10232" y="2239"/>
                    </a:lnTo>
                    <a:lnTo>
                      <a:pt x="10441" y="2260"/>
                    </a:lnTo>
                    <a:lnTo>
                      <a:pt x="10357" y="2302"/>
                    </a:lnTo>
                    <a:lnTo>
                      <a:pt x="10294" y="2365"/>
                    </a:lnTo>
                    <a:lnTo>
                      <a:pt x="10546" y="2449"/>
                    </a:lnTo>
                    <a:lnTo>
                      <a:pt x="10462" y="2511"/>
                    </a:lnTo>
                    <a:lnTo>
                      <a:pt x="10294" y="2469"/>
                    </a:lnTo>
                    <a:lnTo>
                      <a:pt x="10253" y="2407"/>
                    </a:lnTo>
                    <a:lnTo>
                      <a:pt x="10253" y="2407"/>
                    </a:lnTo>
                    <a:lnTo>
                      <a:pt x="10274" y="2469"/>
                    </a:lnTo>
                    <a:lnTo>
                      <a:pt x="10357" y="2553"/>
                    </a:lnTo>
                    <a:lnTo>
                      <a:pt x="10357" y="2679"/>
                    </a:lnTo>
                    <a:lnTo>
                      <a:pt x="10462" y="2825"/>
                    </a:lnTo>
                    <a:lnTo>
                      <a:pt x="10294" y="2679"/>
                    </a:lnTo>
                    <a:lnTo>
                      <a:pt x="10232" y="2532"/>
                    </a:lnTo>
                    <a:lnTo>
                      <a:pt x="10127" y="2511"/>
                    </a:lnTo>
                    <a:lnTo>
                      <a:pt x="10085" y="2574"/>
                    </a:lnTo>
                    <a:lnTo>
                      <a:pt x="10064" y="2658"/>
                    </a:lnTo>
                    <a:lnTo>
                      <a:pt x="10043" y="2574"/>
                    </a:lnTo>
                    <a:lnTo>
                      <a:pt x="9813" y="2428"/>
                    </a:lnTo>
                    <a:lnTo>
                      <a:pt x="9625" y="2449"/>
                    </a:lnTo>
                    <a:lnTo>
                      <a:pt x="9667" y="2511"/>
                    </a:lnTo>
                    <a:lnTo>
                      <a:pt x="9625" y="2574"/>
                    </a:lnTo>
                    <a:lnTo>
                      <a:pt x="9562" y="2532"/>
                    </a:lnTo>
                    <a:lnTo>
                      <a:pt x="9520" y="2532"/>
                    </a:lnTo>
                    <a:lnTo>
                      <a:pt x="9458" y="2574"/>
                    </a:lnTo>
                    <a:lnTo>
                      <a:pt x="9541" y="2721"/>
                    </a:lnTo>
                    <a:lnTo>
                      <a:pt x="9520" y="2762"/>
                    </a:lnTo>
                    <a:lnTo>
                      <a:pt x="9499" y="2721"/>
                    </a:lnTo>
                    <a:lnTo>
                      <a:pt x="9437" y="2741"/>
                    </a:lnTo>
                    <a:lnTo>
                      <a:pt x="9437" y="2783"/>
                    </a:lnTo>
                    <a:lnTo>
                      <a:pt x="9332" y="2846"/>
                    </a:lnTo>
                    <a:lnTo>
                      <a:pt x="9186" y="2888"/>
                    </a:lnTo>
                    <a:lnTo>
                      <a:pt x="9311" y="2825"/>
                    </a:lnTo>
                    <a:lnTo>
                      <a:pt x="9395" y="2721"/>
                    </a:lnTo>
                    <a:lnTo>
                      <a:pt x="9395" y="2532"/>
                    </a:lnTo>
                    <a:lnTo>
                      <a:pt x="9458" y="2428"/>
                    </a:lnTo>
                    <a:lnTo>
                      <a:pt x="9416" y="2344"/>
                    </a:lnTo>
                    <a:lnTo>
                      <a:pt x="9311" y="2323"/>
                    </a:lnTo>
                    <a:lnTo>
                      <a:pt x="9144" y="2030"/>
                    </a:lnTo>
                    <a:lnTo>
                      <a:pt x="9081" y="1905"/>
                    </a:lnTo>
                    <a:lnTo>
                      <a:pt x="8893" y="1842"/>
                    </a:lnTo>
                    <a:lnTo>
                      <a:pt x="8788" y="1800"/>
                    </a:lnTo>
                    <a:lnTo>
                      <a:pt x="8725" y="1821"/>
                    </a:lnTo>
                    <a:lnTo>
                      <a:pt x="8788" y="1884"/>
                    </a:lnTo>
                    <a:lnTo>
                      <a:pt x="8704" y="1905"/>
                    </a:lnTo>
                    <a:lnTo>
                      <a:pt x="8621" y="2030"/>
                    </a:lnTo>
                    <a:lnTo>
                      <a:pt x="8558" y="2009"/>
                    </a:lnTo>
                    <a:lnTo>
                      <a:pt x="8579" y="1946"/>
                    </a:lnTo>
                    <a:lnTo>
                      <a:pt x="8474" y="1988"/>
                    </a:lnTo>
                    <a:lnTo>
                      <a:pt x="8453" y="2051"/>
                    </a:lnTo>
                    <a:lnTo>
                      <a:pt x="8370" y="1884"/>
                    </a:lnTo>
                    <a:lnTo>
                      <a:pt x="8307" y="1884"/>
                    </a:lnTo>
                    <a:lnTo>
                      <a:pt x="8286" y="1946"/>
                    </a:lnTo>
                    <a:lnTo>
                      <a:pt x="8370" y="2009"/>
                    </a:lnTo>
                    <a:lnTo>
                      <a:pt x="8265" y="2093"/>
                    </a:lnTo>
                    <a:lnTo>
                      <a:pt x="8202" y="2218"/>
                    </a:lnTo>
                    <a:lnTo>
                      <a:pt x="8265" y="2260"/>
                    </a:lnTo>
                    <a:lnTo>
                      <a:pt x="8139" y="2344"/>
                    </a:lnTo>
                    <a:lnTo>
                      <a:pt x="8077" y="2260"/>
                    </a:lnTo>
                    <a:lnTo>
                      <a:pt x="8035" y="2260"/>
                    </a:lnTo>
                    <a:lnTo>
                      <a:pt x="7993" y="2197"/>
                    </a:lnTo>
                    <a:lnTo>
                      <a:pt x="8077" y="2114"/>
                    </a:lnTo>
                    <a:lnTo>
                      <a:pt x="7993" y="2114"/>
                    </a:lnTo>
                    <a:lnTo>
                      <a:pt x="7951" y="2239"/>
                    </a:lnTo>
                    <a:lnTo>
                      <a:pt x="7846" y="2260"/>
                    </a:lnTo>
                    <a:lnTo>
                      <a:pt x="7784" y="2323"/>
                    </a:lnTo>
                    <a:lnTo>
                      <a:pt x="7763" y="2449"/>
                    </a:lnTo>
                    <a:lnTo>
                      <a:pt x="7951" y="2511"/>
                    </a:lnTo>
                    <a:lnTo>
                      <a:pt x="7784" y="2637"/>
                    </a:lnTo>
                    <a:lnTo>
                      <a:pt x="7679" y="2574"/>
                    </a:lnTo>
                    <a:lnTo>
                      <a:pt x="7533" y="2658"/>
                    </a:lnTo>
                    <a:lnTo>
                      <a:pt x="7554" y="2741"/>
                    </a:lnTo>
                    <a:lnTo>
                      <a:pt x="7742" y="2762"/>
                    </a:lnTo>
                    <a:lnTo>
                      <a:pt x="7658" y="2846"/>
                    </a:lnTo>
                    <a:lnTo>
                      <a:pt x="7574" y="2867"/>
                    </a:lnTo>
                    <a:lnTo>
                      <a:pt x="7470" y="2741"/>
                    </a:lnTo>
                    <a:lnTo>
                      <a:pt x="7365" y="2846"/>
                    </a:lnTo>
                    <a:lnTo>
                      <a:pt x="7261" y="2867"/>
                    </a:lnTo>
                    <a:lnTo>
                      <a:pt x="7302" y="2951"/>
                    </a:lnTo>
                    <a:lnTo>
                      <a:pt x="7323" y="3034"/>
                    </a:lnTo>
                    <a:lnTo>
                      <a:pt x="7323" y="3097"/>
                    </a:lnTo>
                    <a:lnTo>
                      <a:pt x="7407" y="3076"/>
                    </a:lnTo>
                    <a:lnTo>
                      <a:pt x="7323" y="3181"/>
                    </a:lnTo>
                    <a:lnTo>
                      <a:pt x="7365" y="3286"/>
                    </a:lnTo>
                    <a:lnTo>
                      <a:pt x="7261" y="3306"/>
                    </a:lnTo>
                    <a:lnTo>
                      <a:pt x="7219" y="3390"/>
                    </a:lnTo>
                    <a:lnTo>
                      <a:pt x="7407" y="3453"/>
                    </a:lnTo>
                    <a:lnTo>
                      <a:pt x="7302" y="3495"/>
                    </a:lnTo>
                    <a:lnTo>
                      <a:pt x="7261" y="3558"/>
                    </a:lnTo>
                    <a:lnTo>
                      <a:pt x="7135" y="3516"/>
                    </a:lnTo>
                    <a:lnTo>
                      <a:pt x="7093" y="3453"/>
                    </a:lnTo>
                    <a:lnTo>
                      <a:pt x="7009" y="3390"/>
                    </a:lnTo>
                    <a:lnTo>
                      <a:pt x="6905" y="3474"/>
                    </a:lnTo>
                    <a:lnTo>
                      <a:pt x="6884" y="3369"/>
                    </a:lnTo>
                    <a:lnTo>
                      <a:pt x="6779" y="3306"/>
                    </a:lnTo>
                    <a:lnTo>
                      <a:pt x="6696" y="3369"/>
                    </a:lnTo>
                    <a:lnTo>
                      <a:pt x="6821" y="3474"/>
                    </a:lnTo>
                    <a:lnTo>
                      <a:pt x="6779" y="3495"/>
                    </a:lnTo>
                    <a:lnTo>
                      <a:pt x="6717" y="3599"/>
                    </a:lnTo>
                    <a:lnTo>
                      <a:pt x="6821" y="3704"/>
                    </a:lnTo>
                    <a:lnTo>
                      <a:pt x="6947" y="3704"/>
                    </a:lnTo>
                    <a:lnTo>
                      <a:pt x="6905" y="3809"/>
                    </a:lnTo>
                    <a:lnTo>
                      <a:pt x="6905" y="3913"/>
                    </a:lnTo>
                    <a:lnTo>
                      <a:pt x="6842" y="3871"/>
                    </a:lnTo>
                    <a:lnTo>
                      <a:pt x="6779" y="3871"/>
                    </a:lnTo>
                    <a:lnTo>
                      <a:pt x="6800" y="3997"/>
                    </a:lnTo>
                    <a:lnTo>
                      <a:pt x="6737" y="4122"/>
                    </a:lnTo>
                    <a:lnTo>
                      <a:pt x="6737" y="4248"/>
                    </a:lnTo>
                    <a:lnTo>
                      <a:pt x="6570" y="3871"/>
                    </a:lnTo>
                    <a:lnTo>
                      <a:pt x="6424" y="3620"/>
                    </a:lnTo>
                    <a:lnTo>
                      <a:pt x="6382" y="3558"/>
                    </a:lnTo>
                    <a:lnTo>
                      <a:pt x="6403" y="3390"/>
                    </a:lnTo>
                    <a:lnTo>
                      <a:pt x="6361" y="3474"/>
                    </a:lnTo>
                    <a:lnTo>
                      <a:pt x="6214" y="3558"/>
                    </a:lnTo>
                    <a:lnTo>
                      <a:pt x="6193" y="3704"/>
                    </a:lnTo>
                    <a:lnTo>
                      <a:pt x="6110" y="3725"/>
                    </a:lnTo>
                    <a:lnTo>
                      <a:pt x="6089" y="3809"/>
                    </a:lnTo>
                    <a:lnTo>
                      <a:pt x="5984" y="3788"/>
                    </a:lnTo>
                    <a:lnTo>
                      <a:pt x="5901" y="3892"/>
                    </a:lnTo>
                    <a:lnTo>
                      <a:pt x="5838" y="3976"/>
                    </a:lnTo>
                    <a:lnTo>
                      <a:pt x="5859" y="4102"/>
                    </a:lnTo>
                    <a:lnTo>
                      <a:pt x="5859" y="4415"/>
                    </a:lnTo>
                    <a:lnTo>
                      <a:pt x="5901" y="4436"/>
                    </a:lnTo>
                    <a:lnTo>
                      <a:pt x="5901" y="4541"/>
                    </a:lnTo>
                    <a:lnTo>
                      <a:pt x="5796" y="4604"/>
                    </a:lnTo>
                    <a:lnTo>
                      <a:pt x="5733" y="4708"/>
                    </a:lnTo>
                    <a:lnTo>
                      <a:pt x="5566" y="4750"/>
                    </a:lnTo>
                    <a:lnTo>
                      <a:pt x="5587" y="4834"/>
                    </a:lnTo>
                    <a:lnTo>
                      <a:pt x="5461" y="4918"/>
                    </a:lnTo>
                    <a:lnTo>
                      <a:pt x="5461" y="5064"/>
                    </a:lnTo>
                    <a:lnTo>
                      <a:pt x="5377" y="5127"/>
                    </a:lnTo>
                    <a:lnTo>
                      <a:pt x="5210" y="5378"/>
                    </a:lnTo>
                    <a:lnTo>
                      <a:pt x="4854" y="5587"/>
                    </a:lnTo>
                    <a:lnTo>
                      <a:pt x="4561" y="5608"/>
                    </a:lnTo>
                    <a:lnTo>
                      <a:pt x="4436" y="5650"/>
                    </a:lnTo>
                    <a:lnTo>
                      <a:pt x="4268" y="5671"/>
                    </a:lnTo>
                    <a:lnTo>
                      <a:pt x="4122" y="5692"/>
                    </a:lnTo>
                    <a:lnTo>
                      <a:pt x="3996" y="5671"/>
                    </a:lnTo>
                    <a:lnTo>
                      <a:pt x="3808" y="5754"/>
                    </a:lnTo>
                    <a:lnTo>
                      <a:pt x="3787" y="5859"/>
                    </a:lnTo>
                    <a:lnTo>
                      <a:pt x="3683" y="5901"/>
                    </a:lnTo>
                    <a:lnTo>
                      <a:pt x="3285" y="5880"/>
                    </a:lnTo>
                    <a:lnTo>
                      <a:pt x="3222" y="5922"/>
                    </a:lnTo>
                    <a:lnTo>
                      <a:pt x="3160" y="6027"/>
                    </a:lnTo>
                    <a:lnTo>
                      <a:pt x="2929" y="6131"/>
                    </a:lnTo>
                    <a:lnTo>
                      <a:pt x="2762" y="6131"/>
                    </a:lnTo>
                    <a:lnTo>
                      <a:pt x="2657" y="6089"/>
                    </a:lnTo>
                    <a:lnTo>
                      <a:pt x="2553" y="6110"/>
                    </a:lnTo>
                    <a:lnTo>
                      <a:pt x="2532" y="6027"/>
                    </a:lnTo>
                    <a:lnTo>
                      <a:pt x="2427" y="6089"/>
                    </a:lnTo>
                    <a:lnTo>
                      <a:pt x="2344" y="6215"/>
                    </a:lnTo>
                    <a:lnTo>
                      <a:pt x="2113" y="6278"/>
                    </a:lnTo>
                    <a:lnTo>
                      <a:pt x="2092" y="6319"/>
                    </a:lnTo>
                    <a:lnTo>
                      <a:pt x="2009" y="6319"/>
                    </a:lnTo>
                    <a:lnTo>
                      <a:pt x="1820" y="6487"/>
                    </a:lnTo>
                    <a:lnTo>
                      <a:pt x="1569" y="6612"/>
                    </a:lnTo>
                    <a:lnTo>
                      <a:pt x="1255" y="6717"/>
                    </a:lnTo>
                    <a:lnTo>
                      <a:pt x="1088" y="6905"/>
                    </a:lnTo>
                    <a:lnTo>
                      <a:pt x="1088" y="7115"/>
                    </a:lnTo>
                    <a:lnTo>
                      <a:pt x="963" y="7219"/>
                    </a:lnTo>
                    <a:lnTo>
                      <a:pt x="879" y="7156"/>
                    </a:lnTo>
                    <a:lnTo>
                      <a:pt x="900" y="7073"/>
                    </a:lnTo>
                    <a:lnTo>
                      <a:pt x="900" y="7010"/>
                    </a:lnTo>
                    <a:lnTo>
                      <a:pt x="963" y="6843"/>
                    </a:lnTo>
                    <a:lnTo>
                      <a:pt x="963" y="6738"/>
                    </a:lnTo>
                    <a:lnTo>
                      <a:pt x="774" y="6863"/>
                    </a:lnTo>
                    <a:lnTo>
                      <a:pt x="732" y="7052"/>
                    </a:lnTo>
                    <a:lnTo>
                      <a:pt x="607" y="7282"/>
                    </a:lnTo>
                    <a:lnTo>
                      <a:pt x="711" y="7470"/>
                    </a:lnTo>
                    <a:lnTo>
                      <a:pt x="628" y="7638"/>
                    </a:lnTo>
                    <a:lnTo>
                      <a:pt x="649" y="7889"/>
                    </a:lnTo>
                    <a:lnTo>
                      <a:pt x="419" y="8161"/>
                    </a:lnTo>
                    <a:lnTo>
                      <a:pt x="335" y="8537"/>
                    </a:lnTo>
                    <a:lnTo>
                      <a:pt x="377" y="8726"/>
                    </a:lnTo>
                    <a:lnTo>
                      <a:pt x="356" y="9019"/>
                    </a:lnTo>
                    <a:lnTo>
                      <a:pt x="565" y="9353"/>
                    </a:lnTo>
                    <a:lnTo>
                      <a:pt x="565" y="9479"/>
                    </a:lnTo>
                    <a:lnTo>
                      <a:pt x="649" y="9584"/>
                    </a:lnTo>
                    <a:lnTo>
                      <a:pt x="565" y="9751"/>
                    </a:lnTo>
                    <a:lnTo>
                      <a:pt x="628" y="9897"/>
                    </a:lnTo>
                    <a:lnTo>
                      <a:pt x="502" y="9960"/>
                    </a:lnTo>
                    <a:lnTo>
                      <a:pt x="439" y="9856"/>
                    </a:lnTo>
                    <a:lnTo>
                      <a:pt x="439" y="9667"/>
                    </a:lnTo>
                    <a:lnTo>
                      <a:pt x="356" y="9772"/>
                    </a:lnTo>
                    <a:lnTo>
                      <a:pt x="335" y="9730"/>
                    </a:lnTo>
                    <a:lnTo>
                      <a:pt x="335" y="9542"/>
                    </a:lnTo>
                    <a:lnTo>
                      <a:pt x="230" y="9312"/>
                    </a:lnTo>
                    <a:lnTo>
                      <a:pt x="147" y="9416"/>
                    </a:lnTo>
                    <a:lnTo>
                      <a:pt x="188" y="9667"/>
                    </a:lnTo>
                    <a:lnTo>
                      <a:pt x="335" y="9835"/>
                    </a:lnTo>
                    <a:lnTo>
                      <a:pt x="439" y="10023"/>
                    </a:lnTo>
                    <a:lnTo>
                      <a:pt x="293" y="10065"/>
                    </a:lnTo>
                    <a:lnTo>
                      <a:pt x="147" y="9897"/>
                    </a:lnTo>
                    <a:lnTo>
                      <a:pt x="126" y="9688"/>
                    </a:lnTo>
                    <a:lnTo>
                      <a:pt x="84" y="9772"/>
                    </a:lnTo>
                    <a:lnTo>
                      <a:pt x="0" y="9835"/>
                    </a:lnTo>
                    <a:lnTo>
                      <a:pt x="105" y="10002"/>
                    </a:lnTo>
                    <a:lnTo>
                      <a:pt x="314" y="10253"/>
                    </a:lnTo>
                    <a:lnTo>
                      <a:pt x="419" y="10588"/>
                    </a:lnTo>
                    <a:lnTo>
                      <a:pt x="377" y="11153"/>
                    </a:lnTo>
                    <a:lnTo>
                      <a:pt x="460" y="11257"/>
                    </a:lnTo>
                    <a:lnTo>
                      <a:pt x="544" y="11592"/>
                    </a:lnTo>
                    <a:lnTo>
                      <a:pt x="711" y="12032"/>
                    </a:lnTo>
                    <a:lnTo>
                      <a:pt x="649" y="12178"/>
                    </a:lnTo>
                    <a:lnTo>
                      <a:pt x="670" y="12827"/>
                    </a:lnTo>
                    <a:lnTo>
                      <a:pt x="649" y="12910"/>
                    </a:lnTo>
                    <a:lnTo>
                      <a:pt x="711" y="13099"/>
                    </a:lnTo>
                    <a:lnTo>
                      <a:pt x="711" y="13308"/>
                    </a:lnTo>
                    <a:lnTo>
                      <a:pt x="837" y="13559"/>
                    </a:lnTo>
                    <a:lnTo>
                      <a:pt x="837" y="13726"/>
                    </a:lnTo>
                    <a:lnTo>
                      <a:pt x="732" y="13810"/>
                    </a:lnTo>
                    <a:lnTo>
                      <a:pt x="774" y="13852"/>
                    </a:lnTo>
                    <a:lnTo>
                      <a:pt x="732" y="14019"/>
                    </a:lnTo>
                    <a:lnTo>
                      <a:pt x="711" y="14270"/>
                    </a:lnTo>
                    <a:lnTo>
                      <a:pt x="628" y="14354"/>
                    </a:lnTo>
                    <a:lnTo>
                      <a:pt x="649" y="14438"/>
                    </a:lnTo>
                    <a:lnTo>
                      <a:pt x="628" y="14584"/>
                    </a:lnTo>
                    <a:lnTo>
                      <a:pt x="523" y="14668"/>
                    </a:lnTo>
                    <a:lnTo>
                      <a:pt x="544" y="14793"/>
                    </a:lnTo>
                    <a:lnTo>
                      <a:pt x="335" y="14961"/>
                    </a:lnTo>
                    <a:lnTo>
                      <a:pt x="251" y="14877"/>
                    </a:lnTo>
                    <a:lnTo>
                      <a:pt x="126" y="15086"/>
                    </a:lnTo>
                    <a:lnTo>
                      <a:pt x="126" y="15442"/>
                    </a:lnTo>
                    <a:lnTo>
                      <a:pt x="209" y="15526"/>
                    </a:lnTo>
                    <a:lnTo>
                      <a:pt x="293" y="15526"/>
                    </a:lnTo>
                    <a:lnTo>
                      <a:pt x="544" y="15756"/>
                    </a:lnTo>
                    <a:lnTo>
                      <a:pt x="544" y="15861"/>
                    </a:lnTo>
                    <a:lnTo>
                      <a:pt x="565" y="15923"/>
                    </a:lnTo>
                    <a:lnTo>
                      <a:pt x="711" y="15944"/>
                    </a:lnTo>
                    <a:lnTo>
                      <a:pt x="753" y="16007"/>
                    </a:lnTo>
                    <a:lnTo>
                      <a:pt x="942" y="16028"/>
                    </a:lnTo>
                    <a:lnTo>
                      <a:pt x="983" y="16028"/>
                    </a:lnTo>
                    <a:lnTo>
                      <a:pt x="1025" y="16070"/>
                    </a:lnTo>
                    <a:lnTo>
                      <a:pt x="1151" y="16070"/>
                    </a:lnTo>
                    <a:lnTo>
                      <a:pt x="1297" y="16049"/>
                    </a:lnTo>
                    <a:lnTo>
                      <a:pt x="1339" y="16133"/>
                    </a:lnTo>
                    <a:lnTo>
                      <a:pt x="1402" y="16070"/>
                    </a:lnTo>
                    <a:lnTo>
                      <a:pt x="1423" y="16112"/>
                    </a:lnTo>
                    <a:lnTo>
                      <a:pt x="1611" y="16070"/>
                    </a:lnTo>
                    <a:lnTo>
                      <a:pt x="1758" y="16070"/>
                    </a:lnTo>
                    <a:lnTo>
                      <a:pt x="1779" y="16007"/>
                    </a:lnTo>
                    <a:lnTo>
                      <a:pt x="1862" y="15965"/>
                    </a:lnTo>
                    <a:lnTo>
                      <a:pt x="1946" y="15840"/>
                    </a:lnTo>
                    <a:lnTo>
                      <a:pt x="2113" y="15861"/>
                    </a:lnTo>
                    <a:lnTo>
                      <a:pt x="2113" y="15756"/>
                    </a:lnTo>
                    <a:lnTo>
                      <a:pt x="2218" y="15693"/>
                    </a:lnTo>
                    <a:lnTo>
                      <a:pt x="2323" y="15693"/>
                    </a:lnTo>
                    <a:lnTo>
                      <a:pt x="2406" y="15777"/>
                    </a:lnTo>
                    <a:lnTo>
                      <a:pt x="2511" y="15651"/>
                    </a:lnTo>
                    <a:lnTo>
                      <a:pt x="2532" y="15693"/>
                    </a:lnTo>
                    <a:lnTo>
                      <a:pt x="2616" y="15651"/>
                    </a:lnTo>
                    <a:lnTo>
                      <a:pt x="2636" y="15526"/>
                    </a:lnTo>
                    <a:lnTo>
                      <a:pt x="2950" y="15317"/>
                    </a:lnTo>
                    <a:lnTo>
                      <a:pt x="3076" y="15338"/>
                    </a:lnTo>
                    <a:lnTo>
                      <a:pt x="3160" y="15379"/>
                    </a:lnTo>
                    <a:lnTo>
                      <a:pt x="3264" y="15317"/>
                    </a:lnTo>
                    <a:lnTo>
                      <a:pt x="3557" y="15233"/>
                    </a:lnTo>
                    <a:lnTo>
                      <a:pt x="3599" y="15317"/>
                    </a:lnTo>
                    <a:lnTo>
                      <a:pt x="3787" y="15254"/>
                    </a:lnTo>
                    <a:lnTo>
                      <a:pt x="3850" y="15296"/>
                    </a:lnTo>
                    <a:lnTo>
                      <a:pt x="3955" y="15317"/>
                    </a:lnTo>
                    <a:lnTo>
                      <a:pt x="4038" y="15254"/>
                    </a:lnTo>
                    <a:lnTo>
                      <a:pt x="4101" y="15400"/>
                    </a:lnTo>
                    <a:lnTo>
                      <a:pt x="4185" y="15400"/>
                    </a:lnTo>
                    <a:lnTo>
                      <a:pt x="4268" y="15338"/>
                    </a:lnTo>
                    <a:lnTo>
                      <a:pt x="4310" y="15400"/>
                    </a:lnTo>
                    <a:lnTo>
                      <a:pt x="4415" y="15338"/>
                    </a:lnTo>
                    <a:lnTo>
                      <a:pt x="4624" y="15338"/>
                    </a:lnTo>
                    <a:lnTo>
                      <a:pt x="4624" y="15442"/>
                    </a:lnTo>
                    <a:lnTo>
                      <a:pt x="4645" y="15442"/>
                    </a:lnTo>
                    <a:lnTo>
                      <a:pt x="4792" y="15338"/>
                    </a:lnTo>
                    <a:lnTo>
                      <a:pt x="4917" y="15379"/>
                    </a:lnTo>
                    <a:lnTo>
                      <a:pt x="5064" y="15254"/>
                    </a:lnTo>
                    <a:lnTo>
                      <a:pt x="5126" y="15128"/>
                    </a:lnTo>
                    <a:lnTo>
                      <a:pt x="5168" y="15107"/>
                    </a:lnTo>
                    <a:lnTo>
                      <a:pt x="5315" y="14982"/>
                    </a:lnTo>
                    <a:lnTo>
                      <a:pt x="5377" y="14773"/>
                    </a:lnTo>
                    <a:lnTo>
                      <a:pt x="5524" y="14668"/>
                    </a:lnTo>
                    <a:lnTo>
                      <a:pt x="5670" y="14647"/>
                    </a:lnTo>
                    <a:lnTo>
                      <a:pt x="5754" y="14668"/>
                    </a:lnTo>
                    <a:lnTo>
                      <a:pt x="5984" y="14584"/>
                    </a:lnTo>
                    <a:lnTo>
                      <a:pt x="6277" y="14396"/>
                    </a:lnTo>
                    <a:lnTo>
                      <a:pt x="6486" y="14208"/>
                    </a:lnTo>
                    <a:lnTo>
                      <a:pt x="6570" y="14187"/>
                    </a:lnTo>
                    <a:lnTo>
                      <a:pt x="6737" y="14187"/>
                    </a:lnTo>
                    <a:lnTo>
                      <a:pt x="6905" y="14249"/>
                    </a:lnTo>
                    <a:lnTo>
                      <a:pt x="7051" y="14270"/>
                    </a:lnTo>
                    <a:lnTo>
                      <a:pt x="7198" y="14208"/>
                    </a:lnTo>
                    <a:lnTo>
                      <a:pt x="7407" y="14249"/>
                    </a:lnTo>
                    <a:lnTo>
                      <a:pt x="7742" y="14145"/>
                    </a:lnTo>
                    <a:lnTo>
                      <a:pt x="7930" y="14082"/>
                    </a:lnTo>
                    <a:lnTo>
                      <a:pt x="8056" y="13977"/>
                    </a:lnTo>
                    <a:lnTo>
                      <a:pt x="8139" y="13977"/>
                    </a:lnTo>
                    <a:lnTo>
                      <a:pt x="8307" y="13852"/>
                    </a:lnTo>
                    <a:lnTo>
                      <a:pt x="8558" y="13852"/>
                    </a:lnTo>
                    <a:lnTo>
                      <a:pt x="9186" y="13810"/>
                    </a:lnTo>
                    <a:lnTo>
                      <a:pt x="9395" y="13852"/>
                    </a:lnTo>
                    <a:lnTo>
                      <a:pt x="9520" y="13852"/>
                    </a:lnTo>
                    <a:lnTo>
                      <a:pt x="9709" y="13810"/>
                    </a:lnTo>
                    <a:lnTo>
                      <a:pt x="9834" y="13831"/>
                    </a:lnTo>
                    <a:lnTo>
                      <a:pt x="10022" y="13977"/>
                    </a:lnTo>
                    <a:lnTo>
                      <a:pt x="10148" y="14208"/>
                    </a:lnTo>
                    <a:lnTo>
                      <a:pt x="10253" y="14249"/>
                    </a:lnTo>
                    <a:lnTo>
                      <a:pt x="10336" y="14187"/>
                    </a:lnTo>
                    <a:lnTo>
                      <a:pt x="10378" y="14166"/>
                    </a:lnTo>
                    <a:lnTo>
                      <a:pt x="10441" y="14208"/>
                    </a:lnTo>
                    <a:lnTo>
                      <a:pt x="10504" y="14187"/>
                    </a:lnTo>
                    <a:lnTo>
                      <a:pt x="10650" y="14208"/>
                    </a:lnTo>
                    <a:lnTo>
                      <a:pt x="10755" y="14354"/>
                    </a:lnTo>
                    <a:lnTo>
                      <a:pt x="10880" y="14375"/>
                    </a:lnTo>
                    <a:lnTo>
                      <a:pt x="10964" y="14354"/>
                    </a:lnTo>
                    <a:lnTo>
                      <a:pt x="11194" y="14542"/>
                    </a:lnTo>
                    <a:lnTo>
                      <a:pt x="11194" y="14647"/>
                    </a:lnTo>
                    <a:lnTo>
                      <a:pt x="11278" y="14647"/>
                    </a:lnTo>
                    <a:lnTo>
                      <a:pt x="11341" y="14731"/>
                    </a:lnTo>
                    <a:lnTo>
                      <a:pt x="11320" y="14814"/>
                    </a:lnTo>
                    <a:lnTo>
                      <a:pt x="11215" y="14814"/>
                    </a:lnTo>
                    <a:lnTo>
                      <a:pt x="11194" y="14898"/>
                    </a:lnTo>
                    <a:lnTo>
                      <a:pt x="11299" y="15107"/>
                    </a:lnTo>
                    <a:lnTo>
                      <a:pt x="11403" y="15128"/>
                    </a:lnTo>
                    <a:lnTo>
                      <a:pt x="11508" y="15254"/>
                    </a:lnTo>
                    <a:lnTo>
                      <a:pt x="11550" y="15421"/>
                    </a:lnTo>
                    <a:lnTo>
                      <a:pt x="11529" y="15526"/>
                    </a:lnTo>
                    <a:lnTo>
                      <a:pt x="11655" y="15819"/>
                    </a:lnTo>
                    <a:lnTo>
                      <a:pt x="11613" y="15944"/>
                    </a:lnTo>
                    <a:lnTo>
                      <a:pt x="11655" y="16007"/>
                    </a:lnTo>
                    <a:lnTo>
                      <a:pt x="11634" y="16154"/>
                    </a:lnTo>
                    <a:lnTo>
                      <a:pt x="11613" y="16237"/>
                    </a:lnTo>
                    <a:lnTo>
                      <a:pt x="11529" y="16216"/>
                    </a:lnTo>
                    <a:lnTo>
                      <a:pt x="11508" y="16237"/>
                    </a:lnTo>
                    <a:lnTo>
                      <a:pt x="11592" y="16363"/>
                    </a:lnTo>
                    <a:lnTo>
                      <a:pt x="11655" y="16384"/>
                    </a:lnTo>
                    <a:lnTo>
                      <a:pt x="11717" y="16530"/>
                    </a:lnTo>
                    <a:lnTo>
                      <a:pt x="11822" y="16488"/>
                    </a:lnTo>
                    <a:lnTo>
                      <a:pt x="11927" y="16572"/>
                    </a:lnTo>
                    <a:lnTo>
                      <a:pt x="11927" y="16467"/>
                    </a:lnTo>
                    <a:lnTo>
                      <a:pt x="11864" y="16363"/>
                    </a:lnTo>
                    <a:lnTo>
                      <a:pt x="11927" y="16300"/>
                    </a:lnTo>
                    <a:lnTo>
                      <a:pt x="11968" y="16174"/>
                    </a:lnTo>
                    <a:lnTo>
                      <a:pt x="12073" y="16174"/>
                    </a:lnTo>
                    <a:lnTo>
                      <a:pt x="12136" y="16070"/>
                    </a:lnTo>
                    <a:lnTo>
                      <a:pt x="12240" y="16028"/>
                    </a:lnTo>
                    <a:lnTo>
                      <a:pt x="12261" y="15923"/>
                    </a:lnTo>
                    <a:lnTo>
                      <a:pt x="12366" y="15777"/>
                    </a:lnTo>
                    <a:lnTo>
                      <a:pt x="12596" y="15693"/>
                    </a:lnTo>
                    <a:lnTo>
                      <a:pt x="12638" y="15610"/>
                    </a:lnTo>
                    <a:lnTo>
                      <a:pt x="12680" y="15610"/>
                    </a:lnTo>
                    <a:lnTo>
                      <a:pt x="12868" y="15505"/>
                    </a:lnTo>
                    <a:lnTo>
                      <a:pt x="12910" y="15338"/>
                    </a:lnTo>
                    <a:lnTo>
                      <a:pt x="13077" y="15107"/>
                    </a:lnTo>
                    <a:lnTo>
                      <a:pt x="13224" y="15086"/>
                    </a:lnTo>
                    <a:lnTo>
                      <a:pt x="13307" y="14982"/>
                    </a:lnTo>
                    <a:lnTo>
                      <a:pt x="13266" y="14856"/>
                    </a:lnTo>
                    <a:lnTo>
                      <a:pt x="13287" y="14710"/>
                    </a:lnTo>
                    <a:lnTo>
                      <a:pt x="13370" y="14877"/>
                    </a:lnTo>
                    <a:lnTo>
                      <a:pt x="13370" y="15024"/>
                    </a:lnTo>
                    <a:lnTo>
                      <a:pt x="13370" y="15191"/>
                    </a:lnTo>
                    <a:lnTo>
                      <a:pt x="13287" y="15254"/>
                    </a:lnTo>
                    <a:lnTo>
                      <a:pt x="13266" y="15547"/>
                    </a:lnTo>
                    <a:lnTo>
                      <a:pt x="13015" y="15714"/>
                    </a:lnTo>
                    <a:lnTo>
                      <a:pt x="12973" y="15840"/>
                    </a:lnTo>
                    <a:lnTo>
                      <a:pt x="12910" y="15923"/>
                    </a:lnTo>
                    <a:lnTo>
                      <a:pt x="12910" y="16070"/>
                    </a:lnTo>
                    <a:lnTo>
                      <a:pt x="12784" y="16258"/>
                    </a:lnTo>
                    <a:lnTo>
                      <a:pt x="12805" y="16300"/>
                    </a:lnTo>
                    <a:lnTo>
                      <a:pt x="12743" y="16593"/>
                    </a:lnTo>
                    <a:lnTo>
                      <a:pt x="12450" y="16572"/>
                    </a:lnTo>
                    <a:lnTo>
                      <a:pt x="12387" y="16739"/>
                    </a:lnTo>
                    <a:lnTo>
                      <a:pt x="12324" y="16823"/>
                    </a:lnTo>
                    <a:lnTo>
                      <a:pt x="12324" y="16886"/>
                    </a:lnTo>
                    <a:lnTo>
                      <a:pt x="12491" y="16823"/>
                    </a:lnTo>
                    <a:lnTo>
                      <a:pt x="12659" y="16760"/>
                    </a:lnTo>
                    <a:lnTo>
                      <a:pt x="12868" y="16823"/>
                    </a:lnTo>
                    <a:lnTo>
                      <a:pt x="13056" y="16530"/>
                    </a:lnTo>
                    <a:lnTo>
                      <a:pt x="13098" y="16216"/>
                    </a:lnTo>
                    <a:lnTo>
                      <a:pt x="13266" y="16049"/>
                    </a:lnTo>
                    <a:lnTo>
                      <a:pt x="13307" y="16112"/>
                    </a:lnTo>
                    <a:lnTo>
                      <a:pt x="13307" y="16384"/>
                    </a:lnTo>
                    <a:lnTo>
                      <a:pt x="13370" y="16551"/>
                    </a:lnTo>
                    <a:lnTo>
                      <a:pt x="13307" y="16551"/>
                    </a:lnTo>
                    <a:lnTo>
                      <a:pt x="13328" y="16823"/>
                    </a:lnTo>
                    <a:lnTo>
                      <a:pt x="13203" y="17074"/>
                    </a:lnTo>
                    <a:lnTo>
                      <a:pt x="12994" y="17158"/>
                    </a:lnTo>
                    <a:lnTo>
                      <a:pt x="13015" y="17221"/>
                    </a:lnTo>
                    <a:lnTo>
                      <a:pt x="13161" y="17200"/>
                    </a:lnTo>
                    <a:lnTo>
                      <a:pt x="13307" y="17221"/>
                    </a:lnTo>
                    <a:lnTo>
                      <a:pt x="13391" y="17158"/>
                    </a:lnTo>
                    <a:lnTo>
                      <a:pt x="13496" y="17116"/>
                    </a:lnTo>
                    <a:lnTo>
                      <a:pt x="13600" y="17011"/>
                    </a:lnTo>
                    <a:lnTo>
                      <a:pt x="13705" y="17053"/>
                    </a:lnTo>
                    <a:lnTo>
                      <a:pt x="13789" y="17053"/>
                    </a:lnTo>
                    <a:lnTo>
                      <a:pt x="13705" y="17158"/>
                    </a:lnTo>
                    <a:lnTo>
                      <a:pt x="13642" y="17221"/>
                    </a:lnTo>
                    <a:lnTo>
                      <a:pt x="13538" y="17221"/>
                    </a:lnTo>
                    <a:lnTo>
                      <a:pt x="13517" y="17283"/>
                    </a:lnTo>
                    <a:lnTo>
                      <a:pt x="13621" y="17430"/>
                    </a:lnTo>
                    <a:lnTo>
                      <a:pt x="13684" y="17576"/>
                    </a:lnTo>
                    <a:lnTo>
                      <a:pt x="13747" y="17744"/>
                    </a:lnTo>
                    <a:lnTo>
                      <a:pt x="13747" y="17953"/>
                    </a:lnTo>
                    <a:lnTo>
                      <a:pt x="13726" y="18225"/>
                    </a:lnTo>
                    <a:lnTo>
                      <a:pt x="13600" y="18371"/>
                    </a:lnTo>
                    <a:lnTo>
                      <a:pt x="13621" y="18455"/>
                    </a:lnTo>
                    <a:lnTo>
                      <a:pt x="13600" y="18664"/>
                    </a:lnTo>
                    <a:lnTo>
                      <a:pt x="13705" y="18748"/>
                    </a:lnTo>
                    <a:lnTo>
                      <a:pt x="13789" y="18895"/>
                    </a:lnTo>
                    <a:lnTo>
                      <a:pt x="13810" y="19083"/>
                    </a:lnTo>
                    <a:lnTo>
                      <a:pt x="14019" y="19355"/>
                    </a:lnTo>
                    <a:lnTo>
                      <a:pt x="14165" y="19397"/>
                    </a:lnTo>
                    <a:lnTo>
                      <a:pt x="14270" y="19480"/>
                    </a:lnTo>
                    <a:lnTo>
                      <a:pt x="14333" y="19606"/>
                    </a:lnTo>
                    <a:lnTo>
                      <a:pt x="14437" y="19627"/>
                    </a:lnTo>
                    <a:lnTo>
                      <a:pt x="14458" y="19585"/>
                    </a:lnTo>
                    <a:lnTo>
                      <a:pt x="14542" y="19564"/>
                    </a:lnTo>
                    <a:lnTo>
                      <a:pt x="14688" y="19585"/>
                    </a:lnTo>
                    <a:lnTo>
                      <a:pt x="14835" y="19731"/>
                    </a:lnTo>
                    <a:lnTo>
                      <a:pt x="14960" y="19773"/>
                    </a:lnTo>
                    <a:lnTo>
                      <a:pt x="15086" y="19899"/>
                    </a:lnTo>
                    <a:lnTo>
                      <a:pt x="15107" y="20003"/>
                    </a:lnTo>
                    <a:lnTo>
                      <a:pt x="15212" y="20045"/>
                    </a:lnTo>
                    <a:lnTo>
                      <a:pt x="15358" y="20192"/>
                    </a:lnTo>
                    <a:lnTo>
                      <a:pt x="15421" y="20192"/>
                    </a:lnTo>
                    <a:lnTo>
                      <a:pt x="15463" y="20108"/>
                    </a:lnTo>
                    <a:lnTo>
                      <a:pt x="15693" y="20003"/>
                    </a:lnTo>
                    <a:lnTo>
                      <a:pt x="15776" y="19899"/>
                    </a:lnTo>
                    <a:lnTo>
                      <a:pt x="15902" y="19899"/>
                    </a:lnTo>
                    <a:lnTo>
                      <a:pt x="16048" y="19773"/>
                    </a:lnTo>
                    <a:lnTo>
                      <a:pt x="16153" y="19773"/>
                    </a:lnTo>
                    <a:lnTo>
                      <a:pt x="16195" y="19711"/>
                    </a:lnTo>
                    <a:lnTo>
                      <a:pt x="16153" y="19669"/>
                    </a:lnTo>
                    <a:lnTo>
                      <a:pt x="16048" y="19627"/>
                    </a:lnTo>
                    <a:lnTo>
                      <a:pt x="16090" y="19564"/>
                    </a:lnTo>
                    <a:lnTo>
                      <a:pt x="16320" y="19397"/>
                    </a:lnTo>
                    <a:lnTo>
                      <a:pt x="16509" y="19522"/>
                    </a:lnTo>
                    <a:lnTo>
                      <a:pt x="16509" y="19669"/>
                    </a:lnTo>
                    <a:lnTo>
                      <a:pt x="16258" y="19794"/>
                    </a:lnTo>
                    <a:lnTo>
                      <a:pt x="16320" y="19899"/>
                    </a:lnTo>
                    <a:lnTo>
                      <a:pt x="16404" y="19920"/>
                    </a:lnTo>
                    <a:lnTo>
                      <a:pt x="16467" y="19815"/>
                    </a:lnTo>
                    <a:lnTo>
                      <a:pt x="16572" y="19731"/>
                    </a:lnTo>
                    <a:lnTo>
                      <a:pt x="16676" y="19815"/>
                    </a:lnTo>
                    <a:lnTo>
                      <a:pt x="16676" y="19920"/>
                    </a:lnTo>
                    <a:lnTo>
                      <a:pt x="16613" y="19920"/>
                    </a:lnTo>
                    <a:lnTo>
                      <a:pt x="16509" y="20003"/>
                    </a:lnTo>
                    <a:lnTo>
                      <a:pt x="16655" y="20192"/>
                    </a:lnTo>
                    <a:lnTo>
                      <a:pt x="16676" y="20401"/>
                    </a:lnTo>
                    <a:lnTo>
                      <a:pt x="16760" y="20338"/>
                    </a:lnTo>
                    <a:lnTo>
                      <a:pt x="16844" y="20359"/>
                    </a:lnTo>
                    <a:lnTo>
                      <a:pt x="16844" y="20464"/>
                    </a:lnTo>
                    <a:lnTo>
                      <a:pt x="16927" y="20610"/>
                    </a:lnTo>
                    <a:lnTo>
                      <a:pt x="16990" y="20443"/>
                    </a:lnTo>
                    <a:lnTo>
                      <a:pt x="16990" y="20296"/>
                    </a:lnTo>
                    <a:lnTo>
                      <a:pt x="16885" y="20359"/>
                    </a:lnTo>
                    <a:lnTo>
                      <a:pt x="16885" y="20317"/>
                    </a:lnTo>
                    <a:lnTo>
                      <a:pt x="16948" y="20234"/>
                    </a:lnTo>
                    <a:lnTo>
                      <a:pt x="17241" y="20234"/>
                    </a:lnTo>
                    <a:lnTo>
                      <a:pt x="17262" y="20296"/>
                    </a:lnTo>
                    <a:lnTo>
                      <a:pt x="17304" y="20234"/>
                    </a:lnTo>
                    <a:lnTo>
                      <a:pt x="17450" y="20024"/>
                    </a:lnTo>
                    <a:lnTo>
                      <a:pt x="17764" y="19836"/>
                    </a:lnTo>
                    <a:lnTo>
                      <a:pt x="17911" y="19711"/>
                    </a:lnTo>
                    <a:lnTo>
                      <a:pt x="17827" y="19711"/>
                    </a:lnTo>
                    <a:lnTo>
                      <a:pt x="17764" y="19731"/>
                    </a:lnTo>
                    <a:lnTo>
                      <a:pt x="17785" y="19711"/>
                    </a:lnTo>
                    <a:lnTo>
                      <a:pt x="17681" y="19669"/>
                    </a:lnTo>
                    <a:lnTo>
                      <a:pt x="17932" y="19669"/>
                    </a:lnTo>
                    <a:lnTo>
                      <a:pt x="18183" y="19606"/>
                    </a:lnTo>
                    <a:lnTo>
                      <a:pt x="18622" y="19501"/>
                    </a:lnTo>
                    <a:lnTo>
                      <a:pt x="18957" y="19585"/>
                    </a:lnTo>
                    <a:lnTo>
                      <a:pt x="19124" y="19501"/>
                    </a:lnTo>
                    <a:lnTo>
                      <a:pt x="19124" y="19397"/>
                    </a:lnTo>
                    <a:lnTo>
                      <a:pt x="19229" y="19397"/>
                    </a:lnTo>
                    <a:lnTo>
                      <a:pt x="19333" y="19313"/>
                    </a:lnTo>
                    <a:lnTo>
                      <a:pt x="19438" y="19104"/>
                    </a:lnTo>
                    <a:lnTo>
                      <a:pt x="19375" y="18895"/>
                    </a:lnTo>
                    <a:lnTo>
                      <a:pt x="19375" y="18769"/>
                    </a:lnTo>
                    <a:lnTo>
                      <a:pt x="19585" y="18560"/>
                    </a:lnTo>
                    <a:lnTo>
                      <a:pt x="19585" y="18225"/>
                    </a:lnTo>
                    <a:lnTo>
                      <a:pt x="19668" y="18099"/>
                    </a:lnTo>
                    <a:lnTo>
                      <a:pt x="19710" y="17869"/>
                    </a:lnTo>
                    <a:lnTo>
                      <a:pt x="19815" y="17827"/>
                    </a:lnTo>
                    <a:lnTo>
                      <a:pt x="19815" y="17702"/>
                    </a:lnTo>
                    <a:lnTo>
                      <a:pt x="20170" y="17283"/>
                    </a:lnTo>
                    <a:lnTo>
                      <a:pt x="20275" y="17262"/>
                    </a:lnTo>
                    <a:lnTo>
                      <a:pt x="20317" y="17011"/>
                    </a:lnTo>
                    <a:lnTo>
                      <a:pt x="20442" y="16823"/>
                    </a:lnTo>
                    <a:lnTo>
                      <a:pt x="20547" y="16593"/>
                    </a:lnTo>
                    <a:lnTo>
                      <a:pt x="20694" y="16446"/>
                    </a:lnTo>
                    <a:lnTo>
                      <a:pt x="20652" y="16342"/>
                    </a:lnTo>
                    <a:lnTo>
                      <a:pt x="20756" y="16258"/>
                    </a:lnTo>
                    <a:lnTo>
                      <a:pt x="20861" y="16049"/>
                    </a:lnTo>
                    <a:lnTo>
                      <a:pt x="20798" y="15965"/>
                    </a:lnTo>
                    <a:lnTo>
                      <a:pt x="20966" y="15902"/>
                    </a:lnTo>
                    <a:lnTo>
                      <a:pt x="21070" y="15714"/>
                    </a:lnTo>
                    <a:lnTo>
                      <a:pt x="21154" y="15630"/>
                    </a:lnTo>
                    <a:lnTo>
                      <a:pt x="21258" y="15442"/>
                    </a:lnTo>
                    <a:lnTo>
                      <a:pt x="21426" y="15400"/>
                    </a:lnTo>
                    <a:lnTo>
                      <a:pt x="21530" y="15338"/>
                    </a:lnTo>
                    <a:lnTo>
                      <a:pt x="21342" y="15338"/>
                    </a:lnTo>
                    <a:lnTo>
                      <a:pt x="21384" y="15296"/>
                    </a:lnTo>
                    <a:lnTo>
                      <a:pt x="21593" y="15254"/>
                    </a:lnTo>
                    <a:lnTo>
                      <a:pt x="21782" y="15170"/>
                    </a:lnTo>
                    <a:lnTo>
                      <a:pt x="21802" y="15003"/>
                    </a:lnTo>
                    <a:lnTo>
                      <a:pt x="21782" y="14961"/>
                    </a:lnTo>
                    <a:lnTo>
                      <a:pt x="21802" y="14814"/>
                    </a:lnTo>
                    <a:lnTo>
                      <a:pt x="22012" y="14689"/>
                    </a:lnTo>
                    <a:lnTo>
                      <a:pt x="22012" y="14563"/>
                    </a:lnTo>
                    <a:lnTo>
                      <a:pt x="22158" y="14501"/>
                    </a:lnTo>
                    <a:lnTo>
                      <a:pt x="22284" y="14291"/>
                    </a:lnTo>
                    <a:lnTo>
                      <a:pt x="22263" y="14187"/>
                    </a:lnTo>
                    <a:lnTo>
                      <a:pt x="22305" y="14019"/>
                    </a:lnTo>
                    <a:lnTo>
                      <a:pt x="22284" y="13957"/>
                    </a:lnTo>
                    <a:lnTo>
                      <a:pt x="22284" y="13852"/>
                    </a:lnTo>
                    <a:lnTo>
                      <a:pt x="22430" y="13496"/>
                    </a:lnTo>
                    <a:lnTo>
                      <a:pt x="22493" y="13287"/>
                    </a:lnTo>
                    <a:lnTo>
                      <a:pt x="22702" y="12910"/>
                    </a:lnTo>
                    <a:lnTo>
                      <a:pt x="22702" y="12785"/>
                    </a:lnTo>
                    <a:lnTo>
                      <a:pt x="22807" y="12492"/>
                    </a:lnTo>
                    <a:lnTo>
                      <a:pt x="22953" y="12366"/>
                    </a:lnTo>
                    <a:lnTo>
                      <a:pt x="23016" y="12199"/>
                    </a:lnTo>
                    <a:lnTo>
                      <a:pt x="22953" y="12053"/>
                    </a:lnTo>
                    <a:lnTo>
                      <a:pt x="23058" y="11927"/>
                    </a:lnTo>
                    <a:lnTo>
                      <a:pt x="22995" y="11655"/>
                    </a:lnTo>
                    <a:lnTo>
                      <a:pt x="22995" y="11529"/>
                    </a:lnTo>
                    <a:lnTo>
                      <a:pt x="22911" y="11320"/>
                    </a:lnTo>
                    <a:lnTo>
                      <a:pt x="22891" y="11236"/>
                    </a:lnTo>
                    <a:lnTo>
                      <a:pt x="22849" y="11111"/>
                    </a:lnTo>
                    <a:lnTo>
                      <a:pt x="22911" y="11069"/>
                    </a:lnTo>
                    <a:lnTo>
                      <a:pt x="22911" y="10923"/>
                    </a:lnTo>
                    <a:lnTo>
                      <a:pt x="23016" y="10776"/>
                    </a:lnTo>
                    <a:lnTo>
                      <a:pt x="23016" y="10713"/>
                    </a:lnTo>
                    <a:lnTo>
                      <a:pt x="22995" y="10379"/>
                    </a:lnTo>
                    <a:lnTo>
                      <a:pt x="23058" y="10253"/>
                    </a:lnTo>
                    <a:lnTo>
                      <a:pt x="23016" y="10190"/>
                    </a:lnTo>
                    <a:lnTo>
                      <a:pt x="22995" y="10065"/>
                    </a:lnTo>
                    <a:lnTo>
                      <a:pt x="22995" y="9856"/>
                    </a:lnTo>
                    <a:lnTo>
                      <a:pt x="22932" y="9835"/>
                    </a:lnTo>
                    <a:lnTo>
                      <a:pt x="22995" y="9688"/>
                    </a:lnTo>
                    <a:lnTo>
                      <a:pt x="22891" y="9667"/>
                    </a:lnTo>
                    <a:lnTo>
                      <a:pt x="22828" y="9542"/>
                    </a:lnTo>
                    <a:lnTo>
                      <a:pt x="22828" y="9416"/>
                    </a:lnTo>
                    <a:lnTo>
                      <a:pt x="22702" y="9312"/>
                    </a:lnTo>
                    <a:lnTo>
                      <a:pt x="22619" y="9144"/>
                    </a:lnTo>
                    <a:lnTo>
                      <a:pt x="22598" y="8956"/>
                    </a:lnTo>
                    <a:lnTo>
                      <a:pt x="22514" y="8830"/>
                    </a:lnTo>
                    <a:lnTo>
                      <a:pt x="22430" y="8830"/>
                    </a:lnTo>
                    <a:lnTo>
                      <a:pt x="22367" y="8851"/>
                    </a:lnTo>
                    <a:lnTo>
                      <a:pt x="22284" y="8809"/>
                    </a:lnTo>
                    <a:lnTo>
                      <a:pt x="22263" y="8642"/>
                    </a:lnTo>
                    <a:lnTo>
                      <a:pt x="22200" y="8621"/>
                    </a:lnTo>
                    <a:lnTo>
                      <a:pt x="22179" y="8537"/>
                    </a:lnTo>
                    <a:lnTo>
                      <a:pt x="22054" y="8412"/>
                    </a:lnTo>
                    <a:lnTo>
                      <a:pt x="21970" y="8370"/>
                    </a:lnTo>
                    <a:lnTo>
                      <a:pt x="22012" y="8265"/>
                    </a:lnTo>
                    <a:lnTo>
                      <a:pt x="21949" y="8119"/>
                    </a:lnTo>
                    <a:lnTo>
                      <a:pt x="22054" y="7993"/>
                    </a:lnTo>
                    <a:lnTo>
                      <a:pt x="22074" y="7805"/>
                    </a:lnTo>
                    <a:lnTo>
                      <a:pt x="22012" y="7742"/>
                    </a:lnTo>
                    <a:lnTo>
                      <a:pt x="22054" y="7638"/>
                    </a:lnTo>
                    <a:lnTo>
                      <a:pt x="21970" y="7575"/>
                    </a:lnTo>
                    <a:lnTo>
                      <a:pt x="21949" y="7638"/>
                    </a:lnTo>
                    <a:lnTo>
                      <a:pt x="21991" y="7679"/>
                    </a:lnTo>
                    <a:lnTo>
                      <a:pt x="21949" y="7763"/>
                    </a:lnTo>
                    <a:lnTo>
                      <a:pt x="21677" y="7533"/>
                    </a:lnTo>
                    <a:lnTo>
                      <a:pt x="21635" y="7366"/>
                    </a:lnTo>
                    <a:lnTo>
                      <a:pt x="21572" y="7387"/>
                    </a:lnTo>
                    <a:lnTo>
                      <a:pt x="21572" y="7470"/>
                    </a:lnTo>
                    <a:lnTo>
                      <a:pt x="21551" y="7575"/>
                    </a:lnTo>
                    <a:lnTo>
                      <a:pt x="21593" y="7763"/>
                    </a:lnTo>
                    <a:lnTo>
                      <a:pt x="21468" y="7596"/>
                    </a:lnTo>
                    <a:lnTo>
                      <a:pt x="21426" y="7659"/>
                    </a:lnTo>
                    <a:lnTo>
                      <a:pt x="21426" y="7554"/>
                    </a:lnTo>
                    <a:lnTo>
                      <a:pt x="21363" y="7470"/>
                    </a:lnTo>
                    <a:lnTo>
                      <a:pt x="21342" y="7135"/>
                    </a:lnTo>
                    <a:lnTo>
                      <a:pt x="21384" y="7115"/>
                    </a:lnTo>
                    <a:lnTo>
                      <a:pt x="21384" y="7031"/>
                    </a:lnTo>
                    <a:lnTo>
                      <a:pt x="21279" y="6947"/>
                    </a:lnTo>
                    <a:lnTo>
                      <a:pt x="21321" y="6863"/>
                    </a:lnTo>
                    <a:lnTo>
                      <a:pt x="21238" y="6801"/>
                    </a:lnTo>
                    <a:lnTo>
                      <a:pt x="21258" y="6696"/>
                    </a:lnTo>
                    <a:lnTo>
                      <a:pt x="21070" y="6529"/>
                    </a:lnTo>
                    <a:lnTo>
                      <a:pt x="21028" y="6424"/>
                    </a:lnTo>
                    <a:lnTo>
                      <a:pt x="21028" y="6299"/>
                    </a:lnTo>
                    <a:lnTo>
                      <a:pt x="21133" y="6319"/>
                    </a:lnTo>
                    <a:lnTo>
                      <a:pt x="21133" y="6194"/>
                    </a:lnTo>
                    <a:lnTo>
                      <a:pt x="21028" y="6027"/>
                    </a:lnTo>
                    <a:lnTo>
                      <a:pt x="20966" y="6068"/>
                    </a:lnTo>
                    <a:lnTo>
                      <a:pt x="20861" y="6068"/>
                    </a:lnTo>
                    <a:lnTo>
                      <a:pt x="20756" y="5880"/>
                    </a:lnTo>
                    <a:lnTo>
                      <a:pt x="20694" y="5880"/>
                    </a:lnTo>
                    <a:lnTo>
                      <a:pt x="20589" y="5796"/>
                    </a:lnTo>
                    <a:lnTo>
                      <a:pt x="20505" y="5859"/>
                    </a:lnTo>
                    <a:lnTo>
                      <a:pt x="20484" y="5796"/>
                    </a:lnTo>
                    <a:lnTo>
                      <a:pt x="20338" y="5754"/>
                    </a:lnTo>
                    <a:lnTo>
                      <a:pt x="20275" y="5817"/>
                    </a:lnTo>
                    <a:lnTo>
                      <a:pt x="20317" y="5713"/>
                    </a:lnTo>
                    <a:lnTo>
                      <a:pt x="20442" y="5692"/>
                    </a:lnTo>
                    <a:lnTo>
                      <a:pt x="20442" y="5608"/>
                    </a:lnTo>
                    <a:lnTo>
                      <a:pt x="20422" y="5545"/>
                    </a:lnTo>
                    <a:lnTo>
                      <a:pt x="20296" y="5566"/>
                    </a:lnTo>
                    <a:lnTo>
                      <a:pt x="20191" y="5545"/>
                    </a:lnTo>
                    <a:lnTo>
                      <a:pt x="20170" y="5482"/>
                    </a:lnTo>
                    <a:lnTo>
                      <a:pt x="20087" y="5482"/>
                    </a:lnTo>
                    <a:lnTo>
                      <a:pt x="19857" y="5336"/>
                    </a:lnTo>
                    <a:lnTo>
                      <a:pt x="19752" y="5127"/>
                    </a:lnTo>
                    <a:lnTo>
                      <a:pt x="19710" y="4918"/>
                    </a:lnTo>
                    <a:lnTo>
                      <a:pt x="19668" y="4771"/>
                    </a:lnTo>
                    <a:lnTo>
                      <a:pt x="19668" y="4666"/>
                    </a:lnTo>
                    <a:lnTo>
                      <a:pt x="19710" y="4646"/>
                    </a:lnTo>
                    <a:lnTo>
                      <a:pt x="19773" y="4415"/>
                    </a:lnTo>
                    <a:lnTo>
                      <a:pt x="19689" y="4122"/>
                    </a:lnTo>
                    <a:lnTo>
                      <a:pt x="19647" y="3976"/>
                    </a:lnTo>
                    <a:lnTo>
                      <a:pt x="19689" y="3934"/>
                    </a:lnTo>
                    <a:lnTo>
                      <a:pt x="19606" y="3892"/>
                    </a:lnTo>
                    <a:lnTo>
                      <a:pt x="19543" y="3892"/>
                    </a:lnTo>
                    <a:lnTo>
                      <a:pt x="19438" y="3662"/>
                    </a:lnTo>
                    <a:lnTo>
                      <a:pt x="19438" y="3369"/>
                    </a:lnTo>
                    <a:lnTo>
                      <a:pt x="19459" y="3348"/>
                    </a:lnTo>
                    <a:lnTo>
                      <a:pt x="19459" y="3265"/>
                    </a:lnTo>
                    <a:lnTo>
                      <a:pt x="19396" y="3202"/>
                    </a:lnTo>
                    <a:lnTo>
                      <a:pt x="19375" y="2846"/>
                    </a:lnTo>
                    <a:lnTo>
                      <a:pt x="19438" y="2762"/>
                    </a:lnTo>
                    <a:lnTo>
                      <a:pt x="19375" y="2637"/>
                    </a:lnTo>
                    <a:lnTo>
                      <a:pt x="19438" y="2616"/>
                    </a:lnTo>
                    <a:lnTo>
                      <a:pt x="19438" y="2532"/>
                    </a:lnTo>
                    <a:lnTo>
                      <a:pt x="19250" y="2323"/>
                    </a:lnTo>
                    <a:lnTo>
                      <a:pt x="19124" y="2260"/>
                    </a:lnTo>
                    <a:lnTo>
                      <a:pt x="19145" y="2218"/>
                    </a:lnTo>
                    <a:lnTo>
                      <a:pt x="19020" y="2093"/>
                    </a:lnTo>
                    <a:lnTo>
                      <a:pt x="18915" y="2156"/>
                    </a:lnTo>
                    <a:lnTo>
                      <a:pt x="18852" y="2114"/>
                    </a:lnTo>
                    <a:lnTo>
                      <a:pt x="18769" y="2239"/>
                    </a:lnTo>
                    <a:lnTo>
                      <a:pt x="18706" y="2239"/>
                    </a:lnTo>
                    <a:lnTo>
                      <a:pt x="18559" y="2051"/>
                    </a:lnTo>
                    <a:lnTo>
                      <a:pt x="18601" y="1988"/>
                    </a:lnTo>
                    <a:lnTo>
                      <a:pt x="18517" y="1800"/>
                    </a:lnTo>
                    <a:lnTo>
                      <a:pt x="18538" y="1591"/>
                    </a:lnTo>
                    <a:lnTo>
                      <a:pt x="18517" y="1319"/>
                    </a:lnTo>
                    <a:lnTo>
                      <a:pt x="18497" y="1361"/>
                    </a:lnTo>
                    <a:lnTo>
                      <a:pt x="18434" y="1256"/>
                    </a:lnTo>
                    <a:lnTo>
                      <a:pt x="18497" y="1151"/>
                    </a:lnTo>
                    <a:lnTo>
                      <a:pt x="18413" y="1047"/>
                    </a:lnTo>
                    <a:lnTo>
                      <a:pt x="18392" y="942"/>
                    </a:lnTo>
                    <a:lnTo>
                      <a:pt x="18329" y="900"/>
                    </a:lnTo>
                    <a:lnTo>
                      <a:pt x="18329" y="754"/>
                    </a:lnTo>
                    <a:lnTo>
                      <a:pt x="18413" y="670"/>
                    </a:lnTo>
                    <a:lnTo>
                      <a:pt x="18329" y="649"/>
                    </a:lnTo>
                    <a:lnTo>
                      <a:pt x="18225" y="670"/>
                    </a:lnTo>
                    <a:lnTo>
                      <a:pt x="18141" y="586"/>
                    </a:lnTo>
                    <a:lnTo>
                      <a:pt x="18204" y="314"/>
                    </a:lnTo>
                    <a:lnTo>
                      <a:pt x="18183" y="252"/>
                    </a:lnTo>
                    <a:lnTo>
                      <a:pt x="18120" y="105"/>
                    </a:lnTo>
                    <a:lnTo>
                      <a:pt x="18015" y="63"/>
                    </a:lnTo>
                    <a:lnTo>
                      <a:pt x="18015" y="1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A6CBC2"/>
                  </a:solidFill>
                </a:endParaRPr>
              </a:p>
            </p:txBody>
          </p:sp>
          <p:sp>
            <p:nvSpPr>
              <p:cNvPr id="1020" name="Google Shape;2676;p78"/>
              <p:cNvSpPr/>
              <p:nvPr/>
            </p:nvSpPr>
            <p:spPr>
              <a:xfrm>
                <a:off x="5683950" y="3957275"/>
                <a:ext cx="54950" cy="71175"/>
              </a:xfrm>
              <a:custGeom>
                <a:avLst/>
                <a:gdLst/>
                <a:ahLst/>
                <a:cxnLst/>
                <a:rect l="l" t="t" r="r" b="b"/>
                <a:pathLst>
                  <a:path w="2198" h="2847" extrusionOk="0">
                    <a:moveTo>
                      <a:pt x="168" y="1"/>
                    </a:moveTo>
                    <a:lnTo>
                      <a:pt x="126" y="64"/>
                    </a:lnTo>
                    <a:lnTo>
                      <a:pt x="126" y="189"/>
                    </a:lnTo>
                    <a:lnTo>
                      <a:pt x="105" y="210"/>
                    </a:lnTo>
                    <a:lnTo>
                      <a:pt x="105" y="336"/>
                    </a:lnTo>
                    <a:lnTo>
                      <a:pt x="126" y="587"/>
                    </a:lnTo>
                    <a:lnTo>
                      <a:pt x="105" y="733"/>
                    </a:lnTo>
                    <a:lnTo>
                      <a:pt x="126" y="1005"/>
                    </a:lnTo>
                    <a:lnTo>
                      <a:pt x="168" y="1214"/>
                    </a:lnTo>
                    <a:lnTo>
                      <a:pt x="126" y="1361"/>
                    </a:lnTo>
                    <a:lnTo>
                      <a:pt x="189" y="1382"/>
                    </a:lnTo>
                    <a:lnTo>
                      <a:pt x="189" y="1466"/>
                    </a:lnTo>
                    <a:lnTo>
                      <a:pt x="294" y="1570"/>
                    </a:lnTo>
                    <a:lnTo>
                      <a:pt x="168" y="1570"/>
                    </a:lnTo>
                    <a:lnTo>
                      <a:pt x="64" y="1466"/>
                    </a:lnTo>
                    <a:lnTo>
                      <a:pt x="1" y="1570"/>
                    </a:lnTo>
                    <a:lnTo>
                      <a:pt x="1" y="1779"/>
                    </a:lnTo>
                    <a:lnTo>
                      <a:pt x="85" y="1842"/>
                    </a:lnTo>
                    <a:lnTo>
                      <a:pt x="64" y="1884"/>
                    </a:lnTo>
                    <a:lnTo>
                      <a:pt x="64" y="2198"/>
                    </a:lnTo>
                    <a:lnTo>
                      <a:pt x="105" y="2261"/>
                    </a:lnTo>
                    <a:lnTo>
                      <a:pt x="85" y="2303"/>
                    </a:lnTo>
                    <a:lnTo>
                      <a:pt x="105" y="2470"/>
                    </a:lnTo>
                    <a:lnTo>
                      <a:pt x="210" y="2491"/>
                    </a:lnTo>
                    <a:lnTo>
                      <a:pt x="168" y="2575"/>
                    </a:lnTo>
                    <a:lnTo>
                      <a:pt x="168" y="2700"/>
                    </a:lnTo>
                    <a:lnTo>
                      <a:pt x="210" y="2721"/>
                    </a:lnTo>
                    <a:lnTo>
                      <a:pt x="315" y="2700"/>
                    </a:lnTo>
                    <a:lnTo>
                      <a:pt x="398" y="2784"/>
                    </a:lnTo>
                    <a:lnTo>
                      <a:pt x="503" y="2637"/>
                    </a:lnTo>
                    <a:lnTo>
                      <a:pt x="503" y="2742"/>
                    </a:lnTo>
                    <a:lnTo>
                      <a:pt x="545" y="2847"/>
                    </a:lnTo>
                    <a:lnTo>
                      <a:pt x="649" y="2847"/>
                    </a:lnTo>
                    <a:lnTo>
                      <a:pt x="754" y="2700"/>
                    </a:lnTo>
                    <a:lnTo>
                      <a:pt x="796" y="2595"/>
                    </a:lnTo>
                    <a:lnTo>
                      <a:pt x="838" y="2407"/>
                    </a:lnTo>
                    <a:lnTo>
                      <a:pt x="921" y="2491"/>
                    </a:lnTo>
                    <a:lnTo>
                      <a:pt x="942" y="2428"/>
                    </a:lnTo>
                    <a:lnTo>
                      <a:pt x="1047" y="2365"/>
                    </a:lnTo>
                    <a:lnTo>
                      <a:pt x="1110" y="2219"/>
                    </a:lnTo>
                    <a:lnTo>
                      <a:pt x="1110" y="2365"/>
                    </a:lnTo>
                    <a:lnTo>
                      <a:pt x="1173" y="2386"/>
                    </a:lnTo>
                    <a:lnTo>
                      <a:pt x="1235" y="2282"/>
                    </a:lnTo>
                    <a:lnTo>
                      <a:pt x="1340" y="2261"/>
                    </a:lnTo>
                    <a:lnTo>
                      <a:pt x="1382" y="2303"/>
                    </a:lnTo>
                    <a:lnTo>
                      <a:pt x="1361" y="2407"/>
                    </a:lnTo>
                    <a:lnTo>
                      <a:pt x="1256" y="2365"/>
                    </a:lnTo>
                    <a:lnTo>
                      <a:pt x="1256" y="2512"/>
                    </a:lnTo>
                    <a:lnTo>
                      <a:pt x="1361" y="2470"/>
                    </a:lnTo>
                    <a:lnTo>
                      <a:pt x="1424" y="2491"/>
                    </a:lnTo>
                    <a:lnTo>
                      <a:pt x="1549" y="2303"/>
                    </a:lnTo>
                    <a:lnTo>
                      <a:pt x="1549" y="2219"/>
                    </a:lnTo>
                    <a:lnTo>
                      <a:pt x="1466" y="2177"/>
                    </a:lnTo>
                    <a:lnTo>
                      <a:pt x="1549" y="2072"/>
                    </a:lnTo>
                    <a:lnTo>
                      <a:pt x="1549" y="1947"/>
                    </a:lnTo>
                    <a:lnTo>
                      <a:pt x="1633" y="1947"/>
                    </a:lnTo>
                    <a:lnTo>
                      <a:pt x="1675" y="1884"/>
                    </a:lnTo>
                    <a:lnTo>
                      <a:pt x="1675" y="1633"/>
                    </a:lnTo>
                    <a:lnTo>
                      <a:pt x="1758" y="1570"/>
                    </a:lnTo>
                    <a:lnTo>
                      <a:pt x="1800" y="1466"/>
                    </a:lnTo>
                    <a:lnTo>
                      <a:pt x="1842" y="1633"/>
                    </a:lnTo>
                    <a:lnTo>
                      <a:pt x="1863" y="1696"/>
                    </a:lnTo>
                    <a:lnTo>
                      <a:pt x="1905" y="1570"/>
                    </a:lnTo>
                    <a:lnTo>
                      <a:pt x="1905" y="1466"/>
                    </a:lnTo>
                    <a:lnTo>
                      <a:pt x="1947" y="1424"/>
                    </a:lnTo>
                    <a:lnTo>
                      <a:pt x="1905" y="1256"/>
                    </a:lnTo>
                    <a:lnTo>
                      <a:pt x="1989" y="1131"/>
                    </a:lnTo>
                    <a:lnTo>
                      <a:pt x="1989" y="922"/>
                    </a:lnTo>
                    <a:lnTo>
                      <a:pt x="2093" y="796"/>
                    </a:lnTo>
                    <a:lnTo>
                      <a:pt x="2156" y="503"/>
                    </a:lnTo>
                    <a:lnTo>
                      <a:pt x="2198" y="398"/>
                    </a:lnTo>
                    <a:lnTo>
                      <a:pt x="2072" y="294"/>
                    </a:lnTo>
                    <a:lnTo>
                      <a:pt x="1947" y="294"/>
                    </a:lnTo>
                    <a:lnTo>
                      <a:pt x="1947" y="315"/>
                    </a:lnTo>
                    <a:lnTo>
                      <a:pt x="1884" y="419"/>
                    </a:lnTo>
                    <a:lnTo>
                      <a:pt x="1863" y="398"/>
                    </a:lnTo>
                    <a:lnTo>
                      <a:pt x="1800" y="398"/>
                    </a:lnTo>
                    <a:lnTo>
                      <a:pt x="1738" y="440"/>
                    </a:lnTo>
                    <a:lnTo>
                      <a:pt x="1675" y="503"/>
                    </a:lnTo>
                    <a:lnTo>
                      <a:pt x="1340" y="482"/>
                    </a:lnTo>
                    <a:lnTo>
                      <a:pt x="1256" y="524"/>
                    </a:lnTo>
                    <a:lnTo>
                      <a:pt x="1256" y="629"/>
                    </a:lnTo>
                    <a:lnTo>
                      <a:pt x="1173" y="545"/>
                    </a:lnTo>
                    <a:lnTo>
                      <a:pt x="1068" y="545"/>
                    </a:lnTo>
                    <a:lnTo>
                      <a:pt x="1005" y="608"/>
                    </a:lnTo>
                    <a:lnTo>
                      <a:pt x="901" y="524"/>
                    </a:lnTo>
                    <a:lnTo>
                      <a:pt x="733" y="398"/>
                    </a:lnTo>
                    <a:lnTo>
                      <a:pt x="524" y="294"/>
                    </a:lnTo>
                    <a:lnTo>
                      <a:pt x="524" y="106"/>
                    </a:lnTo>
                    <a:lnTo>
                      <a:pt x="482" y="168"/>
                    </a:lnTo>
                    <a:lnTo>
                      <a:pt x="440" y="210"/>
                    </a:lnTo>
                    <a:lnTo>
                      <a:pt x="377" y="126"/>
                    </a:lnTo>
                    <a:lnTo>
                      <a:pt x="273" y="85"/>
                    </a:lnTo>
                    <a:lnTo>
                      <a:pt x="168" y="1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910" name="Google Shape;2677;p78"/>
            <p:cNvGrpSpPr/>
            <p:nvPr/>
          </p:nvGrpSpPr>
          <p:grpSpPr>
            <a:xfrm>
              <a:off x="4824403" y="3421846"/>
              <a:ext cx="110132" cy="130647"/>
              <a:chOff x="5952300" y="3852150"/>
              <a:chExt cx="231225" cy="287200"/>
            </a:xfrm>
          </p:grpSpPr>
          <p:sp>
            <p:nvSpPr>
              <p:cNvPr id="1017" name="Google Shape;2678;p78"/>
              <p:cNvSpPr/>
              <p:nvPr/>
            </p:nvSpPr>
            <p:spPr>
              <a:xfrm>
                <a:off x="5952300" y="3996525"/>
                <a:ext cx="145450" cy="142825"/>
              </a:xfrm>
              <a:custGeom>
                <a:avLst/>
                <a:gdLst/>
                <a:ahLst/>
                <a:cxnLst/>
                <a:rect l="l" t="t" r="r" b="b"/>
                <a:pathLst>
                  <a:path w="5818" h="5713" extrusionOk="0">
                    <a:moveTo>
                      <a:pt x="5064" y="0"/>
                    </a:moveTo>
                    <a:lnTo>
                      <a:pt x="4918" y="105"/>
                    </a:lnTo>
                    <a:lnTo>
                      <a:pt x="4834" y="126"/>
                    </a:lnTo>
                    <a:lnTo>
                      <a:pt x="4729" y="209"/>
                    </a:lnTo>
                    <a:lnTo>
                      <a:pt x="4729" y="377"/>
                    </a:lnTo>
                    <a:lnTo>
                      <a:pt x="4625" y="628"/>
                    </a:lnTo>
                    <a:lnTo>
                      <a:pt x="4520" y="753"/>
                    </a:lnTo>
                    <a:lnTo>
                      <a:pt x="4457" y="774"/>
                    </a:lnTo>
                    <a:lnTo>
                      <a:pt x="4332" y="942"/>
                    </a:lnTo>
                    <a:lnTo>
                      <a:pt x="4290" y="1025"/>
                    </a:lnTo>
                    <a:lnTo>
                      <a:pt x="4185" y="1067"/>
                    </a:lnTo>
                    <a:lnTo>
                      <a:pt x="4081" y="1046"/>
                    </a:lnTo>
                    <a:lnTo>
                      <a:pt x="3976" y="1130"/>
                    </a:lnTo>
                    <a:lnTo>
                      <a:pt x="3934" y="1235"/>
                    </a:lnTo>
                    <a:lnTo>
                      <a:pt x="3934" y="1339"/>
                    </a:lnTo>
                    <a:lnTo>
                      <a:pt x="3892" y="1360"/>
                    </a:lnTo>
                    <a:lnTo>
                      <a:pt x="3788" y="1465"/>
                    </a:lnTo>
                    <a:lnTo>
                      <a:pt x="3788" y="1590"/>
                    </a:lnTo>
                    <a:lnTo>
                      <a:pt x="3725" y="1674"/>
                    </a:lnTo>
                    <a:lnTo>
                      <a:pt x="3704" y="1758"/>
                    </a:lnTo>
                    <a:lnTo>
                      <a:pt x="3495" y="2009"/>
                    </a:lnTo>
                    <a:lnTo>
                      <a:pt x="3286" y="2176"/>
                    </a:lnTo>
                    <a:lnTo>
                      <a:pt x="3160" y="2197"/>
                    </a:lnTo>
                    <a:lnTo>
                      <a:pt x="2993" y="2281"/>
                    </a:lnTo>
                    <a:lnTo>
                      <a:pt x="2993" y="2344"/>
                    </a:lnTo>
                    <a:lnTo>
                      <a:pt x="2888" y="2344"/>
                    </a:lnTo>
                    <a:lnTo>
                      <a:pt x="2679" y="2469"/>
                    </a:lnTo>
                    <a:lnTo>
                      <a:pt x="2512" y="2616"/>
                    </a:lnTo>
                    <a:lnTo>
                      <a:pt x="2407" y="2637"/>
                    </a:lnTo>
                    <a:lnTo>
                      <a:pt x="2198" y="2783"/>
                    </a:lnTo>
                    <a:lnTo>
                      <a:pt x="2156" y="2846"/>
                    </a:lnTo>
                    <a:lnTo>
                      <a:pt x="2219" y="2929"/>
                    </a:lnTo>
                    <a:lnTo>
                      <a:pt x="2219" y="3055"/>
                    </a:lnTo>
                    <a:lnTo>
                      <a:pt x="2114" y="2950"/>
                    </a:lnTo>
                    <a:lnTo>
                      <a:pt x="2093" y="2929"/>
                    </a:lnTo>
                    <a:lnTo>
                      <a:pt x="1988" y="2950"/>
                    </a:lnTo>
                    <a:lnTo>
                      <a:pt x="1884" y="2992"/>
                    </a:lnTo>
                    <a:lnTo>
                      <a:pt x="1821" y="2950"/>
                    </a:lnTo>
                    <a:lnTo>
                      <a:pt x="1737" y="2950"/>
                    </a:lnTo>
                    <a:lnTo>
                      <a:pt x="1570" y="3118"/>
                    </a:lnTo>
                    <a:lnTo>
                      <a:pt x="1507" y="3201"/>
                    </a:lnTo>
                    <a:lnTo>
                      <a:pt x="1361" y="3327"/>
                    </a:lnTo>
                    <a:lnTo>
                      <a:pt x="1277" y="3348"/>
                    </a:lnTo>
                    <a:lnTo>
                      <a:pt x="1172" y="3453"/>
                    </a:lnTo>
                    <a:lnTo>
                      <a:pt x="1151" y="3620"/>
                    </a:lnTo>
                    <a:lnTo>
                      <a:pt x="1110" y="3536"/>
                    </a:lnTo>
                    <a:lnTo>
                      <a:pt x="1068" y="3473"/>
                    </a:lnTo>
                    <a:lnTo>
                      <a:pt x="1005" y="3557"/>
                    </a:lnTo>
                    <a:lnTo>
                      <a:pt x="942" y="3620"/>
                    </a:lnTo>
                    <a:lnTo>
                      <a:pt x="942" y="3746"/>
                    </a:lnTo>
                    <a:lnTo>
                      <a:pt x="879" y="3787"/>
                    </a:lnTo>
                    <a:lnTo>
                      <a:pt x="838" y="3766"/>
                    </a:lnTo>
                    <a:lnTo>
                      <a:pt x="670" y="3955"/>
                    </a:lnTo>
                    <a:lnTo>
                      <a:pt x="628" y="3955"/>
                    </a:lnTo>
                    <a:lnTo>
                      <a:pt x="566" y="4038"/>
                    </a:lnTo>
                    <a:lnTo>
                      <a:pt x="566" y="4206"/>
                    </a:lnTo>
                    <a:lnTo>
                      <a:pt x="524" y="4269"/>
                    </a:lnTo>
                    <a:lnTo>
                      <a:pt x="461" y="4164"/>
                    </a:lnTo>
                    <a:lnTo>
                      <a:pt x="419" y="4164"/>
                    </a:lnTo>
                    <a:lnTo>
                      <a:pt x="377" y="4206"/>
                    </a:lnTo>
                    <a:lnTo>
                      <a:pt x="335" y="4248"/>
                    </a:lnTo>
                    <a:lnTo>
                      <a:pt x="252" y="4415"/>
                    </a:lnTo>
                    <a:lnTo>
                      <a:pt x="252" y="4478"/>
                    </a:lnTo>
                    <a:lnTo>
                      <a:pt x="335" y="4582"/>
                    </a:lnTo>
                    <a:lnTo>
                      <a:pt x="377" y="4624"/>
                    </a:lnTo>
                    <a:lnTo>
                      <a:pt x="335" y="4666"/>
                    </a:lnTo>
                    <a:lnTo>
                      <a:pt x="252" y="4666"/>
                    </a:lnTo>
                    <a:lnTo>
                      <a:pt x="126" y="4687"/>
                    </a:lnTo>
                    <a:lnTo>
                      <a:pt x="1" y="4813"/>
                    </a:lnTo>
                    <a:lnTo>
                      <a:pt x="43" y="4834"/>
                    </a:lnTo>
                    <a:lnTo>
                      <a:pt x="126" y="4834"/>
                    </a:lnTo>
                    <a:lnTo>
                      <a:pt x="43" y="4896"/>
                    </a:lnTo>
                    <a:lnTo>
                      <a:pt x="43" y="5001"/>
                    </a:lnTo>
                    <a:lnTo>
                      <a:pt x="126" y="5085"/>
                    </a:lnTo>
                    <a:lnTo>
                      <a:pt x="168" y="5106"/>
                    </a:lnTo>
                    <a:lnTo>
                      <a:pt x="315" y="5106"/>
                    </a:lnTo>
                    <a:lnTo>
                      <a:pt x="335" y="5147"/>
                    </a:lnTo>
                    <a:lnTo>
                      <a:pt x="356" y="5147"/>
                    </a:lnTo>
                    <a:lnTo>
                      <a:pt x="377" y="5085"/>
                    </a:lnTo>
                    <a:lnTo>
                      <a:pt x="440" y="5085"/>
                    </a:lnTo>
                    <a:lnTo>
                      <a:pt x="524" y="5126"/>
                    </a:lnTo>
                    <a:lnTo>
                      <a:pt x="566" y="5210"/>
                    </a:lnTo>
                    <a:lnTo>
                      <a:pt x="545" y="5252"/>
                    </a:lnTo>
                    <a:lnTo>
                      <a:pt x="587" y="5315"/>
                    </a:lnTo>
                    <a:lnTo>
                      <a:pt x="670" y="5315"/>
                    </a:lnTo>
                    <a:lnTo>
                      <a:pt x="733" y="5336"/>
                    </a:lnTo>
                    <a:lnTo>
                      <a:pt x="754" y="5461"/>
                    </a:lnTo>
                    <a:lnTo>
                      <a:pt x="859" y="5545"/>
                    </a:lnTo>
                    <a:lnTo>
                      <a:pt x="942" y="5608"/>
                    </a:lnTo>
                    <a:lnTo>
                      <a:pt x="838" y="5670"/>
                    </a:lnTo>
                    <a:lnTo>
                      <a:pt x="879" y="5670"/>
                    </a:lnTo>
                    <a:lnTo>
                      <a:pt x="1005" y="5629"/>
                    </a:lnTo>
                    <a:lnTo>
                      <a:pt x="1005" y="5670"/>
                    </a:lnTo>
                    <a:lnTo>
                      <a:pt x="1110" y="5712"/>
                    </a:lnTo>
                    <a:lnTo>
                      <a:pt x="1256" y="5670"/>
                    </a:lnTo>
                    <a:lnTo>
                      <a:pt x="1465" y="5608"/>
                    </a:lnTo>
                    <a:lnTo>
                      <a:pt x="1612" y="5461"/>
                    </a:lnTo>
                    <a:lnTo>
                      <a:pt x="1737" y="5419"/>
                    </a:lnTo>
                    <a:lnTo>
                      <a:pt x="1737" y="5357"/>
                    </a:lnTo>
                    <a:lnTo>
                      <a:pt x="1716" y="5252"/>
                    </a:lnTo>
                    <a:lnTo>
                      <a:pt x="1800" y="5315"/>
                    </a:lnTo>
                    <a:lnTo>
                      <a:pt x="1779" y="5398"/>
                    </a:lnTo>
                    <a:lnTo>
                      <a:pt x="1905" y="5336"/>
                    </a:lnTo>
                    <a:lnTo>
                      <a:pt x="1926" y="5210"/>
                    </a:lnTo>
                    <a:lnTo>
                      <a:pt x="2009" y="5106"/>
                    </a:lnTo>
                    <a:lnTo>
                      <a:pt x="2198" y="5022"/>
                    </a:lnTo>
                    <a:lnTo>
                      <a:pt x="2323" y="5022"/>
                    </a:lnTo>
                    <a:lnTo>
                      <a:pt x="2365" y="5001"/>
                    </a:lnTo>
                    <a:lnTo>
                      <a:pt x="2365" y="4959"/>
                    </a:lnTo>
                    <a:lnTo>
                      <a:pt x="2260" y="4959"/>
                    </a:lnTo>
                    <a:lnTo>
                      <a:pt x="2323" y="4938"/>
                    </a:lnTo>
                    <a:lnTo>
                      <a:pt x="2344" y="4917"/>
                    </a:lnTo>
                    <a:lnTo>
                      <a:pt x="2323" y="4896"/>
                    </a:lnTo>
                    <a:lnTo>
                      <a:pt x="2449" y="4729"/>
                    </a:lnTo>
                    <a:lnTo>
                      <a:pt x="2532" y="4582"/>
                    </a:lnTo>
                    <a:lnTo>
                      <a:pt x="2574" y="4415"/>
                    </a:lnTo>
                    <a:lnTo>
                      <a:pt x="2658" y="4310"/>
                    </a:lnTo>
                    <a:lnTo>
                      <a:pt x="2930" y="4143"/>
                    </a:lnTo>
                    <a:lnTo>
                      <a:pt x="2972" y="4038"/>
                    </a:lnTo>
                    <a:lnTo>
                      <a:pt x="2993" y="3913"/>
                    </a:lnTo>
                    <a:lnTo>
                      <a:pt x="3097" y="3746"/>
                    </a:lnTo>
                    <a:lnTo>
                      <a:pt x="3160" y="3641"/>
                    </a:lnTo>
                    <a:lnTo>
                      <a:pt x="3181" y="3536"/>
                    </a:lnTo>
                    <a:lnTo>
                      <a:pt x="3265" y="3432"/>
                    </a:lnTo>
                    <a:lnTo>
                      <a:pt x="3369" y="3369"/>
                    </a:lnTo>
                    <a:lnTo>
                      <a:pt x="3390" y="3264"/>
                    </a:lnTo>
                    <a:lnTo>
                      <a:pt x="3474" y="3348"/>
                    </a:lnTo>
                    <a:lnTo>
                      <a:pt x="3516" y="3348"/>
                    </a:lnTo>
                    <a:lnTo>
                      <a:pt x="3558" y="3243"/>
                    </a:lnTo>
                    <a:lnTo>
                      <a:pt x="3662" y="3243"/>
                    </a:lnTo>
                    <a:lnTo>
                      <a:pt x="3725" y="3222"/>
                    </a:lnTo>
                    <a:lnTo>
                      <a:pt x="3788" y="3139"/>
                    </a:lnTo>
                    <a:lnTo>
                      <a:pt x="3788" y="3034"/>
                    </a:lnTo>
                    <a:lnTo>
                      <a:pt x="3704" y="2950"/>
                    </a:lnTo>
                    <a:lnTo>
                      <a:pt x="3704" y="2950"/>
                    </a:lnTo>
                    <a:lnTo>
                      <a:pt x="3809" y="3013"/>
                    </a:lnTo>
                    <a:lnTo>
                      <a:pt x="3830" y="3139"/>
                    </a:lnTo>
                    <a:lnTo>
                      <a:pt x="3892" y="3139"/>
                    </a:lnTo>
                    <a:lnTo>
                      <a:pt x="3976" y="3118"/>
                    </a:lnTo>
                    <a:lnTo>
                      <a:pt x="3976" y="3055"/>
                    </a:lnTo>
                    <a:lnTo>
                      <a:pt x="4039" y="3013"/>
                    </a:lnTo>
                    <a:lnTo>
                      <a:pt x="4123" y="3034"/>
                    </a:lnTo>
                    <a:lnTo>
                      <a:pt x="4123" y="3097"/>
                    </a:lnTo>
                    <a:lnTo>
                      <a:pt x="4018" y="3139"/>
                    </a:lnTo>
                    <a:lnTo>
                      <a:pt x="4123" y="3139"/>
                    </a:lnTo>
                    <a:lnTo>
                      <a:pt x="4227" y="3160"/>
                    </a:lnTo>
                    <a:lnTo>
                      <a:pt x="4248" y="3118"/>
                    </a:lnTo>
                    <a:lnTo>
                      <a:pt x="4248" y="3034"/>
                    </a:lnTo>
                    <a:lnTo>
                      <a:pt x="4290" y="2992"/>
                    </a:lnTo>
                    <a:lnTo>
                      <a:pt x="4311" y="3013"/>
                    </a:lnTo>
                    <a:lnTo>
                      <a:pt x="4311" y="3139"/>
                    </a:lnTo>
                    <a:lnTo>
                      <a:pt x="4332" y="3160"/>
                    </a:lnTo>
                    <a:lnTo>
                      <a:pt x="4395" y="3118"/>
                    </a:lnTo>
                    <a:lnTo>
                      <a:pt x="4416" y="2950"/>
                    </a:lnTo>
                    <a:lnTo>
                      <a:pt x="4353" y="2867"/>
                    </a:lnTo>
                    <a:lnTo>
                      <a:pt x="4290" y="2867"/>
                    </a:lnTo>
                    <a:lnTo>
                      <a:pt x="4311" y="2825"/>
                    </a:lnTo>
                    <a:lnTo>
                      <a:pt x="4311" y="2699"/>
                    </a:lnTo>
                    <a:lnTo>
                      <a:pt x="4332" y="2511"/>
                    </a:lnTo>
                    <a:lnTo>
                      <a:pt x="4416" y="2490"/>
                    </a:lnTo>
                    <a:lnTo>
                      <a:pt x="4562" y="2427"/>
                    </a:lnTo>
                    <a:lnTo>
                      <a:pt x="4750" y="2323"/>
                    </a:lnTo>
                    <a:lnTo>
                      <a:pt x="4771" y="2260"/>
                    </a:lnTo>
                    <a:lnTo>
                      <a:pt x="4918" y="2093"/>
                    </a:lnTo>
                    <a:lnTo>
                      <a:pt x="4918" y="1988"/>
                    </a:lnTo>
                    <a:lnTo>
                      <a:pt x="5043" y="1862"/>
                    </a:lnTo>
                    <a:lnTo>
                      <a:pt x="5127" y="1883"/>
                    </a:lnTo>
                    <a:lnTo>
                      <a:pt x="5127" y="1821"/>
                    </a:lnTo>
                    <a:lnTo>
                      <a:pt x="5336" y="1632"/>
                    </a:lnTo>
                    <a:lnTo>
                      <a:pt x="5336" y="1549"/>
                    </a:lnTo>
                    <a:lnTo>
                      <a:pt x="5650" y="1277"/>
                    </a:lnTo>
                    <a:lnTo>
                      <a:pt x="5755" y="1235"/>
                    </a:lnTo>
                    <a:lnTo>
                      <a:pt x="5692" y="1214"/>
                    </a:lnTo>
                    <a:lnTo>
                      <a:pt x="5671" y="1109"/>
                    </a:lnTo>
                    <a:lnTo>
                      <a:pt x="5608" y="1005"/>
                    </a:lnTo>
                    <a:lnTo>
                      <a:pt x="5650" y="900"/>
                    </a:lnTo>
                    <a:lnTo>
                      <a:pt x="5671" y="774"/>
                    </a:lnTo>
                    <a:lnTo>
                      <a:pt x="5692" y="816"/>
                    </a:lnTo>
                    <a:lnTo>
                      <a:pt x="5797" y="649"/>
                    </a:lnTo>
                    <a:lnTo>
                      <a:pt x="5713" y="691"/>
                    </a:lnTo>
                    <a:lnTo>
                      <a:pt x="5650" y="691"/>
                    </a:lnTo>
                    <a:lnTo>
                      <a:pt x="5755" y="628"/>
                    </a:lnTo>
                    <a:lnTo>
                      <a:pt x="5817" y="502"/>
                    </a:lnTo>
                    <a:lnTo>
                      <a:pt x="5797" y="502"/>
                    </a:lnTo>
                    <a:lnTo>
                      <a:pt x="5797" y="419"/>
                    </a:lnTo>
                    <a:lnTo>
                      <a:pt x="5713" y="419"/>
                    </a:lnTo>
                    <a:lnTo>
                      <a:pt x="5650" y="544"/>
                    </a:lnTo>
                    <a:lnTo>
                      <a:pt x="5671" y="586"/>
                    </a:lnTo>
                    <a:lnTo>
                      <a:pt x="5713" y="607"/>
                    </a:lnTo>
                    <a:lnTo>
                      <a:pt x="5608" y="649"/>
                    </a:lnTo>
                    <a:lnTo>
                      <a:pt x="5566" y="607"/>
                    </a:lnTo>
                    <a:lnTo>
                      <a:pt x="5566" y="544"/>
                    </a:lnTo>
                    <a:lnTo>
                      <a:pt x="5504" y="544"/>
                    </a:lnTo>
                    <a:lnTo>
                      <a:pt x="5441" y="523"/>
                    </a:lnTo>
                    <a:lnTo>
                      <a:pt x="5378" y="586"/>
                    </a:lnTo>
                    <a:lnTo>
                      <a:pt x="5294" y="691"/>
                    </a:lnTo>
                    <a:lnTo>
                      <a:pt x="5232" y="628"/>
                    </a:lnTo>
                    <a:lnTo>
                      <a:pt x="5169" y="481"/>
                    </a:lnTo>
                    <a:lnTo>
                      <a:pt x="5232" y="440"/>
                    </a:lnTo>
                    <a:lnTo>
                      <a:pt x="5273" y="377"/>
                    </a:lnTo>
                    <a:lnTo>
                      <a:pt x="5273" y="314"/>
                    </a:lnTo>
                    <a:lnTo>
                      <a:pt x="5252" y="293"/>
                    </a:lnTo>
                    <a:lnTo>
                      <a:pt x="5273" y="251"/>
                    </a:lnTo>
                    <a:lnTo>
                      <a:pt x="5232" y="209"/>
                    </a:lnTo>
                    <a:lnTo>
                      <a:pt x="5169" y="251"/>
                    </a:lnTo>
                    <a:lnTo>
                      <a:pt x="5127" y="230"/>
                    </a:lnTo>
                    <a:lnTo>
                      <a:pt x="5064" y="188"/>
                    </a:lnTo>
                    <a:lnTo>
                      <a:pt x="5085" y="105"/>
                    </a:lnTo>
                    <a:lnTo>
                      <a:pt x="5169" y="0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8" name="Google Shape;2679;p78"/>
              <p:cNvSpPr/>
              <p:nvPr/>
            </p:nvSpPr>
            <p:spPr>
              <a:xfrm>
                <a:off x="6101375" y="3852150"/>
                <a:ext cx="82150" cy="171075"/>
              </a:xfrm>
              <a:custGeom>
                <a:avLst/>
                <a:gdLst/>
                <a:ahLst/>
                <a:cxnLst/>
                <a:rect l="l" t="t" r="r" b="b"/>
                <a:pathLst>
                  <a:path w="3286" h="6843" extrusionOk="0">
                    <a:moveTo>
                      <a:pt x="880" y="0"/>
                    </a:moveTo>
                    <a:lnTo>
                      <a:pt x="796" y="21"/>
                    </a:lnTo>
                    <a:lnTo>
                      <a:pt x="650" y="21"/>
                    </a:lnTo>
                    <a:lnTo>
                      <a:pt x="650" y="42"/>
                    </a:lnTo>
                    <a:lnTo>
                      <a:pt x="733" y="126"/>
                    </a:lnTo>
                    <a:lnTo>
                      <a:pt x="859" y="440"/>
                    </a:lnTo>
                    <a:lnTo>
                      <a:pt x="859" y="544"/>
                    </a:lnTo>
                    <a:lnTo>
                      <a:pt x="859" y="733"/>
                    </a:lnTo>
                    <a:lnTo>
                      <a:pt x="796" y="774"/>
                    </a:lnTo>
                    <a:lnTo>
                      <a:pt x="754" y="774"/>
                    </a:lnTo>
                    <a:lnTo>
                      <a:pt x="754" y="795"/>
                    </a:lnTo>
                    <a:lnTo>
                      <a:pt x="796" y="1046"/>
                    </a:lnTo>
                    <a:lnTo>
                      <a:pt x="838" y="1067"/>
                    </a:lnTo>
                    <a:lnTo>
                      <a:pt x="942" y="1026"/>
                    </a:lnTo>
                    <a:lnTo>
                      <a:pt x="1047" y="1026"/>
                    </a:lnTo>
                    <a:lnTo>
                      <a:pt x="963" y="1046"/>
                    </a:lnTo>
                    <a:lnTo>
                      <a:pt x="880" y="1151"/>
                    </a:lnTo>
                    <a:lnTo>
                      <a:pt x="901" y="1277"/>
                    </a:lnTo>
                    <a:lnTo>
                      <a:pt x="984" y="1444"/>
                    </a:lnTo>
                    <a:lnTo>
                      <a:pt x="1005" y="1716"/>
                    </a:lnTo>
                    <a:lnTo>
                      <a:pt x="1005" y="1904"/>
                    </a:lnTo>
                    <a:lnTo>
                      <a:pt x="1005" y="2030"/>
                    </a:lnTo>
                    <a:lnTo>
                      <a:pt x="1068" y="2009"/>
                    </a:lnTo>
                    <a:lnTo>
                      <a:pt x="1089" y="1904"/>
                    </a:lnTo>
                    <a:lnTo>
                      <a:pt x="1068" y="1821"/>
                    </a:lnTo>
                    <a:lnTo>
                      <a:pt x="1089" y="1800"/>
                    </a:lnTo>
                    <a:lnTo>
                      <a:pt x="1152" y="1842"/>
                    </a:lnTo>
                    <a:lnTo>
                      <a:pt x="1152" y="1967"/>
                    </a:lnTo>
                    <a:lnTo>
                      <a:pt x="1194" y="1967"/>
                    </a:lnTo>
                    <a:lnTo>
                      <a:pt x="1214" y="1904"/>
                    </a:lnTo>
                    <a:lnTo>
                      <a:pt x="1194" y="1842"/>
                    </a:lnTo>
                    <a:lnTo>
                      <a:pt x="1214" y="1842"/>
                    </a:lnTo>
                    <a:lnTo>
                      <a:pt x="1256" y="1925"/>
                    </a:lnTo>
                    <a:lnTo>
                      <a:pt x="1173" y="2030"/>
                    </a:lnTo>
                    <a:lnTo>
                      <a:pt x="1152" y="2134"/>
                    </a:lnTo>
                    <a:lnTo>
                      <a:pt x="1152" y="2197"/>
                    </a:lnTo>
                    <a:lnTo>
                      <a:pt x="1110" y="2218"/>
                    </a:lnTo>
                    <a:lnTo>
                      <a:pt x="1068" y="2134"/>
                    </a:lnTo>
                    <a:lnTo>
                      <a:pt x="1005" y="2134"/>
                    </a:lnTo>
                    <a:lnTo>
                      <a:pt x="1047" y="2323"/>
                    </a:lnTo>
                    <a:lnTo>
                      <a:pt x="1110" y="2532"/>
                    </a:lnTo>
                    <a:lnTo>
                      <a:pt x="1173" y="2553"/>
                    </a:lnTo>
                    <a:lnTo>
                      <a:pt x="1194" y="2532"/>
                    </a:lnTo>
                    <a:lnTo>
                      <a:pt x="1256" y="2616"/>
                    </a:lnTo>
                    <a:lnTo>
                      <a:pt x="1256" y="2658"/>
                    </a:lnTo>
                    <a:lnTo>
                      <a:pt x="1298" y="2699"/>
                    </a:lnTo>
                    <a:lnTo>
                      <a:pt x="1194" y="2762"/>
                    </a:lnTo>
                    <a:lnTo>
                      <a:pt x="1194" y="2825"/>
                    </a:lnTo>
                    <a:lnTo>
                      <a:pt x="1214" y="2867"/>
                    </a:lnTo>
                    <a:lnTo>
                      <a:pt x="1194" y="2950"/>
                    </a:lnTo>
                    <a:lnTo>
                      <a:pt x="1110" y="3139"/>
                    </a:lnTo>
                    <a:lnTo>
                      <a:pt x="1152" y="3243"/>
                    </a:lnTo>
                    <a:lnTo>
                      <a:pt x="1089" y="3264"/>
                    </a:lnTo>
                    <a:lnTo>
                      <a:pt x="1173" y="3348"/>
                    </a:lnTo>
                    <a:lnTo>
                      <a:pt x="1152" y="3369"/>
                    </a:lnTo>
                    <a:lnTo>
                      <a:pt x="1068" y="3369"/>
                    </a:lnTo>
                    <a:lnTo>
                      <a:pt x="1005" y="3474"/>
                    </a:lnTo>
                    <a:lnTo>
                      <a:pt x="1005" y="3536"/>
                    </a:lnTo>
                    <a:lnTo>
                      <a:pt x="1068" y="3599"/>
                    </a:lnTo>
                    <a:lnTo>
                      <a:pt x="1005" y="3641"/>
                    </a:lnTo>
                    <a:lnTo>
                      <a:pt x="942" y="3641"/>
                    </a:lnTo>
                    <a:lnTo>
                      <a:pt x="880" y="3767"/>
                    </a:lnTo>
                    <a:lnTo>
                      <a:pt x="796" y="4164"/>
                    </a:lnTo>
                    <a:lnTo>
                      <a:pt x="796" y="4269"/>
                    </a:lnTo>
                    <a:lnTo>
                      <a:pt x="733" y="4331"/>
                    </a:lnTo>
                    <a:lnTo>
                      <a:pt x="629" y="4331"/>
                    </a:lnTo>
                    <a:lnTo>
                      <a:pt x="545" y="4290"/>
                    </a:lnTo>
                    <a:lnTo>
                      <a:pt x="419" y="4311"/>
                    </a:lnTo>
                    <a:lnTo>
                      <a:pt x="210" y="4415"/>
                    </a:lnTo>
                    <a:lnTo>
                      <a:pt x="106" y="4520"/>
                    </a:lnTo>
                    <a:lnTo>
                      <a:pt x="64" y="4645"/>
                    </a:lnTo>
                    <a:lnTo>
                      <a:pt x="106" y="4834"/>
                    </a:lnTo>
                    <a:lnTo>
                      <a:pt x="210" y="4917"/>
                    </a:lnTo>
                    <a:lnTo>
                      <a:pt x="357" y="5022"/>
                    </a:lnTo>
                    <a:lnTo>
                      <a:pt x="440" y="5168"/>
                    </a:lnTo>
                    <a:lnTo>
                      <a:pt x="587" y="5231"/>
                    </a:lnTo>
                    <a:lnTo>
                      <a:pt x="650" y="5273"/>
                    </a:lnTo>
                    <a:lnTo>
                      <a:pt x="670" y="5545"/>
                    </a:lnTo>
                    <a:lnTo>
                      <a:pt x="691" y="5566"/>
                    </a:lnTo>
                    <a:lnTo>
                      <a:pt x="670" y="5587"/>
                    </a:lnTo>
                    <a:lnTo>
                      <a:pt x="670" y="5733"/>
                    </a:lnTo>
                    <a:lnTo>
                      <a:pt x="629" y="5838"/>
                    </a:lnTo>
                    <a:lnTo>
                      <a:pt x="378" y="6110"/>
                    </a:lnTo>
                    <a:lnTo>
                      <a:pt x="231" y="6277"/>
                    </a:lnTo>
                    <a:lnTo>
                      <a:pt x="43" y="6424"/>
                    </a:lnTo>
                    <a:lnTo>
                      <a:pt x="1" y="6508"/>
                    </a:lnTo>
                    <a:lnTo>
                      <a:pt x="22" y="6549"/>
                    </a:lnTo>
                    <a:lnTo>
                      <a:pt x="126" y="6591"/>
                    </a:lnTo>
                    <a:lnTo>
                      <a:pt x="147" y="6528"/>
                    </a:lnTo>
                    <a:lnTo>
                      <a:pt x="210" y="6528"/>
                    </a:lnTo>
                    <a:lnTo>
                      <a:pt x="210" y="6612"/>
                    </a:lnTo>
                    <a:lnTo>
                      <a:pt x="210" y="6675"/>
                    </a:lnTo>
                    <a:lnTo>
                      <a:pt x="231" y="6696"/>
                    </a:lnTo>
                    <a:lnTo>
                      <a:pt x="273" y="6675"/>
                    </a:lnTo>
                    <a:lnTo>
                      <a:pt x="315" y="6717"/>
                    </a:lnTo>
                    <a:lnTo>
                      <a:pt x="315" y="6800"/>
                    </a:lnTo>
                    <a:lnTo>
                      <a:pt x="336" y="6842"/>
                    </a:lnTo>
                    <a:lnTo>
                      <a:pt x="419" y="6821"/>
                    </a:lnTo>
                    <a:lnTo>
                      <a:pt x="629" y="6675"/>
                    </a:lnTo>
                    <a:lnTo>
                      <a:pt x="796" y="6528"/>
                    </a:lnTo>
                    <a:lnTo>
                      <a:pt x="984" y="6361"/>
                    </a:lnTo>
                    <a:lnTo>
                      <a:pt x="1152" y="6173"/>
                    </a:lnTo>
                    <a:lnTo>
                      <a:pt x="1319" y="5901"/>
                    </a:lnTo>
                    <a:lnTo>
                      <a:pt x="1424" y="5859"/>
                    </a:lnTo>
                    <a:lnTo>
                      <a:pt x="1507" y="5859"/>
                    </a:lnTo>
                    <a:lnTo>
                      <a:pt x="1570" y="5775"/>
                    </a:lnTo>
                    <a:lnTo>
                      <a:pt x="1570" y="5691"/>
                    </a:lnTo>
                    <a:lnTo>
                      <a:pt x="1612" y="5650"/>
                    </a:lnTo>
                    <a:lnTo>
                      <a:pt x="1717" y="5587"/>
                    </a:lnTo>
                    <a:lnTo>
                      <a:pt x="1800" y="5357"/>
                    </a:lnTo>
                    <a:lnTo>
                      <a:pt x="1905" y="5210"/>
                    </a:lnTo>
                    <a:lnTo>
                      <a:pt x="1905" y="5147"/>
                    </a:lnTo>
                    <a:lnTo>
                      <a:pt x="1989" y="5106"/>
                    </a:lnTo>
                    <a:lnTo>
                      <a:pt x="1884" y="4980"/>
                    </a:lnTo>
                    <a:lnTo>
                      <a:pt x="1717" y="4980"/>
                    </a:lnTo>
                    <a:lnTo>
                      <a:pt x="1800" y="4938"/>
                    </a:lnTo>
                    <a:lnTo>
                      <a:pt x="1884" y="4917"/>
                    </a:lnTo>
                    <a:lnTo>
                      <a:pt x="2114" y="4624"/>
                    </a:lnTo>
                    <a:lnTo>
                      <a:pt x="2240" y="4603"/>
                    </a:lnTo>
                    <a:lnTo>
                      <a:pt x="2428" y="4624"/>
                    </a:lnTo>
                    <a:lnTo>
                      <a:pt x="2512" y="4624"/>
                    </a:lnTo>
                    <a:lnTo>
                      <a:pt x="2512" y="4708"/>
                    </a:lnTo>
                    <a:lnTo>
                      <a:pt x="2512" y="4792"/>
                    </a:lnTo>
                    <a:lnTo>
                      <a:pt x="2616" y="4708"/>
                    </a:lnTo>
                    <a:lnTo>
                      <a:pt x="2679" y="4645"/>
                    </a:lnTo>
                    <a:lnTo>
                      <a:pt x="2533" y="4603"/>
                    </a:lnTo>
                    <a:lnTo>
                      <a:pt x="2554" y="4499"/>
                    </a:lnTo>
                    <a:lnTo>
                      <a:pt x="2637" y="4311"/>
                    </a:lnTo>
                    <a:lnTo>
                      <a:pt x="2679" y="4227"/>
                    </a:lnTo>
                    <a:lnTo>
                      <a:pt x="2784" y="4227"/>
                    </a:lnTo>
                    <a:lnTo>
                      <a:pt x="2826" y="4290"/>
                    </a:lnTo>
                    <a:lnTo>
                      <a:pt x="2867" y="4227"/>
                    </a:lnTo>
                    <a:lnTo>
                      <a:pt x="2930" y="4122"/>
                    </a:lnTo>
                    <a:lnTo>
                      <a:pt x="3077" y="3892"/>
                    </a:lnTo>
                    <a:lnTo>
                      <a:pt x="3077" y="3808"/>
                    </a:lnTo>
                    <a:lnTo>
                      <a:pt x="3077" y="3746"/>
                    </a:lnTo>
                    <a:lnTo>
                      <a:pt x="3098" y="3599"/>
                    </a:lnTo>
                    <a:lnTo>
                      <a:pt x="3202" y="3495"/>
                    </a:lnTo>
                    <a:lnTo>
                      <a:pt x="3286" y="3453"/>
                    </a:lnTo>
                    <a:lnTo>
                      <a:pt x="3286" y="3411"/>
                    </a:lnTo>
                    <a:lnTo>
                      <a:pt x="3160" y="3369"/>
                    </a:lnTo>
                    <a:lnTo>
                      <a:pt x="3098" y="3285"/>
                    </a:lnTo>
                    <a:lnTo>
                      <a:pt x="3139" y="3285"/>
                    </a:lnTo>
                    <a:lnTo>
                      <a:pt x="3160" y="3243"/>
                    </a:lnTo>
                    <a:lnTo>
                      <a:pt x="3035" y="3222"/>
                    </a:lnTo>
                    <a:lnTo>
                      <a:pt x="2888" y="3327"/>
                    </a:lnTo>
                    <a:lnTo>
                      <a:pt x="2679" y="3536"/>
                    </a:lnTo>
                    <a:lnTo>
                      <a:pt x="2554" y="3536"/>
                    </a:lnTo>
                    <a:lnTo>
                      <a:pt x="2470" y="3578"/>
                    </a:lnTo>
                    <a:lnTo>
                      <a:pt x="2365" y="3536"/>
                    </a:lnTo>
                    <a:lnTo>
                      <a:pt x="2135" y="3285"/>
                    </a:lnTo>
                    <a:lnTo>
                      <a:pt x="2051" y="3285"/>
                    </a:lnTo>
                    <a:lnTo>
                      <a:pt x="1989" y="3181"/>
                    </a:lnTo>
                    <a:lnTo>
                      <a:pt x="1947" y="3118"/>
                    </a:lnTo>
                    <a:lnTo>
                      <a:pt x="2010" y="3034"/>
                    </a:lnTo>
                    <a:lnTo>
                      <a:pt x="2030" y="2888"/>
                    </a:lnTo>
                    <a:lnTo>
                      <a:pt x="1926" y="2720"/>
                    </a:lnTo>
                    <a:lnTo>
                      <a:pt x="1926" y="2637"/>
                    </a:lnTo>
                    <a:lnTo>
                      <a:pt x="1905" y="2595"/>
                    </a:lnTo>
                    <a:lnTo>
                      <a:pt x="1905" y="2448"/>
                    </a:lnTo>
                    <a:lnTo>
                      <a:pt x="1947" y="2365"/>
                    </a:lnTo>
                    <a:lnTo>
                      <a:pt x="1884" y="2365"/>
                    </a:lnTo>
                    <a:lnTo>
                      <a:pt x="1884" y="2239"/>
                    </a:lnTo>
                    <a:lnTo>
                      <a:pt x="1842" y="2176"/>
                    </a:lnTo>
                    <a:lnTo>
                      <a:pt x="1800" y="2197"/>
                    </a:lnTo>
                    <a:lnTo>
                      <a:pt x="1717" y="2134"/>
                    </a:lnTo>
                    <a:lnTo>
                      <a:pt x="1675" y="2197"/>
                    </a:lnTo>
                    <a:lnTo>
                      <a:pt x="1779" y="2281"/>
                    </a:lnTo>
                    <a:lnTo>
                      <a:pt x="1738" y="2365"/>
                    </a:lnTo>
                    <a:lnTo>
                      <a:pt x="1779" y="2427"/>
                    </a:lnTo>
                    <a:lnTo>
                      <a:pt x="1696" y="2511"/>
                    </a:lnTo>
                    <a:lnTo>
                      <a:pt x="1696" y="2595"/>
                    </a:lnTo>
                    <a:lnTo>
                      <a:pt x="1779" y="2699"/>
                    </a:lnTo>
                    <a:lnTo>
                      <a:pt x="1779" y="2741"/>
                    </a:lnTo>
                    <a:lnTo>
                      <a:pt x="1675" y="2762"/>
                    </a:lnTo>
                    <a:lnTo>
                      <a:pt x="1612" y="2720"/>
                    </a:lnTo>
                    <a:lnTo>
                      <a:pt x="1591" y="2616"/>
                    </a:lnTo>
                    <a:lnTo>
                      <a:pt x="1486" y="2595"/>
                    </a:lnTo>
                    <a:lnTo>
                      <a:pt x="1486" y="2532"/>
                    </a:lnTo>
                    <a:lnTo>
                      <a:pt x="1382" y="2511"/>
                    </a:lnTo>
                    <a:lnTo>
                      <a:pt x="1319" y="2511"/>
                    </a:lnTo>
                    <a:lnTo>
                      <a:pt x="1298" y="2448"/>
                    </a:lnTo>
                    <a:lnTo>
                      <a:pt x="1403" y="2406"/>
                    </a:lnTo>
                    <a:lnTo>
                      <a:pt x="1424" y="2323"/>
                    </a:lnTo>
                    <a:lnTo>
                      <a:pt x="1319" y="2239"/>
                    </a:lnTo>
                    <a:lnTo>
                      <a:pt x="1403" y="2114"/>
                    </a:lnTo>
                    <a:lnTo>
                      <a:pt x="1486" y="2093"/>
                    </a:lnTo>
                    <a:lnTo>
                      <a:pt x="1507" y="1988"/>
                    </a:lnTo>
                    <a:lnTo>
                      <a:pt x="1486" y="1904"/>
                    </a:lnTo>
                    <a:lnTo>
                      <a:pt x="1507" y="1821"/>
                    </a:lnTo>
                    <a:lnTo>
                      <a:pt x="1466" y="1758"/>
                    </a:lnTo>
                    <a:lnTo>
                      <a:pt x="1486" y="1611"/>
                    </a:lnTo>
                    <a:lnTo>
                      <a:pt x="1361" y="1507"/>
                    </a:lnTo>
                    <a:lnTo>
                      <a:pt x="1361" y="1465"/>
                    </a:lnTo>
                    <a:lnTo>
                      <a:pt x="1424" y="1507"/>
                    </a:lnTo>
                    <a:lnTo>
                      <a:pt x="1528" y="1486"/>
                    </a:lnTo>
                    <a:lnTo>
                      <a:pt x="1570" y="1360"/>
                    </a:lnTo>
                    <a:lnTo>
                      <a:pt x="1591" y="1318"/>
                    </a:lnTo>
                    <a:lnTo>
                      <a:pt x="1591" y="1151"/>
                    </a:lnTo>
                    <a:lnTo>
                      <a:pt x="1570" y="1026"/>
                    </a:lnTo>
                    <a:lnTo>
                      <a:pt x="1570" y="921"/>
                    </a:lnTo>
                    <a:lnTo>
                      <a:pt x="1507" y="942"/>
                    </a:lnTo>
                    <a:lnTo>
                      <a:pt x="1382" y="984"/>
                    </a:lnTo>
                    <a:lnTo>
                      <a:pt x="1277" y="879"/>
                    </a:lnTo>
                    <a:lnTo>
                      <a:pt x="1361" y="837"/>
                    </a:lnTo>
                    <a:lnTo>
                      <a:pt x="1277" y="774"/>
                    </a:lnTo>
                    <a:lnTo>
                      <a:pt x="1214" y="754"/>
                    </a:lnTo>
                    <a:lnTo>
                      <a:pt x="1277" y="712"/>
                    </a:lnTo>
                    <a:lnTo>
                      <a:pt x="1361" y="649"/>
                    </a:lnTo>
                    <a:lnTo>
                      <a:pt x="1361" y="607"/>
                    </a:lnTo>
                    <a:lnTo>
                      <a:pt x="1256" y="565"/>
                    </a:lnTo>
                    <a:lnTo>
                      <a:pt x="1173" y="502"/>
                    </a:lnTo>
                    <a:lnTo>
                      <a:pt x="1089" y="544"/>
                    </a:lnTo>
                    <a:lnTo>
                      <a:pt x="1089" y="440"/>
                    </a:lnTo>
                    <a:lnTo>
                      <a:pt x="1110" y="440"/>
                    </a:lnTo>
                    <a:lnTo>
                      <a:pt x="1173" y="356"/>
                    </a:lnTo>
                    <a:lnTo>
                      <a:pt x="1110" y="356"/>
                    </a:lnTo>
                    <a:lnTo>
                      <a:pt x="1047" y="398"/>
                    </a:lnTo>
                    <a:lnTo>
                      <a:pt x="1047" y="461"/>
                    </a:lnTo>
                    <a:lnTo>
                      <a:pt x="1005" y="544"/>
                    </a:lnTo>
                    <a:lnTo>
                      <a:pt x="942" y="523"/>
                    </a:lnTo>
                    <a:lnTo>
                      <a:pt x="963" y="419"/>
                    </a:lnTo>
                    <a:lnTo>
                      <a:pt x="901" y="335"/>
                    </a:lnTo>
                    <a:lnTo>
                      <a:pt x="880" y="209"/>
                    </a:lnTo>
                    <a:lnTo>
                      <a:pt x="880" y="105"/>
                    </a:lnTo>
                    <a:lnTo>
                      <a:pt x="880" y="42"/>
                    </a:lnTo>
                    <a:lnTo>
                      <a:pt x="942" y="42"/>
                    </a:lnTo>
                    <a:lnTo>
                      <a:pt x="880" y="0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911" name="Google Shape;2680;p78"/>
            <p:cNvSpPr/>
            <p:nvPr/>
          </p:nvSpPr>
          <p:spPr>
            <a:xfrm>
              <a:off x="3608564" y="2619698"/>
              <a:ext cx="60550" cy="35232"/>
            </a:xfrm>
            <a:custGeom>
              <a:avLst/>
              <a:gdLst/>
              <a:ahLst/>
              <a:cxnLst/>
              <a:rect l="l" t="t" r="r" b="b"/>
              <a:pathLst>
                <a:path w="5085" h="3098" extrusionOk="0">
                  <a:moveTo>
                    <a:pt x="900" y="1"/>
                  </a:moveTo>
                  <a:lnTo>
                    <a:pt x="733" y="22"/>
                  </a:lnTo>
                  <a:lnTo>
                    <a:pt x="733" y="64"/>
                  </a:lnTo>
                  <a:lnTo>
                    <a:pt x="775" y="126"/>
                  </a:lnTo>
                  <a:lnTo>
                    <a:pt x="837" y="126"/>
                  </a:lnTo>
                  <a:lnTo>
                    <a:pt x="858" y="64"/>
                  </a:lnTo>
                  <a:lnTo>
                    <a:pt x="942" y="64"/>
                  </a:lnTo>
                  <a:lnTo>
                    <a:pt x="984" y="126"/>
                  </a:lnTo>
                  <a:lnTo>
                    <a:pt x="1088" y="147"/>
                  </a:lnTo>
                  <a:lnTo>
                    <a:pt x="1047" y="210"/>
                  </a:lnTo>
                  <a:lnTo>
                    <a:pt x="942" y="168"/>
                  </a:lnTo>
                  <a:lnTo>
                    <a:pt x="837" y="168"/>
                  </a:lnTo>
                  <a:lnTo>
                    <a:pt x="858" y="231"/>
                  </a:lnTo>
                  <a:lnTo>
                    <a:pt x="1005" y="315"/>
                  </a:lnTo>
                  <a:lnTo>
                    <a:pt x="1109" y="440"/>
                  </a:lnTo>
                  <a:lnTo>
                    <a:pt x="1088" y="524"/>
                  </a:lnTo>
                  <a:lnTo>
                    <a:pt x="1047" y="545"/>
                  </a:lnTo>
                  <a:lnTo>
                    <a:pt x="1047" y="461"/>
                  </a:lnTo>
                  <a:lnTo>
                    <a:pt x="900" y="377"/>
                  </a:lnTo>
                  <a:lnTo>
                    <a:pt x="837" y="461"/>
                  </a:lnTo>
                  <a:lnTo>
                    <a:pt x="775" y="440"/>
                  </a:lnTo>
                  <a:lnTo>
                    <a:pt x="796" y="356"/>
                  </a:lnTo>
                  <a:lnTo>
                    <a:pt x="691" y="252"/>
                  </a:lnTo>
                  <a:lnTo>
                    <a:pt x="586" y="210"/>
                  </a:lnTo>
                  <a:lnTo>
                    <a:pt x="524" y="252"/>
                  </a:lnTo>
                  <a:lnTo>
                    <a:pt x="586" y="356"/>
                  </a:lnTo>
                  <a:lnTo>
                    <a:pt x="565" y="419"/>
                  </a:lnTo>
                  <a:lnTo>
                    <a:pt x="524" y="315"/>
                  </a:lnTo>
                  <a:lnTo>
                    <a:pt x="419" y="273"/>
                  </a:lnTo>
                  <a:lnTo>
                    <a:pt x="377" y="356"/>
                  </a:lnTo>
                  <a:lnTo>
                    <a:pt x="461" y="440"/>
                  </a:lnTo>
                  <a:lnTo>
                    <a:pt x="524" y="482"/>
                  </a:lnTo>
                  <a:lnTo>
                    <a:pt x="565" y="545"/>
                  </a:lnTo>
                  <a:lnTo>
                    <a:pt x="461" y="482"/>
                  </a:lnTo>
                  <a:lnTo>
                    <a:pt x="356" y="545"/>
                  </a:lnTo>
                  <a:lnTo>
                    <a:pt x="419" y="608"/>
                  </a:lnTo>
                  <a:lnTo>
                    <a:pt x="565" y="670"/>
                  </a:lnTo>
                  <a:lnTo>
                    <a:pt x="482" y="670"/>
                  </a:lnTo>
                  <a:lnTo>
                    <a:pt x="461" y="733"/>
                  </a:lnTo>
                  <a:lnTo>
                    <a:pt x="482" y="775"/>
                  </a:lnTo>
                  <a:lnTo>
                    <a:pt x="461" y="775"/>
                  </a:lnTo>
                  <a:lnTo>
                    <a:pt x="272" y="649"/>
                  </a:lnTo>
                  <a:lnTo>
                    <a:pt x="231" y="608"/>
                  </a:lnTo>
                  <a:lnTo>
                    <a:pt x="168" y="670"/>
                  </a:lnTo>
                  <a:lnTo>
                    <a:pt x="252" y="796"/>
                  </a:lnTo>
                  <a:lnTo>
                    <a:pt x="314" y="880"/>
                  </a:lnTo>
                  <a:lnTo>
                    <a:pt x="252" y="900"/>
                  </a:lnTo>
                  <a:lnTo>
                    <a:pt x="147" y="775"/>
                  </a:lnTo>
                  <a:lnTo>
                    <a:pt x="63" y="754"/>
                  </a:lnTo>
                  <a:lnTo>
                    <a:pt x="0" y="859"/>
                  </a:lnTo>
                  <a:lnTo>
                    <a:pt x="126" y="900"/>
                  </a:lnTo>
                  <a:lnTo>
                    <a:pt x="231" y="1005"/>
                  </a:lnTo>
                  <a:lnTo>
                    <a:pt x="356" y="1047"/>
                  </a:lnTo>
                  <a:lnTo>
                    <a:pt x="440" y="942"/>
                  </a:lnTo>
                  <a:lnTo>
                    <a:pt x="565" y="900"/>
                  </a:lnTo>
                  <a:lnTo>
                    <a:pt x="628" y="796"/>
                  </a:lnTo>
                  <a:lnTo>
                    <a:pt x="649" y="859"/>
                  </a:lnTo>
                  <a:lnTo>
                    <a:pt x="649" y="900"/>
                  </a:lnTo>
                  <a:lnTo>
                    <a:pt x="691" y="900"/>
                  </a:lnTo>
                  <a:lnTo>
                    <a:pt x="775" y="880"/>
                  </a:lnTo>
                  <a:lnTo>
                    <a:pt x="796" y="984"/>
                  </a:lnTo>
                  <a:lnTo>
                    <a:pt x="858" y="984"/>
                  </a:lnTo>
                  <a:lnTo>
                    <a:pt x="942" y="900"/>
                  </a:lnTo>
                  <a:lnTo>
                    <a:pt x="963" y="859"/>
                  </a:lnTo>
                  <a:lnTo>
                    <a:pt x="984" y="963"/>
                  </a:lnTo>
                  <a:lnTo>
                    <a:pt x="1005" y="963"/>
                  </a:lnTo>
                  <a:lnTo>
                    <a:pt x="1151" y="859"/>
                  </a:lnTo>
                  <a:lnTo>
                    <a:pt x="1109" y="900"/>
                  </a:lnTo>
                  <a:lnTo>
                    <a:pt x="1088" y="1005"/>
                  </a:lnTo>
                  <a:lnTo>
                    <a:pt x="1151" y="1047"/>
                  </a:lnTo>
                  <a:lnTo>
                    <a:pt x="1214" y="984"/>
                  </a:lnTo>
                  <a:lnTo>
                    <a:pt x="1360" y="1068"/>
                  </a:lnTo>
                  <a:lnTo>
                    <a:pt x="1277" y="1089"/>
                  </a:lnTo>
                  <a:lnTo>
                    <a:pt x="1193" y="1089"/>
                  </a:lnTo>
                  <a:lnTo>
                    <a:pt x="1109" y="1131"/>
                  </a:lnTo>
                  <a:lnTo>
                    <a:pt x="1047" y="1131"/>
                  </a:lnTo>
                  <a:lnTo>
                    <a:pt x="879" y="1214"/>
                  </a:lnTo>
                  <a:lnTo>
                    <a:pt x="879" y="1256"/>
                  </a:lnTo>
                  <a:lnTo>
                    <a:pt x="1068" y="1298"/>
                  </a:lnTo>
                  <a:lnTo>
                    <a:pt x="1172" y="1298"/>
                  </a:lnTo>
                  <a:lnTo>
                    <a:pt x="1214" y="1214"/>
                  </a:lnTo>
                  <a:lnTo>
                    <a:pt x="1277" y="1193"/>
                  </a:lnTo>
                  <a:lnTo>
                    <a:pt x="1277" y="1298"/>
                  </a:lnTo>
                  <a:lnTo>
                    <a:pt x="1193" y="1382"/>
                  </a:lnTo>
                  <a:lnTo>
                    <a:pt x="1005" y="1403"/>
                  </a:lnTo>
                  <a:lnTo>
                    <a:pt x="942" y="1382"/>
                  </a:lnTo>
                  <a:lnTo>
                    <a:pt x="858" y="1486"/>
                  </a:lnTo>
                  <a:lnTo>
                    <a:pt x="796" y="1403"/>
                  </a:lnTo>
                  <a:lnTo>
                    <a:pt x="775" y="1382"/>
                  </a:lnTo>
                  <a:lnTo>
                    <a:pt x="775" y="1319"/>
                  </a:lnTo>
                  <a:lnTo>
                    <a:pt x="691" y="1319"/>
                  </a:lnTo>
                  <a:lnTo>
                    <a:pt x="691" y="1361"/>
                  </a:lnTo>
                  <a:lnTo>
                    <a:pt x="691" y="1382"/>
                  </a:lnTo>
                  <a:lnTo>
                    <a:pt x="628" y="1465"/>
                  </a:lnTo>
                  <a:lnTo>
                    <a:pt x="544" y="1403"/>
                  </a:lnTo>
                  <a:lnTo>
                    <a:pt x="461" y="1424"/>
                  </a:lnTo>
                  <a:lnTo>
                    <a:pt x="356" y="1486"/>
                  </a:lnTo>
                  <a:lnTo>
                    <a:pt x="252" y="1424"/>
                  </a:lnTo>
                  <a:lnTo>
                    <a:pt x="168" y="1465"/>
                  </a:lnTo>
                  <a:lnTo>
                    <a:pt x="126" y="1465"/>
                  </a:lnTo>
                  <a:lnTo>
                    <a:pt x="168" y="1591"/>
                  </a:lnTo>
                  <a:lnTo>
                    <a:pt x="231" y="1654"/>
                  </a:lnTo>
                  <a:lnTo>
                    <a:pt x="377" y="1696"/>
                  </a:lnTo>
                  <a:lnTo>
                    <a:pt x="377" y="1633"/>
                  </a:lnTo>
                  <a:lnTo>
                    <a:pt x="565" y="1696"/>
                  </a:lnTo>
                  <a:lnTo>
                    <a:pt x="900" y="1696"/>
                  </a:lnTo>
                  <a:lnTo>
                    <a:pt x="900" y="1737"/>
                  </a:lnTo>
                  <a:lnTo>
                    <a:pt x="837" y="1800"/>
                  </a:lnTo>
                  <a:lnTo>
                    <a:pt x="837" y="1842"/>
                  </a:lnTo>
                  <a:lnTo>
                    <a:pt x="942" y="1926"/>
                  </a:lnTo>
                  <a:lnTo>
                    <a:pt x="963" y="2009"/>
                  </a:lnTo>
                  <a:lnTo>
                    <a:pt x="1005" y="2009"/>
                  </a:lnTo>
                  <a:lnTo>
                    <a:pt x="1172" y="1905"/>
                  </a:lnTo>
                  <a:lnTo>
                    <a:pt x="1151" y="1988"/>
                  </a:lnTo>
                  <a:lnTo>
                    <a:pt x="1047" y="2030"/>
                  </a:lnTo>
                  <a:lnTo>
                    <a:pt x="984" y="2135"/>
                  </a:lnTo>
                  <a:lnTo>
                    <a:pt x="1068" y="2177"/>
                  </a:lnTo>
                  <a:lnTo>
                    <a:pt x="1214" y="2051"/>
                  </a:lnTo>
                  <a:lnTo>
                    <a:pt x="1360" y="2114"/>
                  </a:lnTo>
                  <a:lnTo>
                    <a:pt x="1381" y="2156"/>
                  </a:lnTo>
                  <a:lnTo>
                    <a:pt x="1298" y="2114"/>
                  </a:lnTo>
                  <a:lnTo>
                    <a:pt x="1193" y="2156"/>
                  </a:lnTo>
                  <a:lnTo>
                    <a:pt x="1109" y="2240"/>
                  </a:lnTo>
                  <a:lnTo>
                    <a:pt x="984" y="2240"/>
                  </a:lnTo>
                  <a:lnTo>
                    <a:pt x="984" y="2323"/>
                  </a:lnTo>
                  <a:lnTo>
                    <a:pt x="942" y="2365"/>
                  </a:lnTo>
                  <a:lnTo>
                    <a:pt x="879" y="2365"/>
                  </a:lnTo>
                  <a:lnTo>
                    <a:pt x="796" y="2407"/>
                  </a:lnTo>
                  <a:lnTo>
                    <a:pt x="775" y="2344"/>
                  </a:lnTo>
                  <a:lnTo>
                    <a:pt x="670" y="2261"/>
                  </a:lnTo>
                  <a:lnTo>
                    <a:pt x="670" y="2323"/>
                  </a:lnTo>
                  <a:lnTo>
                    <a:pt x="628" y="2323"/>
                  </a:lnTo>
                  <a:lnTo>
                    <a:pt x="649" y="2449"/>
                  </a:lnTo>
                  <a:lnTo>
                    <a:pt x="691" y="2470"/>
                  </a:lnTo>
                  <a:lnTo>
                    <a:pt x="670" y="2512"/>
                  </a:lnTo>
                  <a:lnTo>
                    <a:pt x="649" y="2700"/>
                  </a:lnTo>
                  <a:lnTo>
                    <a:pt x="775" y="2679"/>
                  </a:lnTo>
                  <a:lnTo>
                    <a:pt x="837" y="2658"/>
                  </a:lnTo>
                  <a:lnTo>
                    <a:pt x="900" y="2700"/>
                  </a:lnTo>
                  <a:lnTo>
                    <a:pt x="1088" y="2742"/>
                  </a:lnTo>
                  <a:lnTo>
                    <a:pt x="1214" y="2637"/>
                  </a:lnTo>
                  <a:lnTo>
                    <a:pt x="1360" y="2679"/>
                  </a:lnTo>
                  <a:lnTo>
                    <a:pt x="1423" y="2637"/>
                  </a:lnTo>
                  <a:lnTo>
                    <a:pt x="1465" y="2679"/>
                  </a:lnTo>
                  <a:lnTo>
                    <a:pt x="1528" y="2700"/>
                  </a:lnTo>
                  <a:lnTo>
                    <a:pt x="1632" y="2679"/>
                  </a:lnTo>
                  <a:lnTo>
                    <a:pt x="1632" y="2784"/>
                  </a:lnTo>
                  <a:lnTo>
                    <a:pt x="1779" y="2930"/>
                  </a:lnTo>
                  <a:lnTo>
                    <a:pt x="1842" y="2972"/>
                  </a:lnTo>
                  <a:lnTo>
                    <a:pt x="1946" y="2888"/>
                  </a:lnTo>
                  <a:lnTo>
                    <a:pt x="2051" y="2888"/>
                  </a:lnTo>
                  <a:lnTo>
                    <a:pt x="2239" y="3077"/>
                  </a:lnTo>
                  <a:lnTo>
                    <a:pt x="2469" y="3077"/>
                  </a:lnTo>
                  <a:lnTo>
                    <a:pt x="2574" y="3097"/>
                  </a:lnTo>
                  <a:lnTo>
                    <a:pt x="2741" y="3056"/>
                  </a:lnTo>
                  <a:lnTo>
                    <a:pt x="2721" y="2951"/>
                  </a:lnTo>
                  <a:lnTo>
                    <a:pt x="2741" y="2867"/>
                  </a:lnTo>
                  <a:lnTo>
                    <a:pt x="2762" y="2951"/>
                  </a:lnTo>
                  <a:lnTo>
                    <a:pt x="2888" y="2972"/>
                  </a:lnTo>
                  <a:lnTo>
                    <a:pt x="3034" y="2867"/>
                  </a:lnTo>
                  <a:lnTo>
                    <a:pt x="3034" y="2700"/>
                  </a:lnTo>
                  <a:lnTo>
                    <a:pt x="3181" y="2700"/>
                  </a:lnTo>
                  <a:lnTo>
                    <a:pt x="3139" y="2763"/>
                  </a:lnTo>
                  <a:lnTo>
                    <a:pt x="3181" y="2846"/>
                  </a:lnTo>
                  <a:lnTo>
                    <a:pt x="3202" y="2763"/>
                  </a:lnTo>
                  <a:lnTo>
                    <a:pt x="3306" y="2763"/>
                  </a:lnTo>
                  <a:lnTo>
                    <a:pt x="3411" y="2637"/>
                  </a:lnTo>
                  <a:lnTo>
                    <a:pt x="3474" y="2658"/>
                  </a:lnTo>
                  <a:lnTo>
                    <a:pt x="3495" y="2637"/>
                  </a:lnTo>
                  <a:lnTo>
                    <a:pt x="3599" y="2658"/>
                  </a:lnTo>
                  <a:lnTo>
                    <a:pt x="3599" y="2679"/>
                  </a:lnTo>
                  <a:lnTo>
                    <a:pt x="3662" y="2658"/>
                  </a:lnTo>
                  <a:lnTo>
                    <a:pt x="3892" y="2449"/>
                  </a:lnTo>
                  <a:lnTo>
                    <a:pt x="3976" y="2323"/>
                  </a:lnTo>
                  <a:lnTo>
                    <a:pt x="4248" y="2261"/>
                  </a:lnTo>
                  <a:lnTo>
                    <a:pt x="4332" y="2177"/>
                  </a:lnTo>
                  <a:lnTo>
                    <a:pt x="4290" y="2135"/>
                  </a:lnTo>
                  <a:lnTo>
                    <a:pt x="4311" y="2051"/>
                  </a:lnTo>
                  <a:lnTo>
                    <a:pt x="4353" y="2051"/>
                  </a:lnTo>
                  <a:lnTo>
                    <a:pt x="4394" y="2156"/>
                  </a:lnTo>
                  <a:lnTo>
                    <a:pt x="4541" y="2177"/>
                  </a:lnTo>
                  <a:lnTo>
                    <a:pt x="4625" y="2114"/>
                  </a:lnTo>
                  <a:lnTo>
                    <a:pt x="4625" y="2030"/>
                  </a:lnTo>
                  <a:lnTo>
                    <a:pt x="4604" y="2009"/>
                  </a:lnTo>
                  <a:lnTo>
                    <a:pt x="4604" y="1926"/>
                  </a:lnTo>
                  <a:lnTo>
                    <a:pt x="4666" y="1905"/>
                  </a:lnTo>
                  <a:lnTo>
                    <a:pt x="4625" y="1779"/>
                  </a:lnTo>
                  <a:lnTo>
                    <a:pt x="4666" y="1716"/>
                  </a:lnTo>
                  <a:lnTo>
                    <a:pt x="4771" y="1779"/>
                  </a:lnTo>
                  <a:lnTo>
                    <a:pt x="4771" y="1884"/>
                  </a:lnTo>
                  <a:lnTo>
                    <a:pt x="4876" y="1842"/>
                  </a:lnTo>
                  <a:lnTo>
                    <a:pt x="4938" y="1716"/>
                  </a:lnTo>
                  <a:lnTo>
                    <a:pt x="4917" y="1612"/>
                  </a:lnTo>
                  <a:lnTo>
                    <a:pt x="4813" y="1507"/>
                  </a:lnTo>
                  <a:lnTo>
                    <a:pt x="4813" y="1403"/>
                  </a:lnTo>
                  <a:lnTo>
                    <a:pt x="4855" y="1361"/>
                  </a:lnTo>
                  <a:lnTo>
                    <a:pt x="4855" y="1256"/>
                  </a:lnTo>
                  <a:lnTo>
                    <a:pt x="4959" y="1193"/>
                  </a:lnTo>
                  <a:lnTo>
                    <a:pt x="5043" y="1193"/>
                  </a:lnTo>
                  <a:lnTo>
                    <a:pt x="5085" y="1110"/>
                  </a:lnTo>
                  <a:lnTo>
                    <a:pt x="5022" y="1005"/>
                  </a:lnTo>
                  <a:lnTo>
                    <a:pt x="4771" y="984"/>
                  </a:lnTo>
                  <a:lnTo>
                    <a:pt x="4708" y="1068"/>
                  </a:lnTo>
                  <a:lnTo>
                    <a:pt x="4750" y="963"/>
                  </a:lnTo>
                  <a:lnTo>
                    <a:pt x="4750" y="859"/>
                  </a:lnTo>
                  <a:lnTo>
                    <a:pt x="4625" y="859"/>
                  </a:lnTo>
                  <a:lnTo>
                    <a:pt x="4604" y="880"/>
                  </a:lnTo>
                  <a:lnTo>
                    <a:pt x="4541" y="775"/>
                  </a:lnTo>
                  <a:lnTo>
                    <a:pt x="4625" y="670"/>
                  </a:lnTo>
                  <a:lnTo>
                    <a:pt x="4708" y="649"/>
                  </a:lnTo>
                  <a:lnTo>
                    <a:pt x="4708" y="482"/>
                  </a:lnTo>
                  <a:lnTo>
                    <a:pt x="4645" y="461"/>
                  </a:lnTo>
                  <a:lnTo>
                    <a:pt x="4562" y="545"/>
                  </a:lnTo>
                  <a:lnTo>
                    <a:pt x="4457" y="482"/>
                  </a:lnTo>
                  <a:lnTo>
                    <a:pt x="4415" y="377"/>
                  </a:lnTo>
                  <a:lnTo>
                    <a:pt x="4520" y="336"/>
                  </a:lnTo>
                  <a:lnTo>
                    <a:pt x="4541" y="252"/>
                  </a:lnTo>
                  <a:lnTo>
                    <a:pt x="4604" y="210"/>
                  </a:lnTo>
                  <a:lnTo>
                    <a:pt x="4708" y="168"/>
                  </a:lnTo>
                  <a:lnTo>
                    <a:pt x="4562" y="126"/>
                  </a:lnTo>
                  <a:lnTo>
                    <a:pt x="4499" y="147"/>
                  </a:lnTo>
                  <a:lnTo>
                    <a:pt x="4311" y="336"/>
                  </a:lnTo>
                  <a:lnTo>
                    <a:pt x="4290" y="419"/>
                  </a:lnTo>
                  <a:lnTo>
                    <a:pt x="4206" y="440"/>
                  </a:lnTo>
                  <a:lnTo>
                    <a:pt x="4122" y="315"/>
                  </a:lnTo>
                  <a:lnTo>
                    <a:pt x="4185" y="252"/>
                  </a:lnTo>
                  <a:lnTo>
                    <a:pt x="4122" y="210"/>
                  </a:lnTo>
                  <a:lnTo>
                    <a:pt x="4101" y="84"/>
                  </a:lnTo>
                  <a:lnTo>
                    <a:pt x="3997" y="64"/>
                  </a:lnTo>
                  <a:lnTo>
                    <a:pt x="3913" y="126"/>
                  </a:lnTo>
                  <a:lnTo>
                    <a:pt x="3829" y="84"/>
                  </a:lnTo>
                  <a:lnTo>
                    <a:pt x="3788" y="168"/>
                  </a:lnTo>
                  <a:lnTo>
                    <a:pt x="3829" y="315"/>
                  </a:lnTo>
                  <a:lnTo>
                    <a:pt x="3788" y="377"/>
                  </a:lnTo>
                  <a:lnTo>
                    <a:pt x="3683" y="377"/>
                  </a:lnTo>
                  <a:lnTo>
                    <a:pt x="3578" y="440"/>
                  </a:lnTo>
                  <a:lnTo>
                    <a:pt x="3557" y="336"/>
                  </a:lnTo>
                  <a:lnTo>
                    <a:pt x="3495" y="315"/>
                  </a:lnTo>
                  <a:lnTo>
                    <a:pt x="3453" y="377"/>
                  </a:lnTo>
                  <a:lnTo>
                    <a:pt x="3369" y="545"/>
                  </a:lnTo>
                  <a:lnTo>
                    <a:pt x="3265" y="545"/>
                  </a:lnTo>
                  <a:lnTo>
                    <a:pt x="3160" y="356"/>
                  </a:lnTo>
                  <a:lnTo>
                    <a:pt x="3076" y="356"/>
                  </a:lnTo>
                  <a:lnTo>
                    <a:pt x="3034" y="336"/>
                  </a:lnTo>
                  <a:lnTo>
                    <a:pt x="2951" y="356"/>
                  </a:lnTo>
                  <a:lnTo>
                    <a:pt x="2888" y="545"/>
                  </a:lnTo>
                  <a:lnTo>
                    <a:pt x="2993" y="754"/>
                  </a:lnTo>
                  <a:lnTo>
                    <a:pt x="2888" y="1047"/>
                  </a:lnTo>
                  <a:lnTo>
                    <a:pt x="2930" y="775"/>
                  </a:lnTo>
                  <a:lnTo>
                    <a:pt x="2825" y="608"/>
                  </a:lnTo>
                  <a:lnTo>
                    <a:pt x="2825" y="524"/>
                  </a:lnTo>
                  <a:lnTo>
                    <a:pt x="2762" y="482"/>
                  </a:lnTo>
                  <a:lnTo>
                    <a:pt x="2783" y="356"/>
                  </a:lnTo>
                  <a:lnTo>
                    <a:pt x="2658" y="273"/>
                  </a:lnTo>
                  <a:lnTo>
                    <a:pt x="2448" y="440"/>
                  </a:lnTo>
                  <a:lnTo>
                    <a:pt x="2428" y="566"/>
                  </a:lnTo>
                  <a:lnTo>
                    <a:pt x="2448" y="649"/>
                  </a:lnTo>
                  <a:lnTo>
                    <a:pt x="2344" y="796"/>
                  </a:lnTo>
                  <a:lnTo>
                    <a:pt x="2260" y="796"/>
                  </a:lnTo>
                  <a:lnTo>
                    <a:pt x="2260" y="649"/>
                  </a:lnTo>
                  <a:lnTo>
                    <a:pt x="2156" y="587"/>
                  </a:lnTo>
                  <a:lnTo>
                    <a:pt x="2156" y="356"/>
                  </a:lnTo>
                  <a:lnTo>
                    <a:pt x="2093" y="315"/>
                  </a:lnTo>
                  <a:lnTo>
                    <a:pt x="1925" y="440"/>
                  </a:lnTo>
                  <a:lnTo>
                    <a:pt x="1946" y="691"/>
                  </a:lnTo>
                  <a:lnTo>
                    <a:pt x="2009" y="775"/>
                  </a:lnTo>
                  <a:lnTo>
                    <a:pt x="2009" y="963"/>
                  </a:lnTo>
                  <a:lnTo>
                    <a:pt x="1925" y="1047"/>
                  </a:lnTo>
                  <a:lnTo>
                    <a:pt x="1842" y="1047"/>
                  </a:lnTo>
                  <a:lnTo>
                    <a:pt x="1821" y="900"/>
                  </a:lnTo>
                  <a:lnTo>
                    <a:pt x="1716" y="963"/>
                  </a:lnTo>
                  <a:lnTo>
                    <a:pt x="1674" y="1110"/>
                  </a:lnTo>
                  <a:lnTo>
                    <a:pt x="1612" y="1131"/>
                  </a:lnTo>
                  <a:lnTo>
                    <a:pt x="1591" y="1319"/>
                  </a:lnTo>
                  <a:lnTo>
                    <a:pt x="1507" y="1131"/>
                  </a:lnTo>
                  <a:lnTo>
                    <a:pt x="1423" y="1131"/>
                  </a:lnTo>
                  <a:lnTo>
                    <a:pt x="1465" y="1068"/>
                  </a:lnTo>
                  <a:lnTo>
                    <a:pt x="1528" y="963"/>
                  </a:lnTo>
                  <a:lnTo>
                    <a:pt x="1528" y="859"/>
                  </a:lnTo>
                  <a:lnTo>
                    <a:pt x="1402" y="859"/>
                  </a:lnTo>
                  <a:lnTo>
                    <a:pt x="1465" y="775"/>
                  </a:lnTo>
                  <a:lnTo>
                    <a:pt x="1402" y="649"/>
                  </a:lnTo>
                  <a:lnTo>
                    <a:pt x="1486" y="691"/>
                  </a:lnTo>
                  <a:lnTo>
                    <a:pt x="1570" y="608"/>
                  </a:lnTo>
                  <a:lnTo>
                    <a:pt x="1528" y="545"/>
                  </a:lnTo>
                  <a:lnTo>
                    <a:pt x="1423" y="482"/>
                  </a:lnTo>
                  <a:lnTo>
                    <a:pt x="1528" y="440"/>
                  </a:lnTo>
                  <a:lnTo>
                    <a:pt x="1465" y="336"/>
                  </a:lnTo>
                  <a:lnTo>
                    <a:pt x="1381" y="377"/>
                  </a:lnTo>
                  <a:lnTo>
                    <a:pt x="1319" y="315"/>
                  </a:lnTo>
                  <a:lnTo>
                    <a:pt x="1193" y="231"/>
                  </a:lnTo>
                  <a:lnTo>
                    <a:pt x="1193" y="126"/>
                  </a:lnTo>
                  <a:lnTo>
                    <a:pt x="1109" y="22"/>
                  </a:lnTo>
                  <a:lnTo>
                    <a:pt x="1005" y="43"/>
                  </a:lnTo>
                  <a:lnTo>
                    <a:pt x="900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2" name="Google Shape;2681;p78"/>
            <p:cNvSpPr/>
            <p:nvPr/>
          </p:nvSpPr>
          <p:spPr>
            <a:xfrm>
              <a:off x="4188328" y="2704412"/>
              <a:ext cx="421823" cy="300791"/>
            </a:xfrm>
            <a:custGeom>
              <a:avLst/>
              <a:gdLst/>
              <a:ahLst/>
              <a:cxnLst/>
              <a:rect l="l" t="t" r="r" b="b"/>
              <a:pathLst>
                <a:path w="35425" h="26449" extrusionOk="0">
                  <a:moveTo>
                    <a:pt x="27390" y="1"/>
                  </a:moveTo>
                  <a:lnTo>
                    <a:pt x="27369" y="21"/>
                  </a:lnTo>
                  <a:lnTo>
                    <a:pt x="27180" y="42"/>
                  </a:lnTo>
                  <a:lnTo>
                    <a:pt x="27139" y="126"/>
                  </a:lnTo>
                  <a:lnTo>
                    <a:pt x="27097" y="126"/>
                  </a:lnTo>
                  <a:lnTo>
                    <a:pt x="27055" y="189"/>
                  </a:lnTo>
                  <a:lnTo>
                    <a:pt x="26867" y="189"/>
                  </a:lnTo>
                  <a:lnTo>
                    <a:pt x="26741" y="147"/>
                  </a:lnTo>
                  <a:lnTo>
                    <a:pt x="26678" y="231"/>
                  </a:lnTo>
                  <a:lnTo>
                    <a:pt x="26574" y="231"/>
                  </a:lnTo>
                  <a:lnTo>
                    <a:pt x="26532" y="335"/>
                  </a:lnTo>
                  <a:lnTo>
                    <a:pt x="26448" y="356"/>
                  </a:lnTo>
                  <a:lnTo>
                    <a:pt x="26344" y="356"/>
                  </a:lnTo>
                  <a:lnTo>
                    <a:pt x="26260" y="398"/>
                  </a:lnTo>
                  <a:lnTo>
                    <a:pt x="26176" y="419"/>
                  </a:lnTo>
                  <a:lnTo>
                    <a:pt x="26051" y="419"/>
                  </a:lnTo>
                  <a:lnTo>
                    <a:pt x="25967" y="461"/>
                  </a:lnTo>
                  <a:lnTo>
                    <a:pt x="25967" y="545"/>
                  </a:lnTo>
                  <a:lnTo>
                    <a:pt x="25904" y="649"/>
                  </a:lnTo>
                  <a:lnTo>
                    <a:pt x="25862" y="754"/>
                  </a:lnTo>
                  <a:lnTo>
                    <a:pt x="25820" y="817"/>
                  </a:lnTo>
                  <a:lnTo>
                    <a:pt x="25820" y="858"/>
                  </a:lnTo>
                  <a:lnTo>
                    <a:pt x="25800" y="921"/>
                  </a:lnTo>
                  <a:lnTo>
                    <a:pt x="25800" y="1068"/>
                  </a:lnTo>
                  <a:lnTo>
                    <a:pt x="25820" y="1089"/>
                  </a:lnTo>
                  <a:lnTo>
                    <a:pt x="25862" y="1130"/>
                  </a:lnTo>
                  <a:lnTo>
                    <a:pt x="26009" y="1047"/>
                  </a:lnTo>
                  <a:lnTo>
                    <a:pt x="26072" y="984"/>
                  </a:lnTo>
                  <a:lnTo>
                    <a:pt x="26155" y="1005"/>
                  </a:lnTo>
                  <a:lnTo>
                    <a:pt x="26239" y="1151"/>
                  </a:lnTo>
                  <a:lnTo>
                    <a:pt x="26281" y="1256"/>
                  </a:lnTo>
                  <a:lnTo>
                    <a:pt x="26364" y="1340"/>
                  </a:lnTo>
                  <a:lnTo>
                    <a:pt x="26364" y="1402"/>
                  </a:lnTo>
                  <a:lnTo>
                    <a:pt x="26385" y="1486"/>
                  </a:lnTo>
                  <a:lnTo>
                    <a:pt x="26385" y="1612"/>
                  </a:lnTo>
                  <a:lnTo>
                    <a:pt x="26323" y="1674"/>
                  </a:lnTo>
                  <a:lnTo>
                    <a:pt x="26239" y="1779"/>
                  </a:lnTo>
                  <a:lnTo>
                    <a:pt x="26218" y="1926"/>
                  </a:lnTo>
                  <a:lnTo>
                    <a:pt x="26134" y="1988"/>
                  </a:lnTo>
                  <a:lnTo>
                    <a:pt x="26072" y="2093"/>
                  </a:lnTo>
                  <a:lnTo>
                    <a:pt x="26051" y="2198"/>
                  </a:lnTo>
                  <a:lnTo>
                    <a:pt x="26134" y="2281"/>
                  </a:lnTo>
                  <a:lnTo>
                    <a:pt x="26092" y="2344"/>
                  </a:lnTo>
                  <a:lnTo>
                    <a:pt x="26134" y="2490"/>
                  </a:lnTo>
                  <a:lnTo>
                    <a:pt x="26176" y="2532"/>
                  </a:lnTo>
                  <a:lnTo>
                    <a:pt x="26176" y="2658"/>
                  </a:lnTo>
                  <a:lnTo>
                    <a:pt x="26092" y="2700"/>
                  </a:lnTo>
                  <a:lnTo>
                    <a:pt x="26072" y="2742"/>
                  </a:lnTo>
                  <a:lnTo>
                    <a:pt x="26134" y="2846"/>
                  </a:lnTo>
                  <a:lnTo>
                    <a:pt x="26134" y="3034"/>
                  </a:lnTo>
                  <a:lnTo>
                    <a:pt x="26092" y="3076"/>
                  </a:lnTo>
                  <a:lnTo>
                    <a:pt x="26092" y="3244"/>
                  </a:lnTo>
                  <a:lnTo>
                    <a:pt x="26155" y="3244"/>
                  </a:lnTo>
                  <a:lnTo>
                    <a:pt x="26218" y="3265"/>
                  </a:lnTo>
                  <a:lnTo>
                    <a:pt x="26260" y="3244"/>
                  </a:lnTo>
                  <a:lnTo>
                    <a:pt x="26281" y="3265"/>
                  </a:lnTo>
                  <a:lnTo>
                    <a:pt x="26323" y="3390"/>
                  </a:lnTo>
                  <a:lnTo>
                    <a:pt x="26281" y="3495"/>
                  </a:lnTo>
                  <a:lnTo>
                    <a:pt x="26218" y="3578"/>
                  </a:lnTo>
                  <a:lnTo>
                    <a:pt x="26009" y="3620"/>
                  </a:lnTo>
                  <a:lnTo>
                    <a:pt x="25862" y="3704"/>
                  </a:lnTo>
                  <a:lnTo>
                    <a:pt x="25569" y="3976"/>
                  </a:lnTo>
                  <a:lnTo>
                    <a:pt x="25527" y="3997"/>
                  </a:lnTo>
                  <a:lnTo>
                    <a:pt x="25444" y="3913"/>
                  </a:lnTo>
                  <a:lnTo>
                    <a:pt x="25276" y="3892"/>
                  </a:lnTo>
                  <a:lnTo>
                    <a:pt x="25172" y="3913"/>
                  </a:lnTo>
                  <a:lnTo>
                    <a:pt x="25130" y="3871"/>
                  </a:lnTo>
                  <a:lnTo>
                    <a:pt x="25004" y="3871"/>
                  </a:lnTo>
                  <a:lnTo>
                    <a:pt x="25004" y="3892"/>
                  </a:lnTo>
                  <a:lnTo>
                    <a:pt x="24879" y="4792"/>
                  </a:lnTo>
                  <a:lnTo>
                    <a:pt x="24900" y="4959"/>
                  </a:lnTo>
                  <a:lnTo>
                    <a:pt x="24858" y="5148"/>
                  </a:lnTo>
                  <a:lnTo>
                    <a:pt x="24879" y="5252"/>
                  </a:lnTo>
                  <a:lnTo>
                    <a:pt x="24795" y="5524"/>
                  </a:lnTo>
                  <a:lnTo>
                    <a:pt x="24900" y="5692"/>
                  </a:lnTo>
                  <a:lnTo>
                    <a:pt x="25172" y="5838"/>
                  </a:lnTo>
                  <a:lnTo>
                    <a:pt x="25339" y="5671"/>
                  </a:lnTo>
                  <a:lnTo>
                    <a:pt x="25569" y="5671"/>
                  </a:lnTo>
                  <a:lnTo>
                    <a:pt x="25841" y="5734"/>
                  </a:lnTo>
                  <a:lnTo>
                    <a:pt x="25946" y="5838"/>
                  </a:lnTo>
                  <a:lnTo>
                    <a:pt x="26072" y="5629"/>
                  </a:lnTo>
                  <a:lnTo>
                    <a:pt x="26072" y="5483"/>
                  </a:lnTo>
                  <a:lnTo>
                    <a:pt x="26072" y="5378"/>
                  </a:lnTo>
                  <a:lnTo>
                    <a:pt x="26239" y="5336"/>
                  </a:lnTo>
                  <a:lnTo>
                    <a:pt x="26281" y="5273"/>
                  </a:lnTo>
                  <a:lnTo>
                    <a:pt x="26553" y="5357"/>
                  </a:lnTo>
                  <a:lnTo>
                    <a:pt x="26699" y="5545"/>
                  </a:lnTo>
                  <a:lnTo>
                    <a:pt x="26908" y="5734"/>
                  </a:lnTo>
                  <a:lnTo>
                    <a:pt x="27076" y="5943"/>
                  </a:lnTo>
                  <a:lnTo>
                    <a:pt x="27285" y="6089"/>
                  </a:lnTo>
                  <a:lnTo>
                    <a:pt x="27306" y="6194"/>
                  </a:lnTo>
                  <a:lnTo>
                    <a:pt x="27327" y="6278"/>
                  </a:lnTo>
                  <a:lnTo>
                    <a:pt x="27327" y="6382"/>
                  </a:lnTo>
                  <a:lnTo>
                    <a:pt x="27285" y="6424"/>
                  </a:lnTo>
                  <a:lnTo>
                    <a:pt x="27285" y="6508"/>
                  </a:lnTo>
                  <a:lnTo>
                    <a:pt x="27264" y="6591"/>
                  </a:lnTo>
                  <a:lnTo>
                    <a:pt x="27139" y="6571"/>
                  </a:lnTo>
                  <a:lnTo>
                    <a:pt x="27097" y="6508"/>
                  </a:lnTo>
                  <a:lnTo>
                    <a:pt x="26992" y="6529"/>
                  </a:lnTo>
                  <a:lnTo>
                    <a:pt x="26908" y="6591"/>
                  </a:lnTo>
                  <a:lnTo>
                    <a:pt x="26762" y="6508"/>
                  </a:lnTo>
                  <a:lnTo>
                    <a:pt x="26657" y="6529"/>
                  </a:lnTo>
                  <a:lnTo>
                    <a:pt x="26553" y="6675"/>
                  </a:lnTo>
                  <a:lnTo>
                    <a:pt x="26385" y="6801"/>
                  </a:lnTo>
                  <a:lnTo>
                    <a:pt x="26323" y="6843"/>
                  </a:lnTo>
                  <a:lnTo>
                    <a:pt x="26218" y="6780"/>
                  </a:lnTo>
                  <a:lnTo>
                    <a:pt x="26155" y="6801"/>
                  </a:lnTo>
                  <a:lnTo>
                    <a:pt x="26155" y="6905"/>
                  </a:lnTo>
                  <a:lnTo>
                    <a:pt x="26092" y="6947"/>
                  </a:lnTo>
                  <a:lnTo>
                    <a:pt x="26030" y="6989"/>
                  </a:lnTo>
                  <a:lnTo>
                    <a:pt x="25967" y="6947"/>
                  </a:lnTo>
                  <a:lnTo>
                    <a:pt x="25925" y="7031"/>
                  </a:lnTo>
                  <a:lnTo>
                    <a:pt x="25820" y="7198"/>
                  </a:lnTo>
                  <a:lnTo>
                    <a:pt x="25800" y="7366"/>
                  </a:lnTo>
                  <a:lnTo>
                    <a:pt x="25800" y="7470"/>
                  </a:lnTo>
                  <a:lnTo>
                    <a:pt x="25737" y="7554"/>
                  </a:lnTo>
                  <a:lnTo>
                    <a:pt x="25611" y="7575"/>
                  </a:lnTo>
                  <a:lnTo>
                    <a:pt x="25381" y="7763"/>
                  </a:lnTo>
                  <a:lnTo>
                    <a:pt x="25214" y="7763"/>
                  </a:lnTo>
                  <a:lnTo>
                    <a:pt x="25088" y="7742"/>
                  </a:lnTo>
                  <a:lnTo>
                    <a:pt x="25004" y="7784"/>
                  </a:lnTo>
                  <a:lnTo>
                    <a:pt x="24900" y="7993"/>
                  </a:lnTo>
                  <a:lnTo>
                    <a:pt x="24795" y="8077"/>
                  </a:lnTo>
                  <a:lnTo>
                    <a:pt x="24670" y="8182"/>
                  </a:lnTo>
                  <a:lnTo>
                    <a:pt x="24586" y="8265"/>
                  </a:lnTo>
                  <a:lnTo>
                    <a:pt x="24565" y="8370"/>
                  </a:lnTo>
                  <a:lnTo>
                    <a:pt x="24502" y="8370"/>
                  </a:lnTo>
                  <a:lnTo>
                    <a:pt x="24377" y="8307"/>
                  </a:lnTo>
                  <a:lnTo>
                    <a:pt x="24251" y="8286"/>
                  </a:lnTo>
                  <a:lnTo>
                    <a:pt x="24063" y="8203"/>
                  </a:lnTo>
                  <a:lnTo>
                    <a:pt x="23937" y="8140"/>
                  </a:lnTo>
                  <a:lnTo>
                    <a:pt x="23770" y="8098"/>
                  </a:lnTo>
                  <a:lnTo>
                    <a:pt x="23561" y="8161"/>
                  </a:lnTo>
                  <a:lnTo>
                    <a:pt x="23435" y="8265"/>
                  </a:lnTo>
                  <a:lnTo>
                    <a:pt x="23331" y="8391"/>
                  </a:lnTo>
                  <a:lnTo>
                    <a:pt x="23331" y="8621"/>
                  </a:lnTo>
                  <a:lnTo>
                    <a:pt x="23351" y="8768"/>
                  </a:lnTo>
                  <a:lnTo>
                    <a:pt x="23331" y="8830"/>
                  </a:lnTo>
                  <a:lnTo>
                    <a:pt x="23603" y="9019"/>
                  </a:lnTo>
                  <a:lnTo>
                    <a:pt x="23833" y="9144"/>
                  </a:lnTo>
                  <a:lnTo>
                    <a:pt x="23833" y="9228"/>
                  </a:lnTo>
                  <a:lnTo>
                    <a:pt x="23770" y="9332"/>
                  </a:lnTo>
                  <a:lnTo>
                    <a:pt x="23707" y="9437"/>
                  </a:lnTo>
                  <a:lnTo>
                    <a:pt x="23435" y="9730"/>
                  </a:lnTo>
                  <a:lnTo>
                    <a:pt x="23310" y="9960"/>
                  </a:lnTo>
                  <a:lnTo>
                    <a:pt x="23226" y="10169"/>
                  </a:lnTo>
                  <a:lnTo>
                    <a:pt x="23121" y="10169"/>
                  </a:lnTo>
                  <a:lnTo>
                    <a:pt x="22933" y="10232"/>
                  </a:lnTo>
                  <a:lnTo>
                    <a:pt x="22807" y="10232"/>
                  </a:lnTo>
                  <a:lnTo>
                    <a:pt x="22661" y="10337"/>
                  </a:lnTo>
                  <a:lnTo>
                    <a:pt x="22494" y="10462"/>
                  </a:lnTo>
                  <a:lnTo>
                    <a:pt x="22347" y="10462"/>
                  </a:lnTo>
                  <a:lnTo>
                    <a:pt x="22096" y="10483"/>
                  </a:lnTo>
                  <a:lnTo>
                    <a:pt x="21908" y="10546"/>
                  </a:lnTo>
                  <a:lnTo>
                    <a:pt x="21740" y="10588"/>
                  </a:lnTo>
                  <a:lnTo>
                    <a:pt x="21322" y="10755"/>
                  </a:lnTo>
                  <a:lnTo>
                    <a:pt x="21008" y="10860"/>
                  </a:lnTo>
                  <a:lnTo>
                    <a:pt x="20841" y="11027"/>
                  </a:lnTo>
                  <a:lnTo>
                    <a:pt x="20590" y="11216"/>
                  </a:lnTo>
                  <a:lnTo>
                    <a:pt x="20485" y="11320"/>
                  </a:lnTo>
                  <a:lnTo>
                    <a:pt x="20338" y="11320"/>
                  </a:lnTo>
                  <a:lnTo>
                    <a:pt x="20192" y="11278"/>
                  </a:lnTo>
                  <a:lnTo>
                    <a:pt x="20192" y="11216"/>
                  </a:lnTo>
                  <a:lnTo>
                    <a:pt x="20171" y="11111"/>
                  </a:lnTo>
                  <a:lnTo>
                    <a:pt x="19899" y="11195"/>
                  </a:lnTo>
                  <a:lnTo>
                    <a:pt x="19732" y="11216"/>
                  </a:lnTo>
                  <a:lnTo>
                    <a:pt x="19522" y="11111"/>
                  </a:lnTo>
                  <a:lnTo>
                    <a:pt x="19355" y="11090"/>
                  </a:lnTo>
                  <a:lnTo>
                    <a:pt x="18999" y="10965"/>
                  </a:lnTo>
                  <a:lnTo>
                    <a:pt x="18623" y="10797"/>
                  </a:lnTo>
                  <a:lnTo>
                    <a:pt x="18413" y="10609"/>
                  </a:lnTo>
                  <a:lnTo>
                    <a:pt x="18288" y="10588"/>
                  </a:lnTo>
                  <a:lnTo>
                    <a:pt x="17869" y="10567"/>
                  </a:lnTo>
                  <a:lnTo>
                    <a:pt x="17493" y="10567"/>
                  </a:lnTo>
                  <a:lnTo>
                    <a:pt x="17430" y="10546"/>
                  </a:lnTo>
                  <a:lnTo>
                    <a:pt x="17367" y="10588"/>
                  </a:lnTo>
                  <a:lnTo>
                    <a:pt x="17325" y="10651"/>
                  </a:lnTo>
                  <a:lnTo>
                    <a:pt x="17137" y="10713"/>
                  </a:lnTo>
                  <a:lnTo>
                    <a:pt x="16865" y="10755"/>
                  </a:lnTo>
                  <a:lnTo>
                    <a:pt x="16384" y="10693"/>
                  </a:lnTo>
                  <a:lnTo>
                    <a:pt x="16028" y="10713"/>
                  </a:lnTo>
                  <a:lnTo>
                    <a:pt x="15777" y="10693"/>
                  </a:lnTo>
                  <a:lnTo>
                    <a:pt x="15547" y="10713"/>
                  </a:lnTo>
                  <a:lnTo>
                    <a:pt x="15442" y="10755"/>
                  </a:lnTo>
                  <a:lnTo>
                    <a:pt x="15338" y="10713"/>
                  </a:lnTo>
                  <a:lnTo>
                    <a:pt x="15191" y="10462"/>
                  </a:lnTo>
                  <a:lnTo>
                    <a:pt x="15149" y="10337"/>
                  </a:lnTo>
                  <a:lnTo>
                    <a:pt x="15024" y="10169"/>
                  </a:lnTo>
                  <a:lnTo>
                    <a:pt x="14919" y="10044"/>
                  </a:lnTo>
                  <a:lnTo>
                    <a:pt x="14856" y="9877"/>
                  </a:lnTo>
                  <a:lnTo>
                    <a:pt x="14856" y="9814"/>
                  </a:lnTo>
                  <a:lnTo>
                    <a:pt x="14752" y="9709"/>
                  </a:lnTo>
                  <a:lnTo>
                    <a:pt x="14668" y="9667"/>
                  </a:lnTo>
                  <a:lnTo>
                    <a:pt x="14626" y="9667"/>
                  </a:lnTo>
                  <a:lnTo>
                    <a:pt x="14584" y="9604"/>
                  </a:lnTo>
                  <a:lnTo>
                    <a:pt x="14564" y="9500"/>
                  </a:lnTo>
                  <a:lnTo>
                    <a:pt x="14333" y="9500"/>
                  </a:lnTo>
                  <a:lnTo>
                    <a:pt x="14187" y="9416"/>
                  </a:lnTo>
                  <a:lnTo>
                    <a:pt x="13978" y="9249"/>
                  </a:lnTo>
                  <a:lnTo>
                    <a:pt x="13873" y="9249"/>
                  </a:lnTo>
                  <a:lnTo>
                    <a:pt x="13768" y="9228"/>
                  </a:lnTo>
                  <a:lnTo>
                    <a:pt x="13706" y="9186"/>
                  </a:lnTo>
                  <a:lnTo>
                    <a:pt x="13517" y="9040"/>
                  </a:lnTo>
                  <a:lnTo>
                    <a:pt x="13141" y="8977"/>
                  </a:lnTo>
                  <a:lnTo>
                    <a:pt x="13099" y="8977"/>
                  </a:lnTo>
                  <a:lnTo>
                    <a:pt x="13057" y="9019"/>
                  </a:lnTo>
                  <a:lnTo>
                    <a:pt x="12890" y="9019"/>
                  </a:lnTo>
                  <a:lnTo>
                    <a:pt x="12639" y="9040"/>
                  </a:lnTo>
                  <a:lnTo>
                    <a:pt x="12053" y="8914"/>
                  </a:lnTo>
                  <a:lnTo>
                    <a:pt x="11948" y="8830"/>
                  </a:lnTo>
                  <a:lnTo>
                    <a:pt x="11823" y="8663"/>
                  </a:lnTo>
                  <a:lnTo>
                    <a:pt x="11802" y="8558"/>
                  </a:lnTo>
                  <a:lnTo>
                    <a:pt x="11802" y="8475"/>
                  </a:lnTo>
                  <a:lnTo>
                    <a:pt x="11823" y="8412"/>
                  </a:lnTo>
                  <a:lnTo>
                    <a:pt x="11906" y="8349"/>
                  </a:lnTo>
                  <a:lnTo>
                    <a:pt x="11948" y="8244"/>
                  </a:lnTo>
                  <a:lnTo>
                    <a:pt x="11885" y="8161"/>
                  </a:lnTo>
                  <a:lnTo>
                    <a:pt x="11843" y="8035"/>
                  </a:lnTo>
                  <a:lnTo>
                    <a:pt x="11885" y="7952"/>
                  </a:lnTo>
                  <a:lnTo>
                    <a:pt x="11885" y="7826"/>
                  </a:lnTo>
                  <a:lnTo>
                    <a:pt x="11823" y="7763"/>
                  </a:lnTo>
                  <a:lnTo>
                    <a:pt x="11739" y="7638"/>
                  </a:lnTo>
                  <a:lnTo>
                    <a:pt x="11676" y="7575"/>
                  </a:lnTo>
                  <a:lnTo>
                    <a:pt x="11592" y="7533"/>
                  </a:lnTo>
                  <a:lnTo>
                    <a:pt x="11530" y="7428"/>
                  </a:lnTo>
                  <a:lnTo>
                    <a:pt x="11488" y="7345"/>
                  </a:lnTo>
                  <a:lnTo>
                    <a:pt x="11446" y="7240"/>
                  </a:lnTo>
                  <a:lnTo>
                    <a:pt x="11425" y="7136"/>
                  </a:lnTo>
                  <a:lnTo>
                    <a:pt x="11383" y="7052"/>
                  </a:lnTo>
                  <a:lnTo>
                    <a:pt x="11279" y="6989"/>
                  </a:lnTo>
                  <a:lnTo>
                    <a:pt x="11195" y="6947"/>
                  </a:lnTo>
                  <a:lnTo>
                    <a:pt x="11153" y="6884"/>
                  </a:lnTo>
                  <a:lnTo>
                    <a:pt x="11069" y="6843"/>
                  </a:lnTo>
                  <a:lnTo>
                    <a:pt x="10965" y="6843"/>
                  </a:lnTo>
                  <a:lnTo>
                    <a:pt x="10902" y="6905"/>
                  </a:lnTo>
                  <a:lnTo>
                    <a:pt x="10860" y="6926"/>
                  </a:lnTo>
                  <a:lnTo>
                    <a:pt x="10776" y="6905"/>
                  </a:lnTo>
                  <a:lnTo>
                    <a:pt x="10693" y="6801"/>
                  </a:lnTo>
                  <a:lnTo>
                    <a:pt x="10672" y="6738"/>
                  </a:lnTo>
                  <a:lnTo>
                    <a:pt x="10567" y="6738"/>
                  </a:lnTo>
                  <a:lnTo>
                    <a:pt x="10442" y="6801"/>
                  </a:lnTo>
                  <a:lnTo>
                    <a:pt x="10400" y="6843"/>
                  </a:lnTo>
                  <a:lnTo>
                    <a:pt x="10379" y="6926"/>
                  </a:lnTo>
                  <a:lnTo>
                    <a:pt x="10337" y="6926"/>
                  </a:lnTo>
                  <a:lnTo>
                    <a:pt x="10211" y="6843"/>
                  </a:lnTo>
                  <a:lnTo>
                    <a:pt x="10170" y="6780"/>
                  </a:lnTo>
                  <a:lnTo>
                    <a:pt x="10170" y="6717"/>
                  </a:lnTo>
                  <a:lnTo>
                    <a:pt x="10107" y="6633"/>
                  </a:lnTo>
                  <a:lnTo>
                    <a:pt x="10002" y="6571"/>
                  </a:lnTo>
                  <a:lnTo>
                    <a:pt x="9877" y="6466"/>
                  </a:lnTo>
                  <a:lnTo>
                    <a:pt x="9835" y="6424"/>
                  </a:lnTo>
                  <a:lnTo>
                    <a:pt x="9751" y="6382"/>
                  </a:lnTo>
                  <a:lnTo>
                    <a:pt x="9730" y="6299"/>
                  </a:lnTo>
                  <a:lnTo>
                    <a:pt x="9730" y="6215"/>
                  </a:lnTo>
                  <a:lnTo>
                    <a:pt x="9709" y="6173"/>
                  </a:lnTo>
                  <a:lnTo>
                    <a:pt x="9688" y="6173"/>
                  </a:lnTo>
                  <a:lnTo>
                    <a:pt x="9688" y="6215"/>
                  </a:lnTo>
                  <a:lnTo>
                    <a:pt x="9646" y="6215"/>
                  </a:lnTo>
                  <a:lnTo>
                    <a:pt x="9605" y="6152"/>
                  </a:lnTo>
                  <a:lnTo>
                    <a:pt x="9584" y="6110"/>
                  </a:lnTo>
                  <a:lnTo>
                    <a:pt x="9584" y="5985"/>
                  </a:lnTo>
                  <a:lnTo>
                    <a:pt x="9542" y="5943"/>
                  </a:lnTo>
                  <a:lnTo>
                    <a:pt x="9521" y="5943"/>
                  </a:lnTo>
                  <a:lnTo>
                    <a:pt x="9395" y="5880"/>
                  </a:lnTo>
                  <a:lnTo>
                    <a:pt x="9312" y="5880"/>
                  </a:lnTo>
                  <a:lnTo>
                    <a:pt x="9333" y="5901"/>
                  </a:lnTo>
                  <a:lnTo>
                    <a:pt x="9228" y="6006"/>
                  </a:lnTo>
                  <a:lnTo>
                    <a:pt x="9123" y="6068"/>
                  </a:lnTo>
                  <a:lnTo>
                    <a:pt x="8998" y="6215"/>
                  </a:lnTo>
                  <a:lnTo>
                    <a:pt x="8977" y="6319"/>
                  </a:lnTo>
                  <a:lnTo>
                    <a:pt x="9019" y="6382"/>
                  </a:lnTo>
                  <a:lnTo>
                    <a:pt x="8956" y="6508"/>
                  </a:lnTo>
                  <a:lnTo>
                    <a:pt x="8768" y="6571"/>
                  </a:lnTo>
                  <a:lnTo>
                    <a:pt x="8684" y="6633"/>
                  </a:lnTo>
                  <a:lnTo>
                    <a:pt x="8663" y="6780"/>
                  </a:lnTo>
                  <a:lnTo>
                    <a:pt x="8663" y="7010"/>
                  </a:lnTo>
                  <a:lnTo>
                    <a:pt x="8768" y="7240"/>
                  </a:lnTo>
                  <a:lnTo>
                    <a:pt x="8872" y="7408"/>
                  </a:lnTo>
                  <a:lnTo>
                    <a:pt x="8872" y="7470"/>
                  </a:lnTo>
                  <a:lnTo>
                    <a:pt x="8705" y="7638"/>
                  </a:lnTo>
                  <a:lnTo>
                    <a:pt x="8579" y="7680"/>
                  </a:lnTo>
                  <a:lnTo>
                    <a:pt x="8496" y="7784"/>
                  </a:lnTo>
                  <a:lnTo>
                    <a:pt x="8433" y="7826"/>
                  </a:lnTo>
                  <a:lnTo>
                    <a:pt x="8349" y="7826"/>
                  </a:lnTo>
                  <a:lnTo>
                    <a:pt x="8307" y="7742"/>
                  </a:lnTo>
                  <a:lnTo>
                    <a:pt x="8245" y="7742"/>
                  </a:lnTo>
                  <a:lnTo>
                    <a:pt x="8014" y="7784"/>
                  </a:lnTo>
                  <a:lnTo>
                    <a:pt x="7847" y="7763"/>
                  </a:lnTo>
                  <a:lnTo>
                    <a:pt x="7638" y="7680"/>
                  </a:lnTo>
                  <a:lnTo>
                    <a:pt x="7429" y="7680"/>
                  </a:lnTo>
                  <a:lnTo>
                    <a:pt x="7387" y="7952"/>
                  </a:lnTo>
                  <a:lnTo>
                    <a:pt x="7324" y="8098"/>
                  </a:lnTo>
                  <a:lnTo>
                    <a:pt x="7324" y="8244"/>
                  </a:lnTo>
                  <a:lnTo>
                    <a:pt x="7261" y="8579"/>
                  </a:lnTo>
                  <a:lnTo>
                    <a:pt x="7261" y="8830"/>
                  </a:lnTo>
                  <a:lnTo>
                    <a:pt x="7240" y="8914"/>
                  </a:lnTo>
                  <a:lnTo>
                    <a:pt x="7303" y="8977"/>
                  </a:lnTo>
                  <a:lnTo>
                    <a:pt x="7429" y="9019"/>
                  </a:lnTo>
                  <a:lnTo>
                    <a:pt x="7387" y="9144"/>
                  </a:lnTo>
                  <a:lnTo>
                    <a:pt x="7387" y="9228"/>
                  </a:lnTo>
                  <a:lnTo>
                    <a:pt x="7303" y="9228"/>
                  </a:lnTo>
                  <a:lnTo>
                    <a:pt x="7219" y="9291"/>
                  </a:lnTo>
                  <a:lnTo>
                    <a:pt x="7136" y="9291"/>
                  </a:lnTo>
                  <a:lnTo>
                    <a:pt x="7073" y="9228"/>
                  </a:lnTo>
                  <a:lnTo>
                    <a:pt x="6989" y="9249"/>
                  </a:lnTo>
                  <a:lnTo>
                    <a:pt x="6864" y="9291"/>
                  </a:lnTo>
                  <a:lnTo>
                    <a:pt x="6592" y="9332"/>
                  </a:lnTo>
                  <a:lnTo>
                    <a:pt x="6445" y="9416"/>
                  </a:lnTo>
                  <a:lnTo>
                    <a:pt x="6341" y="9416"/>
                  </a:lnTo>
                  <a:lnTo>
                    <a:pt x="6278" y="9353"/>
                  </a:lnTo>
                  <a:lnTo>
                    <a:pt x="6173" y="9416"/>
                  </a:lnTo>
                  <a:lnTo>
                    <a:pt x="6069" y="9521"/>
                  </a:lnTo>
                  <a:lnTo>
                    <a:pt x="6069" y="9604"/>
                  </a:lnTo>
                  <a:lnTo>
                    <a:pt x="6173" y="9667"/>
                  </a:lnTo>
                  <a:lnTo>
                    <a:pt x="6341" y="9646"/>
                  </a:lnTo>
                  <a:lnTo>
                    <a:pt x="6466" y="9667"/>
                  </a:lnTo>
                  <a:lnTo>
                    <a:pt x="6466" y="9730"/>
                  </a:lnTo>
                  <a:lnTo>
                    <a:pt x="6382" y="9814"/>
                  </a:lnTo>
                  <a:lnTo>
                    <a:pt x="6445" y="9981"/>
                  </a:lnTo>
                  <a:lnTo>
                    <a:pt x="6445" y="10065"/>
                  </a:lnTo>
                  <a:lnTo>
                    <a:pt x="6487" y="10149"/>
                  </a:lnTo>
                  <a:lnTo>
                    <a:pt x="6508" y="10253"/>
                  </a:lnTo>
                  <a:lnTo>
                    <a:pt x="6613" y="10441"/>
                  </a:lnTo>
                  <a:lnTo>
                    <a:pt x="6654" y="10546"/>
                  </a:lnTo>
                  <a:lnTo>
                    <a:pt x="6780" y="10609"/>
                  </a:lnTo>
                  <a:lnTo>
                    <a:pt x="6822" y="10860"/>
                  </a:lnTo>
                  <a:lnTo>
                    <a:pt x="6738" y="10923"/>
                  </a:lnTo>
                  <a:lnTo>
                    <a:pt x="6696" y="11027"/>
                  </a:lnTo>
                  <a:lnTo>
                    <a:pt x="6801" y="11132"/>
                  </a:lnTo>
                  <a:lnTo>
                    <a:pt x="6738" y="11174"/>
                  </a:lnTo>
                  <a:lnTo>
                    <a:pt x="6738" y="11216"/>
                  </a:lnTo>
                  <a:lnTo>
                    <a:pt x="6613" y="11299"/>
                  </a:lnTo>
                  <a:lnTo>
                    <a:pt x="6654" y="11446"/>
                  </a:lnTo>
                  <a:lnTo>
                    <a:pt x="6508" y="11509"/>
                  </a:lnTo>
                  <a:lnTo>
                    <a:pt x="6278" y="11446"/>
                  </a:lnTo>
                  <a:lnTo>
                    <a:pt x="6027" y="11174"/>
                  </a:lnTo>
                  <a:lnTo>
                    <a:pt x="5922" y="11195"/>
                  </a:lnTo>
                  <a:lnTo>
                    <a:pt x="5671" y="11090"/>
                  </a:lnTo>
                  <a:lnTo>
                    <a:pt x="5336" y="11090"/>
                  </a:lnTo>
                  <a:lnTo>
                    <a:pt x="5148" y="11132"/>
                  </a:lnTo>
                  <a:lnTo>
                    <a:pt x="4876" y="11069"/>
                  </a:lnTo>
                  <a:lnTo>
                    <a:pt x="4583" y="11132"/>
                  </a:lnTo>
                  <a:lnTo>
                    <a:pt x="4457" y="11132"/>
                  </a:lnTo>
                  <a:lnTo>
                    <a:pt x="4311" y="11111"/>
                  </a:lnTo>
                  <a:lnTo>
                    <a:pt x="4206" y="11195"/>
                  </a:lnTo>
                  <a:lnTo>
                    <a:pt x="4102" y="11237"/>
                  </a:lnTo>
                  <a:lnTo>
                    <a:pt x="3767" y="11195"/>
                  </a:lnTo>
                  <a:lnTo>
                    <a:pt x="3558" y="11132"/>
                  </a:lnTo>
                  <a:lnTo>
                    <a:pt x="3432" y="11069"/>
                  </a:lnTo>
                  <a:lnTo>
                    <a:pt x="3244" y="11069"/>
                  </a:lnTo>
                  <a:lnTo>
                    <a:pt x="3202" y="11111"/>
                  </a:lnTo>
                  <a:lnTo>
                    <a:pt x="3035" y="11090"/>
                  </a:lnTo>
                  <a:lnTo>
                    <a:pt x="2930" y="11069"/>
                  </a:lnTo>
                  <a:lnTo>
                    <a:pt x="2888" y="11111"/>
                  </a:lnTo>
                  <a:lnTo>
                    <a:pt x="2888" y="11237"/>
                  </a:lnTo>
                  <a:lnTo>
                    <a:pt x="2909" y="11383"/>
                  </a:lnTo>
                  <a:lnTo>
                    <a:pt x="2930" y="11509"/>
                  </a:lnTo>
                  <a:lnTo>
                    <a:pt x="2742" y="11550"/>
                  </a:lnTo>
                  <a:lnTo>
                    <a:pt x="2386" y="11550"/>
                  </a:lnTo>
                  <a:lnTo>
                    <a:pt x="1968" y="11509"/>
                  </a:lnTo>
                  <a:lnTo>
                    <a:pt x="1863" y="11446"/>
                  </a:lnTo>
                  <a:lnTo>
                    <a:pt x="1675" y="11425"/>
                  </a:lnTo>
                  <a:lnTo>
                    <a:pt x="1570" y="11550"/>
                  </a:lnTo>
                  <a:lnTo>
                    <a:pt x="1591" y="11613"/>
                  </a:lnTo>
                  <a:lnTo>
                    <a:pt x="1465" y="11697"/>
                  </a:lnTo>
                  <a:lnTo>
                    <a:pt x="1465" y="11739"/>
                  </a:lnTo>
                  <a:lnTo>
                    <a:pt x="1507" y="11739"/>
                  </a:lnTo>
                  <a:lnTo>
                    <a:pt x="1507" y="11864"/>
                  </a:lnTo>
                  <a:lnTo>
                    <a:pt x="1340" y="12157"/>
                  </a:lnTo>
                  <a:lnTo>
                    <a:pt x="1256" y="12283"/>
                  </a:lnTo>
                  <a:lnTo>
                    <a:pt x="1361" y="12366"/>
                  </a:lnTo>
                  <a:lnTo>
                    <a:pt x="1633" y="12450"/>
                  </a:lnTo>
                  <a:lnTo>
                    <a:pt x="1737" y="12555"/>
                  </a:lnTo>
                  <a:lnTo>
                    <a:pt x="1842" y="12576"/>
                  </a:lnTo>
                  <a:lnTo>
                    <a:pt x="1947" y="12471"/>
                  </a:lnTo>
                  <a:lnTo>
                    <a:pt x="1947" y="12325"/>
                  </a:lnTo>
                  <a:lnTo>
                    <a:pt x="2009" y="12325"/>
                  </a:lnTo>
                  <a:lnTo>
                    <a:pt x="2302" y="12555"/>
                  </a:lnTo>
                  <a:lnTo>
                    <a:pt x="2323" y="12659"/>
                  </a:lnTo>
                  <a:lnTo>
                    <a:pt x="2177" y="12848"/>
                  </a:lnTo>
                  <a:lnTo>
                    <a:pt x="1968" y="12848"/>
                  </a:lnTo>
                  <a:lnTo>
                    <a:pt x="1675" y="12890"/>
                  </a:lnTo>
                  <a:lnTo>
                    <a:pt x="1654" y="12785"/>
                  </a:lnTo>
                  <a:lnTo>
                    <a:pt x="1507" y="12659"/>
                  </a:lnTo>
                  <a:lnTo>
                    <a:pt x="1340" y="12869"/>
                  </a:lnTo>
                  <a:lnTo>
                    <a:pt x="1235" y="12848"/>
                  </a:lnTo>
                  <a:lnTo>
                    <a:pt x="1068" y="12973"/>
                  </a:lnTo>
                  <a:lnTo>
                    <a:pt x="921" y="13015"/>
                  </a:lnTo>
                  <a:lnTo>
                    <a:pt x="921" y="13162"/>
                  </a:lnTo>
                  <a:lnTo>
                    <a:pt x="1110" y="13224"/>
                  </a:lnTo>
                  <a:lnTo>
                    <a:pt x="1068" y="13371"/>
                  </a:lnTo>
                  <a:lnTo>
                    <a:pt x="900" y="13434"/>
                  </a:lnTo>
                  <a:lnTo>
                    <a:pt x="628" y="13496"/>
                  </a:lnTo>
                  <a:lnTo>
                    <a:pt x="691" y="13538"/>
                  </a:lnTo>
                  <a:lnTo>
                    <a:pt x="733" y="13622"/>
                  </a:lnTo>
                  <a:lnTo>
                    <a:pt x="503" y="13706"/>
                  </a:lnTo>
                  <a:lnTo>
                    <a:pt x="503" y="13831"/>
                  </a:lnTo>
                  <a:lnTo>
                    <a:pt x="398" y="13852"/>
                  </a:lnTo>
                  <a:lnTo>
                    <a:pt x="126" y="13831"/>
                  </a:lnTo>
                  <a:lnTo>
                    <a:pt x="1" y="13936"/>
                  </a:lnTo>
                  <a:lnTo>
                    <a:pt x="1" y="14103"/>
                  </a:lnTo>
                  <a:lnTo>
                    <a:pt x="168" y="14333"/>
                  </a:lnTo>
                  <a:lnTo>
                    <a:pt x="273" y="14270"/>
                  </a:lnTo>
                  <a:lnTo>
                    <a:pt x="419" y="14250"/>
                  </a:lnTo>
                  <a:lnTo>
                    <a:pt x="440" y="14375"/>
                  </a:lnTo>
                  <a:lnTo>
                    <a:pt x="398" y="14522"/>
                  </a:lnTo>
                  <a:lnTo>
                    <a:pt x="461" y="14668"/>
                  </a:lnTo>
                  <a:lnTo>
                    <a:pt x="587" y="14731"/>
                  </a:lnTo>
                  <a:lnTo>
                    <a:pt x="607" y="14877"/>
                  </a:lnTo>
                  <a:lnTo>
                    <a:pt x="545" y="14940"/>
                  </a:lnTo>
                  <a:lnTo>
                    <a:pt x="419" y="15212"/>
                  </a:lnTo>
                  <a:lnTo>
                    <a:pt x="377" y="15589"/>
                  </a:lnTo>
                  <a:lnTo>
                    <a:pt x="335" y="15526"/>
                  </a:lnTo>
                  <a:lnTo>
                    <a:pt x="440" y="15693"/>
                  </a:lnTo>
                  <a:lnTo>
                    <a:pt x="545" y="15714"/>
                  </a:lnTo>
                  <a:lnTo>
                    <a:pt x="733" y="15693"/>
                  </a:lnTo>
                  <a:lnTo>
                    <a:pt x="859" y="15610"/>
                  </a:lnTo>
                  <a:lnTo>
                    <a:pt x="921" y="15526"/>
                  </a:lnTo>
                  <a:lnTo>
                    <a:pt x="984" y="15505"/>
                  </a:lnTo>
                  <a:lnTo>
                    <a:pt x="1047" y="15463"/>
                  </a:lnTo>
                  <a:lnTo>
                    <a:pt x="1110" y="15484"/>
                  </a:lnTo>
                  <a:lnTo>
                    <a:pt x="1172" y="15568"/>
                  </a:lnTo>
                  <a:lnTo>
                    <a:pt x="1361" y="15589"/>
                  </a:lnTo>
                  <a:lnTo>
                    <a:pt x="1361" y="15505"/>
                  </a:lnTo>
                  <a:lnTo>
                    <a:pt x="1319" y="15463"/>
                  </a:lnTo>
                  <a:lnTo>
                    <a:pt x="1319" y="15358"/>
                  </a:lnTo>
                  <a:lnTo>
                    <a:pt x="1444" y="15317"/>
                  </a:lnTo>
                  <a:lnTo>
                    <a:pt x="1486" y="15275"/>
                  </a:lnTo>
                  <a:lnTo>
                    <a:pt x="1549" y="15275"/>
                  </a:lnTo>
                  <a:lnTo>
                    <a:pt x="1570" y="15317"/>
                  </a:lnTo>
                  <a:lnTo>
                    <a:pt x="1695" y="15317"/>
                  </a:lnTo>
                  <a:lnTo>
                    <a:pt x="1779" y="15191"/>
                  </a:lnTo>
                  <a:lnTo>
                    <a:pt x="1758" y="15045"/>
                  </a:lnTo>
                  <a:lnTo>
                    <a:pt x="1779" y="14961"/>
                  </a:lnTo>
                  <a:lnTo>
                    <a:pt x="1863" y="14898"/>
                  </a:lnTo>
                  <a:lnTo>
                    <a:pt x="1884" y="14731"/>
                  </a:lnTo>
                  <a:lnTo>
                    <a:pt x="1947" y="14626"/>
                  </a:lnTo>
                  <a:lnTo>
                    <a:pt x="2072" y="14626"/>
                  </a:lnTo>
                  <a:lnTo>
                    <a:pt x="2177" y="14689"/>
                  </a:lnTo>
                  <a:lnTo>
                    <a:pt x="2281" y="14752"/>
                  </a:lnTo>
                  <a:lnTo>
                    <a:pt x="2281" y="14835"/>
                  </a:lnTo>
                  <a:lnTo>
                    <a:pt x="2260" y="14982"/>
                  </a:lnTo>
                  <a:lnTo>
                    <a:pt x="2281" y="15086"/>
                  </a:lnTo>
                  <a:lnTo>
                    <a:pt x="2386" y="15086"/>
                  </a:lnTo>
                  <a:lnTo>
                    <a:pt x="2428" y="15191"/>
                  </a:lnTo>
                  <a:lnTo>
                    <a:pt x="2407" y="15317"/>
                  </a:lnTo>
                  <a:lnTo>
                    <a:pt x="2428" y="15463"/>
                  </a:lnTo>
                  <a:lnTo>
                    <a:pt x="2428" y="15672"/>
                  </a:lnTo>
                  <a:lnTo>
                    <a:pt x="2532" y="15798"/>
                  </a:lnTo>
                  <a:lnTo>
                    <a:pt x="2532" y="15882"/>
                  </a:lnTo>
                  <a:lnTo>
                    <a:pt x="2637" y="15903"/>
                  </a:lnTo>
                  <a:lnTo>
                    <a:pt x="2784" y="15903"/>
                  </a:lnTo>
                  <a:lnTo>
                    <a:pt x="2888" y="15819"/>
                  </a:lnTo>
                  <a:lnTo>
                    <a:pt x="2909" y="15777"/>
                  </a:lnTo>
                  <a:lnTo>
                    <a:pt x="3076" y="15693"/>
                  </a:lnTo>
                  <a:lnTo>
                    <a:pt x="3202" y="15610"/>
                  </a:lnTo>
                  <a:lnTo>
                    <a:pt x="3223" y="15484"/>
                  </a:lnTo>
                  <a:lnTo>
                    <a:pt x="3307" y="15421"/>
                  </a:lnTo>
                  <a:lnTo>
                    <a:pt x="3558" y="15275"/>
                  </a:lnTo>
                  <a:lnTo>
                    <a:pt x="3725" y="15212"/>
                  </a:lnTo>
                  <a:lnTo>
                    <a:pt x="3746" y="15358"/>
                  </a:lnTo>
                  <a:lnTo>
                    <a:pt x="3976" y="15317"/>
                  </a:lnTo>
                  <a:lnTo>
                    <a:pt x="4039" y="15212"/>
                  </a:lnTo>
                  <a:lnTo>
                    <a:pt x="4290" y="15212"/>
                  </a:lnTo>
                  <a:lnTo>
                    <a:pt x="4311" y="15317"/>
                  </a:lnTo>
                  <a:lnTo>
                    <a:pt x="4123" y="15484"/>
                  </a:lnTo>
                  <a:lnTo>
                    <a:pt x="4248" y="15505"/>
                  </a:lnTo>
                  <a:lnTo>
                    <a:pt x="4290" y="15463"/>
                  </a:lnTo>
                  <a:lnTo>
                    <a:pt x="4374" y="15463"/>
                  </a:lnTo>
                  <a:lnTo>
                    <a:pt x="4478" y="15526"/>
                  </a:lnTo>
                  <a:lnTo>
                    <a:pt x="4520" y="15505"/>
                  </a:lnTo>
                  <a:lnTo>
                    <a:pt x="4625" y="15505"/>
                  </a:lnTo>
                  <a:lnTo>
                    <a:pt x="4688" y="15463"/>
                  </a:lnTo>
                  <a:lnTo>
                    <a:pt x="4729" y="15400"/>
                  </a:lnTo>
                  <a:lnTo>
                    <a:pt x="4813" y="15400"/>
                  </a:lnTo>
                  <a:lnTo>
                    <a:pt x="4897" y="15484"/>
                  </a:lnTo>
                  <a:lnTo>
                    <a:pt x="4981" y="15672"/>
                  </a:lnTo>
                  <a:lnTo>
                    <a:pt x="5232" y="16049"/>
                  </a:lnTo>
                  <a:lnTo>
                    <a:pt x="5357" y="16133"/>
                  </a:lnTo>
                  <a:lnTo>
                    <a:pt x="5399" y="16300"/>
                  </a:lnTo>
                  <a:lnTo>
                    <a:pt x="5462" y="16363"/>
                  </a:lnTo>
                  <a:lnTo>
                    <a:pt x="5545" y="16447"/>
                  </a:lnTo>
                  <a:lnTo>
                    <a:pt x="5776" y="16467"/>
                  </a:lnTo>
                  <a:lnTo>
                    <a:pt x="5985" y="16467"/>
                  </a:lnTo>
                  <a:lnTo>
                    <a:pt x="6089" y="16509"/>
                  </a:lnTo>
                  <a:lnTo>
                    <a:pt x="6131" y="16635"/>
                  </a:lnTo>
                  <a:lnTo>
                    <a:pt x="6361" y="16719"/>
                  </a:lnTo>
                  <a:lnTo>
                    <a:pt x="6550" y="16823"/>
                  </a:lnTo>
                  <a:lnTo>
                    <a:pt x="6654" y="17095"/>
                  </a:lnTo>
                  <a:lnTo>
                    <a:pt x="6801" y="17263"/>
                  </a:lnTo>
                  <a:lnTo>
                    <a:pt x="6989" y="17367"/>
                  </a:lnTo>
                  <a:lnTo>
                    <a:pt x="7073" y="17514"/>
                  </a:lnTo>
                  <a:lnTo>
                    <a:pt x="7073" y="17786"/>
                  </a:lnTo>
                  <a:lnTo>
                    <a:pt x="7177" y="18037"/>
                  </a:lnTo>
                  <a:lnTo>
                    <a:pt x="7324" y="18079"/>
                  </a:lnTo>
                  <a:lnTo>
                    <a:pt x="7387" y="18330"/>
                  </a:lnTo>
                  <a:lnTo>
                    <a:pt x="7429" y="18539"/>
                  </a:lnTo>
                  <a:lnTo>
                    <a:pt x="7345" y="18664"/>
                  </a:lnTo>
                  <a:lnTo>
                    <a:pt x="7324" y="18602"/>
                  </a:lnTo>
                  <a:lnTo>
                    <a:pt x="7219" y="18539"/>
                  </a:lnTo>
                  <a:lnTo>
                    <a:pt x="7073" y="18727"/>
                  </a:lnTo>
                  <a:lnTo>
                    <a:pt x="7094" y="18811"/>
                  </a:lnTo>
                  <a:lnTo>
                    <a:pt x="7115" y="18874"/>
                  </a:lnTo>
                  <a:lnTo>
                    <a:pt x="7261" y="18957"/>
                  </a:lnTo>
                  <a:lnTo>
                    <a:pt x="7240" y="19188"/>
                  </a:lnTo>
                  <a:lnTo>
                    <a:pt x="7303" y="19292"/>
                  </a:lnTo>
                  <a:lnTo>
                    <a:pt x="7261" y="19376"/>
                  </a:lnTo>
                  <a:lnTo>
                    <a:pt x="7324" y="19397"/>
                  </a:lnTo>
                  <a:lnTo>
                    <a:pt x="7408" y="19501"/>
                  </a:lnTo>
                  <a:lnTo>
                    <a:pt x="7408" y="19606"/>
                  </a:lnTo>
                  <a:lnTo>
                    <a:pt x="7449" y="19606"/>
                  </a:lnTo>
                  <a:lnTo>
                    <a:pt x="7491" y="19752"/>
                  </a:lnTo>
                  <a:lnTo>
                    <a:pt x="7617" y="19794"/>
                  </a:lnTo>
                  <a:lnTo>
                    <a:pt x="7701" y="19690"/>
                  </a:lnTo>
                  <a:lnTo>
                    <a:pt x="7826" y="19690"/>
                  </a:lnTo>
                  <a:lnTo>
                    <a:pt x="7868" y="19773"/>
                  </a:lnTo>
                  <a:lnTo>
                    <a:pt x="8014" y="19794"/>
                  </a:lnTo>
                  <a:lnTo>
                    <a:pt x="8119" y="19899"/>
                  </a:lnTo>
                  <a:lnTo>
                    <a:pt x="8182" y="19920"/>
                  </a:lnTo>
                  <a:lnTo>
                    <a:pt x="8266" y="20087"/>
                  </a:lnTo>
                  <a:lnTo>
                    <a:pt x="8370" y="20087"/>
                  </a:lnTo>
                  <a:lnTo>
                    <a:pt x="8391" y="20192"/>
                  </a:lnTo>
                  <a:lnTo>
                    <a:pt x="8433" y="20171"/>
                  </a:lnTo>
                  <a:lnTo>
                    <a:pt x="8454" y="20129"/>
                  </a:lnTo>
                  <a:lnTo>
                    <a:pt x="8600" y="20213"/>
                  </a:lnTo>
                  <a:lnTo>
                    <a:pt x="8663" y="20296"/>
                  </a:lnTo>
                  <a:lnTo>
                    <a:pt x="8768" y="20296"/>
                  </a:lnTo>
                  <a:lnTo>
                    <a:pt x="8830" y="20317"/>
                  </a:lnTo>
                  <a:lnTo>
                    <a:pt x="8893" y="20213"/>
                  </a:lnTo>
                  <a:lnTo>
                    <a:pt x="9061" y="20192"/>
                  </a:lnTo>
                  <a:lnTo>
                    <a:pt x="9270" y="20276"/>
                  </a:lnTo>
                  <a:lnTo>
                    <a:pt x="9312" y="20338"/>
                  </a:lnTo>
                  <a:lnTo>
                    <a:pt x="9437" y="20338"/>
                  </a:lnTo>
                  <a:lnTo>
                    <a:pt x="9542" y="20401"/>
                  </a:lnTo>
                  <a:lnTo>
                    <a:pt x="9709" y="20589"/>
                  </a:lnTo>
                  <a:lnTo>
                    <a:pt x="9835" y="20589"/>
                  </a:lnTo>
                  <a:lnTo>
                    <a:pt x="9960" y="20652"/>
                  </a:lnTo>
                  <a:lnTo>
                    <a:pt x="10023" y="20715"/>
                  </a:lnTo>
                  <a:lnTo>
                    <a:pt x="10128" y="20840"/>
                  </a:lnTo>
                  <a:lnTo>
                    <a:pt x="10170" y="20966"/>
                  </a:lnTo>
                  <a:lnTo>
                    <a:pt x="10232" y="20945"/>
                  </a:lnTo>
                  <a:lnTo>
                    <a:pt x="10232" y="20757"/>
                  </a:lnTo>
                  <a:lnTo>
                    <a:pt x="10316" y="20715"/>
                  </a:lnTo>
                  <a:lnTo>
                    <a:pt x="10337" y="20757"/>
                  </a:lnTo>
                  <a:lnTo>
                    <a:pt x="10462" y="20757"/>
                  </a:lnTo>
                  <a:lnTo>
                    <a:pt x="10588" y="20840"/>
                  </a:lnTo>
                  <a:lnTo>
                    <a:pt x="10588" y="21008"/>
                  </a:lnTo>
                  <a:lnTo>
                    <a:pt x="10755" y="21133"/>
                  </a:lnTo>
                  <a:lnTo>
                    <a:pt x="10923" y="21071"/>
                  </a:lnTo>
                  <a:lnTo>
                    <a:pt x="11069" y="21071"/>
                  </a:lnTo>
                  <a:lnTo>
                    <a:pt x="11048" y="21322"/>
                  </a:lnTo>
                  <a:lnTo>
                    <a:pt x="11090" y="21468"/>
                  </a:lnTo>
                  <a:lnTo>
                    <a:pt x="11195" y="21447"/>
                  </a:lnTo>
                  <a:lnTo>
                    <a:pt x="11362" y="21531"/>
                  </a:lnTo>
                  <a:lnTo>
                    <a:pt x="11425" y="21447"/>
                  </a:lnTo>
                  <a:lnTo>
                    <a:pt x="11571" y="21426"/>
                  </a:lnTo>
                  <a:lnTo>
                    <a:pt x="11676" y="21322"/>
                  </a:lnTo>
                  <a:lnTo>
                    <a:pt x="11885" y="21322"/>
                  </a:lnTo>
                  <a:lnTo>
                    <a:pt x="12011" y="21384"/>
                  </a:lnTo>
                  <a:lnTo>
                    <a:pt x="12053" y="21531"/>
                  </a:lnTo>
                  <a:lnTo>
                    <a:pt x="12220" y="21594"/>
                  </a:lnTo>
                  <a:lnTo>
                    <a:pt x="12346" y="21761"/>
                  </a:lnTo>
                  <a:lnTo>
                    <a:pt x="12429" y="21782"/>
                  </a:lnTo>
                  <a:lnTo>
                    <a:pt x="12576" y="21740"/>
                  </a:lnTo>
                  <a:lnTo>
                    <a:pt x="12639" y="21761"/>
                  </a:lnTo>
                  <a:lnTo>
                    <a:pt x="12785" y="21698"/>
                  </a:lnTo>
                  <a:lnTo>
                    <a:pt x="12931" y="21698"/>
                  </a:lnTo>
                  <a:lnTo>
                    <a:pt x="13015" y="21594"/>
                  </a:lnTo>
                  <a:lnTo>
                    <a:pt x="13162" y="21594"/>
                  </a:lnTo>
                  <a:lnTo>
                    <a:pt x="13203" y="21698"/>
                  </a:lnTo>
                  <a:lnTo>
                    <a:pt x="13245" y="21866"/>
                  </a:lnTo>
                  <a:lnTo>
                    <a:pt x="13350" y="21949"/>
                  </a:lnTo>
                  <a:lnTo>
                    <a:pt x="13475" y="21887"/>
                  </a:lnTo>
                  <a:lnTo>
                    <a:pt x="13601" y="21636"/>
                  </a:lnTo>
                  <a:lnTo>
                    <a:pt x="13873" y="21468"/>
                  </a:lnTo>
                  <a:lnTo>
                    <a:pt x="14040" y="21447"/>
                  </a:lnTo>
                  <a:lnTo>
                    <a:pt x="14124" y="21552"/>
                  </a:lnTo>
                  <a:lnTo>
                    <a:pt x="14396" y="21573"/>
                  </a:lnTo>
                  <a:lnTo>
                    <a:pt x="14501" y="21636"/>
                  </a:lnTo>
                  <a:lnTo>
                    <a:pt x="14647" y="21552"/>
                  </a:lnTo>
                  <a:lnTo>
                    <a:pt x="14815" y="21573"/>
                  </a:lnTo>
                  <a:lnTo>
                    <a:pt x="14877" y="21677"/>
                  </a:lnTo>
                  <a:lnTo>
                    <a:pt x="14982" y="21677"/>
                  </a:lnTo>
                  <a:lnTo>
                    <a:pt x="15191" y="21636"/>
                  </a:lnTo>
                  <a:lnTo>
                    <a:pt x="15296" y="21636"/>
                  </a:lnTo>
                  <a:lnTo>
                    <a:pt x="15359" y="21468"/>
                  </a:lnTo>
                  <a:lnTo>
                    <a:pt x="15442" y="21426"/>
                  </a:lnTo>
                  <a:lnTo>
                    <a:pt x="15547" y="21447"/>
                  </a:lnTo>
                  <a:lnTo>
                    <a:pt x="15547" y="21364"/>
                  </a:lnTo>
                  <a:lnTo>
                    <a:pt x="15631" y="21343"/>
                  </a:lnTo>
                  <a:lnTo>
                    <a:pt x="15693" y="21217"/>
                  </a:lnTo>
                  <a:lnTo>
                    <a:pt x="15798" y="21112"/>
                  </a:lnTo>
                  <a:lnTo>
                    <a:pt x="15903" y="21071"/>
                  </a:lnTo>
                  <a:lnTo>
                    <a:pt x="16133" y="21029"/>
                  </a:lnTo>
                  <a:lnTo>
                    <a:pt x="16237" y="20861"/>
                  </a:lnTo>
                  <a:lnTo>
                    <a:pt x="16237" y="20736"/>
                  </a:lnTo>
                  <a:lnTo>
                    <a:pt x="16321" y="20736"/>
                  </a:lnTo>
                  <a:lnTo>
                    <a:pt x="16447" y="20631"/>
                  </a:lnTo>
                  <a:lnTo>
                    <a:pt x="16551" y="20799"/>
                  </a:lnTo>
                  <a:lnTo>
                    <a:pt x="16719" y="20736"/>
                  </a:lnTo>
                  <a:lnTo>
                    <a:pt x="16928" y="20820"/>
                  </a:lnTo>
                  <a:lnTo>
                    <a:pt x="17012" y="20757"/>
                  </a:lnTo>
                  <a:lnTo>
                    <a:pt x="16970" y="20652"/>
                  </a:lnTo>
                  <a:lnTo>
                    <a:pt x="17242" y="20506"/>
                  </a:lnTo>
                  <a:lnTo>
                    <a:pt x="17325" y="20527"/>
                  </a:lnTo>
                  <a:lnTo>
                    <a:pt x="17367" y="20610"/>
                  </a:lnTo>
                  <a:lnTo>
                    <a:pt x="17451" y="20610"/>
                  </a:lnTo>
                  <a:lnTo>
                    <a:pt x="17472" y="20652"/>
                  </a:lnTo>
                  <a:lnTo>
                    <a:pt x="17388" y="20820"/>
                  </a:lnTo>
                  <a:lnTo>
                    <a:pt x="17451" y="20903"/>
                  </a:lnTo>
                  <a:lnTo>
                    <a:pt x="17535" y="20903"/>
                  </a:lnTo>
                  <a:lnTo>
                    <a:pt x="17597" y="20861"/>
                  </a:lnTo>
                  <a:lnTo>
                    <a:pt x="17639" y="20945"/>
                  </a:lnTo>
                  <a:lnTo>
                    <a:pt x="17702" y="21050"/>
                  </a:lnTo>
                  <a:lnTo>
                    <a:pt x="17702" y="21133"/>
                  </a:lnTo>
                  <a:lnTo>
                    <a:pt x="17597" y="21238"/>
                  </a:lnTo>
                  <a:lnTo>
                    <a:pt x="17639" y="21343"/>
                  </a:lnTo>
                  <a:lnTo>
                    <a:pt x="17765" y="21364"/>
                  </a:lnTo>
                  <a:lnTo>
                    <a:pt x="17849" y="21322"/>
                  </a:lnTo>
                  <a:lnTo>
                    <a:pt x="17953" y="21364"/>
                  </a:lnTo>
                  <a:lnTo>
                    <a:pt x="18016" y="21468"/>
                  </a:lnTo>
                  <a:lnTo>
                    <a:pt x="18121" y="21426"/>
                  </a:lnTo>
                  <a:lnTo>
                    <a:pt x="18246" y="21468"/>
                  </a:lnTo>
                  <a:lnTo>
                    <a:pt x="18330" y="21426"/>
                  </a:lnTo>
                  <a:lnTo>
                    <a:pt x="18497" y="21426"/>
                  </a:lnTo>
                  <a:lnTo>
                    <a:pt x="18539" y="21573"/>
                  </a:lnTo>
                  <a:lnTo>
                    <a:pt x="18685" y="21677"/>
                  </a:lnTo>
                  <a:lnTo>
                    <a:pt x="18706" y="21845"/>
                  </a:lnTo>
                  <a:lnTo>
                    <a:pt x="18811" y="21845"/>
                  </a:lnTo>
                  <a:lnTo>
                    <a:pt x="18916" y="21970"/>
                  </a:lnTo>
                  <a:lnTo>
                    <a:pt x="18916" y="22117"/>
                  </a:lnTo>
                  <a:lnTo>
                    <a:pt x="18999" y="22326"/>
                  </a:lnTo>
                  <a:lnTo>
                    <a:pt x="19020" y="22493"/>
                  </a:lnTo>
                  <a:lnTo>
                    <a:pt x="18999" y="22745"/>
                  </a:lnTo>
                  <a:lnTo>
                    <a:pt x="18999" y="22849"/>
                  </a:lnTo>
                  <a:lnTo>
                    <a:pt x="18957" y="22933"/>
                  </a:lnTo>
                  <a:lnTo>
                    <a:pt x="18853" y="22996"/>
                  </a:lnTo>
                  <a:lnTo>
                    <a:pt x="18832" y="23100"/>
                  </a:lnTo>
                  <a:lnTo>
                    <a:pt x="18769" y="23121"/>
                  </a:lnTo>
                  <a:lnTo>
                    <a:pt x="18748" y="23205"/>
                  </a:lnTo>
                  <a:lnTo>
                    <a:pt x="18811" y="23309"/>
                  </a:lnTo>
                  <a:lnTo>
                    <a:pt x="18748" y="23351"/>
                  </a:lnTo>
                  <a:lnTo>
                    <a:pt x="18685" y="23330"/>
                  </a:lnTo>
                  <a:lnTo>
                    <a:pt x="18602" y="23435"/>
                  </a:lnTo>
                  <a:lnTo>
                    <a:pt x="18539" y="23519"/>
                  </a:lnTo>
                  <a:lnTo>
                    <a:pt x="18602" y="23581"/>
                  </a:lnTo>
                  <a:lnTo>
                    <a:pt x="18539" y="23665"/>
                  </a:lnTo>
                  <a:lnTo>
                    <a:pt x="18539" y="23770"/>
                  </a:lnTo>
                  <a:lnTo>
                    <a:pt x="18644" y="23833"/>
                  </a:lnTo>
                  <a:lnTo>
                    <a:pt x="18706" y="23895"/>
                  </a:lnTo>
                  <a:lnTo>
                    <a:pt x="18769" y="23958"/>
                  </a:lnTo>
                  <a:lnTo>
                    <a:pt x="18748" y="24105"/>
                  </a:lnTo>
                  <a:lnTo>
                    <a:pt x="18811" y="24251"/>
                  </a:lnTo>
                  <a:lnTo>
                    <a:pt x="18937" y="24146"/>
                  </a:lnTo>
                  <a:lnTo>
                    <a:pt x="19209" y="24084"/>
                  </a:lnTo>
                  <a:lnTo>
                    <a:pt x="19229" y="24167"/>
                  </a:lnTo>
                  <a:lnTo>
                    <a:pt x="19209" y="24251"/>
                  </a:lnTo>
                  <a:lnTo>
                    <a:pt x="19271" y="24293"/>
                  </a:lnTo>
                  <a:lnTo>
                    <a:pt x="19418" y="24272"/>
                  </a:lnTo>
                  <a:lnTo>
                    <a:pt x="19439" y="24377"/>
                  </a:lnTo>
                  <a:lnTo>
                    <a:pt x="19418" y="24481"/>
                  </a:lnTo>
                  <a:lnTo>
                    <a:pt x="19481" y="24565"/>
                  </a:lnTo>
                  <a:lnTo>
                    <a:pt x="19627" y="24586"/>
                  </a:lnTo>
                  <a:lnTo>
                    <a:pt x="19585" y="24628"/>
                  </a:lnTo>
                  <a:lnTo>
                    <a:pt x="19648" y="24711"/>
                  </a:lnTo>
                  <a:lnTo>
                    <a:pt x="19669" y="24670"/>
                  </a:lnTo>
                  <a:lnTo>
                    <a:pt x="19815" y="24670"/>
                  </a:lnTo>
                  <a:lnTo>
                    <a:pt x="19941" y="24732"/>
                  </a:lnTo>
                  <a:lnTo>
                    <a:pt x="19941" y="24816"/>
                  </a:lnTo>
                  <a:lnTo>
                    <a:pt x="19878" y="24921"/>
                  </a:lnTo>
                  <a:lnTo>
                    <a:pt x="19899" y="25004"/>
                  </a:lnTo>
                  <a:lnTo>
                    <a:pt x="19753" y="25193"/>
                  </a:lnTo>
                  <a:lnTo>
                    <a:pt x="19648" y="25297"/>
                  </a:lnTo>
                  <a:lnTo>
                    <a:pt x="19669" y="25360"/>
                  </a:lnTo>
                  <a:lnTo>
                    <a:pt x="19753" y="25339"/>
                  </a:lnTo>
                  <a:lnTo>
                    <a:pt x="19941" y="25339"/>
                  </a:lnTo>
                  <a:lnTo>
                    <a:pt x="19983" y="25402"/>
                  </a:lnTo>
                  <a:lnTo>
                    <a:pt x="20066" y="25318"/>
                  </a:lnTo>
                  <a:lnTo>
                    <a:pt x="20150" y="25423"/>
                  </a:lnTo>
                  <a:lnTo>
                    <a:pt x="20108" y="25548"/>
                  </a:lnTo>
                  <a:lnTo>
                    <a:pt x="20150" y="25674"/>
                  </a:lnTo>
                  <a:lnTo>
                    <a:pt x="20276" y="25737"/>
                  </a:lnTo>
                  <a:lnTo>
                    <a:pt x="20338" y="25653"/>
                  </a:lnTo>
                  <a:lnTo>
                    <a:pt x="20485" y="25653"/>
                  </a:lnTo>
                  <a:lnTo>
                    <a:pt x="20736" y="25548"/>
                  </a:lnTo>
                  <a:lnTo>
                    <a:pt x="20841" y="25569"/>
                  </a:lnTo>
                  <a:lnTo>
                    <a:pt x="20841" y="25716"/>
                  </a:lnTo>
                  <a:lnTo>
                    <a:pt x="20799" y="25737"/>
                  </a:lnTo>
                  <a:lnTo>
                    <a:pt x="20862" y="25778"/>
                  </a:lnTo>
                  <a:lnTo>
                    <a:pt x="20924" y="25883"/>
                  </a:lnTo>
                  <a:lnTo>
                    <a:pt x="21050" y="25841"/>
                  </a:lnTo>
                  <a:lnTo>
                    <a:pt x="21154" y="25862"/>
                  </a:lnTo>
                  <a:lnTo>
                    <a:pt x="21134" y="25716"/>
                  </a:lnTo>
                  <a:lnTo>
                    <a:pt x="21134" y="25569"/>
                  </a:lnTo>
                  <a:lnTo>
                    <a:pt x="21092" y="25465"/>
                  </a:lnTo>
                  <a:lnTo>
                    <a:pt x="21092" y="25255"/>
                  </a:lnTo>
                  <a:lnTo>
                    <a:pt x="21154" y="25214"/>
                  </a:lnTo>
                  <a:lnTo>
                    <a:pt x="21154" y="25130"/>
                  </a:lnTo>
                  <a:lnTo>
                    <a:pt x="21364" y="25130"/>
                  </a:lnTo>
                  <a:lnTo>
                    <a:pt x="21426" y="25109"/>
                  </a:lnTo>
                  <a:lnTo>
                    <a:pt x="21468" y="25088"/>
                  </a:lnTo>
                  <a:lnTo>
                    <a:pt x="21510" y="25025"/>
                  </a:lnTo>
                  <a:lnTo>
                    <a:pt x="21552" y="24983"/>
                  </a:lnTo>
                  <a:lnTo>
                    <a:pt x="21678" y="24921"/>
                  </a:lnTo>
                  <a:lnTo>
                    <a:pt x="21761" y="24942"/>
                  </a:lnTo>
                  <a:lnTo>
                    <a:pt x="21740" y="25025"/>
                  </a:lnTo>
                  <a:lnTo>
                    <a:pt x="21782" y="25046"/>
                  </a:lnTo>
                  <a:lnTo>
                    <a:pt x="21866" y="25046"/>
                  </a:lnTo>
                  <a:lnTo>
                    <a:pt x="21887" y="24942"/>
                  </a:lnTo>
                  <a:lnTo>
                    <a:pt x="21970" y="24900"/>
                  </a:lnTo>
                  <a:lnTo>
                    <a:pt x="22096" y="25004"/>
                  </a:lnTo>
                  <a:lnTo>
                    <a:pt x="22159" y="24921"/>
                  </a:lnTo>
                  <a:lnTo>
                    <a:pt x="22242" y="24921"/>
                  </a:lnTo>
                  <a:lnTo>
                    <a:pt x="22263" y="25004"/>
                  </a:lnTo>
                  <a:lnTo>
                    <a:pt x="22389" y="24942"/>
                  </a:lnTo>
                  <a:lnTo>
                    <a:pt x="22389" y="24879"/>
                  </a:lnTo>
                  <a:lnTo>
                    <a:pt x="22556" y="24816"/>
                  </a:lnTo>
                  <a:lnTo>
                    <a:pt x="22661" y="24900"/>
                  </a:lnTo>
                  <a:lnTo>
                    <a:pt x="22870" y="24816"/>
                  </a:lnTo>
                  <a:lnTo>
                    <a:pt x="22828" y="24628"/>
                  </a:lnTo>
                  <a:lnTo>
                    <a:pt x="22954" y="24586"/>
                  </a:lnTo>
                  <a:lnTo>
                    <a:pt x="23100" y="24586"/>
                  </a:lnTo>
                  <a:lnTo>
                    <a:pt x="23184" y="24502"/>
                  </a:lnTo>
                  <a:lnTo>
                    <a:pt x="23310" y="24586"/>
                  </a:lnTo>
                  <a:lnTo>
                    <a:pt x="23310" y="24670"/>
                  </a:lnTo>
                  <a:lnTo>
                    <a:pt x="23435" y="24690"/>
                  </a:lnTo>
                  <a:lnTo>
                    <a:pt x="23477" y="24774"/>
                  </a:lnTo>
                  <a:lnTo>
                    <a:pt x="23749" y="24774"/>
                  </a:lnTo>
                  <a:lnTo>
                    <a:pt x="23812" y="24816"/>
                  </a:lnTo>
                  <a:lnTo>
                    <a:pt x="23958" y="24774"/>
                  </a:lnTo>
                  <a:lnTo>
                    <a:pt x="24042" y="24837"/>
                  </a:lnTo>
                  <a:lnTo>
                    <a:pt x="24042" y="24942"/>
                  </a:lnTo>
                  <a:lnTo>
                    <a:pt x="23937" y="24983"/>
                  </a:lnTo>
                  <a:lnTo>
                    <a:pt x="23875" y="25193"/>
                  </a:lnTo>
                  <a:lnTo>
                    <a:pt x="23958" y="25214"/>
                  </a:lnTo>
                  <a:lnTo>
                    <a:pt x="23979" y="25318"/>
                  </a:lnTo>
                  <a:lnTo>
                    <a:pt x="24230" y="25402"/>
                  </a:lnTo>
                  <a:lnTo>
                    <a:pt x="24251" y="25506"/>
                  </a:lnTo>
                  <a:lnTo>
                    <a:pt x="24377" y="25527"/>
                  </a:lnTo>
                  <a:lnTo>
                    <a:pt x="24481" y="25611"/>
                  </a:lnTo>
                  <a:lnTo>
                    <a:pt x="24586" y="25548"/>
                  </a:lnTo>
                  <a:lnTo>
                    <a:pt x="24649" y="25611"/>
                  </a:lnTo>
                  <a:lnTo>
                    <a:pt x="24711" y="25569"/>
                  </a:lnTo>
                  <a:lnTo>
                    <a:pt x="24816" y="25632"/>
                  </a:lnTo>
                  <a:lnTo>
                    <a:pt x="24858" y="25632"/>
                  </a:lnTo>
                  <a:lnTo>
                    <a:pt x="24900" y="25611"/>
                  </a:lnTo>
                  <a:lnTo>
                    <a:pt x="24963" y="25653"/>
                  </a:lnTo>
                  <a:lnTo>
                    <a:pt x="25046" y="25611"/>
                  </a:lnTo>
                  <a:lnTo>
                    <a:pt x="25046" y="25548"/>
                  </a:lnTo>
                  <a:lnTo>
                    <a:pt x="25088" y="25423"/>
                  </a:lnTo>
                  <a:lnTo>
                    <a:pt x="25130" y="25527"/>
                  </a:lnTo>
                  <a:lnTo>
                    <a:pt x="25235" y="25653"/>
                  </a:lnTo>
                  <a:lnTo>
                    <a:pt x="25297" y="25632"/>
                  </a:lnTo>
                  <a:lnTo>
                    <a:pt x="25444" y="25737"/>
                  </a:lnTo>
                  <a:lnTo>
                    <a:pt x="25569" y="25737"/>
                  </a:lnTo>
                  <a:lnTo>
                    <a:pt x="25632" y="25632"/>
                  </a:lnTo>
                  <a:lnTo>
                    <a:pt x="25716" y="25716"/>
                  </a:lnTo>
                  <a:lnTo>
                    <a:pt x="25820" y="25674"/>
                  </a:lnTo>
                  <a:lnTo>
                    <a:pt x="25862" y="25716"/>
                  </a:lnTo>
                  <a:lnTo>
                    <a:pt x="25862" y="25737"/>
                  </a:lnTo>
                  <a:lnTo>
                    <a:pt x="25800" y="25758"/>
                  </a:lnTo>
                  <a:lnTo>
                    <a:pt x="25758" y="25862"/>
                  </a:lnTo>
                  <a:lnTo>
                    <a:pt x="25695" y="25967"/>
                  </a:lnTo>
                  <a:lnTo>
                    <a:pt x="25695" y="26030"/>
                  </a:lnTo>
                  <a:lnTo>
                    <a:pt x="25820" y="26197"/>
                  </a:lnTo>
                  <a:lnTo>
                    <a:pt x="25904" y="26260"/>
                  </a:lnTo>
                  <a:lnTo>
                    <a:pt x="25904" y="26302"/>
                  </a:lnTo>
                  <a:lnTo>
                    <a:pt x="25925" y="26448"/>
                  </a:lnTo>
                  <a:lnTo>
                    <a:pt x="25946" y="26406"/>
                  </a:lnTo>
                  <a:lnTo>
                    <a:pt x="26009" y="26343"/>
                  </a:lnTo>
                  <a:lnTo>
                    <a:pt x="26092" y="26364"/>
                  </a:lnTo>
                  <a:lnTo>
                    <a:pt x="26134" y="26385"/>
                  </a:lnTo>
                  <a:lnTo>
                    <a:pt x="26176" y="26385"/>
                  </a:lnTo>
                  <a:lnTo>
                    <a:pt x="26281" y="26281"/>
                  </a:lnTo>
                  <a:lnTo>
                    <a:pt x="26260" y="26239"/>
                  </a:lnTo>
                  <a:lnTo>
                    <a:pt x="26218" y="26197"/>
                  </a:lnTo>
                  <a:lnTo>
                    <a:pt x="26218" y="26176"/>
                  </a:lnTo>
                  <a:lnTo>
                    <a:pt x="26155" y="26071"/>
                  </a:lnTo>
                  <a:lnTo>
                    <a:pt x="26072" y="26071"/>
                  </a:lnTo>
                  <a:lnTo>
                    <a:pt x="26030" y="25967"/>
                  </a:lnTo>
                  <a:lnTo>
                    <a:pt x="26051" y="25925"/>
                  </a:lnTo>
                  <a:lnTo>
                    <a:pt x="26155" y="25841"/>
                  </a:lnTo>
                  <a:lnTo>
                    <a:pt x="26155" y="25758"/>
                  </a:lnTo>
                  <a:lnTo>
                    <a:pt x="26155" y="25716"/>
                  </a:lnTo>
                  <a:lnTo>
                    <a:pt x="26176" y="25716"/>
                  </a:lnTo>
                  <a:lnTo>
                    <a:pt x="26218" y="25653"/>
                  </a:lnTo>
                  <a:lnTo>
                    <a:pt x="26239" y="25716"/>
                  </a:lnTo>
                  <a:lnTo>
                    <a:pt x="26260" y="25737"/>
                  </a:lnTo>
                  <a:lnTo>
                    <a:pt x="26281" y="25737"/>
                  </a:lnTo>
                  <a:lnTo>
                    <a:pt x="26260" y="25758"/>
                  </a:lnTo>
                  <a:lnTo>
                    <a:pt x="26260" y="25778"/>
                  </a:lnTo>
                  <a:lnTo>
                    <a:pt x="26323" y="25778"/>
                  </a:lnTo>
                  <a:lnTo>
                    <a:pt x="26281" y="25820"/>
                  </a:lnTo>
                  <a:lnTo>
                    <a:pt x="26344" y="25841"/>
                  </a:lnTo>
                  <a:lnTo>
                    <a:pt x="26385" y="25758"/>
                  </a:lnTo>
                  <a:lnTo>
                    <a:pt x="26490" y="25737"/>
                  </a:lnTo>
                  <a:lnTo>
                    <a:pt x="26553" y="25653"/>
                  </a:lnTo>
                  <a:lnTo>
                    <a:pt x="26616" y="25716"/>
                  </a:lnTo>
                  <a:lnTo>
                    <a:pt x="26741" y="25653"/>
                  </a:lnTo>
                  <a:lnTo>
                    <a:pt x="26867" y="25611"/>
                  </a:lnTo>
                  <a:lnTo>
                    <a:pt x="26804" y="25527"/>
                  </a:lnTo>
                  <a:lnTo>
                    <a:pt x="26908" y="25527"/>
                  </a:lnTo>
                  <a:lnTo>
                    <a:pt x="27013" y="25465"/>
                  </a:lnTo>
                  <a:lnTo>
                    <a:pt x="27139" y="25527"/>
                  </a:lnTo>
                  <a:lnTo>
                    <a:pt x="27201" y="25506"/>
                  </a:lnTo>
                  <a:lnTo>
                    <a:pt x="27327" y="25444"/>
                  </a:lnTo>
                  <a:lnTo>
                    <a:pt x="27432" y="25339"/>
                  </a:lnTo>
                  <a:lnTo>
                    <a:pt x="27515" y="25234"/>
                  </a:lnTo>
                  <a:lnTo>
                    <a:pt x="27536" y="25193"/>
                  </a:lnTo>
                  <a:lnTo>
                    <a:pt x="27578" y="25214"/>
                  </a:lnTo>
                  <a:lnTo>
                    <a:pt x="27620" y="25255"/>
                  </a:lnTo>
                  <a:lnTo>
                    <a:pt x="27662" y="25214"/>
                  </a:lnTo>
                  <a:lnTo>
                    <a:pt x="27724" y="25130"/>
                  </a:lnTo>
                  <a:lnTo>
                    <a:pt x="27808" y="25088"/>
                  </a:lnTo>
                  <a:lnTo>
                    <a:pt x="27787" y="24942"/>
                  </a:lnTo>
                  <a:lnTo>
                    <a:pt x="27745" y="24837"/>
                  </a:lnTo>
                  <a:lnTo>
                    <a:pt x="27787" y="24774"/>
                  </a:lnTo>
                  <a:lnTo>
                    <a:pt x="27745" y="24690"/>
                  </a:lnTo>
                  <a:lnTo>
                    <a:pt x="27808" y="24732"/>
                  </a:lnTo>
                  <a:lnTo>
                    <a:pt x="27934" y="24816"/>
                  </a:lnTo>
                  <a:lnTo>
                    <a:pt x="27955" y="24900"/>
                  </a:lnTo>
                  <a:lnTo>
                    <a:pt x="28059" y="25004"/>
                  </a:lnTo>
                  <a:lnTo>
                    <a:pt x="28143" y="24983"/>
                  </a:lnTo>
                  <a:lnTo>
                    <a:pt x="28143" y="24983"/>
                  </a:lnTo>
                  <a:lnTo>
                    <a:pt x="28101" y="25046"/>
                  </a:lnTo>
                  <a:lnTo>
                    <a:pt x="28017" y="25109"/>
                  </a:lnTo>
                  <a:lnTo>
                    <a:pt x="28038" y="25151"/>
                  </a:lnTo>
                  <a:lnTo>
                    <a:pt x="28248" y="25046"/>
                  </a:lnTo>
                  <a:lnTo>
                    <a:pt x="28248" y="24921"/>
                  </a:lnTo>
                  <a:lnTo>
                    <a:pt x="28352" y="24900"/>
                  </a:lnTo>
                  <a:lnTo>
                    <a:pt x="28415" y="24837"/>
                  </a:lnTo>
                  <a:lnTo>
                    <a:pt x="28520" y="24900"/>
                  </a:lnTo>
                  <a:lnTo>
                    <a:pt x="28582" y="24879"/>
                  </a:lnTo>
                  <a:lnTo>
                    <a:pt x="28624" y="24795"/>
                  </a:lnTo>
                  <a:lnTo>
                    <a:pt x="28687" y="24795"/>
                  </a:lnTo>
                  <a:lnTo>
                    <a:pt x="28708" y="24711"/>
                  </a:lnTo>
                  <a:lnTo>
                    <a:pt x="28771" y="24795"/>
                  </a:lnTo>
                  <a:lnTo>
                    <a:pt x="28854" y="24900"/>
                  </a:lnTo>
                  <a:lnTo>
                    <a:pt x="28896" y="24837"/>
                  </a:lnTo>
                  <a:lnTo>
                    <a:pt x="28938" y="24732"/>
                  </a:lnTo>
                  <a:lnTo>
                    <a:pt x="28980" y="24732"/>
                  </a:lnTo>
                  <a:lnTo>
                    <a:pt x="29001" y="24774"/>
                  </a:lnTo>
                  <a:lnTo>
                    <a:pt x="29085" y="24774"/>
                  </a:lnTo>
                  <a:lnTo>
                    <a:pt x="29105" y="24711"/>
                  </a:lnTo>
                  <a:lnTo>
                    <a:pt x="29231" y="24711"/>
                  </a:lnTo>
                  <a:lnTo>
                    <a:pt x="29294" y="24628"/>
                  </a:lnTo>
                  <a:lnTo>
                    <a:pt x="29357" y="24586"/>
                  </a:lnTo>
                  <a:lnTo>
                    <a:pt x="29377" y="24670"/>
                  </a:lnTo>
                  <a:lnTo>
                    <a:pt x="29398" y="24607"/>
                  </a:lnTo>
                  <a:lnTo>
                    <a:pt x="29482" y="24607"/>
                  </a:lnTo>
                  <a:lnTo>
                    <a:pt x="29566" y="24586"/>
                  </a:lnTo>
                  <a:lnTo>
                    <a:pt x="29524" y="24502"/>
                  </a:lnTo>
                  <a:lnTo>
                    <a:pt x="29587" y="24418"/>
                  </a:lnTo>
                  <a:lnTo>
                    <a:pt x="29608" y="24293"/>
                  </a:lnTo>
                  <a:lnTo>
                    <a:pt x="29566" y="24188"/>
                  </a:lnTo>
                  <a:lnTo>
                    <a:pt x="29566" y="24188"/>
                  </a:lnTo>
                  <a:lnTo>
                    <a:pt x="29608" y="24209"/>
                  </a:lnTo>
                  <a:lnTo>
                    <a:pt x="29670" y="24146"/>
                  </a:lnTo>
                  <a:lnTo>
                    <a:pt x="29796" y="24105"/>
                  </a:lnTo>
                  <a:lnTo>
                    <a:pt x="29817" y="24167"/>
                  </a:lnTo>
                  <a:lnTo>
                    <a:pt x="29921" y="24167"/>
                  </a:lnTo>
                  <a:lnTo>
                    <a:pt x="29942" y="24042"/>
                  </a:lnTo>
                  <a:lnTo>
                    <a:pt x="30005" y="24042"/>
                  </a:lnTo>
                  <a:lnTo>
                    <a:pt x="30026" y="23958"/>
                  </a:lnTo>
                  <a:lnTo>
                    <a:pt x="30089" y="23958"/>
                  </a:lnTo>
                  <a:lnTo>
                    <a:pt x="30089" y="23979"/>
                  </a:lnTo>
                  <a:lnTo>
                    <a:pt x="30110" y="23979"/>
                  </a:lnTo>
                  <a:lnTo>
                    <a:pt x="30193" y="23874"/>
                  </a:lnTo>
                  <a:lnTo>
                    <a:pt x="30256" y="23958"/>
                  </a:lnTo>
                  <a:lnTo>
                    <a:pt x="30256" y="23833"/>
                  </a:lnTo>
                  <a:lnTo>
                    <a:pt x="30340" y="23833"/>
                  </a:lnTo>
                  <a:lnTo>
                    <a:pt x="30361" y="23728"/>
                  </a:lnTo>
                  <a:lnTo>
                    <a:pt x="30277" y="23686"/>
                  </a:lnTo>
                  <a:lnTo>
                    <a:pt x="30193" y="23749"/>
                  </a:lnTo>
                  <a:lnTo>
                    <a:pt x="30047" y="23623"/>
                  </a:lnTo>
                  <a:lnTo>
                    <a:pt x="30235" y="23623"/>
                  </a:lnTo>
                  <a:lnTo>
                    <a:pt x="30340" y="23477"/>
                  </a:lnTo>
                  <a:lnTo>
                    <a:pt x="30361" y="23540"/>
                  </a:lnTo>
                  <a:lnTo>
                    <a:pt x="30445" y="23477"/>
                  </a:lnTo>
                  <a:lnTo>
                    <a:pt x="30612" y="23581"/>
                  </a:lnTo>
                  <a:lnTo>
                    <a:pt x="30633" y="23456"/>
                  </a:lnTo>
                  <a:lnTo>
                    <a:pt x="30549" y="23435"/>
                  </a:lnTo>
                  <a:lnTo>
                    <a:pt x="30507" y="23372"/>
                  </a:lnTo>
                  <a:lnTo>
                    <a:pt x="30528" y="23309"/>
                  </a:lnTo>
                  <a:lnTo>
                    <a:pt x="30633" y="23372"/>
                  </a:lnTo>
                  <a:lnTo>
                    <a:pt x="30717" y="23309"/>
                  </a:lnTo>
                  <a:lnTo>
                    <a:pt x="30675" y="23268"/>
                  </a:lnTo>
                  <a:lnTo>
                    <a:pt x="30612" y="23268"/>
                  </a:lnTo>
                  <a:lnTo>
                    <a:pt x="30612" y="23163"/>
                  </a:lnTo>
                  <a:lnTo>
                    <a:pt x="30528" y="23121"/>
                  </a:lnTo>
                  <a:lnTo>
                    <a:pt x="30612" y="23100"/>
                  </a:lnTo>
                  <a:lnTo>
                    <a:pt x="30654" y="23142"/>
                  </a:lnTo>
                  <a:lnTo>
                    <a:pt x="30717" y="23142"/>
                  </a:lnTo>
                  <a:lnTo>
                    <a:pt x="30758" y="23205"/>
                  </a:lnTo>
                  <a:lnTo>
                    <a:pt x="30758" y="23121"/>
                  </a:lnTo>
                  <a:lnTo>
                    <a:pt x="30654" y="23037"/>
                  </a:lnTo>
                  <a:lnTo>
                    <a:pt x="30654" y="22933"/>
                  </a:lnTo>
                  <a:lnTo>
                    <a:pt x="30737" y="22933"/>
                  </a:lnTo>
                  <a:lnTo>
                    <a:pt x="30758" y="22891"/>
                  </a:lnTo>
                  <a:lnTo>
                    <a:pt x="30863" y="22954"/>
                  </a:lnTo>
                  <a:lnTo>
                    <a:pt x="30863" y="23037"/>
                  </a:lnTo>
                  <a:lnTo>
                    <a:pt x="30926" y="23037"/>
                  </a:lnTo>
                  <a:lnTo>
                    <a:pt x="30968" y="23121"/>
                  </a:lnTo>
                  <a:lnTo>
                    <a:pt x="30989" y="22996"/>
                  </a:lnTo>
                  <a:lnTo>
                    <a:pt x="30947" y="22912"/>
                  </a:lnTo>
                  <a:lnTo>
                    <a:pt x="30884" y="22912"/>
                  </a:lnTo>
                  <a:lnTo>
                    <a:pt x="30863" y="22828"/>
                  </a:lnTo>
                  <a:lnTo>
                    <a:pt x="30947" y="22828"/>
                  </a:lnTo>
                  <a:lnTo>
                    <a:pt x="30947" y="22745"/>
                  </a:lnTo>
                  <a:lnTo>
                    <a:pt x="30863" y="22724"/>
                  </a:lnTo>
                  <a:lnTo>
                    <a:pt x="30989" y="22598"/>
                  </a:lnTo>
                  <a:lnTo>
                    <a:pt x="30926" y="22535"/>
                  </a:lnTo>
                  <a:lnTo>
                    <a:pt x="30842" y="22535"/>
                  </a:lnTo>
                  <a:lnTo>
                    <a:pt x="30779" y="22598"/>
                  </a:lnTo>
                  <a:lnTo>
                    <a:pt x="30800" y="22493"/>
                  </a:lnTo>
                  <a:lnTo>
                    <a:pt x="30947" y="22410"/>
                  </a:lnTo>
                  <a:lnTo>
                    <a:pt x="31135" y="22326"/>
                  </a:lnTo>
                  <a:lnTo>
                    <a:pt x="31072" y="22263"/>
                  </a:lnTo>
                  <a:lnTo>
                    <a:pt x="30989" y="22326"/>
                  </a:lnTo>
                  <a:lnTo>
                    <a:pt x="30863" y="22201"/>
                  </a:lnTo>
                  <a:lnTo>
                    <a:pt x="30968" y="22201"/>
                  </a:lnTo>
                  <a:lnTo>
                    <a:pt x="30884" y="22096"/>
                  </a:lnTo>
                  <a:lnTo>
                    <a:pt x="30800" y="22096"/>
                  </a:lnTo>
                  <a:lnTo>
                    <a:pt x="30863" y="22054"/>
                  </a:lnTo>
                  <a:lnTo>
                    <a:pt x="30800" y="21991"/>
                  </a:lnTo>
                  <a:lnTo>
                    <a:pt x="30884" y="21991"/>
                  </a:lnTo>
                  <a:lnTo>
                    <a:pt x="30926" y="21908"/>
                  </a:lnTo>
                  <a:lnTo>
                    <a:pt x="31030" y="21908"/>
                  </a:lnTo>
                  <a:lnTo>
                    <a:pt x="30989" y="22012"/>
                  </a:lnTo>
                  <a:lnTo>
                    <a:pt x="31072" y="22012"/>
                  </a:lnTo>
                  <a:lnTo>
                    <a:pt x="31240" y="21866"/>
                  </a:lnTo>
                  <a:lnTo>
                    <a:pt x="31240" y="21782"/>
                  </a:lnTo>
                  <a:lnTo>
                    <a:pt x="31365" y="21803"/>
                  </a:lnTo>
                  <a:lnTo>
                    <a:pt x="31281" y="21698"/>
                  </a:lnTo>
                  <a:lnTo>
                    <a:pt x="31198" y="21698"/>
                  </a:lnTo>
                  <a:lnTo>
                    <a:pt x="31240" y="21594"/>
                  </a:lnTo>
                  <a:lnTo>
                    <a:pt x="31302" y="21677"/>
                  </a:lnTo>
                  <a:lnTo>
                    <a:pt x="31386" y="21636"/>
                  </a:lnTo>
                  <a:lnTo>
                    <a:pt x="31386" y="21531"/>
                  </a:lnTo>
                  <a:lnTo>
                    <a:pt x="31449" y="21489"/>
                  </a:lnTo>
                  <a:lnTo>
                    <a:pt x="31386" y="21426"/>
                  </a:lnTo>
                  <a:lnTo>
                    <a:pt x="31386" y="21343"/>
                  </a:lnTo>
                  <a:lnTo>
                    <a:pt x="31470" y="21322"/>
                  </a:lnTo>
                  <a:lnTo>
                    <a:pt x="31407" y="21238"/>
                  </a:lnTo>
                  <a:lnTo>
                    <a:pt x="31407" y="21175"/>
                  </a:lnTo>
                  <a:lnTo>
                    <a:pt x="31302" y="21112"/>
                  </a:lnTo>
                  <a:lnTo>
                    <a:pt x="31470" y="21154"/>
                  </a:lnTo>
                  <a:lnTo>
                    <a:pt x="31512" y="21112"/>
                  </a:lnTo>
                  <a:lnTo>
                    <a:pt x="31616" y="20903"/>
                  </a:lnTo>
                  <a:lnTo>
                    <a:pt x="31700" y="20903"/>
                  </a:lnTo>
                  <a:lnTo>
                    <a:pt x="31721" y="20966"/>
                  </a:lnTo>
                  <a:lnTo>
                    <a:pt x="31763" y="21029"/>
                  </a:lnTo>
                  <a:lnTo>
                    <a:pt x="31784" y="20924"/>
                  </a:lnTo>
                  <a:lnTo>
                    <a:pt x="31846" y="20861"/>
                  </a:lnTo>
                  <a:lnTo>
                    <a:pt x="31805" y="20736"/>
                  </a:lnTo>
                  <a:lnTo>
                    <a:pt x="31679" y="20736"/>
                  </a:lnTo>
                  <a:lnTo>
                    <a:pt x="31616" y="20694"/>
                  </a:lnTo>
                  <a:lnTo>
                    <a:pt x="31679" y="20652"/>
                  </a:lnTo>
                  <a:lnTo>
                    <a:pt x="31763" y="20652"/>
                  </a:lnTo>
                  <a:lnTo>
                    <a:pt x="31826" y="20610"/>
                  </a:lnTo>
                  <a:lnTo>
                    <a:pt x="31784" y="20548"/>
                  </a:lnTo>
                  <a:lnTo>
                    <a:pt x="31700" y="20506"/>
                  </a:lnTo>
                  <a:lnTo>
                    <a:pt x="31784" y="20443"/>
                  </a:lnTo>
                  <a:lnTo>
                    <a:pt x="31826" y="20443"/>
                  </a:lnTo>
                  <a:lnTo>
                    <a:pt x="31826" y="20401"/>
                  </a:lnTo>
                  <a:lnTo>
                    <a:pt x="31784" y="20338"/>
                  </a:lnTo>
                  <a:lnTo>
                    <a:pt x="31574" y="20338"/>
                  </a:lnTo>
                  <a:lnTo>
                    <a:pt x="31595" y="20296"/>
                  </a:lnTo>
                  <a:lnTo>
                    <a:pt x="31721" y="20192"/>
                  </a:lnTo>
                  <a:lnTo>
                    <a:pt x="31826" y="20213"/>
                  </a:lnTo>
                  <a:lnTo>
                    <a:pt x="31846" y="20192"/>
                  </a:lnTo>
                  <a:lnTo>
                    <a:pt x="31888" y="20129"/>
                  </a:lnTo>
                  <a:lnTo>
                    <a:pt x="31930" y="20192"/>
                  </a:lnTo>
                  <a:lnTo>
                    <a:pt x="31972" y="20213"/>
                  </a:lnTo>
                  <a:lnTo>
                    <a:pt x="32014" y="20171"/>
                  </a:lnTo>
                  <a:lnTo>
                    <a:pt x="31993" y="20087"/>
                  </a:lnTo>
                  <a:lnTo>
                    <a:pt x="31972" y="19920"/>
                  </a:lnTo>
                  <a:lnTo>
                    <a:pt x="31909" y="19878"/>
                  </a:lnTo>
                  <a:lnTo>
                    <a:pt x="31826" y="19962"/>
                  </a:lnTo>
                  <a:lnTo>
                    <a:pt x="31846" y="19983"/>
                  </a:lnTo>
                  <a:lnTo>
                    <a:pt x="31846" y="20024"/>
                  </a:lnTo>
                  <a:lnTo>
                    <a:pt x="31763" y="20004"/>
                  </a:lnTo>
                  <a:lnTo>
                    <a:pt x="31595" y="20129"/>
                  </a:lnTo>
                  <a:lnTo>
                    <a:pt x="31512" y="20108"/>
                  </a:lnTo>
                  <a:lnTo>
                    <a:pt x="31512" y="20004"/>
                  </a:lnTo>
                  <a:lnTo>
                    <a:pt x="31679" y="19983"/>
                  </a:lnTo>
                  <a:lnTo>
                    <a:pt x="31930" y="19752"/>
                  </a:lnTo>
                  <a:lnTo>
                    <a:pt x="31909" y="19711"/>
                  </a:lnTo>
                  <a:lnTo>
                    <a:pt x="31805" y="19711"/>
                  </a:lnTo>
                  <a:lnTo>
                    <a:pt x="31763" y="19648"/>
                  </a:lnTo>
                  <a:lnTo>
                    <a:pt x="31721" y="19690"/>
                  </a:lnTo>
                  <a:lnTo>
                    <a:pt x="31553" y="19460"/>
                  </a:lnTo>
                  <a:lnTo>
                    <a:pt x="31386" y="19439"/>
                  </a:lnTo>
                  <a:lnTo>
                    <a:pt x="31240" y="19585"/>
                  </a:lnTo>
                  <a:lnTo>
                    <a:pt x="31135" y="19564"/>
                  </a:lnTo>
                  <a:lnTo>
                    <a:pt x="31030" y="19397"/>
                  </a:lnTo>
                  <a:lnTo>
                    <a:pt x="30884" y="19439"/>
                  </a:lnTo>
                  <a:lnTo>
                    <a:pt x="30779" y="19501"/>
                  </a:lnTo>
                  <a:lnTo>
                    <a:pt x="30737" y="19606"/>
                  </a:lnTo>
                  <a:lnTo>
                    <a:pt x="30758" y="19480"/>
                  </a:lnTo>
                  <a:lnTo>
                    <a:pt x="30884" y="19376"/>
                  </a:lnTo>
                  <a:lnTo>
                    <a:pt x="30968" y="19376"/>
                  </a:lnTo>
                  <a:lnTo>
                    <a:pt x="31051" y="19334"/>
                  </a:lnTo>
                  <a:lnTo>
                    <a:pt x="31177" y="19376"/>
                  </a:lnTo>
                  <a:lnTo>
                    <a:pt x="31281" y="19355"/>
                  </a:lnTo>
                  <a:lnTo>
                    <a:pt x="31281" y="19250"/>
                  </a:lnTo>
                  <a:lnTo>
                    <a:pt x="31323" y="19188"/>
                  </a:lnTo>
                  <a:lnTo>
                    <a:pt x="31407" y="19188"/>
                  </a:lnTo>
                  <a:lnTo>
                    <a:pt x="31553" y="19041"/>
                  </a:lnTo>
                  <a:lnTo>
                    <a:pt x="31700" y="19020"/>
                  </a:lnTo>
                  <a:lnTo>
                    <a:pt x="31700" y="18936"/>
                  </a:lnTo>
                  <a:lnTo>
                    <a:pt x="31574" y="18727"/>
                  </a:lnTo>
                  <a:lnTo>
                    <a:pt x="31281" y="18539"/>
                  </a:lnTo>
                  <a:lnTo>
                    <a:pt x="31072" y="18413"/>
                  </a:lnTo>
                  <a:lnTo>
                    <a:pt x="30842" y="18204"/>
                  </a:lnTo>
                  <a:lnTo>
                    <a:pt x="30737" y="18204"/>
                  </a:lnTo>
                  <a:lnTo>
                    <a:pt x="30549" y="18330"/>
                  </a:lnTo>
                  <a:lnTo>
                    <a:pt x="30445" y="18309"/>
                  </a:lnTo>
                  <a:lnTo>
                    <a:pt x="30319" y="18183"/>
                  </a:lnTo>
                  <a:lnTo>
                    <a:pt x="30319" y="18099"/>
                  </a:lnTo>
                  <a:lnTo>
                    <a:pt x="30235" y="18079"/>
                  </a:lnTo>
                  <a:lnTo>
                    <a:pt x="30110" y="18120"/>
                  </a:lnTo>
                  <a:lnTo>
                    <a:pt x="29984" y="18120"/>
                  </a:lnTo>
                  <a:lnTo>
                    <a:pt x="29838" y="18141"/>
                  </a:lnTo>
                  <a:lnTo>
                    <a:pt x="29691" y="18351"/>
                  </a:lnTo>
                  <a:lnTo>
                    <a:pt x="29817" y="18099"/>
                  </a:lnTo>
                  <a:lnTo>
                    <a:pt x="29921" y="18037"/>
                  </a:lnTo>
                  <a:lnTo>
                    <a:pt x="29984" y="18079"/>
                  </a:lnTo>
                  <a:lnTo>
                    <a:pt x="30047" y="18079"/>
                  </a:lnTo>
                  <a:lnTo>
                    <a:pt x="30089" y="18016"/>
                  </a:lnTo>
                  <a:lnTo>
                    <a:pt x="30193" y="18079"/>
                  </a:lnTo>
                  <a:lnTo>
                    <a:pt x="30340" y="17995"/>
                  </a:lnTo>
                  <a:lnTo>
                    <a:pt x="30403" y="18183"/>
                  </a:lnTo>
                  <a:lnTo>
                    <a:pt x="30465" y="18225"/>
                  </a:lnTo>
                  <a:lnTo>
                    <a:pt x="30570" y="18225"/>
                  </a:lnTo>
                  <a:lnTo>
                    <a:pt x="30654" y="18120"/>
                  </a:lnTo>
                  <a:lnTo>
                    <a:pt x="30842" y="18141"/>
                  </a:lnTo>
                  <a:lnTo>
                    <a:pt x="30968" y="18246"/>
                  </a:lnTo>
                  <a:lnTo>
                    <a:pt x="31051" y="18246"/>
                  </a:lnTo>
                  <a:lnTo>
                    <a:pt x="31177" y="18351"/>
                  </a:lnTo>
                  <a:lnTo>
                    <a:pt x="31323" y="18288"/>
                  </a:lnTo>
                  <a:lnTo>
                    <a:pt x="31574" y="18351"/>
                  </a:lnTo>
                  <a:lnTo>
                    <a:pt x="31658" y="18330"/>
                  </a:lnTo>
                  <a:lnTo>
                    <a:pt x="31553" y="18141"/>
                  </a:lnTo>
                  <a:lnTo>
                    <a:pt x="31491" y="18120"/>
                  </a:lnTo>
                  <a:lnTo>
                    <a:pt x="31323" y="17974"/>
                  </a:lnTo>
                  <a:lnTo>
                    <a:pt x="31323" y="17911"/>
                  </a:lnTo>
                  <a:lnTo>
                    <a:pt x="31281" y="17869"/>
                  </a:lnTo>
                  <a:lnTo>
                    <a:pt x="31177" y="17890"/>
                  </a:lnTo>
                  <a:lnTo>
                    <a:pt x="31051" y="17827"/>
                  </a:lnTo>
                  <a:lnTo>
                    <a:pt x="30884" y="17597"/>
                  </a:lnTo>
                  <a:lnTo>
                    <a:pt x="30884" y="17451"/>
                  </a:lnTo>
                  <a:lnTo>
                    <a:pt x="30675" y="17283"/>
                  </a:lnTo>
                  <a:lnTo>
                    <a:pt x="30675" y="17095"/>
                  </a:lnTo>
                  <a:lnTo>
                    <a:pt x="30549" y="17074"/>
                  </a:lnTo>
                  <a:lnTo>
                    <a:pt x="30612" y="16949"/>
                  </a:lnTo>
                  <a:lnTo>
                    <a:pt x="30570" y="16928"/>
                  </a:lnTo>
                  <a:lnTo>
                    <a:pt x="30403" y="16572"/>
                  </a:lnTo>
                  <a:lnTo>
                    <a:pt x="30089" y="16405"/>
                  </a:lnTo>
                  <a:lnTo>
                    <a:pt x="30005" y="16447"/>
                  </a:lnTo>
                  <a:lnTo>
                    <a:pt x="30005" y="16363"/>
                  </a:lnTo>
                  <a:lnTo>
                    <a:pt x="29712" y="16237"/>
                  </a:lnTo>
                  <a:lnTo>
                    <a:pt x="29670" y="16237"/>
                  </a:lnTo>
                  <a:lnTo>
                    <a:pt x="29670" y="15944"/>
                  </a:lnTo>
                  <a:lnTo>
                    <a:pt x="29712" y="15735"/>
                  </a:lnTo>
                  <a:lnTo>
                    <a:pt x="29670" y="15610"/>
                  </a:lnTo>
                  <a:lnTo>
                    <a:pt x="29691" y="15463"/>
                  </a:lnTo>
                  <a:lnTo>
                    <a:pt x="29712" y="15484"/>
                  </a:lnTo>
                  <a:lnTo>
                    <a:pt x="29817" y="15463"/>
                  </a:lnTo>
                  <a:lnTo>
                    <a:pt x="29921" y="15296"/>
                  </a:lnTo>
                  <a:lnTo>
                    <a:pt x="29984" y="15317"/>
                  </a:lnTo>
                  <a:lnTo>
                    <a:pt x="30089" y="15191"/>
                  </a:lnTo>
                  <a:lnTo>
                    <a:pt x="29984" y="15149"/>
                  </a:lnTo>
                  <a:lnTo>
                    <a:pt x="29921" y="15066"/>
                  </a:lnTo>
                  <a:lnTo>
                    <a:pt x="30005" y="14961"/>
                  </a:lnTo>
                  <a:lnTo>
                    <a:pt x="30193" y="14982"/>
                  </a:lnTo>
                  <a:lnTo>
                    <a:pt x="30193" y="14856"/>
                  </a:lnTo>
                  <a:lnTo>
                    <a:pt x="30319" y="14835"/>
                  </a:lnTo>
                  <a:lnTo>
                    <a:pt x="30319" y="14731"/>
                  </a:lnTo>
                  <a:lnTo>
                    <a:pt x="30193" y="14647"/>
                  </a:lnTo>
                  <a:lnTo>
                    <a:pt x="30319" y="14647"/>
                  </a:lnTo>
                  <a:lnTo>
                    <a:pt x="30424" y="14689"/>
                  </a:lnTo>
                  <a:lnTo>
                    <a:pt x="30445" y="14647"/>
                  </a:lnTo>
                  <a:lnTo>
                    <a:pt x="30549" y="14647"/>
                  </a:lnTo>
                  <a:lnTo>
                    <a:pt x="30654" y="14563"/>
                  </a:lnTo>
                  <a:lnTo>
                    <a:pt x="30717" y="14563"/>
                  </a:lnTo>
                  <a:lnTo>
                    <a:pt x="30842" y="14375"/>
                  </a:lnTo>
                  <a:lnTo>
                    <a:pt x="30884" y="14459"/>
                  </a:lnTo>
                  <a:lnTo>
                    <a:pt x="30947" y="14417"/>
                  </a:lnTo>
                  <a:lnTo>
                    <a:pt x="30947" y="14459"/>
                  </a:lnTo>
                  <a:lnTo>
                    <a:pt x="31093" y="14563"/>
                  </a:lnTo>
                  <a:lnTo>
                    <a:pt x="31240" y="14438"/>
                  </a:lnTo>
                  <a:lnTo>
                    <a:pt x="31240" y="14375"/>
                  </a:lnTo>
                  <a:lnTo>
                    <a:pt x="31156" y="14354"/>
                  </a:lnTo>
                  <a:lnTo>
                    <a:pt x="31135" y="14250"/>
                  </a:lnTo>
                  <a:lnTo>
                    <a:pt x="31198" y="14208"/>
                  </a:lnTo>
                  <a:lnTo>
                    <a:pt x="31261" y="14208"/>
                  </a:lnTo>
                  <a:lnTo>
                    <a:pt x="31177" y="14061"/>
                  </a:lnTo>
                  <a:lnTo>
                    <a:pt x="31177" y="13998"/>
                  </a:lnTo>
                  <a:lnTo>
                    <a:pt x="31302" y="13957"/>
                  </a:lnTo>
                  <a:lnTo>
                    <a:pt x="31240" y="13936"/>
                  </a:lnTo>
                  <a:lnTo>
                    <a:pt x="31093" y="13957"/>
                  </a:lnTo>
                  <a:lnTo>
                    <a:pt x="30947" y="13957"/>
                  </a:lnTo>
                  <a:lnTo>
                    <a:pt x="30947" y="13915"/>
                  </a:lnTo>
                  <a:lnTo>
                    <a:pt x="30800" y="13915"/>
                  </a:lnTo>
                  <a:lnTo>
                    <a:pt x="30758" y="13957"/>
                  </a:lnTo>
                  <a:lnTo>
                    <a:pt x="30403" y="13998"/>
                  </a:lnTo>
                  <a:lnTo>
                    <a:pt x="30319" y="13915"/>
                  </a:lnTo>
                  <a:lnTo>
                    <a:pt x="30256" y="13894"/>
                  </a:lnTo>
                  <a:lnTo>
                    <a:pt x="30193" y="13789"/>
                  </a:lnTo>
                  <a:lnTo>
                    <a:pt x="30131" y="13747"/>
                  </a:lnTo>
                  <a:lnTo>
                    <a:pt x="30089" y="13706"/>
                  </a:lnTo>
                  <a:lnTo>
                    <a:pt x="29817" y="13831"/>
                  </a:lnTo>
                  <a:lnTo>
                    <a:pt x="29691" y="13831"/>
                  </a:lnTo>
                  <a:lnTo>
                    <a:pt x="29733" y="13894"/>
                  </a:lnTo>
                  <a:lnTo>
                    <a:pt x="29733" y="13998"/>
                  </a:lnTo>
                  <a:lnTo>
                    <a:pt x="29670" y="14040"/>
                  </a:lnTo>
                  <a:lnTo>
                    <a:pt x="29503" y="14103"/>
                  </a:lnTo>
                  <a:lnTo>
                    <a:pt x="29524" y="14124"/>
                  </a:lnTo>
                  <a:lnTo>
                    <a:pt x="29587" y="14208"/>
                  </a:lnTo>
                  <a:lnTo>
                    <a:pt x="29524" y="14312"/>
                  </a:lnTo>
                  <a:lnTo>
                    <a:pt x="29482" y="14354"/>
                  </a:lnTo>
                  <a:lnTo>
                    <a:pt x="29357" y="14312"/>
                  </a:lnTo>
                  <a:lnTo>
                    <a:pt x="29231" y="14375"/>
                  </a:lnTo>
                  <a:lnTo>
                    <a:pt x="29085" y="14354"/>
                  </a:lnTo>
                  <a:lnTo>
                    <a:pt x="28938" y="14061"/>
                  </a:lnTo>
                  <a:lnTo>
                    <a:pt x="28938" y="13915"/>
                  </a:lnTo>
                  <a:lnTo>
                    <a:pt x="28896" y="13810"/>
                  </a:lnTo>
                  <a:lnTo>
                    <a:pt x="28750" y="13810"/>
                  </a:lnTo>
                  <a:lnTo>
                    <a:pt x="28687" y="13831"/>
                  </a:lnTo>
                  <a:lnTo>
                    <a:pt x="28687" y="13789"/>
                  </a:lnTo>
                  <a:lnTo>
                    <a:pt x="28624" y="13789"/>
                  </a:lnTo>
                  <a:lnTo>
                    <a:pt x="28561" y="13852"/>
                  </a:lnTo>
                  <a:lnTo>
                    <a:pt x="28540" y="13789"/>
                  </a:lnTo>
                  <a:lnTo>
                    <a:pt x="28540" y="13831"/>
                  </a:lnTo>
                  <a:lnTo>
                    <a:pt x="28436" y="13706"/>
                  </a:lnTo>
                  <a:lnTo>
                    <a:pt x="28436" y="13622"/>
                  </a:lnTo>
                  <a:lnTo>
                    <a:pt x="28227" y="13496"/>
                  </a:lnTo>
                  <a:lnTo>
                    <a:pt x="28122" y="13413"/>
                  </a:lnTo>
                  <a:lnTo>
                    <a:pt x="28101" y="13287"/>
                  </a:lnTo>
                  <a:lnTo>
                    <a:pt x="28038" y="13162"/>
                  </a:lnTo>
                  <a:lnTo>
                    <a:pt x="28101" y="13099"/>
                  </a:lnTo>
                  <a:lnTo>
                    <a:pt x="28101" y="13057"/>
                  </a:lnTo>
                  <a:lnTo>
                    <a:pt x="28101" y="12994"/>
                  </a:lnTo>
                  <a:lnTo>
                    <a:pt x="28122" y="12869"/>
                  </a:lnTo>
                  <a:lnTo>
                    <a:pt x="28164" y="12806"/>
                  </a:lnTo>
                  <a:lnTo>
                    <a:pt x="28185" y="12764"/>
                  </a:lnTo>
                  <a:lnTo>
                    <a:pt x="28415" y="12848"/>
                  </a:lnTo>
                  <a:lnTo>
                    <a:pt x="28750" y="12848"/>
                  </a:lnTo>
                  <a:lnTo>
                    <a:pt x="28792" y="12701"/>
                  </a:lnTo>
                  <a:lnTo>
                    <a:pt x="28771" y="12659"/>
                  </a:lnTo>
                  <a:lnTo>
                    <a:pt x="28854" y="12659"/>
                  </a:lnTo>
                  <a:lnTo>
                    <a:pt x="28833" y="12492"/>
                  </a:lnTo>
                  <a:lnTo>
                    <a:pt x="28792" y="12471"/>
                  </a:lnTo>
                  <a:lnTo>
                    <a:pt x="28854" y="12429"/>
                  </a:lnTo>
                  <a:lnTo>
                    <a:pt x="28896" y="12136"/>
                  </a:lnTo>
                  <a:lnTo>
                    <a:pt x="29105" y="12011"/>
                  </a:lnTo>
                  <a:lnTo>
                    <a:pt x="29210" y="12011"/>
                  </a:lnTo>
                  <a:lnTo>
                    <a:pt x="29315" y="11843"/>
                  </a:lnTo>
                  <a:lnTo>
                    <a:pt x="29377" y="11843"/>
                  </a:lnTo>
                  <a:lnTo>
                    <a:pt x="29398" y="11613"/>
                  </a:lnTo>
                  <a:lnTo>
                    <a:pt x="29503" y="11488"/>
                  </a:lnTo>
                  <a:lnTo>
                    <a:pt x="29524" y="11341"/>
                  </a:lnTo>
                  <a:lnTo>
                    <a:pt x="29587" y="11320"/>
                  </a:lnTo>
                  <a:lnTo>
                    <a:pt x="29670" y="11195"/>
                  </a:lnTo>
                  <a:lnTo>
                    <a:pt x="29796" y="11195"/>
                  </a:lnTo>
                  <a:lnTo>
                    <a:pt x="29838" y="11216"/>
                  </a:lnTo>
                  <a:lnTo>
                    <a:pt x="29942" y="11216"/>
                  </a:lnTo>
                  <a:lnTo>
                    <a:pt x="29984" y="11111"/>
                  </a:lnTo>
                  <a:lnTo>
                    <a:pt x="30152" y="11320"/>
                  </a:lnTo>
                  <a:lnTo>
                    <a:pt x="30424" y="11488"/>
                  </a:lnTo>
                  <a:lnTo>
                    <a:pt x="30424" y="11592"/>
                  </a:lnTo>
                  <a:lnTo>
                    <a:pt x="30361" y="11613"/>
                  </a:lnTo>
                  <a:lnTo>
                    <a:pt x="30340" y="11697"/>
                  </a:lnTo>
                  <a:lnTo>
                    <a:pt x="30214" y="11843"/>
                  </a:lnTo>
                  <a:lnTo>
                    <a:pt x="30193" y="12011"/>
                  </a:lnTo>
                  <a:lnTo>
                    <a:pt x="30089" y="12011"/>
                  </a:lnTo>
                  <a:lnTo>
                    <a:pt x="30110" y="12032"/>
                  </a:lnTo>
                  <a:lnTo>
                    <a:pt x="30089" y="12178"/>
                  </a:lnTo>
                  <a:lnTo>
                    <a:pt x="30214" y="12325"/>
                  </a:lnTo>
                  <a:lnTo>
                    <a:pt x="30193" y="12387"/>
                  </a:lnTo>
                  <a:lnTo>
                    <a:pt x="30131" y="12429"/>
                  </a:lnTo>
                  <a:lnTo>
                    <a:pt x="30131" y="12471"/>
                  </a:lnTo>
                  <a:lnTo>
                    <a:pt x="30193" y="12555"/>
                  </a:lnTo>
                  <a:lnTo>
                    <a:pt x="30319" y="12492"/>
                  </a:lnTo>
                  <a:lnTo>
                    <a:pt x="30445" y="12387"/>
                  </a:lnTo>
                  <a:lnTo>
                    <a:pt x="30403" y="12492"/>
                  </a:lnTo>
                  <a:lnTo>
                    <a:pt x="30277" y="12576"/>
                  </a:lnTo>
                  <a:lnTo>
                    <a:pt x="30319" y="12638"/>
                  </a:lnTo>
                  <a:lnTo>
                    <a:pt x="30361" y="12659"/>
                  </a:lnTo>
                  <a:lnTo>
                    <a:pt x="30361" y="12701"/>
                  </a:lnTo>
                  <a:lnTo>
                    <a:pt x="30319" y="12743"/>
                  </a:lnTo>
                  <a:lnTo>
                    <a:pt x="30193" y="12743"/>
                  </a:lnTo>
                  <a:lnTo>
                    <a:pt x="30131" y="12806"/>
                  </a:lnTo>
                  <a:lnTo>
                    <a:pt x="30026" y="12806"/>
                  </a:lnTo>
                  <a:lnTo>
                    <a:pt x="29984" y="12890"/>
                  </a:lnTo>
                  <a:lnTo>
                    <a:pt x="30089" y="12973"/>
                  </a:lnTo>
                  <a:lnTo>
                    <a:pt x="30089" y="13057"/>
                  </a:lnTo>
                  <a:lnTo>
                    <a:pt x="30152" y="13057"/>
                  </a:lnTo>
                  <a:lnTo>
                    <a:pt x="30235" y="12952"/>
                  </a:lnTo>
                  <a:lnTo>
                    <a:pt x="30277" y="12952"/>
                  </a:lnTo>
                  <a:lnTo>
                    <a:pt x="30403" y="12806"/>
                  </a:lnTo>
                  <a:lnTo>
                    <a:pt x="30549" y="12743"/>
                  </a:lnTo>
                  <a:lnTo>
                    <a:pt x="30570" y="12701"/>
                  </a:lnTo>
                  <a:lnTo>
                    <a:pt x="30528" y="12576"/>
                  </a:lnTo>
                  <a:lnTo>
                    <a:pt x="30654" y="12471"/>
                  </a:lnTo>
                  <a:lnTo>
                    <a:pt x="30926" y="12283"/>
                  </a:lnTo>
                  <a:lnTo>
                    <a:pt x="30989" y="12283"/>
                  </a:lnTo>
                  <a:lnTo>
                    <a:pt x="31030" y="12178"/>
                  </a:lnTo>
                  <a:lnTo>
                    <a:pt x="31156" y="12178"/>
                  </a:lnTo>
                  <a:lnTo>
                    <a:pt x="31302" y="12053"/>
                  </a:lnTo>
                  <a:lnTo>
                    <a:pt x="31365" y="12115"/>
                  </a:lnTo>
                  <a:lnTo>
                    <a:pt x="31407" y="12115"/>
                  </a:lnTo>
                  <a:lnTo>
                    <a:pt x="31553" y="12073"/>
                  </a:lnTo>
                  <a:lnTo>
                    <a:pt x="31721" y="11906"/>
                  </a:lnTo>
                  <a:lnTo>
                    <a:pt x="31763" y="12011"/>
                  </a:lnTo>
                  <a:lnTo>
                    <a:pt x="31763" y="11655"/>
                  </a:lnTo>
                  <a:lnTo>
                    <a:pt x="31909" y="11550"/>
                  </a:lnTo>
                  <a:lnTo>
                    <a:pt x="31972" y="11404"/>
                  </a:lnTo>
                  <a:lnTo>
                    <a:pt x="31972" y="11299"/>
                  </a:lnTo>
                  <a:lnTo>
                    <a:pt x="32118" y="11195"/>
                  </a:lnTo>
                  <a:lnTo>
                    <a:pt x="32223" y="11006"/>
                  </a:lnTo>
                  <a:lnTo>
                    <a:pt x="32328" y="10965"/>
                  </a:lnTo>
                  <a:lnTo>
                    <a:pt x="32411" y="10672"/>
                  </a:lnTo>
                  <a:lnTo>
                    <a:pt x="32453" y="10567"/>
                  </a:lnTo>
                  <a:lnTo>
                    <a:pt x="32453" y="10504"/>
                  </a:lnTo>
                  <a:lnTo>
                    <a:pt x="32453" y="10337"/>
                  </a:lnTo>
                  <a:lnTo>
                    <a:pt x="32600" y="10190"/>
                  </a:lnTo>
                  <a:lnTo>
                    <a:pt x="32704" y="10358"/>
                  </a:lnTo>
                  <a:lnTo>
                    <a:pt x="32767" y="10400"/>
                  </a:lnTo>
                  <a:lnTo>
                    <a:pt x="32851" y="10483"/>
                  </a:lnTo>
                  <a:lnTo>
                    <a:pt x="32955" y="10441"/>
                  </a:lnTo>
                  <a:lnTo>
                    <a:pt x="33081" y="10483"/>
                  </a:lnTo>
                  <a:lnTo>
                    <a:pt x="33332" y="10462"/>
                  </a:lnTo>
                  <a:lnTo>
                    <a:pt x="33478" y="10483"/>
                  </a:lnTo>
                  <a:lnTo>
                    <a:pt x="33541" y="10337"/>
                  </a:lnTo>
                  <a:lnTo>
                    <a:pt x="33541" y="10253"/>
                  </a:lnTo>
                  <a:lnTo>
                    <a:pt x="33395" y="10128"/>
                  </a:lnTo>
                  <a:lnTo>
                    <a:pt x="33290" y="10044"/>
                  </a:lnTo>
                  <a:lnTo>
                    <a:pt x="33374" y="9960"/>
                  </a:lnTo>
                  <a:lnTo>
                    <a:pt x="33499" y="9960"/>
                  </a:lnTo>
                  <a:lnTo>
                    <a:pt x="33750" y="9772"/>
                  </a:lnTo>
                  <a:lnTo>
                    <a:pt x="33750" y="9646"/>
                  </a:lnTo>
                  <a:lnTo>
                    <a:pt x="33855" y="9521"/>
                  </a:lnTo>
                  <a:lnTo>
                    <a:pt x="33939" y="9521"/>
                  </a:lnTo>
                  <a:lnTo>
                    <a:pt x="34002" y="9416"/>
                  </a:lnTo>
                  <a:lnTo>
                    <a:pt x="33939" y="9312"/>
                  </a:lnTo>
                  <a:lnTo>
                    <a:pt x="33939" y="9207"/>
                  </a:lnTo>
                  <a:lnTo>
                    <a:pt x="33939" y="9081"/>
                  </a:lnTo>
                  <a:lnTo>
                    <a:pt x="34022" y="9040"/>
                  </a:lnTo>
                  <a:lnTo>
                    <a:pt x="34127" y="9123"/>
                  </a:lnTo>
                  <a:lnTo>
                    <a:pt x="34127" y="9228"/>
                  </a:lnTo>
                  <a:lnTo>
                    <a:pt x="34190" y="9312"/>
                  </a:lnTo>
                  <a:lnTo>
                    <a:pt x="34378" y="9332"/>
                  </a:lnTo>
                  <a:lnTo>
                    <a:pt x="34399" y="9395"/>
                  </a:lnTo>
                  <a:lnTo>
                    <a:pt x="34399" y="9353"/>
                  </a:lnTo>
                  <a:lnTo>
                    <a:pt x="34399" y="9291"/>
                  </a:lnTo>
                  <a:lnTo>
                    <a:pt x="34378" y="9249"/>
                  </a:lnTo>
                  <a:lnTo>
                    <a:pt x="34336" y="9144"/>
                  </a:lnTo>
                  <a:lnTo>
                    <a:pt x="34336" y="9123"/>
                  </a:lnTo>
                  <a:lnTo>
                    <a:pt x="34420" y="9081"/>
                  </a:lnTo>
                  <a:lnTo>
                    <a:pt x="34546" y="9102"/>
                  </a:lnTo>
                  <a:lnTo>
                    <a:pt x="34608" y="9081"/>
                  </a:lnTo>
                  <a:lnTo>
                    <a:pt x="34608" y="8977"/>
                  </a:lnTo>
                  <a:lnTo>
                    <a:pt x="34587" y="8914"/>
                  </a:lnTo>
                  <a:lnTo>
                    <a:pt x="34587" y="8830"/>
                  </a:lnTo>
                  <a:lnTo>
                    <a:pt x="34608" y="8788"/>
                  </a:lnTo>
                  <a:lnTo>
                    <a:pt x="34608" y="8684"/>
                  </a:lnTo>
                  <a:lnTo>
                    <a:pt x="34608" y="8579"/>
                  </a:lnTo>
                  <a:lnTo>
                    <a:pt x="34525" y="8516"/>
                  </a:lnTo>
                  <a:lnTo>
                    <a:pt x="34525" y="8349"/>
                  </a:lnTo>
                  <a:lnTo>
                    <a:pt x="34525" y="8244"/>
                  </a:lnTo>
                  <a:lnTo>
                    <a:pt x="34504" y="8098"/>
                  </a:lnTo>
                  <a:lnTo>
                    <a:pt x="34504" y="7993"/>
                  </a:lnTo>
                  <a:lnTo>
                    <a:pt x="34441" y="7889"/>
                  </a:lnTo>
                  <a:lnTo>
                    <a:pt x="34399" y="7826"/>
                  </a:lnTo>
                  <a:lnTo>
                    <a:pt x="34378" y="7742"/>
                  </a:lnTo>
                  <a:lnTo>
                    <a:pt x="34232" y="7533"/>
                  </a:lnTo>
                  <a:lnTo>
                    <a:pt x="34190" y="7428"/>
                  </a:lnTo>
                  <a:lnTo>
                    <a:pt x="34211" y="7366"/>
                  </a:lnTo>
                  <a:lnTo>
                    <a:pt x="34294" y="7345"/>
                  </a:lnTo>
                  <a:lnTo>
                    <a:pt x="34378" y="7324"/>
                  </a:lnTo>
                  <a:lnTo>
                    <a:pt x="34420" y="7261"/>
                  </a:lnTo>
                  <a:lnTo>
                    <a:pt x="34441" y="7198"/>
                  </a:lnTo>
                  <a:lnTo>
                    <a:pt x="34546" y="7010"/>
                  </a:lnTo>
                  <a:lnTo>
                    <a:pt x="34587" y="7010"/>
                  </a:lnTo>
                  <a:lnTo>
                    <a:pt x="34692" y="7031"/>
                  </a:lnTo>
                  <a:lnTo>
                    <a:pt x="34755" y="7052"/>
                  </a:lnTo>
                  <a:lnTo>
                    <a:pt x="35131" y="7115"/>
                  </a:lnTo>
                  <a:lnTo>
                    <a:pt x="35173" y="7136"/>
                  </a:lnTo>
                  <a:lnTo>
                    <a:pt x="35236" y="7136"/>
                  </a:lnTo>
                  <a:lnTo>
                    <a:pt x="35278" y="7094"/>
                  </a:lnTo>
                  <a:lnTo>
                    <a:pt x="35257" y="7010"/>
                  </a:lnTo>
                  <a:lnTo>
                    <a:pt x="35236" y="6926"/>
                  </a:lnTo>
                  <a:lnTo>
                    <a:pt x="35236" y="6884"/>
                  </a:lnTo>
                  <a:lnTo>
                    <a:pt x="35257" y="6822"/>
                  </a:lnTo>
                  <a:lnTo>
                    <a:pt x="35236" y="6780"/>
                  </a:lnTo>
                  <a:lnTo>
                    <a:pt x="35215" y="6696"/>
                  </a:lnTo>
                  <a:lnTo>
                    <a:pt x="35257" y="6591"/>
                  </a:lnTo>
                  <a:lnTo>
                    <a:pt x="35320" y="6571"/>
                  </a:lnTo>
                  <a:lnTo>
                    <a:pt x="35278" y="6466"/>
                  </a:lnTo>
                  <a:lnTo>
                    <a:pt x="35257" y="6403"/>
                  </a:lnTo>
                  <a:lnTo>
                    <a:pt x="35257" y="6382"/>
                  </a:lnTo>
                  <a:lnTo>
                    <a:pt x="35341" y="6319"/>
                  </a:lnTo>
                  <a:lnTo>
                    <a:pt x="35320" y="6278"/>
                  </a:lnTo>
                  <a:lnTo>
                    <a:pt x="35320" y="6215"/>
                  </a:lnTo>
                  <a:lnTo>
                    <a:pt x="35278" y="6152"/>
                  </a:lnTo>
                  <a:lnTo>
                    <a:pt x="35320" y="6068"/>
                  </a:lnTo>
                  <a:lnTo>
                    <a:pt x="35362" y="6047"/>
                  </a:lnTo>
                  <a:lnTo>
                    <a:pt x="35362" y="5985"/>
                  </a:lnTo>
                  <a:lnTo>
                    <a:pt x="35341" y="5943"/>
                  </a:lnTo>
                  <a:lnTo>
                    <a:pt x="35278" y="5796"/>
                  </a:lnTo>
                  <a:lnTo>
                    <a:pt x="35278" y="5671"/>
                  </a:lnTo>
                  <a:lnTo>
                    <a:pt x="35320" y="5650"/>
                  </a:lnTo>
                  <a:lnTo>
                    <a:pt x="35341" y="5629"/>
                  </a:lnTo>
                  <a:lnTo>
                    <a:pt x="35341" y="5587"/>
                  </a:lnTo>
                  <a:lnTo>
                    <a:pt x="35320" y="5545"/>
                  </a:lnTo>
                  <a:lnTo>
                    <a:pt x="35320" y="5483"/>
                  </a:lnTo>
                  <a:lnTo>
                    <a:pt x="35257" y="5441"/>
                  </a:lnTo>
                  <a:lnTo>
                    <a:pt x="35236" y="5378"/>
                  </a:lnTo>
                  <a:lnTo>
                    <a:pt x="35257" y="5315"/>
                  </a:lnTo>
                  <a:lnTo>
                    <a:pt x="35257" y="5231"/>
                  </a:lnTo>
                  <a:lnTo>
                    <a:pt x="35236" y="5169"/>
                  </a:lnTo>
                  <a:lnTo>
                    <a:pt x="35173" y="5127"/>
                  </a:lnTo>
                  <a:lnTo>
                    <a:pt x="35173" y="5064"/>
                  </a:lnTo>
                  <a:lnTo>
                    <a:pt x="35257" y="4959"/>
                  </a:lnTo>
                  <a:lnTo>
                    <a:pt x="35362" y="4939"/>
                  </a:lnTo>
                  <a:lnTo>
                    <a:pt x="35383" y="4918"/>
                  </a:lnTo>
                  <a:lnTo>
                    <a:pt x="35383" y="4813"/>
                  </a:lnTo>
                  <a:lnTo>
                    <a:pt x="35424" y="4687"/>
                  </a:lnTo>
                  <a:lnTo>
                    <a:pt x="35341" y="4646"/>
                  </a:lnTo>
                  <a:lnTo>
                    <a:pt x="35278" y="4583"/>
                  </a:lnTo>
                  <a:lnTo>
                    <a:pt x="35257" y="4499"/>
                  </a:lnTo>
                  <a:lnTo>
                    <a:pt x="35173" y="4395"/>
                  </a:lnTo>
                  <a:lnTo>
                    <a:pt x="35152" y="4332"/>
                  </a:lnTo>
                  <a:lnTo>
                    <a:pt x="35215" y="4290"/>
                  </a:lnTo>
                  <a:lnTo>
                    <a:pt x="35152" y="4185"/>
                  </a:lnTo>
                  <a:lnTo>
                    <a:pt x="35131" y="4123"/>
                  </a:lnTo>
                  <a:lnTo>
                    <a:pt x="35027" y="4102"/>
                  </a:lnTo>
                  <a:lnTo>
                    <a:pt x="34964" y="4081"/>
                  </a:lnTo>
                  <a:lnTo>
                    <a:pt x="34859" y="4018"/>
                  </a:lnTo>
                  <a:lnTo>
                    <a:pt x="34797" y="4081"/>
                  </a:lnTo>
                  <a:lnTo>
                    <a:pt x="34713" y="4102"/>
                  </a:lnTo>
                  <a:lnTo>
                    <a:pt x="34629" y="4143"/>
                  </a:lnTo>
                  <a:lnTo>
                    <a:pt x="34629" y="4227"/>
                  </a:lnTo>
                  <a:lnTo>
                    <a:pt x="34587" y="4269"/>
                  </a:lnTo>
                  <a:lnTo>
                    <a:pt x="34504" y="4269"/>
                  </a:lnTo>
                  <a:lnTo>
                    <a:pt x="34483" y="4395"/>
                  </a:lnTo>
                  <a:lnTo>
                    <a:pt x="34294" y="4395"/>
                  </a:lnTo>
                  <a:lnTo>
                    <a:pt x="34232" y="4478"/>
                  </a:lnTo>
                  <a:lnTo>
                    <a:pt x="34232" y="4583"/>
                  </a:lnTo>
                  <a:lnTo>
                    <a:pt x="34190" y="4604"/>
                  </a:lnTo>
                  <a:lnTo>
                    <a:pt x="34169" y="4729"/>
                  </a:lnTo>
                  <a:lnTo>
                    <a:pt x="34169" y="4792"/>
                  </a:lnTo>
                  <a:lnTo>
                    <a:pt x="34106" y="4813"/>
                  </a:lnTo>
                  <a:lnTo>
                    <a:pt x="34022" y="4897"/>
                  </a:lnTo>
                  <a:lnTo>
                    <a:pt x="33876" y="4918"/>
                  </a:lnTo>
                  <a:lnTo>
                    <a:pt x="33709" y="4918"/>
                  </a:lnTo>
                  <a:lnTo>
                    <a:pt x="33667" y="4939"/>
                  </a:lnTo>
                  <a:lnTo>
                    <a:pt x="33604" y="5001"/>
                  </a:lnTo>
                  <a:lnTo>
                    <a:pt x="33583" y="4918"/>
                  </a:lnTo>
                  <a:lnTo>
                    <a:pt x="33541" y="4834"/>
                  </a:lnTo>
                  <a:lnTo>
                    <a:pt x="33458" y="4834"/>
                  </a:lnTo>
                  <a:lnTo>
                    <a:pt x="33374" y="4897"/>
                  </a:lnTo>
                  <a:lnTo>
                    <a:pt x="33269" y="4918"/>
                  </a:lnTo>
                  <a:lnTo>
                    <a:pt x="33248" y="4834"/>
                  </a:lnTo>
                  <a:lnTo>
                    <a:pt x="33165" y="4729"/>
                  </a:lnTo>
                  <a:lnTo>
                    <a:pt x="33123" y="4708"/>
                  </a:lnTo>
                  <a:lnTo>
                    <a:pt x="32976" y="4583"/>
                  </a:lnTo>
                  <a:lnTo>
                    <a:pt x="32976" y="4478"/>
                  </a:lnTo>
                  <a:lnTo>
                    <a:pt x="33018" y="4436"/>
                  </a:lnTo>
                  <a:lnTo>
                    <a:pt x="33039" y="4332"/>
                  </a:lnTo>
                  <a:lnTo>
                    <a:pt x="33018" y="4227"/>
                  </a:lnTo>
                  <a:lnTo>
                    <a:pt x="32976" y="4123"/>
                  </a:lnTo>
                  <a:lnTo>
                    <a:pt x="32872" y="4143"/>
                  </a:lnTo>
                  <a:lnTo>
                    <a:pt x="32872" y="4081"/>
                  </a:lnTo>
                  <a:lnTo>
                    <a:pt x="32872" y="3997"/>
                  </a:lnTo>
                  <a:lnTo>
                    <a:pt x="32934" y="3913"/>
                  </a:lnTo>
                  <a:lnTo>
                    <a:pt x="32934" y="3871"/>
                  </a:lnTo>
                  <a:lnTo>
                    <a:pt x="32872" y="3851"/>
                  </a:lnTo>
                  <a:lnTo>
                    <a:pt x="32851" y="3851"/>
                  </a:lnTo>
                  <a:lnTo>
                    <a:pt x="32767" y="3892"/>
                  </a:lnTo>
                  <a:lnTo>
                    <a:pt x="32725" y="3892"/>
                  </a:lnTo>
                  <a:lnTo>
                    <a:pt x="32642" y="3913"/>
                  </a:lnTo>
                  <a:lnTo>
                    <a:pt x="32558" y="3892"/>
                  </a:lnTo>
                  <a:lnTo>
                    <a:pt x="32516" y="3871"/>
                  </a:lnTo>
                  <a:lnTo>
                    <a:pt x="32453" y="3851"/>
                  </a:lnTo>
                  <a:lnTo>
                    <a:pt x="32432" y="3809"/>
                  </a:lnTo>
                  <a:lnTo>
                    <a:pt x="32307" y="3767"/>
                  </a:lnTo>
                  <a:lnTo>
                    <a:pt x="32307" y="3704"/>
                  </a:lnTo>
                  <a:lnTo>
                    <a:pt x="32244" y="3662"/>
                  </a:lnTo>
                  <a:lnTo>
                    <a:pt x="32202" y="3662"/>
                  </a:lnTo>
                  <a:lnTo>
                    <a:pt x="32139" y="3599"/>
                  </a:lnTo>
                  <a:lnTo>
                    <a:pt x="32139" y="3558"/>
                  </a:lnTo>
                  <a:lnTo>
                    <a:pt x="32077" y="3558"/>
                  </a:lnTo>
                  <a:lnTo>
                    <a:pt x="32014" y="3474"/>
                  </a:lnTo>
                  <a:lnTo>
                    <a:pt x="31993" y="3432"/>
                  </a:lnTo>
                  <a:lnTo>
                    <a:pt x="31930" y="3369"/>
                  </a:lnTo>
                  <a:lnTo>
                    <a:pt x="31888" y="3369"/>
                  </a:lnTo>
                  <a:lnTo>
                    <a:pt x="31846" y="3453"/>
                  </a:lnTo>
                  <a:lnTo>
                    <a:pt x="31805" y="3432"/>
                  </a:lnTo>
                  <a:lnTo>
                    <a:pt x="31763" y="3453"/>
                  </a:lnTo>
                  <a:lnTo>
                    <a:pt x="31721" y="3495"/>
                  </a:lnTo>
                  <a:lnTo>
                    <a:pt x="31658" y="3453"/>
                  </a:lnTo>
                  <a:lnTo>
                    <a:pt x="31616" y="3390"/>
                  </a:lnTo>
                  <a:lnTo>
                    <a:pt x="31574" y="3369"/>
                  </a:lnTo>
                  <a:lnTo>
                    <a:pt x="31449" y="3369"/>
                  </a:lnTo>
                  <a:lnTo>
                    <a:pt x="31386" y="3348"/>
                  </a:lnTo>
                  <a:lnTo>
                    <a:pt x="31449" y="3286"/>
                  </a:lnTo>
                  <a:lnTo>
                    <a:pt x="31449" y="3244"/>
                  </a:lnTo>
                  <a:lnTo>
                    <a:pt x="31365" y="3244"/>
                  </a:lnTo>
                  <a:lnTo>
                    <a:pt x="31302" y="3286"/>
                  </a:lnTo>
                  <a:lnTo>
                    <a:pt x="31177" y="3286"/>
                  </a:lnTo>
                  <a:lnTo>
                    <a:pt x="31135" y="3327"/>
                  </a:lnTo>
                  <a:lnTo>
                    <a:pt x="31072" y="3265"/>
                  </a:lnTo>
                  <a:lnTo>
                    <a:pt x="31030" y="3286"/>
                  </a:lnTo>
                  <a:lnTo>
                    <a:pt x="30947" y="3286"/>
                  </a:lnTo>
                  <a:lnTo>
                    <a:pt x="30884" y="3223"/>
                  </a:lnTo>
                  <a:lnTo>
                    <a:pt x="30800" y="3181"/>
                  </a:lnTo>
                  <a:lnTo>
                    <a:pt x="30675" y="3055"/>
                  </a:lnTo>
                  <a:lnTo>
                    <a:pt x="30633" y="2930"/>
                  </a:lnTo>
                  <a:lnTo>
                    <a:pt x="30633" y="2846"/>
                  </a:lnTo>
                  <a:lnTo>
                    <a:pt x="30612" y="2742"/>
                  </a:lnTo>
                  <a:lnTo>
                    <a:pt x="30549" y="2742"/>
                  </a:lnTo>
                  <a:lnTo>
                    <a:pt x="30465" y="2721"/>
                  </a:lnTo>
                  <a:lnTo>
                    <a:pt x="30465" y="2574"/>
                  </a:lnTo>
                  <a:lnTo>
                    <a:pt x="30424" y="2553"/>
                  </a:lnTo>
                  <a:lnTo>
                    <a:pt x="30403" y="2428"/>
                  </a:lnTo>
                  <a:lnTo>
                    <a:pt x="30361" y="2323"/>
                  </a:lnTo>
                  <a:lnTo>
                    <a:pt x="30152" y="2198"/>
                  </a:lnTo>
                  <a:lnTo>
                    <a:pt x="30047" y="2030"/>
                  </a:lnTo>
                  <a:lnTo>
                    <a:pt x="30026" y="1988"/>
                  </a:lnTo>
                  <a:lnTo>
                    <a:pt x="29984" y="1884"/>
                  </a:lnTo>
                  <a:lnTo>
                    <a:pt x="29921" y="1905"/>
                  </a:lnTo>
                  <a:lnTo>
                    <a:pt x="29901" y="1905"/>
                  </a:lnTo>
                  <a:lnTo>
                    <a:pt x="29901" y="1821"/>
                  </a:lnTo>
                  <a:lnTo>
                    <a:pt x="29921" y="1779"/>
                  </a:lnTo>
                  <a:lnTo>
                    <a:pt x="29838" y="1716"/>
                  </a:lnTo>
                  <a:lnTo>
                    <a:pt x="29796" y="1612"/>
                  </a:lnTo>
                  <a:lnTo>
                    <a:pt x="29733" y="1591"/>
                  </a:lnTo>
                  <a:lnTo>
                    <a:pt x="29712" y="1507"/>
                  </a:lnTo>
                  <a:lnTo>
                    <a:pt x="29670" y="1444"/>
                  </a:lnTo>
                  <a:lnTo>
                    <a:pt x="29608" y="1340"/>
                  </a:lnTo>
                  <a:lnTo>
                    <a:pt x="29482" y="1256"/>
                  </a:lnTo>
                  <a:lnTo>
                    <a:pt x="29461" y="1193"/>
                  </a:lnTo>
                  <a:lnTo>
                    <a:pt x="29503" y="1130"/>
                  </a:lnTo>
                  <a:lnTo>
                    <a:pt x="29482" y="1047"/>
                  </a:lnTo>
                  <a:lnTo>
                    <a:pt x="29315" y="1047"/>
                  </a:lnTo>
                  <a:lnTo>
                    <a:pt x="29294" y="984"/>
                  </a:lnTo>
                  <a:lnTo>
                    <a:pt x="29294" y="942"/>
                  </a:lnTo>
                  <a:lnTo>
                    <a:pt x="29273" y="879"/>
                  </a:lnTo>
                  <a:lnTo>
                    <a:pt x="29273" y="817"/>
                  </a:lnTo>
                  <a:lnTo>
                    <a:pt x="29231" y="733"/>
                  </a:lnTo>
                  <a:lnTo>
                    <a:pt x="29168" y="712"/>
                  </a:lnTo>
                  <a:lnTo>
                    <a:pt x="29168" y="649"/>
                  </a:lnTo>
                  <a:lnTo>
                    <a:pt x="29147" y="607"/>
                  </a:lnTo>
                  <a:lnTo>
                    <a:pt x="29085" y="628"/>
                  </a:lnTo>
                  <a:lnTo>
                    <a:pt x="28980" y="607"/>
                  </a:lnTo>
                  <a:lnTo>
                    <a:pt x="28959" y="545"/>
                  </a:lnTo>
                  <a:lnTo>
                    <a:pt x="28980" y="482"/>
                  </a:lnTo>
                  <a:lnTo>
                    <a:pt x="28959" y="440"/>
                  </a:lnTo>
                  <a:lnTo>
                    <a:pt x="28875" y="419"/>
                  </a:lnTo>
                  <a:lnTo>
                    <a:pt x="28833" y="461"/>
                  </a:lnTo>
                  <a:lnTo>
                    <a:pt x="28792" y="419"/>
                  </a:lnTo>
                  <a:lnTo>
                    <a:pt x="28750" y="419"/>
                  </a:lnTo>
                  <a:lnTo>
                    <a:pt x="28708" y="356"/>
                  </a:lnTo>
                  <a:lnTo>
                    <a:pt x="28750" y="293"/>
                  </a:lnTo>
                  <a:lnTo>
                    <a:pt x="28687" y="231"/>
                  </a:lnTo>
                  <a:lnTo>
                    <a:pt x="28624" y="210"/>
                  </a:lnTo>
                  <a:lnTo>
                    <a:pt x="28561" y="231"/>
                  </a:lnTo>
                  <a:lnTo>
                    <a:pt x="28520" y="147"/>
                  </a:lnTo>
                  <a:lnTo>
                    <a:pt x="28457" y="189"/>
                  </a:lnTo>
                  <a:lnTo>
                    <a:pt x="28373" y="189"/>
                  </a:lnTo>
                  <a:lnTo>
                    <a:pt x="28331" y="147"/>
                  </a:lnTo>
                  <a:lnTo>
                    <a:pt x="28268" y="189"/>
                  </a:lnTo>
                  <a:lnTo>
                    <a:pt x="28268" y="252"/>
                  </a:lnTo>
                  <a:lnTo>
                    <a:pt x="28248" y="293"/>
                  </a:lnTo>
                  <a:lnTo>
                    <a:pt x="28143" y="231"/>
                  </a:lnTo>
                  <a:lnTo>
                    <a:pt x="28101" y="189"/>
                  </a:lnTo>
                  <a:lnTo>
                    <a:pt x="28017" y="210"/>
                  </a:lnTo>
                  <a:lnTo>
                    <a:pt x="27892" y="210"/>
                  </a:lnTo>
                  <a:lnTo>
                    <a:pt x="27892" y="189"/>
                  </a:lnTo>
                  <a:lnTo>
                    <a:pt x="27808" y="105"/>
                  </a:lnTo>
                  <a:lnTo>
                    <a:pt x="27620" y="84"/>
                  </a:lnTo>
                  <a:lnTo>
                    <a:pt x="27536" y="21"/>
                  </a:lnTo>
                  <a:lnTo>
                    <a:pt x="27432" y="21"/>
                  </a:lnTo>
                  <a:lnTo>
                    <a:pt x="27390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3" name="Google Shape;2682;p78"/>
            <p:cNvSpPr/>
            <p:nvPr/>
          </p:nvSpPr>
          <p:spPr>
            <a:xfrm>
              <a:off x="4442708" y="2990191"/>
              <a:ext cx="762" cy="967"/>
            </a:xfrm>
            <a:custGeom>
              <a:avLst/>
              <a:gdLst/>
              <a:ahLst/>
              <a:cxnLst/>
              <a:rect l="l" t="t" r="r" b="b"/>
              <a:pathLst>
                <a:path w="64" h="85" extrusionOk="0">
                  <a:moveTo>
                    <a:pt x="63" y="85"/>
                  </a:move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4" name="Google Shape;2683;p78"/>
            <p:cNvSpPr/>
            <p:nvPr/>
          </p:nvSpPr>
          <p:spPr>
            <a:xfrm>
              <a:off x="4434742" y="2997094"/>
              <a:ext cx="1250" cy="1205"/>
            </a:xfrm>
            <a:custGeom>
              <a:avLst/>
              <a:gdLst/>
              <a:ahLst/>
              <a:cxnLst/>
              <a:rect l="l" t="t" r="r" b="b"/>
              <a:pathLst>
                <a:path w="105" h="106" extrusionOk="0">
                  <a:moveTo>
                    <a:pt x="0" y="105"/>
                  </a:moveTo>
                  <a:lnTo>
                    <a:pt x="105" y="1"/>
                  </a:lnTo>
                  <a:lnTo>
                    <a:pt x="105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5" name="Google Shape;2684;p78"/>
            <p:cNvSpPr/>
            <p:nvPr/>
          </p:nvSpPr>
          <p:spPr>
            <a:xfrm>
              <a:off x="4184339" y="2879787"/>
              <a:ext cx="2512" cy="728"/>
            </a:xfrm>
            <a:custGeom>
              <a:avLst/>
              <a:gdLst/>
              <a:ahLst/>
              <a:cxnLst/>
              <a:rect l="l" t="t" r="r" b="b"/>
              <a:pathLst>
                <a:path w="211" h="64" extrusionOk="0">
                  <a:moveTo>
                    <a:pt x="210" y="0"/>
                  </a:moveTo>
                  <a:lnTo>
                    <a:pt x="1" y="63"/>
                  </a:lnTo>
                  <a:lnTo>
                    <a:pt x="22" y="63"/>
                  </a:lnTo>
                  <a:lnTo>
                    <a:pt x="210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6" name="Google Shape;2685;p78"/>
            <p:cNvSpPr/>
            <p:nvPr/>
          </p:nvSpPr>
          <p:spPr>
            <a:xfrm>
              <a:off x="4038591" y="2720356"/>
              <a:ext cx="260870" cy="130886"/>
            </a:xfrm>
            <a:custGeom>
              <a:avLst/>
              <a:gdLst/>
              <a:ahLst/>
              <a:cxnLst/>
              <a:rect l="l" t="t" r="r" b="b"/>
              <a:pathLst>
                <a:path w="21908" h="11509" extrusionOk="0">
                  <a:moveTo>
                    <a:pt x="10860" y="0"/>
                  </a:moveTo>
                  <a:lnTo>
                    <a:pt x="10755" y="84"/>
                  </a:lnTo>
                  <a:lnTo>
                    <a:pt x="10713" y="189"/>
                  </a:lnTo>
                  <a:lnTo>
                    <a:pt x="10567" y="189"/>
                  </a:lnTo>
                  <a:lnTo>
                    <a:pt x="10483" y="252"/>
                  </a:lnTo>
                  <a:lnTo>
                    <a:pt x="10546" y="314"/>
                  </a:lnTo>
                  <a:lnTo>
                    <a:pt x="10546" y="398"/>
                  </a:lnTo>
                  <a:lnTo>
                    <a:pt x="10400" y="419"/>
                  </a:lnTo>
                  <a:lnTo>
                    <a:pt x="10337" y="419"/>
                  </a:lnTo>
                  <a:lnTo>
                    <a:pt x="10253" y="524"/>
                  </a:lnTo>
                  <a:lnTo>
                    <a:pt x="10128" y="524"/>
                  </a:lnTo>
                  <a:lnTo>
                    <a:pt x="10044" y="586"/>
                  </a:lnTo>
                  <a:lnTo>
                    <a:pt x="9981" y="586"/>
                  </a:lnTo>
                  <a:lnTo>
                    <a:pt x="9751" y="733"/>
                  </a:lnTo>
                  <a:lnTo>
                    <a:pt x="9625" y="796"/>
                  </a:lnTo>
                  <a:lnTo>
                    <a:pt x="9521" y="837"/>
                  </a:lnTo>
                  <a:lnTo>
                    <a:pt x="9437" y="837"/>
                  </a:lnTo>
                  <a:lnTo>
                    <a:pt x="9353" y="775"/>
                  </a:lnTo>
                  <a:lnTo>
                    <a:pt x="9312" y="837"/>
                  </a:lnTo>
                  <a:lnTo>
                    <a:pt x="9291" y="921"/>
                  </a:lnTo>
                  <a:lnTo>
                    <a:pt x="9144" y="921"/>
                  </a:lnTo>
                  <a:lnTo>
                    <a:pt x="9102" y="984"/>
                  </a:lnTo>
                  <a:lnTo>
                    <a:pt x="9102" y="1088"/>
                  </a:lnTo>
                  <a:lnTo>
                    <a:pt x="9040" y="1130"/>
                  </a:lnTo>
                  <a:lnTo>
                    <a:pt x="8977" y="1109"/>
                  </a:lnTo>
                  <a:lnTo>
                    <a:pt x="8893" y="1109"/>
                  </a:lnTo>
                  <a:lnTo>
                    <a:pt x="8789" y="1151"/>
                  </a:lnTo>
                  <a:lnTo>
                    <a:pt x="8663" y="1172"/>
                  </a:lnTo>
                  <a:lnTo>
                    <a:pt x="8496" y="1256"/>
                  </a:lnTo>
                  <a:lnTo>
                    <a:pt x="8475" y="1319"/>
                  </a:lnTo>
                  <a:lnTo>
                    <a:pt x="8307" y="1340"/>
                  </a:lnTo>
                  <a:lnTo>
                    <a:pt x="8182" y="1402"/>
                  </a:lnTo>
                  <a:lnTo>
                    <a:pt x="8035" y="1423"/>
                  </a:lnTo>
                  <a:lnTo>
                    <a:pt x="7847" y="1465"/>
                  </a:lnTo>
                  <a:lnTo>
                    <a:pt x="7826" y="1549"/>
                  </a:lnTo>
                  <a:lnTo>
                    <a:pt x="7763" y="1632"/>
                  </a:lnTo>
                  <a:lnTo>
                    <a:pt x="7721" y="1528"/>
                  </a:lnTo>
                  <a:lnTo>
                    <a:pt x="7617" y="1528"/>
                  </a:lnTo>
                  <a:lnTo>
                    <a:pt x="7512" y="1570"/>
                  </a:lnTo>
                  <a:lnTo>
                    <a:pt x="7512" y="1653"/>
                  </a:lnTo>
                  <a:lnTo>
                    <a:pt x="7449" y="1695"/>
                  </a:lnTo>
                  <a:lnTo>
                    <a:pt x="7345" y="1653"/>
                  </a:lnTo>
                  <a:lnTo>
                    <a:pt x="7219" y="1653"/>
                  </a:lnTo>
                  <a:lnTo>
                    <a:pt x="7198" y="1612"/>
                  </a:lnTo>
                  <a:lnTo>
                    <a:pt x="7115" y="1612"/>
                  </a:lnTo>
                  <a:lnTo>
                    <a:pt x="7031" y="1653"/>
                  </a:lnTo>
                  <a:lnTo>
                    <a:pt x="6926" y="1674"/>
                  </a:lnTo>
                  <a:lnTo>
                    <a:pt x="6884" y="1695"/>
                  </a:lnTo>
                  <a:lnTo>
                    <a:pt x="6926" y="1842"/>
                  </a:lnTo>
                  <a:lnTo>
                    <a:pt x="6884" y="1925"/>
                  </a:lnTo>
                  <a:lnTo>
                    <a:pt x="6989" y="1946"/>
                  </a:lnTo>
                  <a:lnTo>
                    <a:pt x="7136" y="1925"/>
                  </a:lnTo>
                  <a:lnTo>
                    <a:pt x="7198" y="2051"/>
                  </a:lnTo>
                  <a:lnTo>
                    <a:pt x="7031" y="2051"/>
                  </a:lnTo>
                  <a:lnTo>
                    <a:pt x="6989" y="2093"/>
                  </a:lnTo>
                  <a:lnTo>
                    <a:pt x="6989" y="2156"/>
                  </a:lnTo>
                  <a:lnTo>
                    <a:pt x="7136" y="2176"/>
                  </a:lnTo>
                  <a:lnTo>
                    <a:pt x="7240" y="2197"/>
                  </a:lnTo>
                  <a:lnTo>
                    <a:pt x="7324" y="2156"/>
                  </a:lnTo>
                  <a:lnTo>
                    <a:pt x="7408" y="2156"/>
                  </a:lnTo>
                  <a:lnTo>
                    <a:pt x="7512" y="2260"/>
                  </a:lnTo>
                  <a:lnTo>
                    <a:pt x="7617" y="2281"/>
                  </a:lnTo>
                  <a:lnTo>
                    <a:pt x="7617" y="2386"/>
                  </a:lnTo>
                  <a:lnTo>
                    <a:pt x="7554" y="2449"/>
                  </a:lnTo>
                  <a:lnTo>
                    <a:pt x="7449" y="2407"/>
                  </a:lnTo>
                  <a:lnTo>
                    <a:pt x="7219" y="2449"/>
                  </a:lnTo>
                  <a:lnTo>
                    <a:pt x="7094" y="2553"/>
                  </a:lnTo>
                  <a:lnTo>
                    <a:pt x="6947" y="2741"/>
                  </a:lnTo>
                  <a:lnTo>
                    <a:pt x="6947" y="2867"/>
                  </a:lnTo>
                  <a:lnTo>
                    <a:pt x="7031" y="2888"/>
                  </a:lnTo>
                  <a:lnTo>
                    <a:pt x="7052" y="3013"/>
                  </a:lnTo>
                  <a:lnTo>
                    <a:pt x="6989" y="3118"/>
                  </a:lnTo>
                  <a:lnTo>
                    <a:pt x="6947" y="3244"/>
                  </a:lnTo>
                  <a:lnTo>
                    <a:pt x="6843" y="3244"/>
                  </a:lnTo>
                  <a:lnTo>
                    <a:pt x="6843" y="3306"/>
                  </a:lnTo>
                  <a:lnTo>
                    <a:pt x="6884" y="3390"/>
                  </a:lnTo>
                  <a:lnTo>
                    <a:pt x="6884" y="3453"/>
                  </a:lnTo>
                  <a:lnTo>
                    <a:pt x="7031" y="3453"/>
                  </a:lnTo>
                  <a:lnTo>
                    <a:pt x="7115" y="3537"/>
                  </a:lnTo>
                  <a:lnTo>
                    <a:pt x="7240" y="3557"/>
                  </a:lnTo>
                  <a:lnTo>
                    <a:pt x="7240" y="3620"/>
                  </a:lnTo>
                  <a:lnTo>
                    <a:pt x="7366" y="3704"/>
                  </a:lnTo>
                  <a:lnTo>
                    <a:pt x="7533" y="3725"/>
                  </a:lnTo>
                  <a:lnTo>
                    <a:pt x="7575" y="3746"/>
                  </a:lnTo>
                  <a:lnTo>
                    <a:pt x="7617" y="4227"/>
                  </a:lnTo>
                  <a:lnTo>
                    <a:pt x="7554" y="4290"/>
                  </a:lnTo>
                  <a:lnTo>
                    <a:pt x="7366" y="4373"/>
                  </a:lnTo>
                  <a:lnTo>
                    <a:pt x="7219" y="4353"/>
                  </a:lnTo>
                  <a:lnTo>
                    <a:pt x="7031" y="4248"/>
                  </a:lnTo>
                  <a:lnTo>
                    <a:pt x="6947" y="4290"/>
                  </a:lnTo>
                  <a:lnTo>
                    <a:pt x="6947" y="4394"/>
                  </a:lnTo>
                  <a:lnTo>
                    <a:pt x="6905" y="4541"/>
                  </a:lnTo>
                  <a:lnTo>
                    <a:pt x="6780" y="4562"/>
                  </a:lnTo>
                  <a:lnTo>
                    <a:pt x="6571" y="4457"/>
                  </a:lnTo>
                  <a:lnTo>
                    <a:pt x="6403" y="4457"/>
                  </a:lnTo>
                  <a:lnTo>
                    <a:pt x="6320" y="4394"/>
                  </a:lnTo>
                  <a:lnTo>
                    <a:pt x="6278" y="4436"/>
                  </a:lnTo>
                  <a:lnTo>
                    <a:pt x="6173" y="4394"/>
                  </a:lnTo>
                  <a:lnTo>
                    <a:pt x="6048" y="4269"/>
                  </a:lnTo>
                  <a:lnTo>
                    <a:pt x="6152" y="4227"/>
                  </a:lnTo>
                  <a:lnTo>
                    <a:pt x="6173" y="4143"/>
                  </a:lnTo>
                  <a:lnTo>
                    <a:pt x="6089" y="4122"/>
                  </a:lnTo>
                  <a:lnTo>
                    <a:pt x="5964" y="4039"/>
                  </a:lnTo>
                  <a:lnTo>
                    <a:pt x="5880" y="4122"/>
                  </a:lnTo>
                  <a:lnTo>
                    <a:pt x="5755" y="4081"/>
                  </a:lnTo>
                  <a:lnTo>
                    <a:pt x="5671" y="4122"/>
                  </a:lnTo>
                  <a:lnTo>
                    <a:pt x="5692" y="4269"/>
                  </a:lnTo>
                  <a:lnTo>
                    <a:pt x="5545" y="4290"/>
                  </a:lnTo>
                  <a:lnTo>
                    <a:pt x="5483" y="4227"/>
                  </a:lnTo>
                  <a:lnTo>
                    <a:pt x="5336" y="4060"/>
                  </a:lnTo>
                  <a:lnTo>
                    <a:pt x="5211" y="4081"/>
                  </a:lnTo>
                  <a:lnTo>
                    <a:pt x="5148" y="4185"/>
                  </a:lnTo>
                  <a:lnTo>
                    <a:pt x="5064" y="4081"/>
                  </a:lnTo>
                  <a:lnTo>
                    <a:pt x="5001" y="4122"/>
                  </a:lnTo>
                  <a:lnTo>
                    <a:pt x="5001" y="4248"/>
                  </a:lnTo>
                  <a:lnTo>
                    <a:pt x="4855" y="4248"/>
                  </a:lnTo>
                  <a:lnTo>
                    <a:pt x="4834" y="4457"/>
                  </a:lnTo>
                  <a:lnTo>
                    <a:pt x="4708" y="4562"/>
                  </a:lnTo>
                  <a:lnTo>
                    <a:pt x="4625" y="4541"/>
                  </a:lnTo>
                  <a:lnTo>
                    <a:pt x="4541" y="4436"/>
                  </a:lnTo>
                  <a:lnTo>
                    <a:pt x="4332" y="4394"/>
                  </a:lnTo>
                  <a:lnTo>
                    <a:pt x="4269" y="4269"/>
                  </a:lnTo>
                  <a:lnTo>
                    <a:pt x="4123" y="4353"/>
                  </a:lnTo>
                  <a:lnTo>
                    <a:pt x="4164" y="4478"/>
                  </a:lnTo>
                  <a:lnTo>
                    <a:pt x="4081" y="4604"/>
                  </a:lnTo>
                  <a:lnTo>
                    <a:pt x="3997" y="4583"/>
                  </a:lnTo>
                  <a:lnTo>
                    <a:pt x="3997" y="4457"/>
                  </a:lnTo>
                  <a:lnTo>
                    <a:pt x="3955" y="4373"/>
                  </a:lnTo>
                  <a:lnTo>
                    <a:pt x="3871" y="4373"/>
                  </a:lnTo>
                  <a:lnTo>
                    <a:pt x="3704" y="4248"/>
                  </a:lnTo>
                  <a:lnTo>
                    <a:pt x="3599" y="4122"/>
                  </a:lnTo>
                  <a:lnTo>
                    <a:pt x="3474" y="4122"/>
                  </a:lnTo>
                  <a:lnTo>
                    <a:pt x="3369" y="3976"/>
                  </a:lnTo>
                  <a:lnTo>
                    <a:pt x="3286" y="3955"/>
                  </a:lnTo>
                  <a:lnTo>
                    <a:pt x="3244" y="3871"/>
                  </a:lnTo>
                  <a:lnTo>
                    <a:pt x="3160" y="3871"/>
                  </a:lnTo>
                  <a:lnTo>
                    <a:pt x="2951" y="3955"/>
                  </a:lnTo>
                  <a:lnTo>
                    <a:pt x="2825" y="3850"/>
                  </a:lnTo>
                  <a:lnTo>
                    <a:pt x="2742" y="3704"/>
                  </a:lnTo>
                  <a:lnTo>
                    <a:pt x="2637" y="3704"/>
                  </a:lnTo>
                  <a:lnTo>
                    <a:pt x="2532" y="3809"/>
                  </a:lnTo>
                  <a:lnTo>
                    <a:pt x="2407" y="3809"/>
                  </a:lnTo>
                  <a:lnTo>
                    <a:pt x="2407" y="3871"/>
                  </a:lnTo>
                  <a:lnTo>
                    <a:pt x="2323" y="3955"/>
                  </a:lnTo>
                  <a:lnTo>
                    <a:pt x="2323" y="3850"/>
                  </a:lnTo>
                  <a:lnTo>
                    <a:pt x="2239" y="3913"/>
                  </a:lnTo>
                  <a:lnTo>
                    <a:pt x="2218" y="3976"/>
                  </a:lnTo>
                  <a:lnTo>
                    <a:pt x="2114" y="4060"/>
                  </a:lnTo>
                  <a:lnTo>
                    <a:pt x="2030" y="3976"/>
                  </a:lnTo>
                  <a:lnTo>
                    <a:pt x="2114" y="3913"/>
                  </a:lnTo>
                  <a:lnTo>
                    <a:pt x="2135" y="3829"/>
                  </a:lnTo>
                  <a:lnTo>
                    <a:pt x="2009" y="3767"/>
                  </a:lnTo>
                  <a:lnTo>
                    <a:pt x="1821" y="3662"/>
                  </a:lnTo>
                  <a:lnTo>
                    <a:pt x="1800" y="3746"/>
                  </a:lnTo>
                  <a:lnTo>
                    <a:pt x="1821" y="3850"/>
                  </a:lnTo>
                  <a:lnTo>
                    <a:pt x="1821" y="3955"/>
                  </a:lnTo>
                  <a:lnTo>
                    <a:pt x="1695" y="3913"/>
                  </a:lnTo>
                  <a:lnTo>
                    <a:pt x="1612" y="3976"/>
                  </a:lnTo>
                  <a:lnTo>
                    <a:pt x="1570" y="4143"/>
                  </a:lnTo>
                  <a:lnTo>
                    <a:pt x="1486" y="4143"/>
                  </a:lnTo>
                  <a:lnTo>
                    <a:pt x="1298" y="4248"/>
                  </a:lnTo>
                  <a:lnTo>
                    <a:pt x="1277" y="4373"/>
                  </a:lnTo>
                  <a:lnTo>
                    <a:pt x="1361" y="4478"/>
                  </a:lnTo>
                  <a:lnTo>
                    <a:pt x="1361" y="4604"/>
                  </a:lnTo>
                  <a:lnTo>
                    <a:pt x="1172" y="4604"/>
                  </a:lnTo>
                  <a:lnTo>
                    <a:pt x="984" y="4645"/>
                  </a:lnTo>
                  <a:lnTo>
                    <a:pt x="1130" y="5106"/>
                  </a:lnTo>
                  <a:lnTo>
                    <a:pt x="1047" y="5169"/>
                  </a:lnTo>
                  <a:lnTo>
                    <a:pt x="1068" y="5336"/>
                  </a:lnTo>
                  <a:lnTo>
                    <a:pt x="879" y="5336"/>
                  </a:lnTo>
                  <a:lnTo>
                    <a:pt x="733" y="5231"/>
                  </a:lnTo>
                  <a:lnTo>
                    <a:pt x="670" y="5127"/>
                  </a:lnTo>
                  <a:lnTo>
                    <a:pt x="356" y="4876"/>
                  </a:lnTo>
                  <a:lnTo>
                    <a:pt x="294" y="4980"/>
                  </a:lnTo>
                  <a:lnTo>
                    <a:pt x="294" y="5106"/>
                  </a:lnTo>
                  <a:lnTo>
                    <a:pt x="126" y="5315"/>
                  </a:lnTo>
                  <a:lnTo>
                    <a:pt x="22" y="5378"/>
                  </a:lnTo>
                  <a:lnTo>
                    <a:pt x="42" y="5629"/>
                  </a:lnTo>
                  <a:lnTo>
                    <a:pt x="126" y="5734"/>
                  </a:lnTo>
                  <a:lnTo>
                    <a:pt x="105" y="6068"/>
                  </a:lnTo>
                  <a:lnTo>
                    <a:pt x="1" y="6278"/>
                  </a:lnTo>
                  <a:lnTo>
                    <a:pt x="231" y="6382"/>
                  </a:lnTo>
                  <a:lnTo>
                    <a:pt x="335" y="6550"/>
                  </a:lnTo>
                  <a:lnTo>
                    <a:pt x="314" y="6633"/>
                  </a:lnTo>
                  <a:lnTo>
                    <a:pt x="503" y="6780"/>
                  </a:lnTo>
                  <a:lnTo>
                    <a:pt x="545" y="6696"/>
                  </a:lnTo>
                  <a:lnTo>
                    <a:pt x="921" y="6801"/>
                  </a:lnTo>
                  <a:lnTo>
                    <a:pt x="1172" y="7052"/>
                  </a:lnTo>
                  <a:lnTo>
                    <a:pt x="1402" y="7428"/>
                  </a:lnTo>
                  <a:lnTo>
                    <a:pt x="1172" y="7428"/>
                  </a:lnTo>
                  <a:lnTo>
                    <a:pt x="1172" y="7533"/>
                  </a:lnTo>
                  <a:lnTo>
                    <a:pt x="1382" y="7679"/>
                  </a:lnTo>
                  <a:lnTo>
                    <a:pt x="1549" y="7617"/>
                  </a:lnTo>
                  <a:lnTo>
                    <a:pt x="1674" y="7721"/>
                  </a:lnTo>
                  <a:lnTo>
                    <a:pt x="1716" y="7721"/>
                  </a:lnTo>
                  <a:lnTo>
                    <a:pt x="1758" y="7784"/>
                  </a:lnTo>
                  <a:lnTo>
                    <a:pt x="1821" y="7784"/>
                  </a:lnTo>
                  <a:lnTo>
                    <a:pt x="1863" y="7721"/>
                  </a:lnTo>
                  <a:lnTo>
                    <a:pt x="1905" y="7721"/>
                  </a:lnTo>
                  <a:lnTo>
                    <a:pt x="1967" y="7784"/>
                  </a:lnTo>
                  <a:lnTo>
                    <a:pt x="2009" y="7721"/>
                  </a:lnTo>
                  <a:lnTo>
                    <a:pt x="2009" y="7638"/>
                  </a:lnTo>
                  <a:lnTo>
                    <a:pt x="2072" y="7679"/>
                  </a:lnTo>
                  <a:lnTo>
                    <a:pt x="2177" y="7596"/>
                  </a:lnTo>
                  <a:lnTo>
                    <a:pt x="2218" y="7512"/>
                  </a:lnTo>
                  <a:lnTo>
                    <a:pt x="2281" y="7512"/>
                  </a:lnTo>
                  <a:lnTo>
                    <a:pt x="2344" y="7428"/>
                  </a:lnTo>
                  <a:lnTo>
                    <a:pt x="2407" y="7428"/>
                  </a:lnTo>
                  <a:lnTo>
                    <a:pt x="2428" y="7470"/>
                  </a:lnTo>
                  <a:lnTo>
                    <a:pt x="2491" y="7428"/>
                  </a:lnTo>
                  <a:lnTo>
                    <a:pt x="2511" y="7366"/>
                  </a:lnTo>
                  <a:lnTo>
                    <a:pt x="2595" y="7282"/>
                  </a:lnTo>
                  <a:lnTo>
                    <a:pt x="2721" y="7282"/>
                  </a:lnTo>
                  <a:lnTo>
                    <a:pt x="2763" y="7303"/>
                  </a:lnTo>
                  <a:lnTo>
                    <a:pt x="2846" y="7303"/>
                  </a:lnTo>
                  <a:lnTo>
                    <a:pt x="2909" y="7282"/>
                  </a:lnTo>
                  <a:lnTo>
                    <a:pt x="2930" y="7303"/>
                  </a:lnTo>
                  <a:lnTo>
                    <a:pt x="2930" y="7386"/>
                  </a:lnTo>
                  <a:lnTo>
                    <a:pt x="2972" y="7470"/>
                  </a:lnTo>
                  <a:lnTo>
                    <a:pt x="3014" y="7407"/>
                  </a:lnTo>
                  <a:lnTo>
                    <a:pt x="3076" y="7407"/>
                  </a:lnTo>
                  <a:lnTo>
                    <a:pt x="3076" y="7470"/>
                  </a:lnTo>
                  <a:lnTo>
                    <a:pt x="3160" y="7491"/>
                  </a:lnTo>
                  <a:lnTo>
                    <a:pt x="3223" y="7470"/>
                  </a:lnTo>
                  <a:lnTo>
                    <a:pt x="3244" y="7407"/>
                  </a:lnTo>
                  <a:lnTo>
                    <a:pt x="3286" y="7386"/>
                  </a:lnTo>
                  <a:lnTo>
                    <a:pt x="3286" y="7324"/>
                  </a:lnTo>
                  <a:lnTo>
                    <a:pt x="3369" y="7303"/>
                  </a:lnTo>
                  <a:lnTo>
                    <a:pt x="3453" y="7324"/>
                  </a:lnTo>
                  <a:lnTo>
                    <a:pt x="3662" y="7324"/>
                  </a:lnTo>
                  <a:lnTo>
                    <a:pt x="3662" y="7386"/>
                  </a:lnTo>
                  <a:lnTo>
                    <a:pt x="3704" y="7470"/>
                  </a:lnTo>
                  <a:lnTo>
                    <a:pt x="3788" y="7491"/>
                  </a:lnTo>
                  <a:lnTo>
                    <a:pt x="3788" y="7512"/>
                  </a:lnTo>
                  <a:lnTo>
                    <a:pt x="3746" y="7596"/>
                  </a:lnTo>
                  <a:lnTo>
                    <a:pt x="3767" y="7638"/>
                  </a:lnTo>
                  <a:lnTo>
                    <a:pt x="3871" y="7742"/>
                  </a:lnTo>
                  <a:lnTo>
                    <a:pt x="3851" y="7826"/>
                  </a:lnTo>
                  <a:lnTo>
                    <a:pt x="3788" y="7951"/>
                  </a:lnTo>
                  <a:lnTo>
                    <a:pt x="3809" y="8014"/>
                  </a:lnTo>
                  <a:lnTo>
                    <a:pt x="3851" y="8056"/>
                  </a:lnTo>
                  <a:lnTo>
                    <a:pt x="3871" y="8098"/>
                  </a:lnTo>
                  <a:lnTo>
                    <a:pt x="3851" y="8140"/>
                  </a:lnTo>
                  <a:lnTo>
                    <a:pt x="3767" y="8161"/>
                  </a:lnTo>
                  <a:lnTo>
                    <a:pt x="3746" y="8307"/>
                  </a:lnTo>
                  <a:lnTo>
                    <a:pt x="3809" y="8454"/>
                  </a:lnTo>
                  <a:lnTo>
                    <a:pt x="3913" y="8475"/>
                  </a:lnTo>
                  <a:lnTo>
                    <a:pt x="3997" y="8516"/>
                  </a:lnTo>
                  <a:lnTo>
                    <a:pt x="3997" y="8558"/>
                  </a:lnTo>
                  <a:lnTo>
                    <a:pt x="3871" y="8621"/>
                  </a:lnTo>
                  <a:lnTo>
                    <a:pt x="3788" y="8621"/>
                  </a:lnTo>
                  <a:lnTo>
                    <a:pt x="3683" y="8516"/>
                  </a:lnTo>
                  <a:lnTo>
                    <a:pt x="3599" y="8516"/>
                  </a:lnTo>
                  <a:lnTo>
                    <a:pt x="3558" y="8558"/>
                  </a:lnTo>
                  <a:lnTo>
                    <a:pt x="3495" y="8516"/>
                  </a:lnTo>
                  <a:lnTo>
                    <a:pt x="3432" y="8516"/>
                  </a:lnTo>
                  <a:lnTo>
                    <a:pt x="3286" y="8558"/>
                  </a:lnTo>
                  <a:lnTo>
                    <a:pt x="3223" y="8516"/>
                  </a:lnTo>
                  <a:lnTo>
                    <a:pt x="3118" y="8537"/>
                  </a:lnTo>
                  <a:lnTo>
                    <a:pt x="2972" y="8579"/>
                  </a:lnTo>
                  <a:lnTo>
                    <a:pt x="2930" y="8663"/>
                  </a:lnTo>
                  <a:lnTo>
                    <a:pt x="2930" y="8726"/>
                  </a:lnTo>
                  <a:lnTo>
                    <a:pt x="2930" y="8788"/>
                  </a:lnTo>
                  <a:lnTo>
                    <a:pt x="2867" y="8830"/>
                  </a:lnTo>
                  <a:lnTo>
                    <a:pt x="2867" y="8893"/>
                  </a:lnTo>
                  <a:lnTo>
                    <a:pt x="3014" y="9039"/>
                  </a:lnTo>
                  <a:lnTo>
                    <a:pt x="3014" y="9102"/>
                  </a:lnTo>
                  <a:lnTo>
                    <a:pt x="3035" y="9144"/>
                  </a:lnTo>
                  <a:lnTo>
                    <a:pt x="3139" y="9102"/>
                  </a:lnTo>
                  <a:lnTo>
                    <a:pt x="3160" y="9186"/>
                  </a:lnTo>
                  <a:lnTo>
                    <a:pt x="3139" y="9207"/>
                  </a:lnTo>
                  <a:lnTo>
                    <a:pt x="3055" y="9165"/>
                  </a:lnTo>
                  <a:lnTo>
                    <a:pt x="3014" y="9186"/>
                  </a:lnTo>
                  <a:lnTo>
                    <a:pt x="2930" y="9249"/>
                  </a:lnTo>
                  <a:lnTo>
                    <a:pt x="2867" y="9207"/>
                  </a:lnTo>
                  <a:lnTo>
                    <a:pt x="2825" y="9207"/>
                  </a:lnTo>
                  <a:lnTo>
                    <a:pt x="2763" y="9186"/>
                  </a:lnTo>
                  <a:lnTo>
                    <a:pt x="2616" y="9207"/>
                  </a:lnTo>
                  <a:lnTo>
                    <a:pt x="2532" y="9186"/>
                  </a:lnTo>
                  <a:lnTo>
                    <a:pt x="2491" y="9249"/>
                  </a:lnTo>
                  <a:lnTo>
                    <a:pt x="2491" y="9291"/>
                  </a:lnTo>
                  <a:lnTo>
                    <a:pt x="2553" y="9395"/>
                  </a:lnTo>
                  <a:lnTo>
                    <a:pt x="2637" y="9395"/>
                  </a:lnTo>
                  <a:lnTo>
                    <a:pt x="2742" y="9416"/>
                  </a:lnTo>
                  <a:lnTo>
                    <a:pt x="2804" y="9521"/>
                  </a:lnTo>
                  <a:lnTo>
                    <a:pt x="2846" y="9563"/>
                  </a:lnTo>
                  <a:lnTo>
                    <a:pt x="2909" y="9688"/>
                  </a:lnTo>
                  <a:lnTo>
                    <a:pt x="2951" y="9709"/>
                  </a:lnTo>
                  <a:lnTo>
                    <a:pt x="2972" y="9772"/>
                  </a:lnTo>
                  <a:lnTo>
                    <a:pt x="3139" y="9939"/>
                  </a:lnTo>
                  <a:lnTo>
                    <a:pt x="3139" y="10086"/>
                  </a:lnTo>
                  <a:lnTo>
                    <a:pt x="3139" y="10211"/>
                  </a:lnTo>
                  <a:lnTo>
                    <a:pt x="3181" y="10211"/>
                  </a:lnTo>
                  <a:lnTo>
                    <a:pt x="3286" y="10190"/>
                  </a:lnTo>
                  <a:lnTo>
                    <a:pt x="3327" y="10190"/>
                  </a:lnTo>
                  <a:lnTo>
                    <a:pt x="3369" y="10211"/>
                  </a:lnTo>
                  <a:lnTo>
                    <a:pt x="3432" y="10295"/>
                  </a:lnTo>
                  <a:lnTo>
                    <a:pt x="3474" y="10337"/>
                  </a:lnTo>
                  <a:lnTo>
                    <a:pt x="3537" y="10441"/>
                  </a:lnTo>
                  <a:lnTo>
                    <a:pt x="3579" y="10441"/>
                  </a:lnTo>
                  <a:lnTo>
                    <a:pt x="3662" y="10420"/>
                  </a:lnTo>
                  <a:lnTo>
                    <a:pt x="3767" y="10441"/>
                  </a:lnTo>
                  <a:lnTo>
                    <a:pt x="3871" y="10462"/>
                  </a:lnTo>
                  <a:lnTo>
                    <a:pt x="3976" y="10462"/>
                  </a:lnTo>
                  <a:lnTo>
                    <a:pt x="4018" y="10504"/>
                  </a:lnTo>
                  <a:lnTo>
                    <a:pt x="3997" y="10546"/>
                  </a:lnTo>
                  <a:lnTo>
                    <a:pt x="3997" y="10609"/>
                  </a:lnTo>
                  <a:lnTo>
                    <a:pt x="3997" y="10755"/>
                  </a:lnTo>
                  <a:lnTo>
                    <a:pt x="3913" y="10923"/>
                  </a:lnTo>
                  <a:lnTo>
                    <a:pt x="3955" y="11048"/>
                  </a:lnTo>
                  <a:lnTo>
                    <a:pt x="3976" y="11195"/>
                  </a:lnTo>
                  <a:lnTo>
                    <a:pt x="4311" y="10881"/>
                  </a:lnTo>
                  <a:lnTo>
                    <a:pt x="4604" y="10776"/>
                  </a:lnTo>
                  <a:lnTo>
                    <a:pt x="4959" y="10839"/>
                  </a:lnTo>
                  <a:lnTo>
                    <a:pt x="5378" y="11069"/>
                  </a:lnTo>
                  <a:lnTo>
                    <a:pt x="5755" y="11508"/>
                  </a:lnTo>
                  <a:lnTo>
                    <a:pt x="5985" y="11467"/>
                  </a:lnTo>
                  <a:lnTo>
                    <a:pt x="6068" y="11446"/>
                  </a:lnTo>
                  <a:lnTo>
                    <a:pt x="5629" y="8726"/>
                  </a:lnTo>
                  <a:lnTo>
                    <a:pt x="7136" y="8433"/>
                  </a:lnTo>
                  <a:lnTo>
                    <a:pt x="8056" y="9060"/>
                  </a:lnTo>
                  <a:lnTo>
                    <a:pt x="8391" y="9186"/>
                  </a:lnTo>
                  <a:lnTo>
                    <a:pt x="8893" y="9479"/>
                  </a:lnTo>
                  <a:lnTo>
                    <a:pt x="9751" y="9395"/>
                  </a:lnTo>
                  <a:lnTo>
                    <a:pt x="10693" y="9395"/>
                  </a:lnTo>
                  <a:lnTo>
                    <a:pt x="10985" y="9604"/>
                  </a:lnTo>
                  <a:lnTo>
                    <a:pt x="11132" y="9981"/>
                  </a:lnTo>
                  <a:lnTo>
                    <a:pt x="11320" y="9897"/>
                  </a:lnTo>
                  <a:lnTo>
                    <a:pt x="11341" y="10713"/>
                  </a:lnTo>
                  <a:lnTo>
                    <a:pt x="11760" y="10755"/>
                  </a:lnTo>
                  <a:lnTo>
                    <a:pt x="11990" y="11446"/>
                  </a:lnTo>
                  <a:lnTo>
                    <a:pt x="12115" y="11446"/>
                  </a:lnTo>
                  <a:lnTo>
                    <a:pt x="12366" y="11299"/>
                  </a:lnTo>
                  <a:lnTo>
                    <a:pt x="12555" y="11278"/>
                  </a:lnTo>
                  <a:lnTo>
                    <a:pt x="12743" y="11299"/>
                  </a:lnTo>
                  <a:lnTo>
                    <a:pt x="12994" y="11446"/>
                  </a:lnTo>
                  <a:lnTo>
                    <a:pt x="13078" y="11467"/>
                  </a:lnTo>
                  <a:lnTo>
                    <a:pt x="13287" y="11257"/>
                  </a:lnTo>
                  <a:lnTo>
                    <a:pt x="13413" y="11048"/>
                  </a:lnTo>
                  <a:lnTo>
                    <a:pt x="13475" y="10964"/>
                  </a:lnTo>
                  <a:lnTo>
                    <a:pt x="13538" y="10818"/>
                  </a:lnTo>
                  <a:lnTo>
                    <a:pt x="13789" y="10525"/>
                  </a:lnTo>
                  <a:lnTo>
                    <a:pt x="13894" y="10504"/>
                  </a:lnTo>
                  <a:lnTo>
                    <a:pt x="13998" y="10337"/>
                  </a:lnTo>
                  <a:lnTo>
                    <a:pt x="14040" y="10337"/>
                  </a:lnTo>
                  <a:lnTo>
                    <a:pt x="14040" y="10295"/>
                  </a:lnTo>
                  <a:lnTo>
                    <a:pt x="14166" y="10211"/>
                  </a:lnTo>
                  <a:lnTo>
                    <a:pt x="14145" y="10148"/>
                  </a:lnTo>
                  <a:lnTo>
                    <a:pt x="14250" y="10023"/>
                  </a:lnTo>
                  <a:lnTo>
                    <a:pt x="14438" y="10044"/>
                  </a:lnTo>
                  <a:lnTo>
                    <a:pt x="14543" y="10107"/>
                  </a:lnTo>
                  <a:lnTo>
                    <a:pt x="14961" y="10148"/>
                  </a:lnTo>
                  <a:lnTo>
                    <a:pt x="15317" y="10148"/>
                  </a:lnTo>
                  <a:lnTo>
                    <a:pt x="15505" y="10107"/>
                  </a:lnTo>
                  <a:lnTo>
                    <a:pt x="15484" y="9981"/>
                  </a:lnTo>
                  <a:lnTo>
                    <a:pt x="15463" y="9835"/>
                  </a:lnTo>
                  <a:lnTo>
                    <a:pt x="15463" y="9709"/>
                  </a:lnTo>
                  <a:lnTo>
                    <a:pt x="15505" y="9667"/>
                  </a:lnTo>
                  <a:lnTo>
                    <a:pt x="15610" y="9688"/>
                  </a:lnTo>
                  <a:lnTo>
                    <a:pt x="15777" y="9709"/>
                  </a:lnTo>
                  <a:lnTo>
                    <a:pt x="15819" y="9667"/>
                  </a:lnTo>
                  <a:lnTo>
                    <a:pt x="16007" y="9667"/>
                  </a:lnTo>
                  <a:lnTo>
                    <a:pt x="16133" y="9730"/>
                  </a:lnTo>
                  <a:lnTo>
                    <a:pt x="16342" y="9793"/>
                  </a:lnTo>
                  <a:lnTo>
                    <a:pt x="16677" y="9835"/>
                  </a:lnTo>
                  <a:lnTo>
                    <a:pt x="16781" y="9793"/>
                  </a:lnTo>
                  <a:lnTo>
                    <a:pt x="16886" y="9709"/>
                  </a:lnTo>
                  <a:lnTo>
                    <a:pt x="17032" y="9730"/>
                  </a:lnTo>
                  <a:lnTo>
                    <a:pt x="17158" y="9730"/>
                  </a:lnTo>
                  <a:lnTo>
                    <a:pt x="17451" y="9667"/>
                  </a:lnTo>
                  <a:lnTo>
                    <a:pt x="17723" y="9730"/>
                  </a:lnTo>
                  <a:lnTo>
                    <a:pt x="17911" y="9688"/>
                  </a:lnTo>
                  <a:lnTo>
                    <a:pt x="18246" y="9688"/>
                  </a:lnTo>
                  <a:lnTo>
                    <a:pt x="18497" y="9793"/>
                  </a:lnTo>
                  <a:lnTo>
                    <a:pt x="18602" y="9772"/>
                  </a:lnTo>
                  <a:lnTo>
                    <a:pt x="18853" y="10044"/>
                  </a:lnTo>
                  <a:lnTo>
                    <a:pt x="19083" y="10107"/>
                  </a:lnTo>
                  <a:lnTo>
                    <a:pt x="19229" y="10044"/>
                  </a:lnTo>
                  <a:lnTo>
                    <a:pt x="19188" y="9897"/>
                  </a:lnTo>
                  <a:lnTo>
                    <a:pt x="19313" y="9814"/>
                  </a:lnTo>
                  <a:lnTo>
                    <a:pt x="19313" y="9772"/>
                  </a:lnTo>
                  <a:lnTo>
                    <a:pt x="19376" y="9730"/>
                  </a:lnTo>
                  <a:lnTo>
                    <a:pt x="19271" y="9625"/>
                  </a:lnTo>
                  <a:lnTo>
                    <a:pt x="19313" y="9521"/>
                  </a:lnTo>
                  <a:lnTo>
                    <a:pt x="19397" y="9458"/>
                  </a:lnTo>
                  <a:lnTo>
                    <a:pt x="19355" y="9207"/>
                  </a:lnTo>
                  <a:lnTo>
                    <a:pt x="19229" y="9144"/>
                  </a:lnTo>
                  <a:lnTo>
                    <a:pt x="19188" y="9039"/>
                  </a:lnTo>
                  <a:lnTo>
                    <a:pt x="19083" y="8851"/>
                  </a:lnTo>
                  <a:lnTo>
                    <a:pt x="19062" y="8747"/>
                  </a:lnTo>
                  <a:lnTo>
                    <a:pt x="19020" y="8663"/>
                  </a:lnTo>
                  <a:lnTo>
                    <a:pt x="19020" y="8579"/>
                  </a:lnTo>
                  <a:lnTo>
                    <a:pt x="18957" y="8412"/>
                  </a:lnTo>
                  <a:lnTo>
                    <a:pt x="19041" y="8328"/>
                  </a:lnTo>
                  <a:lnTo>
                    <a:pt x="19041" y="8265"/>
                  </a:lnTo>
                  <a:lnTo>
                    <a:pt x="18916" y="8244"/>
                  </a:lnTo>
                  <a:lnTo>
                    <a:pt x="18748" y="8265"/>
                  </a:lnTo>
                  <a:lnTo>
                    <a:pt x="18644" y="8202"/>
                  </a:lnTo>
                  <a:lnTo>
                    <a:pt x="18644" y="8119"/>
                  </a:lnTo>
                  <a:lnTo>
                    <a:pt x="18748" y="8014"/>
                  </a:lnTo>
                  <a:lnTo>
                    <a:pt x="18853" y="7951"/>
                  </a:lnTo>
                  <a:lnTo>
                    <a:pt x="18916" y="8014"/>
                  </a:lnTo>
                  <a:lnTo>
                    <a:pt x="19020" y="8014"/>
                  </a:lnTo>
                  <a:lnTo>
                    <a:pt x="19167" y="7930"/>
                  </a:lnTo>
                  <a:lnTo>
                    <a:pt x="19439" y="7889"/>
                  </a:lnTo>
                  <a:lnTo>
                    <a:pt x="19564" y="7847"/>
                  </a:lnTo>
                  <a:lnTo>
                    <a:pt x="19648" y="7826"/>
                  </a:lnTo>
                  <a:lnTo>
                    <a:pt x="19711" y="7889"/>
                  </a:lnTo>
                  <a:lnTo>
                    <a:pt x="19794" y="7889"/>
                  </a:lnTo>
                  <a:lnTo>
                    <a:pt x="19878" y="7826"/>
                  </a:lnTo>
                  <a:lnTo>
                    <a:pt x="19962" y="7826"/>
                  </a:lnTo>
                  <a:lnTo>
                    <a:pt x="19962" y="7742"/>
                  </a:lnTo>
                  <a:lnTo>
                    <a:pt x="20004" y="7617"/>
                  </a:lnTo>
                  <a:lnTo>
                    <a:pt x="19878" y="7575"/>
                  </a:lnTo>
                  <a:lnTo>
                    <a:pt x="19815" y="7512"/>
                  </a:lnTo>
                  <a:lnTo>
                    <a:pt x="19836" y="7428"/>
                  </a:lnTo>
                  <a:lnTo>
                    <a:pt x="19836" y="7177"/>
                  </a:lnTo>
                  <a:lnTo>
                    <a:pt x="19899" y="6842"/>
                  </a:lnTo>
                  <a:lnTo>
                    <a:pt x="19899" y="6696"/>
                  </a:lnTo>
                  <a:lnTo>
                    <a:pt x="19962" y="6550"/>
                  </a:lnTo>
                  <a:lnTo>
                    <a:pt x="20004" y="6278"/>
                  </a:lnTo>
                  <a:lnTo>
                    <a:pt x="20213" y="6278"/>
                  </a:lnTo>
                  <a:lnTo>
                    <a:pt x="20422" y="6361"/>
                  </a:lnTo>
                  <a:lnTo>
                    <a:pt x="20589" y="6382"/>
                  </a:lnTo>
                  <a:lnTo>
                    <a:pt x="20820" y="6340"/>
                  </a:lnTo>
                  <a:lnTo>
                    <a:pt x="20882" y="6340"/>
                  </a:lnTo>
                  <a:lnTo>
                    <a:pt x="20924" y="6424"/>
                  </a:lnTo>
                  <a:lnTo>
                    <a:pt x="21008" y="6424"/>
                  </a:lnTo>
                  <a:lnTo>
                    <a:pt x="21071" y="6382"/>
                  </a:lnTo>
                  <a:lnTo>
                    <a:pt x="21154" y="6278"/>
                  </a:lnTo>
                  <a:lnTo>
                    <a:pt x="21280" y="6236"/>
                  </a:lnTo>
                  <a:lnTo>
                    <a:pt x="21447" y="6068"/>
                  </a:lnTo>
                  <a:lnTo>
                    <a:pt x="21447" y="6006"/>
                  </a:lnTo>
                  <a:lnTo>
                    <a:pt x="21343" y="5838"/>
                  </a:lnTo>
                  <a:lnTo>
                    <a:pt x="21238" y="5608"/>
                  </a:lnTo>
                  <a:lnTo>
                    <a:pt x="21238" y="5378"/>
                  </a:lnTo>
                  <a:lnTo>
                    <a:pt x="21259" y="5231"/>
                  </a:lnTo>
                  <a:lnTo>
                    <a:pt x="21343" y="5169"/>
                  </a:lnTo>
                  <a:lnTo>
                    <a:pt x="21531" y="5106"/>
                  </a:lnTo>
                  <a:lnTo>
                    <a:pt x="21594" y="4980"/>
                  </a:lnTo>
                  <a:lnTo>
                    <a:pt x="21552" y="4917"/>
                  </a:lnTo>
                  <a:lnTo>
                    <a:pt x="21573" y="4813"/>
                  </a:lnTo>
                  <a:lnTo>
                    <a:pt x="21698" y="4666"/>
                  </a:lnTo>
                  <a:lnTo>
                    <a:pt x="21803" y="4604"/>
                  </a:lnTo>
                  <a:lnTo>
                    <a:pt x="21908" y="4499"/>
                  </a:lnTo>
                  <a:lnTo>
                    <a:pt x="21887" y="4478"/>
                  </a:lnTo>
                  <a:lnTo>
                    <a:pt x="21866" y="4457"/>
                  </a:lnTo>
                  <a:lnTo>
                    <a:pt x="21698" y="4394"/>
                  </a:lnTo>
                  <a:lnTo>
                    <a:pt x="21573" y="4269"/>
                  </a:lnTo>
                  <a:lnTo>
                    <a:pt x="21489" y="4269"/>
                  </a:lnTo>
                  <a:lnTo>
                    <a:pt x="21447" y="4164"/>
                  </a:lnTo>
                  <a:lnTo>
                    <a:pt x="21489" y="4039"/>
                  </a:lnTo>
                  <a:lnTo>
                    <a:pt x="21447" y="3976"/>
                  </a:lnTo>
                  <a:lnTo>
                    <a:pt x="21343" y="4060"/>
                  </a:lnTo>
                  <a:lnTo>
                    <a:pt x="21259" y="4164"/>
                  </a:lnTo>
                  <a:lnTo>
                    <a:pt x="21154" y="4185"/>
                  </a:lnTo>
                  <a:lnTo>
                    <a:pt x="20861" y="4227"/>
                  </a:lnTo>
                  <a:lnTo>
                    <a:pt x="20799" y="4269"/>
                  </a:lnTo>
                  <a:lnTo>
                    <a:pt x="20757" y="4332"/>
                  </a:lnTo>
                  <a:lnTo>
                    <a:pt x="20652" y="4269"/>
                  </a:lnTo>
                  <a:lnTo>
                    <a:pt x="20548" y="4227"/>
                  </a:lnTo>
                  <a:lnTo>
                    <a:pt x="20506" y="4227"/>
                  </a:lnTo>
                  <a:lnTo>
                    <a:pt x="20485" y="4185"/>
                  </a:lnTo>
                  <a:lnTo>
                    <a:pt x="20422" y="4143"/>
                  </a:lnTo>
                  <a:lnTo>
                    <a:pt x="20401" y="4060"/>
                  </a:lnTo>
                  <a:lnTo>
                    <a:pt x="20359" y="3976"/>
                  </a:lnTo>
                  <a:lnTo>
                    <a:pt x="20401" y="3934"/>
                  </a:lnTo>
                  <a:lnTo>
                    <a:pt x="20401" y="3850"/>
                  </a:lnTo>
                  <a:lnTo>
                    <a:pt x="20317" y="3809"/>
                  </a:lnTo>
                  <a:lnTo>
                    <a:pt x="20276" y="3809"/>
                  </a:lnTo>
                  <a:lnTo>
                    <a:pt x="20129" y="3725"/>
                  </a:lnTo>
                  <a:lnTo>
                    <a:pt x="20004" y="3704"/>
                  </a:lnTo>
                  <a:lnTo>
                    <a:pt x="19962" y="3704"/>
                  </a:lnTo>
                  <a:lnTo>
                    <a:pt x="19899" y="3557"/>
                  </a:lnTo>
                  <a:lnTo>
                    <a:pt x="19794" y="3390"/>
                  </a:lnTo>
                  <a:lnTo>
                    <a:pt x="19648" y="3244"/>
                  </a:lnTo>
                  <a:lnTo>
                    <a:pt x="19460" y="3223"/>
                  </a:lnTo>
                  <a:lnTo>
                    <a:pt x="19250" y="3223"/>
                  </a:lnTo>
                  <a:lnTo>
                    <a:pt x="19062" y="3244"/>
                  </a:lnTo>
                  <a:lnTo>
                    <a:pt x="19041" y="3306"/>
                  </a:lnTo>
                  <a:lnTo>
                    <a:pt x="19083" y="3348"/>
                  </a:lnTo>
                  <a:lnTo>
                    <a:pt x="19062" y="3411"/>
                  </a:lnTo>
                  <a:lnTo>
                    <a:pt x="18936" y="3453"/>
                  </a:lnTo>
                  <a:lnTo>
                    <a:pt x="18853" y="3432"/>
                  </a:lnTo>
                  <a:lnTo>
                    <a:pt x="18727" y="3495"/>
                  </a:lnTo>
                  <a:lnTo>
                    <a:pt x="18560" y="3411"/>
                  </a:lnTo>
                  <a:lnTo>
                    <a:pt x="18497" y="3432"/>
                  </a:lnTo>
                  <a:lnTo>
                    <a:pt x="18413" y="3495"/>
                  </a:lnTo>
                  <a:lnTo>
                    <a:pt x="18309" y="3495"/>
                  </a:lnTo>
                  <a:lnTo>
                    <a:pt x="18204" y="3411"/>
                  </a:lnTo>
                  <a:lnTo>
                    <a:pt x="18079" y="3348"/>
                  </a:lnTo>
                  <a:lnTo>
                    <a:pt x="18079" y="3285"/>
                  </a:lnTo>
                  <a:lnTo>
                    <a:pt x="18100" y="3202"/>
                  </a:lnTo>
                  <a:lnTo>
                    <a:pt x="17911" y="3118"/>
                  </a:lnTo>
                  <a:lnTo>
                    <a:pt x="17828" y="3181"/>
                  </a:lnTo>
                  <a:lnTo>
                    <a:pt x="17828" y="3306"/>
                  </a:lnTo>
                  <a:lnTo>
                    <a:pt x="17869" y="3327"/>
                  </a:lnTo>
                  <a:lnTo>
                    <a:pt x="17828" y="3390"/>
                  </a:lnTo>
                  <a:lnTo>
                    <a:pt x="17744" y="3453"/>
                  </a:lnTo>
                  <a:lnTo>
                    <a:pt x="17597" y="3453"/>
                  </a:lnTo>
                  <a:lnTo>
                    <a:pt x="16175" y="1695"/>
                  </a:lnTo>
                  <a:lnTo>
                    <a:pt x="15170" y="921"/>
                  </a:lnTo>
                  <a:lnTo>
                    <a:pt x="15107" y="837"/>
                  </a:lnTo>
                  <a:lnTo>
                    <a:pt x="15191" y="816"/>
                  </a:lnTo>
                  <a:lnTo>
                    <a:pt x="15296" y="712"/>
                  </a:lnTo>
                  <a:lnTo>
                    <a:pt x="15296" y="607"/>
                  </a:lnTo>
                  <a:lnTo>
                    <a:pt x="15254" y="565"/>
                  </a:lnTo>
                  <a:lnTo>
                    <a:pt x="15087" y="607"/>
                  </a:lnTo>
                  <a:lnTo>
                    <a:pt x="14961" y="628"/>
                  </a:lnTo>
                  <a:lnTo>
                    <a:pt x="14877" y="733"/>
                  </a:lnTo>
                  <a:lnTo>
                    <a:pt x="14773" y="775"/>
                  </a:lnTo>
                  <a:lnTo>
                    <a:pt x="14647" y="900"/>
                  </a:lnTo>
                  <a:lnTo>
                    <a:pt x="14647" y="984"/>
                  </a:lnTo>
                  <a:lnTo>
                    <a:pt x="14563" y="1047"/>
                  </a:lnTo>
                  <a:lnTo>
                    <a:pt x="14522" y="1151"/>
                  </a:lnTo>
                  <a:lnTo>
                    <a:pt x="14417" y="1235"/>
                  </a:lnTo>
                  <a:lnTo>
                    <a:pt x="14229" y="1235"/>
                  </a:lnTo>
                  <a:lnTo>
                    <a:pt x="14124" y="1298"/>
                  </a:lnTo>
                  <a:lnTo>
                    <a:pt x="14145" y="1423"/>
                  </a:lnTo>
                  <a:lnTo>
                    <a:pt x="14061" y="1465"/>
                  </a:lnTo>
                  <a:lnTo>
                    <a:pt x="14019" y="1423"/>
                  </a:lnTo>
                  <a:lnTo>
                    <a:pt x="13789" y="1360"/>
                  </a:lnTo>
                  <a:lnTo>
                    <a:pt x="13643" y="1423"/>
                  </a:lnTo>
                  <a:lnTo>
                    <a:pt x="13601" y="1507"/>
                  </a:lnTo>
                  <a:lnTo>
                    <a:pt x="13517" y="1507"/>
                  </a:lnTo>
                  <a:lnTo>
                    <a:pt x="13434" y="1402"/>
                  </a:lnTo>
                  <a:lnTo>
                    <a:pt x="13434" y="1235"/>
                  </a:lnTo>
                  <a:lnTo>
                    <a:pt x="13517" y="1172"/>
                  </a:lnTo>
                  <a:lnTo>
                    <a:pt x="13538" y="1088"/>
                  </a:lnTo>
                  <a:lnTo>
                    <a:pt x="13496" y="1026"/>
                  </a:lnTo>
                  <a:lnTo>
                    <a:pt x="13413" y="1109"/>
                  </a:lnTo>
                  <a:lnTo>
                    <a:pt x="13329" y="1109"/>
                  </a:lnTo>
                  <a:lnTo>
                    <a:pt x="13120" y="1005"/>
                  </a:lnTo>
                  <a:lnTo>
                    <a:pt x="12994" y="1026"/>
                  </a:lnTo>
                  <a:lnTo>
                    <a:pt x="13015" y="1109"/>
                  </a:lnTo>
                  <a:lnTo>
                    <a:pt x="13078" y="1130"/>
                  </a:lnTo>
                  <a:lnTo>
                    <a:pt x="12994" y="1214"/>
                  </a:lnTo>
                  <a:lnTo>
                    <a:pt x="12952" y="1214"/>
                  </a:lnTo>
                  <a:lnTo>
                    <a:pt x="12869" y="1088"/>
                  </a:lnTo>
                  <a:lnTo>
                    <a:pt x="12848" y="900"/>
                  </a:lnTo>
                  <a:lnTo>
                    <a:pt x="12638" y="733"/>
                  </a:lnTo>
                  <a:lnTo>
                    <a:pt x="12597" y="775"/>
                  </a:lnTo>
                  <a:lnTo>
                    <a:pt x="12638" y="900"/>
                  </a:lnTo>
                  <a:lnTo>
                    <a:pt x="12638" y="984"/>
                  </a:lnTo>
                  <a:lnTo>
                    <a:pt x="12555" y="984"/>
                  </a:lnTo>
                  <a:lnTo>
                    <a:pt x="12513" y="879"/>
                  </a:lnTo>
                  <a:lnTo>
                    <a:pt x="12450" y="900"/>
                  </a:lnTo>
                  <a:lnTo>
                    <a:pt x="12429" y="1005"/>
                  </a:lnTo>
                  <a:lnTo>
                    <a:pt x="12366" y="1026"/>
                  </a:lnTo>
                  <a:lnTo>
                    <a:pt x="12262" y="942"/>
                  </a:lnTo>
                  <a:lnTo>
                    <a:pt x="12136" y="1026"/>
                  </a:lnTo>
                  <a:lnTo>
                    <a:pt x="12074" y="984"/>
                  </a:lnTo>
                  <a:lnTo>
                    <a:pt x="12032" y="879"/>
                  </a:lnTo>
                  <a:lnTo>
                    <a:pt x="12115" y="837"/>
                  </a:lnTo>
                  <a:lnTo>
                    <a:pt x="12136" y="796"/>
                  </a:lnTo>
                  <a:lnTo>
                    <a:pt x="12115" y="691"/>
                  </a:lnTo>
                  <a:lnTo>
                    <a:pt x="12136" y="586"/>
                  </a:lnTo>
                  <a:lnTo>
                    <a:pt x="12115" y="524"/>
                  </a:lnTo>
                  <a:lnTo>
                    <a:pt x="12032" y="482"/>
                  </a:lnTo>
                  <a:lnTo>
                    <a:pt x="11948" y="398"/>
                  </a:lnTo>
                  <a:lnTo>
                    <a:pt x="11927" y="272"/>
                  </a:lnTo>
                  <a:lnTo>
                    <a:pt x="11864" y="252"/>
                  </a:lnTo>
                  <a:lnTo>
                    <a:pt x="11822" y="84"/>
                  </a:lnTo>
                  <a:lnTo>
                    <a:pt x="11718" y="84"/>
                  </a:lnTo>
                  <a:lnTo>
                    <a:pt x="11592" y="126"/>
                  </a:lnTo>
                  <a:lnTo>
                    <a:pt x="11446" y="126"/>
                  </a:lnTo>
                  <a:lnTo>
                    <a:pt x="11299" y="42"/>
                  </a:lnTo>
                  <a:lnTo>
                    <a:pt x="11132" y="63"/>
                  </a:lnTo>
                  <a:lnTo>
                    <a:pt x="11006" y="0"/>
                  </a:lnTo>
                  <a:lnTo>
                    <a:pt x="10902" y="42"/>
                  </a:lnTo>
                  <a:lnTo>
                    <a:pt x="10860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7" name="Google Shape;2686;p78"/>
            <p:cNvSpPr/>
            <p:nvPr/>
          </p:nvSpPr>
          <p:spPr>
            <a:xfrm>
              <a:off x="4105619" y="2816249"/>
              <a:ext cx="110383" cy="65688"/>
            </a:xfrm>
            <a:custGeom>
              <a:avLst/>
              <a:gdLst/>
              <a:ahLst/>
              <a:cxnLst/>
              <a:rect l="l" t="t" r="r" b="b"/>
              <a:pathLst>
                <a:path w="9270" h="5776" extrusionOk="0">
                  <a:moveTo>
                    <a:pt x="1507" y="1"/>
                  </a:moveTo>
                  <a:lnTo>
                    <a:pt x="0" y="294"/>
                  </a:lnTo>
                  <a:lnTo>
                    <a:pt x="439" y="3014"/>
                  </a:lnTo>
                  <a:lnTo>
                    <a:pt x="732" y="3014"/>
                  </a:lnTo>
                  <a:lnTo>
                    <a:pt x="963" y="3035"/>
                  </a:lnTo>
                  <a:lnTo>
                    <a:pt x="1004" y="2909"/>
                  </a:lnTo>
                  <a:lnTo>
                    <a:pt x="900" y="2804"/>
                  </a:lnTo>
                  <a:lnTo>
                    <a:pt x="879" y="2595"/>
                  </a:lnTo>
                  <a:lnTo>
                    <a:pt x="983" y="2344"/>
                  </a:lnTo>
                  <a:lnTo>
                    <a:pt x="1172" y="2323"/>
                  </a:lnTo>
                  <a:lnTo>
                    <a:pt x="1276" y="2198"/>
                  </a:lnTo>
                  <a:lnTo>
                    <a:pt x="1402" y="2114"/>
                  </a:lnTo>
                  <a:lnTo>
                    <a:pt x="1527" y="2198"/>
                  </a:lnTo>
                  <a:lnTo>
                    <a:pt x="1611" y="2135"/>
                  </a:lnTo>
                  <a:lnTo>
                    <a:pt x="1507" y="2009"/>
                  </a:lnTo>
                  <a:lnTo>
                    <a:pt x="1779" y="2030"/>
                  </a:lnTo>
                  <a:lnTo>
                    <a:pt x="2155" y="2219"/>
                  </a:lnTo>
                  <a:lnTo>
                    <a:pt x="2511" y="2428"/>
                  </a:lnTo>
                  <a:lnTo>
                    <a:pt x="2532" y="2553"/>
                  </a:lnTo>
                  <a:lnTo>
                    <a:pt x="2971" y="2804"/>
                  </a:lnTo>
                  <a:lnTo>
                    <a:pt x="3306" y="2951"/>
                  </a:lnTo>
                  <a:lnTo>
                    <a:pt x="3390" y="2909"/>
                  </a:lnTo>
                  <a:lnTo>
                    <a:pt x="3515" y="2930"/>
                  </a:lnTo>
                  <a:lnTo>
                    <a:pt x="3766" y="3076"/>
                  </a:lnTo>
                  <a:lnTo>
                    <a:pt x="3871" y="3432"/>
                  </a:lnTo>
                  <a:lnTo>
                    <a:pt x="3976" y="3537"/>
                  </a:lnTo>
                  <a:lnTo>
                    <a:pt x="4017" y="3662"/>
                  </a:lnTo>
                  <a:lnTo>
                    <a:pt x="4143" y="3913"/>
                  </a:lnTo>
                  <a:lnTo>
                    <a:pt x="4352" y="3997"/>
                  </a:lnTo>
                  <a:lnTo>
                    <a:pt x="4729" y="4227"/>
                  </a:lnTo>
                  <a:lnTo>
                    <a:pt x="5126" y="4520"/>
                  </a:lnTo>
                  <a:lnTo>
                    <a:pt x="5545" y="4708"/>
                  </a:lnTo>
                  <a:lnTo>
                    <a:pt x="5921" y="5001"/>
                  </a:lnTo>
                  <a:lnTo>
                    <a:pt x="6235" y="5022"/>
                  </a:lnTo>
                  <a:lnTo>
                    <a:pt x="6319" y="5106"/>
                  </a:lnTo>
                  <a:lnTo>
                    <a:pt x="6403" y="5106"/>
                  </a:lnTo>
                  <a:lnTo>
                    <a:pt x="6612" y="5232"/>
                  </a:lnTo>
                  <a:lnTo>
                    <a:pt x="6612" y="5378"/>
                  </a:lnTo>
                  <a:lnTo>
                    <a:pt x="6633" y="5650"/>
                  </a:lnTo>
                  <a:lnTo>
                    <a:pt x="6821" y="5587"/>
                  </a:lnTo>
                  <a:lnTo>
                    <a:pt x="6926" y="5671"/>
                  </a:lnTo>
                  <a:lnTo>
                    <a:pt x="7009" y="5776"/>
                  </a:lnTo>
                  <a:lnTo>
                    <a:pt x="7072" y="5776"/>
                  </a:lnTo>
                  <a:lnTo>
                    <a:pt x="7177" y="5671"/>
                  </a:lnTo>
                  <a:lnTo>
                    <a:pt x="7281" y="5692"/>
                  </a:lnTo>
                  <a:lnTo>
                    <a:pt x="7323" y="5755"/>
                  </a:lnTo>
                  <a:lnTo>
                    <a:pt x="7365" y="5378"/>
                  </a:lnTo>
                  <a:lnTo>
                    <a:pt x="7491" y="5106"/>
                  </a:lnTo>
                  <a:lnTo>
                    <a:pt x="7553" y="5043"/>
                  </a:lnTo>
                  <a:lnTo>
                    <a:pt x="7533" y="4897"/>
                  </a:lnTo>
                  <a:lnTo>
                    <a:pt x="7407" y="4834"/>
                  </a:lnTo>
                  <a:lnTo>
                    <a:pt x="7344" y="4688"/>
                  </a:lnTo>
                  <a:lnTo>
                    <a:pt x="7386" y="4541"/>
                  </a:lnTo>
                  <a:lnTo>
                    <a:pt x="7365" y="4416"/>
                  </a:lnTo>
                  <a:lnTo>
                    <a:pt x="7219" y="4436"/>
                  </a:lnTo>
                  <a:lnTo>
                    <a:pt x="7114" y="4499"/>
                  </a:lnTo>
                  <a:lnTo>
                    <a:pt x="6947" y="4269"/>
                  </a:lnTo>
                  <a:lnTo>
                    <a:pt x="6947" y="4102"/>
                  </a:lnTo>
                  <a:lnTo>
                    <a:pt x="7072" y="3997"/>
                  </a:lnTo>
                  <a:lnTo>
                    <a:pt x="7344" y="4018"/>
                  </a:lnTo>
                  <a:lnTo>
                    <a:pt x="7449" y="3997"/>
                  </a:lnTo>
                  <a:lnTo>
                    <a:pt x="7449" y="3872"/>
                  </a:lnTo>
                  <a:lnTo>
                    <a:pt x="7679" y="3788"/>
                  </a:lnTo>
                  <a:lnTo>
                    <a:pt x="7637" y="3704"/>
                  </a:lnTo>
                  <a:lnTo>
                    <a:pt x="7574" y="3662"/>
                  </a:lnTo>
                  <a:lnTo>
                    <a:pt x="7846" y="3600"/>
                  </a:lnTo>
                  <a:lnTo>
                    <a:pt x="8014" y="3537"/>
                  </a:lnTo>
                  <a:lnTo>
                    <a:pt x="8056" y="3390"/>
                  </a:lnTo>
                  <a:lnTo>
                    <a:pt x="7867" y="3328"/>
                  </a:lnTo>
                  <a:lnTo>
                    <a:pt x="7867" y="3181"/>
                  </a:lnTo>
                  <a:lnTo>
                    <a:pt x="8014" y="3139"/>
                  </a:lnTo>
                  <a:lnTo>
                    <a:pt x="8181" y="3014"/>
                  </a:lnTo>
                  <a:lnTo>
                    <a:pt x="8286" y="3035"/>
                  </a:lnTo>
                  <a:lnTo>
                    <a:pt x="8453" y="2825"/>
                  </a:lnTo>
                  <a:lnTo>
                    <a:pt x="8600" y="2951"/>
                  </a:lnTo>
                  <a:lnTo>
                    <a:pt x="8621" y="3056"/>
                  </a:lnTo>
                  <a:lnTo>
                    <a:pt x="8914" y="3014"/>
                  </a:lnTo>
                  <a:lnTo>
                    <a:pt x="9123" y="3014"/>
                  </a:lnTo>
                  <a:lnTo>
                    <a:pt x="9269" y="2825"/>
                  </a:lnTo>
                  <a:lnTo>
                    <a:pt x="9248" y="2721"/>
                  </a:lnTo>
                  <a:lnTo>
                    <a:pt x="8955" y="2491"/>
                  </a:lnTo>
                  <a:lnTo>
                    <a:pt x="8893" y="2491"/>
                  </a:lnTo>
                  <a:lnTo>
                    <a:pt x="8893" y="2637"/>
                  </a:lnTo>
                  <a:lnTo>
                    <a:pt x="8788" y="2742"/>
                  </a:lnTo>
                  <a:lnTo>
                    <a:pt x="8683" y="2721"/>
                  </a:lnTo>
                  <a:lnTo>
                    <a:pt x="8579" y="2616"/>
                  </a:lnTo>
                  <a:lnTo>
                    <a:pt x="8307" y="2532"/>
                  </a:lnTo>
                  <a:lnTo>
                    <a:pt x="8202" y="2449"/>
                  </a:lnTo>
                  <a:lnTo>
                    <a:pt x="8286" y="2323"/>
                  </a:lnTo>
                  <a:lnTo>
                    <a:pt x="8453" y="2030"/>
                  </a:lnTo>
                  <a:lnTo>
                    <a:pt x="8453" y="1905"/>
                  </a:lnTo>
                  <a:lnTo>
                    <a:pt x="8369" y="1905"/>
                  </a:lnTo>
                  <a:lnTo>
                    <a:pt x="8265" y="2072"/>
                  </a:lnTo>
                  <a:lnTo>
                    <a:pt x="8160" y="2093"/>
                  </a:lnTo>
                  <a:lnTo>
                    <a:pt x="7909" y="2386"/>
                  </a:lnTo>
                  <a:lnTo>
                    <a:pt x="7846" y="2532"/>
                  </a:lnTo>
                  <a:lnTo>
                    <a:pt x="7784" y="2616"/>
                  </a:lnTo>
                  <a:lnTo>
                    <a:pt x="7658" y="2825"/>
                  </a:lnTo>
                  <a:lnTo>
                    <a:pt x="7449" y="3035"/>
                  </a:lnTo>
                  <a:lnTo>
                    <a:pt x="7365" y="3014"/>
                  </a:lnTo>
                  <a:lnTo>
                    <a:pt x="7114" y="2867"/>
                  </a:lnTo>
                  <a:lnTo>
                    <a:pt x="6926" y="2846"/>
                  </a:lnTo>
                  <a:lnTo>
                    <a:pt x="6737" y="2867"/>
                  </a:lnTo>
                  <a:lnTo>
                    <a:pt x="6486" y="3014"/>
                  </a:lnTo>
                  <a:lnTo>
                    <a:pt x="6361" y="3014"/>
                  </a:lnTo>
                  <a:lnTo>
                    <a:pt x="6131" y="2323"/>
                  </a:lnTo>
                  <a:lnTo>
                    <a:pt x="5712" y="2281"/>
                  </a:lnTo>
                  <a:lnTo>
                    <a:pt x="5691" y="1465"/>
                  </a:lnTo>
                  <a:lnTo>
                    <a:pt x="5503" y="1549"/>
                  </a:lnTo>
                  <a:lnTo>
                    <a:pt x="5356" y="1172"/>
                  </a:lnTo>
                  <a:lnTo>
                    <a:pt x="5064" y="963"/>
                  </a:lnTo>
                  <a:lnTo>
                    <a:pt x="4122" y="963"/>
                  </a:lnTo>
                  <a:lnTo>
                    <a:pt x="3264" y="1047"/>
                  </a:lnTo>
                  <a:lnTo>
                    <a:pt x="2762" y="754"/>
                  </a:lnTo>
                  <a:lnTo>
                    <a:pt x="2427" y="628"/>
                  </a:lnTo>
                  <a:lnTo>
                    <a:pt x="1507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8" name="Google Shape;2687;p78"/>
            <p:cNvSpPr/>
            <p:nvPr/>
          </p:nvSpPr>
          <p:spPr>
            <a:xfrm>
              <a:off x="4085936" y="2839096"/>
              <a:ext cx="98666" cy="59262"/>
            </a:xfrm>
            <a:custGeom>
              <a:avLst/>
              <a:gdLst/>
              <a:ahLst/>
              <a:cxnLst/>
              <a:rect l="l" t="t" r="r" b="b"/>
              <a:pathLst>
                <a:path w="8286" h="5211" extrusionOk="0">
                  <a:moveTo>
                    <a:pt x="3160" y="0"/>
                  </a:moveTo>
                  <a:lnTo>
                    <a:pt x="3264" y="126"/>
                  </a:lnTo>
                  <a:lnTo>
                    <a:pt x="3180" y="189"/>
                  </a:lnTo>
                  <a:lnTo>
                    <a:pt x="3055" y="105"/>
                  </a:lnTo>
                  <a:lnTo>
                    <a:pt x="2929" y="189"/>
                  </a:lnTo>
                  <a:lnTo>
                    <a:pt x="2825" y="314"/>
                  </a:lnTo>
                  <a:lnTo>
                    <a:pt x="2636" y="335"/>
                  </a:lnTo>
                  <a:lnTo>
                    <a:pt x="2532" y="586"/>
                  </a:lnTo>
                  <a:lnTo>
                    <a:pt x="2553" y="795"/>
                  </a:lnTo>
                  <a:lnTo>
                    <a:pt x="2657" y="900"/>
                  </a:lnTo>
                  <a:lnTo>
                    <a:pt x="2616" y="1026"/>
                  </a:lnTo>
                  <a:lnTo>
                    <a:pt x="2385" y="1005"/>
                  </a:lnTo>
                  <a:lnTo>
                    <a:pt x="2092" y="1005"/>
                  </a:lnTo>
                  <a:lnTo>
                    <a:pt x="2009" y="1026"/>
                  </a:lnTo>
                  <a:lnTo>
                    <a:pt x="1779" y="1067"/>
                  </a:lnTo>
                  <a:lnTo>
                    <a:pt x="1402" y="628"/>
                  </a:lnTo>
                  <a:lnTo>
                    <a:pt x="983" y="398"/>
                  </a:lnTo>
                  <a:lnTo>
                    <a:pt x="628" y="335"/>
                  </a:lnTo>
                  <a:lnTo>
                    <a:pt x="335" y="440"/>
                  </a:lnTo>
                  <a:lnTo>
                    <a:pt x="0" y="754"/>
                  </a:lnTo>
                  <a:lnTo>
                    <a:pt x="0" y="816"/>
                  </a:lnTo>
                  <a:lnTo>
                    <a:pt x="84" y="900"/>
                  </a:lnTo>
                  <a:lnTo>
                    <a:pt x="126" y="963"/>
                  </a:lnTo>
                  <a:lnTo>
                    <a:pt x="209" y="1047"/>
                  </a:lnTo>
                  <a:lnTo>
                    <a:pt x="251" y="1151"/>
                  </a:lnTo>
                  <a:lnTo>
                    <a:pt x="356" y="1360"/>
                  </a:lnTo>
                  <a:lnTo>
                    <a:pt x="335" y="1528"/>
                  </a:lnTo>
                  <a:lnTo>
                    <a:pt x="293" y="1653"/>
                  </a:lnTo>
                  <a:lnTo>
                    <a:pt x="314" y="1946"/>
                  </a:lnTo>
                  <a:lnTo>
                    <a:pt x="356" y="2009"/>
                  </a:lnTo>
                  <a:lnTo>
                    <a:pt x="398" y="2093"/>
                  </a:lnTo>
                  <a:lnTo>
                    <a:pt x="607" y="2302"/>
                  </a:lnTo>
                  <a:lnTo>
                    <a:pt x="565" y="2218"/>
                  </a:lnTo>
                  <a:lnTo>
                    <a:pt x="523" y="2155"/>
                  </a:lnTo>
                  <a:lnTo>
                    <a:pt x="544" y="2114"/>
                  </a:lnTo>
                  <a:lnTo>
                    <a:pt x="732" y="2155"/>
                  </a:lnTo>
                  <a:lnTo>
                    <a:pt x="816" y="2093"/>
                  </a:lnTo>
                  <a:lnTo>
                    <a:pt x="858" y="2114"/>
                  </a:lnTo>
                  <a:lnTo>
                    <a:pt x="837" y="2260"/>
                  </a:lnTo>
                  <a:lnTo>
                    <a:pt x="858" y="2365"/>
                  </a:lnTo>
                  <a:lnTo>
                    <a:pt x="942" y="2323"/>
                  </a:lnTo>
                  <a:lnTo>
                    <a:pt x="983" y="2427"/>
                  </a:lnTo>
                  <a:lnTo>
                    <a:pt x="963" y="2490"/>
                  </a:lnTo>
                  <a:lnTo>
                    <a:pt x="858" y="2469"/>
                  </a:lnTo>
                  <a:lnTo>
                    <a:pt x="816" y="2469"/>
                  </a:lnTo>
                  <a:lnTo>
                    <a:pt x="753" y="2427"/>
                  </a:lnTo>
                  <a:lnTo>
                    <a:pt x="649" y="2511"/>
                  </a:lnTo>
                  <a:lnTo>
                    <a:pt x="649" y="2616"/>
                  </a:lnTo>
                  <a:lnTo>
                    <a:pt x="732" y="2699"/>
                  </a:lnTo>
                  <a:lnTo>
                    <a:pt x="711" y="2574"/>
                  </a:lnTo>
                  <a:lnTo>
                    <a:pt x="774" y="2574"/>
                  </a:lnTo>
                  <a:lnTo>
                    <a:pt x="837" y="2595"/>
                  </a:lnTo>
                  <a:lnTo>
                    <a:pt x="921" y="2616"/>
                  </a:lnTo>
                  <a:lnTo>
                    <a:pt x="963" y="2720"/>
                  </a:lnTo>
                  <a:lnTo>
                    <a:pt x="1130" y="2804"/>
                  </a:lnTo>
                  <a:lnTo>
                    <a:pt x="1172" y="2909"/>
                  </a:lnTo>
                  <a:lnTo>
                    <a:pt x="1151" y="3097"/>
                  </a:lnTo>
                  <a:lnTo>
                    <a:pt x="1172" y="3160"/>
                  </a:lnTo>
                  <a:lnTo>
                    <a:pt x="1172" y="3453"/>
                  </a:lnTo>
                  <a:lnTo>
                    <a:pt x="1235" y="3662"/>
                  </a:lnTo>
                  <a:lnTo>
                    <a:pt x="1339" y="3955"/>
                  </a:lnTo>
                  <a:lnTo>
                    <a:pt x="1444" y="3871"/>
                  </a:lnTo>
                  <a:lnTo>
                    <a:pt x="1716" y="3871"/>
                  </a:lnTo>
                  <a:lnTo>
                    <a:pt x="1779" y="3725"/>
                  </a:lnTo>
                  <a:lnTo>
                    <a:pt x="1862" y="3620"/>
                  </a:lnTo>
                  <a:lnTo>
                    <a:pt x="1967" y="3620"/>
                  </a:lnTo>
                  <a:lnTo>
                    <a:pt x="2197" y="3411"/>
                  </a:lnTo>
                  <a:lnTo>
                    <a:pt x="2427" y="3348"/>
                  </a:lnTo>
                  <a:lnTo>
                    <a:pt x="2636" y="3411"/>
                  </a:lnTo>
                  <a:lnTo>
                    <a:pt x="2699" y="3264"/>
                  </a:lnTo>
                  <a:lnTo>
                    <a:pt x="2804" y="3243"/>
                  </a:lnTo>
                  <a:lnTo>
                    <a:pt x="2929" y="3306"/>
                  </a:lnTo>
                  <a:lnTo>
                    <a:pt x="3055" y="3264"/>
                  </a:lnTo>
                  <a:lnTo>
                    <a:pt x="3264" y="3453"/>
                  </a:lnTo>
                  <a:lnTo>
                    <a:pt x="3432" y="3515"/>
                  </a:lnTo>
                  <a:lnTo>
                    <a:pt x="3766" y="3725"/>
                  </a:lnTo>
                  <a:lnTo>
                    <a:pt x="3871" y="3725"/>
                  </a:lnTo>
                  <a:lnTo>
                    <a:pt x="3955" y="3641"/>
                  </a:lnTo>
                  <a:lnTo>
                    <a:pt x="4185" y="3746"/>
                  </a:lnTo>
                  <a:lnTo>
                    <a:pt x="4310" y="3767"/>
                  </a:lnTo>
                  <a:lnTo>
                    <a:pt x="4331" y="3934"/>
                  </a:lnTo>
                  <a:lnTo>
                    <a:pt x="4394" y="3976"/>
                  </a:lnTo>
                  <a:lnTo>
                    <a:pt x="4520" y="3955"/>
                  </a:lnTo>
                  <a:lnTo>
                    <a:pt x="4729" y="3997"/>
                  </a:lnTo>
                  <a:lnTo>
                    <a:pt x="4959" y="4311"/>
                  </a:lnTo>
                  <a:lnTo>
                    <a:pt x="5231" y="4352"/>
                  </a:lnTo>
                  <a:lnTo>
                    <a:pt x="5357" y="4394"/>
                  </a:lnTo>
                  <a:lnTo>
                    <a:pt x="5461" y="4562"/>
                  </a:lnTo>
                  <a:lnTo>
                    <a:pt x="5419" y="4666"/>
                  </a:lnTo>
                  <a:lnTo>
                    <a:pt x="5461" y="4792"/>
                  </a:lnTo>
                  <a:lnTo>
                    <a:pt x="5461" y="4876"/>
                  </a:lnTo>
                  <a:lnTo>
                    <a:pt x="5524" y="4980"/>
                  </a:lnTo>
                  <a:lnTo>
                    <a:pt x="5566" y="4938"/>
                  </a:lnTo>
                  <a:lnTo>
                    <a:pt x="5691" y="4980"/>
                  </a:lnTo>
                  <a:lnTo>
                    <a:pt x="5775" y="5043"/>
                  </a:lnTo>
                  <a:lnTo>
                    <a:pt x="5880" y="5043"/>
                  </a:lnTo>
                  <a:lnTo>
                    <a:pt x="5963" y="4980"/>
                  </a:lnTo>
                  <a:lnTo>
                    <a:pt x="6047" y="4980"/>
                  </a:lnTo>
                  <a:lnTo>
                    <a:pt x="6173" y="5085"/>
                  </a:lnTo>
                  <a:lnTo>
                    <a:pt x="6214" y="5148"/>
                  </a:lnTo>
                  <a:lnTo>
                    <a:pt x="6277" y="5210"/>
                  </a:lnTo>
                  <a:lnTo>
                    <a:pt x="6319" y="5148"/>
                  </a:lnTo>
                  <a:lnTo>
                    <a:pt x="6486" y="5127"/>
                  </a:lnTo>
                  <a:lnTo>
                    <a:pt x="6570" y="5022"/>
                  </a:lnTo>
                  <a:lnTo>
                    <a:pt x="6591" y="4938"/>
                  </a:lnTo>
                  <a:lnTo>
                    <a:pt x="6675" y="4896"/>
                  </a:lnTo>
                  <a:lnTo>
                    <a:pt x="6633" y="4813"/>
                  </a:lnTo>
                  <a:lnTo>
                    <a:pt x="6821" y="4708"/>
                  </a:lnTo>
                  <a:lnTo>
                    <a:pt x="7030" y="4666"/>
                  </a:lnTo>
                  <a:lnTo>
                    <a:pt x="7051" y="4604"/>
                  </a:lnTo>
                  <a:lnTo>
                    <a:pt x="7135" y="4520"/>
                  </a:lnTo>
                  <a:lnTo>
                    <a:pt x="7240" y="4499"/>
                  </a:lnTo>
                  <a:lnTo>
                    <a:pt x="7261" y="4373"/>
                  </a:lnTo>
                  <a:lnTo>
                    <a:pt x="7261" y="4206"/>
                  </a:lnTo>
                  <a:lnTo>
                    <a:pt x="7407" y="4080"/>
                  </a:lnTo>
                  <a:lnTo>
                    <a:pt x="7407" y="3955"/>
                  </a:lnTo>
                  <a:lnTo>
                    <a:pt x="7344" y="3892"/>
                  </a:lnTo>
                  <a:lnTo>
                    <a:pt x="7365" y="3850"/>
                  </a:lnTo>
                  <a:lnTo>
                    <a:pt x="7428" y="3829"/>
                  </a:lnTo>
                  <a:lnTo>
                    <a:pt x="7470" y="3767"/>
                  </a:lnTo>
                  <a:lnTo>
                    <a:pt x="7637" y="3725"/>
                  </a:lnTo>
                  <a:lnTo>
                    <a:pt x="7679" y="3725"/>
                  </a:lnTo>
                  <a:lnTo>
                    <a:pt x="7846" y="3620"/>
                  </a:lnTo>
                  <a:lnTo>
                    <a:pt x="7993" y="3557"/>
                  </a:lnTo>
                  <a:lnTo>
                    <a:pt x="8098" y="3641"/>
                  </a:lnTo>
                  <a:lnTo>
                    <a:pt x="8244" y="3620"/>
                  </a:lnTo>
                  <a:lnTo>
                    <a:pt x="8265" y="3641"/>
                  </a:lnTo>
                  <a:lnTo>
                    <a:pt x="8286" y="3641"/>
                  </a:lnTo>
                  <a:lnTo>
                    <a:pt x="8265" y="3369"/>
                  </a:lnTo>
                  <a:lnTo>
                    <a:pt x="8265" y="3223"/>
                  </a:lnTo>
                  <a:lnTo>
                    <a:pt x="8056" y="3097"/>
                  </a:lnTo>
                  <a:lnTo>
                    <a:pt x="7972" y="3097"/>
                  </a:lnTo>
                  <a:lnTo>
                    <a:pt x="7888" y="3013"/>
                  </a:lnTo>
                  <a:lnTo>
                    <a:pt x="7574" y="2992"/>
                  </a:lnTo>
                  <a:lnTo>
                    <a:pt x="7198" y="2699"/>
                  </a:lnTo>
                  <a:lnTo>
                    <a:pt x="6779" y="2511"/>
                  </a:lnTo>
                  <a:lnTo>
                    <a:pt x="6382" y="2218"/>
                  </a:lnTo>
                  <a:lnTo>
                    <a:pt x="6005" y="1988"/>
                  </a:lnTo>
                  <a:lnTo>
                    <a:pt x="5796" y="1904"/>
                  </a:lnTo>
                  <a:lnTo>
                    <a:pt x="5670" y="1653"/>
                  </a:lnTo>
                  <a:lnTo>
                    <a:pt x="5629" y="1528"/>
                  </a:lnTo>
                  <a:lnTo>
                    <a:pt x="5524" y="1423"/>
                  </a:lnTo>
                  <a:lnTo>
                    <a:pt x="5419" y="1067"/>
                  </a:lnTo>
                  <a:lnTo>
                    <a:pt x="5168" y="921"/>
                  </a:lnTo>
                  <a:lnTo>
                    <a:pt x="5043" y="900"/>
                  </a:lnTo>
                  <a:lnTo>
                    <a:pt x="4959" y="942"/>
                  </a:lnTo>
                  <a:lnTo>
                    <a:pt x="4624" y="795"/>
                  </a:lnTo>
                  <a:lnTo>
                    <a:pt x="4185" y="544"/>
                  </a:lnTo>
                  <a:lnTo>
                    <a:pt x="4164" y="419"/>
                  </a:lnTo>
                  <a:lnTo>
                    <a:pt x="3808" y="210"/>
                  </a:lnTo>
                  <a:lnTo>
                    <a:pt x="3432" y="21"/>
                  </a:lnTo>
                  <a:lnTo>
                    <a:pt x="3160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919" name="Google Shape;2688;p78"/>
            <p:cNvGrpSpPr/>
            <p:nvPr/>
          </p:nvGrpSpPr>
          <p:grpSpPr>
            <a:xfrm>
              <a:off x="4295710" y="3079670"/>
              <a:ext cx="14968" cy="27135"/>
              <a:chOff x="4842300" y="3099950"/>
              <a:chExt cx="31425" cy="59650"/>
            </a:xfrm>
          </p:grpSpPr>
          <p:sp>
            <p:nvSpPr>
              <p:cNvPr id="1013" name="Google Shape;2689;p78"/>
              <p:cNvSpPr/>
              <p:nvPr/>
            </p:nvSpPr>
            <p:spPr>
              <a:xfrm>
                <a:off x="4842300" y="3122950"/>
                <a:ext cx="2125" cy="6825"/>
              </a:xfrm>
              <a:custGeom>
                <a:avLst/>
                <a:gdLst/>
                <a:ahLst/>
                <a:cxnLst/>
                <a:rect l="l" t="t" r="r" b="b"/>
                <a:pathLst>
                  <a:path w="85" h="273" extrusionOk="0">
                    <a:moveTo>
                      <a:pt x="84" y="1"/>
                    </a:moveTo>
                    <a:lnTo>
                      <a:pt x="1" y="22"/>
                    </a:lnTo>
                    <a:lnTo>
                      <a:pt x="43" y="126"/>
                    </a:lnTo>
                    <a:lnTo>
                      <a:pt x="1" y="273"/>
                    </a:lnTo>
                    <a:lnTo>
                      <a:pt x="64" y="126"/>
                    </a:lnTo>
                    <a:lnTo>
                      <a:pt x="43" y="22"/>
                    </a:lnTo>
                    <a:lnTo>
                      <a:pt x="84" y="22"/>
                    </a:lnTo>
                    <a:lnTo>
                      <a:pt x="84" y="1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4" name="Google Shape;2690;p78"/>
              <p:cNvSpPr/>
              <p:nvPr/>
            </p:nvSpPr>
            <p:spPr>
              <a:xfrm>
                <a:off x="4842300" y="3106225"/>
                <a:ext cx="31425" cy="53375"/>
              </a:xfrm>
              <a:custGeom>
                <a:avLst/>
                <a:gdLst/>
                <a:ahLst/>
                <a:cxnLst/>
                <a:rect l="l" t="t" r="r" b="b"/>
                <a:pathLst>
                  <a:path w="1257" h="2135" extrusionOk="0">
                    <a:moveTo>
                      <a:pt x="273" y="0"/>
                    </a:moveTo>
                    <a:lnTo>
                      <a:pt x="273" y="21"/>
                    </a:lnTo>
                    <a:lnTo>
                      <a:pt x="294" y="42"/>
                    </a:lnTo>
                    <a:lnTo>
                      <a:pt x="273" y="63"/>
                    </a:lnTo>
                    <a:lnTo>
                      <a:pt x="252" y="105"/>
                    </a:lnTo>
                    <a:lnTo>
                      <a:pt x="252" y="126"/>
                    </a:lnTo>
                    <a:lnTo>
                      <a:pt x="252" y="209"/>
                    </a:lnTo>
                    <a:lnTo>
                      <a:pt x="189" y="314"/>
                    </a:lnTo>
                    <a:lnTo>
                      <a:pt x="147" y="272"/>
                    </a:lnTo>
                    <a:lnTo>
                      <a:pt x="84" y="230"/>
                    </a:lnTo>
                    <a:lnTo>
                      <a:pt x="1" y="230"/>
                    </a:lnTo>
                    <a:lnTo>
                      <a:pt x="1" y="251"/>
                    </a:lnTo>
                    <a:lnTo>
                      <a:pt x="84" y="272"/>
                    </a:lnTo>
                    <a:lnTo>
                      <a:pt x="105" y="335"/>
                    </a:lnTo>
                    <a:lnTo>
                      <a:pt x="84" y="356"/>
                    </a:lnTo>
                    <a:lnTo>
                      <a:pt x="147" y="461"/>
                    </a:lnTo>
                    <a:lnTo>
                      <a:pt x="147" y="628"/>
                    </a:lnTo>
                    <a:lnTo>
                      <a:pt x="84" y="691"/>
                    </a:lnTo>
                    <a:lnTo>
                      <a:pt x="64" y="942"/>
                    </a:lnTo>
                    <a:lnTo>
                      <a:pt x="84" y="1005"/>
                    </a:lnTo>
                    <a:lnTo>
                      <a:pt x="43" y="1046"/>
                    </a:lnTo>
                    <a:lnTo>
                      <a:pt x="84" y="1277"/>
                    </a:lnTo>
                    <a:lnTo>
                      <a:pt x="84" y="1360"/>
                    </a:lnTo>
                    <a:lnTo>
                      <a:pt x="168" y="1611"/>
                    </a:lnTo>
                    <a:lnTo>
                      <a:pt x="252" y="1925"/>
                    </a:lnTo>
                    <a:lnTo>
                      <a:pt x="315" y="2051"/>
                    </a:lnTo>
                    <a:lnTo>
                      <a:pt x="461" y="2134"/>
                    </a:lnTo>
                    <a:lnTo>
                      <a:pt x="587" y="2113"/>
                    </a:lnTo>
                    <a:lnTo>
                      <a:pt x="775" y="2093"/>
                    </a:lnTo>
                    <a:lnTo>
                      <a:pt x="942" y="2030"/>
                    </a:lnTo>
                    <a:lnTo>
                      <a:pt x="1131" y="1821"/>
                    </a:lnTo>
                    <a:lnTo>
                      <a:pt x="1214" y="1674"/>
                    </a:lnTo>
                    <a:lnTo>
                      <a:pt x="1256" y="1569"/>
                    </a:lnTo>
                    <a:lnTo>
                      <a:pt x="1235" y="1486"/>
                    </a:lnTo>
                    <a:lnTo>
                      <a:pt x="1256" y="1423"/>
                    </a:lnTo>
                    <a:lnTo>
                      <a:pt x="1256" y="1277"/>
                    </a:lnTo>
                    <a:lnTo>
                      <a:pt x="1235" y="1214"/>
                    </a:lnTo>
                    <a:lnTo>
                      <a:pt x="1256" y="1109"/>
                    </a:lnTo>
                    <a:lnTo>
                      <a:pt x="1152" y="1046"/>
                    </a:lnTo>
                    <a:lnTo>
                      <a:pt x="1089" y="795"/>
                    </a:lnTo>
                    <a:lnTo>
                      <a:pt x="1005" y="628"/>
                    </a:lnTo>
                    <a:lnTo>
                      <a:pt x="900" y="628"/>
                    </a:lnTo>
                    <a:lnTo>
                      <a:pt x="900" y="586"/>
                    </a:lnTo>
                    <a:lnTo>
                      <a:pt x="796" y="586"/>
                    </a:lnTo>
                    <a:lnTo>
                      <a:pt x="921" y="544"/>
                    </a:lnTo>
                    <a:lnTo>
                      <a:pt x="900" y="481"/>
                    </a:lnTo>
                    <a:lnTo>
                      <a:pt x="838" y="461"/>
                    </a:lnTo>
                    <a:lnTo>
                      <a:pt x="775" y="335"/>
                    </a:lnTo>
                    <a:lnTo>
                      <a:pt x="712" y="335"/>
                    </a:lnTo>
                    <a:lnTo>
                      <a:pt x="691" y="230"/>
                    </a:lnTo>
                    <a:lnTo>
                      <a:pt x="670" y="168"/>
                    </a:lnTo>
                    <a:lnTo>
                      <a:pt x="670" y="126"/>
                    </a:lnTo>
                    <a:lnTo>
                      <a:pt x="482" y="42"/>
                    </a:lnTo>
                    <a:lnTo>
                      <a:pt x="461" y="105"/>
                    </a:lnTo>
                    <a:lnTo>
                      <a:pt x="377" y="63"/>
                    </a:lnTo>
                    <a:lnTo>
                      <a:pt x="398" y="21"/>
                    </a:lnTo>
                    <a:lnTo>
                      <a:pt x="273" y="0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5" name="Google Shape;2691;p78"/>
              <p:cNvSpPr/>
              <p:nvPr/>
            </p:nvSpPr>
            <p:spPr>
              <a:xfrm>
                <a:off x="4844400" y="3099950"/>
                <a:ext cx="5250" cy="4725"/>
              </a:xfrm>
              <a:custGeom>
                <a:avLst/>
                <a:gdLst/>
                <a:ahLst/>
                <a:cxnLst/>
                <a:rect l="l" t="t" r="r" b="b"/>
                <a:pathLst>
                  <a:path w="210" h="189" extrusionOk="0">
                    <a:moveTo>
                      <a:pt x="189" y="0"/>
                    </a:moveTo>
                    <a:lnTo>
                      <a:pt x="0" y="42"/>
                    </a:lnTo>
                    <a:lnTo>
                      <a:pt x="0" y="105"/>
                    </a:lnTo>
                    <a:lnTo>
                      <a:pt x="126" y="188"/>
                    </a:lnTo>
                    <a:lnTo>
                      <a:pt x="126" y="147"/>
                    </a:lnTo>
                    <a:lnTo>
                      <a:pt x="168" y="147"/>
                    </a:lnTo>
                    <a:lnTo>
                      <a:pt x="210" y="42"/>
                    </a:lnTo>
                    <a:lnTo>
                      <a:pt x="189" y="0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6" name="Google Shape;2692;p78"/>
              <p:cNvSpPr/>
              <p:nvPr/>
            </p:nvSpPr>
            <p:spPr>
              <a:xfrm>
                <a:off x="4849625" y="3101500"/>
                <a:ext cx="7875" cy="6300"/>
              </a:xfrm>
              <a:custGeom>
                <a:avLst/>
                <a:gdLst/>
                <a:ahLst/>
                <a:cxnLst/>
                <a:rect l="l" t="t" r="r" b="b"/>
                <a:pathLst>
                  <a:path w="315" h="252" extrusionOk="0">
                    <a:moveTo>
                      <a:pt x="43" y="1"/>
                    </a:moveTo>
                    <a:lnTo>
                      <a:pt x="43" y="43"/>
                    </a:lnTo>
                    <a:lnTo>
                      <a:pt x="84" y="85"/>
                    </a:lnTo>
                    <a:lnTo>
                      <a:pt x="1" y="85"/>
                    </a:lnTo>
                    <a:lnTo>
                      <a:pt x="1" y="105"/>
                    </a:lnTo>
                    <a:lnTo>
                      <a:pt x="126" y="147"/>
                    </a:lnTo>
                    <a:lnTo>
                      <a:pt x="189" y="210"/>
                    </a:lnTo>
                    <a:lnTo>
                      <a:pt x="273" y="210"/>
                    </a:lnTo>
                    <a:lnTo>
                      <a:pt x="315" y="252"/>
                    </a:lnTo>
                    <a:lnTo>
                      <a:pt x="294" y="210"/>
                    </a:lnTo>
                    <a:lnTo>
                      <a:pt x="168" y="105"/>
                    </a:lnTo>
                    <a:lnTo>
                      <a:pt x="168" y="22"/>
                    </a:lnTo>
                    <a:lnTo>
                      <a:pt x="43" y="1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920" name="Google Shape;2693;p78"/>
            <p:cNvSpPr/>
            <p:nvPr/>
          </p:nvSpPr>
          <p:spPr>
            <a:xfrm>
              <a:off x="4210500" y="2911903"/>
              <a:ext cx="193104" cy="180152"/>
            </a:xfrm>
            <a:custGeom>
              <a:avLst/>
              <a:gdLst/>
              <a:ahLst/>
              <a:cxnLst/>
              <a:rect l="l" t="t" r="r" b="b"/>
              <a:pathLst>
                <a:path w="16217" h="15841" extrusionOk="0">
                  <a:moveTo>
                    <a:pt x="6906" y="15150"/>
                  </a:moveTo>
                  <a:lnTo>
                    <a:pt x="6927" y="15212"/>
                  </a:lnTo>
                  <a:lnTo>
                    <a:pt x="6927" y="15171"/>
                  </a:lnTo>
                  <a:lnTo>
                    <a:pt x="6906" y="15150"/>
                  </a:lnTo>
                  <a:close/>
                  <a:moveTo>
                    <a:pt x="3997" y="1"/>
                  </a:moveTo>
                  <a:lnTo>
                    <a:pt x="3914" y="147"/>
                  </a:lnTo>
                  <a:lnTo>
                    <a:pt x="3788" y="147"/>
                  </a:lnTo>
                  <a:lnTo>
                    <a:pt x="3600" y="294"/>
                  </a:lnTo>
                  <a:lnTo>
                    <a:pt x="3453" y="587"/>
                  </a:lnTo>
                  <a:lnTo>
                    <a:pt x="3391" y="629"/>
                  </a:lnTo>
                  <a:lnTo>
                    <a:pt x="3286" y="733"/>
                  </a:lnTo>
                  <a:lnTo>
                    <a:pt x="3223" y="733"/>
                  </a:lnTo>
                  <a:lnTo>
                    <a:pt x="3119" y="817"/>
                  </a:lnTo>
                  <a:lnTo>
                    <a:pt x="3014" y="838"/>
                  </a:lnTo>
                  <a:lnTo>
                    <a:pt x="2826" y="1026"/>
                  </a:lnTo>
                  <a:lnTo>
                    <a:pt x="2846" y="1089"/>
                  </a:lnTo>
                  <a:lnTo>
                    <a:pt x="2930" y="1298"/>
                  </a:lnTo>
                  <a:lnTo>
                    <a:pt x="2867" y="1570"/>
                  </a:lnTo>
                  <a:lnTo>
                    <a:pt x="2867" y="1717"/>
                  </a:lnTo>
                  <a:lnTo>
                    <a:pt x="2763" y="1779"/>
                  </a:lnTo>
                  <a:lnTo>
                    <a:pt x="2616" y="1968"/>
                  </a:lnTo>
                  <a:lnTo>
                    <a:pt x="2700" y="2031"/>
                  </a:lnTo>
                  <a:lnTo>
                    <a:pt x="2700" y="2135"/>
                  </a:lnTo>
                  <a:lnTo>
                    <a:pt x="2637" y="2261"/>
                  </a:lnTo>
                  <a:lnTo>
                    <a:pt x="2428" y="2365"/>
                  </a:lnTo>
                  <a:lnTo>
                    <a:pt x="2323" y="2554"/>
                  </a:lnTo>
                  <a:lnTo>
                    <a:pt x="2302" y="2721"/>
                  </a:lnTo>
                  <a:lnTo>
                    <a:pt x="2219" y="2867"/>
                  </a:lnTo>
                  <a:lnTo>
                    <a:pt x="1968" y="3035"/>
                  </a:lnTo>
                  <a:lnTo>
                    <a:pt x="1863" y="3391"/>
                  </a:lnTo>
                  <a:lnTo>
                    <a:pt x="1675" y="3600"/>
                  </a:lnTo>
                  <a:lnTo>
                    <a:pt x="1361" y="3600"/>
                  </a:lnTo>
                  <a:lnTo>
                    <a:pt x="1152" y="3725"/>
                  </a:lnTo>
                  <a:lnTo>
                    <a:pt x="1068" y="3704"/>
                  </a:lnTo>
                  <a:lnTo>
                    <a:pt x="1047" y="3600"/>
                  </a:lnTo>
                  <a:lnTo>
                    <a:pt x="922" y="3537"/>
                  </a:lnTo>
                  <a:lnTo>
                    <a:pt x="838" y="3600"/>
                  </a:lnTo>
                  <a:lnTo>
                    <a:pt x="733" y="3642"/>
                  </a:lnTo>
                  <a:lnTo>
                    <a:pt x="691" y="3746"/>
                  </a:lnTo>
                  <a:lnTo>
                    <a:pt x="545" y="3956"/>
                  </a:lnTo>
                  <a:lnTo>
                    <a:pt x="461" y="3976"/>
                  </a:lnTo>
                  <a:lnTo>
                    <a:pt x="357" y="4228"/>
                  </a:lnTo>
                  <a:lnTo>
                    <a:pt x="357" y="4374"/>
                  </a:lnTo>
                  <a:lnTo>
                    <a:pt x="461" y="4353"/>
                  </a:lnTo>
                  <a:lnTo>
                    <a:pt x="608" y="4395"/>
                  </a:lnTo>
                  <a:lnTo>
                    <a:pt x="670" y="4374"/>
                  </a:lnTo>
                  <a:lnTo>
                    <a:pt x="775" y="4374"/>
                  </a:lnTo>
                  <a:lnTo>
                    <a:pt x="859" y="4562"/>
                  </a:lnTo>
                  <a:lnTo>
                    <a:pt x="838" y="4688"/>
                  </a:lnTo>
                  <a:lnTo>
                    <a:pt x="859" y="4897"/>
                  </a:lnTo>
                  <a:lnTo>
                    <a:pt x="1068" y="5023"/>
                  </a:lnTo>
                  <a:lnTo>
                    <a:pt x="1173" y="5023"/>
                  </a:lnTo>
                  <a:lnTo>
                    <a:pt x="1256" y="5085"/>
                  </a:lnTo>
                  <a:lnTo>
                    <a:pt x="1214" y="5169"/>
                  </a:lnTo>
                  <a:lnTo>
                    <a:pt x="1340" y="5316"/>
                  </a:lnTo>
                  <a:lnTo>
                    <a:pt x="1466" y="5692"/>
                  </a:lnTo>
                  <a:lnTo>
                    <a:pt x="1445" y="5755"/>
                  </a:lnTo>
                  <a:lnTo>
                    <a:pt x="1486" y="5818"/>
                  </a:lnTo>
                  <a:lnTo>
                    <a:pt x="1382" y="5860"/>
                  </a:lnTo>
                  <a:lnTo>
                    <a:pt x="1256" y="5943"/>
                  </a:lnTo>
                  <a:lnTo>
                    <a:pt x="1194" y="5860"/>
                  </a:lnTo>
                  <a:lnTo>
                    <a:pt x="1256" y="5797"/>
                  </a:lnTo>
                  <a:lnTo>
                    <a:pt x="1256" y="5797"/>
                  </a:lnTo>
                  <a:lnTo>
                    <a:pt x="1131" y="5818"/>
                  </a:lnTo>
                  <a:lnTo>
                    <a:pt x="1068" y="5860"/>
                  </a:lnTo>
                  <a:lnTo>
                    <a:pt x="838" y="5964"/>
                  </a:lnTo>
                  <a:lnTo>
                    <a:pt x="440" y="5943"/>
                  </a:lnTo>
                  <a:lnTo>
                    <a:pt x="336" y="6006"/>
                  </a:lnTo>
                  <a:lnTo>
                    <a:pt x="252" y="5964"/>
                  </a:lnTo>
                  <a:lnTo>
                    <a:pt x="210" y="6111"/>
                  </a:lnTo>
                  <a:lnTo>
                    <a:pt x="126" y="6132"/>
                  </a:lnTo>
                  <a:lnTo>
                    <a:pt x="22" y="6215"/>
                  </a:lnTo>
                  <a:lnTo>
                    <a:pt x="1" y="6362"/>
                  </a:lnTo>
                  <a:lnTo>
                    <a:pt x="168" y="6257"/>
                  </a:lnTo>
                  <a:lnTo>
                    <a:pt x="336" y="6236"/>
                  </a:lnTo>
                  <a:lnTo>
                    <a:pt x="210" y="6320"/>
                  </a:lnTo>
                  <a:lnTo>
                    <a:pt x="106" y="6445"/>
                  </a:lnTo>
                  <a:lnTo>
                    <a:pt x="85" y="6571"/>
                  </a:lnTo>
                  <a:lnTo>
                    <a:pt x="147" y="6592"/>
                  </a:lnTo>
                  <a:lnTo>
                    <a:pt x="336" y="6780"/>
                  </a:lnTo>
                  <a:lnTo>
                    <a:pt x="691" y="6906"/>
                  </a:lnTo>
                  <a:lnTo>
                    <a:pt x="817" y="6885"/>
                  </a:lnTo>
                  <a:lnTo>
                    <a:pt x="963" y="6885"/>
                  </a:lnTo>
                  <a:lnTo>
                    <a:pt x="1194" y="6780"/>
                  </a:lnTo>
                  <a:lnTo>
                    <a:pt x="1194" y="6738"/>
                  </a:lnTo>
                  <a:lnTo>
                    <a:pt x="1194" y="6697"/>
                  </a:lnTo>
                  <a:lnTo>
                    <a:pt x="1214" y="6697"/>
                  </a:lnTo>
                  <a:lnTo>
                    <a:pt x="1340" y="6738"/>
                  </a:lnTo>
                  <a:lnTo>
                    <a:pt x="1298" y="6843"/>
                  </a:lnTo>
                  <a:lnTo>
                    <a:pt x="1256" y="6843"/>
                  </a:lnTo>
                  <a:lnTo>
                    <a:pt x="1152" y="6989"/>
                  </a:lnTo>
                  <a:lnTo>
                    <a:pt x="1068" y="6989"/>
                  </a:lnTo>
                  <a:lnTo>
                    <a:pt x="838" y="7178"/>
                  </a:lnTo>
                  <a:lnTo>
                    <a:pt x="838" y="7220"/>
                  </a:lnTo>
                  <a:lnTo>
                    <a:pt x="754" y="7199"/>
                  </a:lnTo>
                  <a:lnTo>
                    <a:pt x="733" y="7199"/>
                  </a:lnTo>
                  <a:lnTo>
                    <a:pt x="650" y="7261"/>
                  </a:lnTo>
                  <a:lnTo>
                    <a:pt x="566" y="7220"/>
                  </a:lnTo>
                  <a:lnTo>
                    <a:pt x="566" y="7115"/>
                  </a:lnTo>
                  <a:lnTo>
                    <a:pt x="503" y="7115"/>
                  </a:lnTo>
                  <a:lnTo>
                    <a:pt x="461" y="7094"/>
                  </a:lnTo>
                  <a:lnTo>
                    <a:pt x="419" y="7094"/>
                  </a:lnTo>
                  <a:lnTo>
                    <a:pt x="398" y="7178"/>
                  </a:lnTo>
                  <a:lnTo>
                    <a:pt x="419" y="7261"/>
                  </a:lnTo>
                  <a:lnTo>
                    <a:pt x="650" y="7492"/>
                  </a:lnTo>
                  <a:lnTo>
                    <a:pt x="733" y="7533"/>
                  </a:lnTo>
                  <a:lnTo>
                    <a:pt x="775" y="7533"/>
                  </a:lnTo>
                  <a:lnTo>
                    <a:pt x="817" y="7575"/>
                  </a:lnTo>
                  <a:lnTo>
                    <a:pt x="984" y="7826"/>
                  </a:lnTo>
                  <a:lnTo>
                    <a:pt x="1403" y="8161"/>
                  </a:lnTo>
                  <a:lnTo>
                    <a:pt x="1612" y="8224"/>
                  </a:lnTo>
                  <a:lnTo>
                    <a:pt x="1779" y="8161"/>
                  </a:lnTo>
                  <a:lnTo>
                    <a:pt x="2072" y="7994"/>
                  </a:lnTo>
                  <a:lnTo>
                    <a:pt x="2261" y="7889"/>
                  </a:lnTo>
                  <a:lnTo>
                    <a:pt x="2261" y="7826"/>
                  </a:lnTo>
                  <a:lnTo>
                    <a:pt x="2344" y="7722"/>
                  </a:lnTo>
                  <a:lnTo>
                    <a:pt x="2386" y="7513"/>
                  </a:lnTo>
                  <a:lnTo>
                    <a:pt x="2302" y="7408"/>
                  </a:lnTo>
                  <a:lnTo>
                    <a:pt x="2386" y="7199"/>
                  </a:lnTo>
                  <a:lnTo>
                    <a:pt x="2386" y="7094"/>
                  </a:lnTo>
                  <a:lnTo>
                    <a:pt x="2407" y="7010"/>
                  </a:lnTo>
                  <a:lnTo>
                    <a:pt x="2428" y="7094"/>
                  </a:lnTo>
                  <a:lnTo>
                    <a:pt x="2595" y="7094"/>
                  </a:lnTo>
                  <a:lnTo>
                    <a:pt x="2637" y="7115"/>
                  </a:lnTo>
                  <a:lnTo>
                    <a:pt x="2742" y="7073"/>
                  </a:lnTo>
                  <a:lnTo>
                    <a:pt x="2721" y="7115"/>
                  </a:lnTo>
                  <a:lnTo>
                    <a:pt x="2616" y="7220"/>
                  </a:lnTo>
                  <a:lnTo>
                    <a:pt x="2533" y="7199"/>
                  </a:lnTo>
                  <a:lnTo>
                    <a:pt x="2512" y="7220"/>
                  </a:lnTo>
                  <a:lnTo>
                    <a:pt x="2491" y="7366"/>
                  </a:lnTo>
                  <a:lnTo>
                    <a:pt x="2533" y="7429"/>
                  </a:lnTo>
                  <a:lnTo>
                    <a:pt x="2533" y="7533"/>
                  </a:lnTo>
                  <a:lnTo>
                    <a:pt x="2595" y="7575"/>
                  </a:lnTo>
                  <a:lnTo>
                    <a:pt x="2742" y="7533"/>
                  </a:lnTo>
                  <a:lnTo>
                    <a:pt x="2826" y="7575"/>
                  </a:lnTo>
                  <a:lnTo>
                    <a:pt x="2742" y="7575"/>
                  </a:lnTo>
                  <a:lnTo>
                    <a:pt x="2700" y="7617"/>
                  </a:lnTo>
                  <a:lnTo>
                    <a:pt x="2554" y="7701"/>
                  </a:lnTo>
                  <a:lnTo>
                    <a:pt x="2616" y="7952"/>
                  </a:lnTo>
                  <a:lnTo>
                    <a:pt x="2700" y="8015"/>
                  </a:lnTo>
                  <a:lnTo>
                    <a:pt x="2742" y="8203"/>
                  </a:lnTo>
                  <a:lnTo>
                    <a:pt x="2742" y="8349"/>
                  </a:lnTo>
                  <a:lnTo>
                    <a:pt x="2700" y="8475"/>
                  </a:lnTo>
                  <a:lnTo>
                    <a:pt x="2700" y="8580"/>
                  </a:lnTo>
                  <a:lnTo>
                    <a:pt x="2784" y="8642"/>
                  </a:lnTo>
                  <a:lnTo>
                    <a:pt x="2700" y="8684"/>
                  </a:lnTo>
                  <a:lnTo>
                    <a:pt x="2721" y="8873"/>
                  </a:lnTo>
                  <a:lnTo>
                    <a:pt x="2867" y="9186"/>
                  </a:lnTo>
                  <a:lnTo>
                    <a:pt x="2909" y="9291"/>
                  </a:lnTo>
                  <a:lnTo>
                    <a:pt x="2951" y="9375"/>
                  </a:lnTo>
                  <a:lnTo>
                    <a:pt x="2867" y="9396"/>
                  </a:lnTo>
                  <a:lnTo>
                    <a:pt x="2867" y="9521"/>
                  </a:lnTo>
                  <a:lnTo>
                    <a:pt x="3035" y="9730"/>
                  </a:lnTo>
                  <a:lnTo>
                    <a:pt x="2909" y="9730"/>
                  </a:lnTo>
                  <a:lnTo>
                    <a:pt x="3035" y="9919"/>
                  </a:lnTo>
                  <a:lnTo>
                    <a:pt x="3035" y="10086"/>
                  </a:lnTo>
                  <a:lnTo>
                    <a:pt x="3265" y="10546"/>
                  </a:lnTo>
                  <a:lnTo>
                    <a:pt x="3265" y="10860"/>
                  </a:lnTo>
                  <a:lnTo>
                    <a:pt x="3370" y="11132"/>
                  </a:lnTo>
                  <a:lnTo>
                    <a:pt x="3453" y="11174"/>
                  </a:lnTo>
                  <a:lnTo>
                    <a:pt x="3495" y="11342"/>
                  </a:lnTo>
                  <a:lnTo>
                    <a:pt x="3579" y="11383"/>
                  </a:lnTo>
                  <a:lnTo>
                    <a:pt x="3579" y="11467"/>
                  </a:lnTo>
                  <a:lnTo>
                    <a:pt x="3704" y="11697"/>
                  </a:lnTo>
                  <a:lnTo>
                    <a:pt x="3767" y="11718"/>
                  </a:lnTo>
                  <a:lnTo>
                    <a:pt x="3767" y="11781"/>
                  </a:lnTo>
                  <a:lnTo>
                    <a:pt x="3893" y="11969"/>
                  </a:lnTo>
                  <a:lnTo>
                    <a:pt x="3955" y="11969"/>
                  </a:lnTo>
                  <a:lnTo>
                    <a:pt x="3955" y="12178"/>
                  </a:lnTo>
                  <a:lnTo>
                    <a:pt x="3997" y="12241"/>
                  </a:lnTo>
                  <a:lnTo>
                    <a:pt x="4081" y="12388"/>
                  </a:lnTo>
                  <a:lnTo>
                    <a:pt x="4102" y="12555"/>
                  </a:lnTo>
                  <a:lnTo>
                    <a:pt x="4207" y="12827"/>
                  </a:lnTo>
                  <a:lnTo>
                    <a:pt x="4269" y="12932"/>
                  </a:lnTo>
                  <a:lnTo>
                    <a:pt x="4290" y="13162"/>
                  </a:lnTo>
                  <a:lnTo>
                    <a:pt x="4332" y="13225"/>
                  </a:lnTo>
                  <a:lnTo>
                    <a:pt x="4416" y="13371"/>
                  </a:lnTo>
                  <a:lnTo>
                    <a:pt x="4583" y="13539"/>
                  </a:lnTo>
                  <a:lnTo>
                    <a:pt x="4604" y="13539"/>
                  </a:lnTo>
                  <a:lnTo>
                    <a:pt x="4709" y="13685"/>
                  </a:lnTo>
                  <a:lnTo>
                    <a:pt x="4876" y="13894"/>
                  </a:lnTo>
                  <a:lnTo>
                    <a:pt x="4939" y="14083"/>
                  </a:lnTo>
                  <a:lnTo>
                    <a:pt x="5002" y="14229"/>
                  </a:lnTo>
                  <a:lnTo>
                    <a:pt x="5043" y="14271"/>
                  </a:lnTo>
                  <a:lnTo>
                    <a:pt x="5043" y="14375"/>
                  </a:lnTo>
                  <a:lnTo>
                    <a:pt x="5169" y="14606"/>
                  </a:lnTo>
                  <a:lnTo>
                    <a:pt x="5232" y="14815"/>
                  </a:lnTo>
                  <a:lnTo>
                    <a:pt x="5232" y="15045"/>
                  </a:lnTo>
                  <a:lnTo>
                    <a:pt x="5441" y="15484"/>
                  </a:lnTo>
                  <a:lnTo>
                    <a:pt x="5629" y="15673"/>
                  </a:lnTo>
                  <a:lnTo>
                    <a:pt x="5776" y="15798"/>
                  </a:lnTo>
                  <a:lnTo>
                    <a:pt x="5985" y="15840"/>
                  </a:lnTo>
                  <a:lnTo>
                    <a:pt x="6194" y="15673"/>
                  </a:lnTo>
                  <a:lnTo>
                    <a:pt x="6257" y="15547"/>
                  </a:lnTo>
                  <a:lnTo>
                    <a:pt x="6215" y="15484"/>
                  </a:lnTo>
                  <a:lnTo>
                    <a:pt x="6257" y="15464"/>
                  </a:lnTo>
                  <a:lnTo>
                    <a:pt x="6278" y="15422"/>
                  </a:lnTo>
                  <a:lnTo>
                    <a:pt x="6320" y="15317"/>
                  </a:lnTo>
                  <a:lnTo>
                    <a:pt x="6529" y="15212"/>
                  </a:lnTo>
                  <a:lnTo>
                    <a:pt x="6571" y="15212"/>
                  </a:lnTo>
                  <a:lnTo>
                    <a:pt x="6822" y="15129"/>
                  </a:lnTo>
                  <a:lnTo>
                    <a:pt x="6906" y="15150"/>
                  </a:lnTo>
                  <a:lnTo>
                    <a:pt x="6717" y="15045"/>
                  </a:lnTo>
                  <a:lnTo>
                    <a:pt x="6696" y="14961"/>
                  </a:lnTo>
                  <a:lnTo>
                    <a:pt x="6738" y="14919"/>
                  </a:lnTo>
                  <a:lnTo>
                    <a:pt x="6906" y="14710"/>
                  </a:lnTo>
                  <a:lnTo>
                    <a:pt x="6885" y="14647"/>
                  </a:lnTo>
                  <a:lnTo>
                    <a:pt x="6927" y="14543"/>
                  </a:lnTo>
                  <a:lnTo>
                    <a:pt x="7094" y="14522"/>
                  </a:lnTo>
                  <a:lnTo>
                    <a:pt x="7136" y="14543"/>
                  </a:lnTo>
                  <a:lnTo>
                    <a:pt x="7261" y="14522"/>
                  </a:lnTo>
                  <a:lnTo>
                    <a:pt x="7261" y="14375"/>
                  </a:lnTo>
                  <a:lnTo>
                    <a:pt x="7220" y="13894"/>
                  </a:lnTo>
                  <a:lnTo>
                    <a:pt x="7157" y="13811"/>
                  </a:lnTo>
                  <a:lnTo>
                    <a:pt x="7157" y="13580"/>
                  </a:lnTo>
                  <a:lnTo>
                    <a:pt x="7303" y="13329"/>
                  </a:lnTo>
                  <a:lnTo>
                    <a:pt x="7429" y="12953"/>
                  </a:lnTo>
                  <a:lnTo>
                    <a:pt x="7429" y="12660"/>
                  </a:lnTo>
                  <a:lnTo>
                    <a:pt x="7261" y="12618"/>
                  </a:lnTo>
                  <a:lnTo>
                    <a:pt x="7261" y="12178"/>
                  </a:lnTo>
                  <a:lnTo>
                    <a:pt x="7240" y="12011"/>
                  </a:lnTo>
                  <a:lnTo>
                    <a:pt x="7345" y="11906"/>
                  </a:lnTo>
                  <a:lnTo>
                    <a:pt x="7240" y="11614"/>
                  </a:lnTo>
                  <a:lnTo>
                    <a:pt x="7240" y="11404"/>
                  </a:lnTo>
                  <a:lnTo>
                    <a:pt x="7303" y="11300"/>
                  </a:lnTo>
                  <a:lnTo>
                    <a:pt x="7492" y="11132"/>
                  </a:lnTo>
                  <a:lnTo>
                    <a:pt x="7533" y="11132"/>
                  </a:lnTo>
                  <a:lnTo>
                    <a:pt x="7617" y="11195"/>
                  </a:lnTo>
                  <a:lnTo>
                    <a:pt x="7680" y="11237"/>
                  </a:lnTo>
                  <a:lnTo>
                    <a:pt x="7847" y="11028"/>
                  </a:lnTo>
                  <a:lnTo>
                    <a:pt x="7847" y="10881"/>
                  </a:lnTo>
                  <a:lnTo>
                    <a:pt x="7952" y="10818"/>
                  </a:lnTo>
                  <a:lnTo>
                    <a:pt x="8203" y="10839"/>
                  </a:lnTo>
                  <a:lnTo>
                    <a:pt x="8349" y="10756"/>
                  </a:lnTo>
                  <a:lnTo>
                    <a:pt x="8454" y="10609"/>
                  </a:lnTo>
                  <a:lnTo>
                    <a:pt x="8412" y="10463"/>
                  </a:lnTo>
                  <a:lnTo>
                    <a:pt x="8454" y="10358"/>
                  </a:lnTo>
                  <a:lnTo>
                    <a:pt x="8600" y="10212"/>
                  </a:lnTo>
                  <a:lnTo>
                    <a:pt x="8810" y="10149"/>
                  </a:lnTo>
                  <a:lnTo>
                    <a:pt x="8935" y="10023"/>
                  </a:lnTo>
                  <a:lnTo>
                    <a:pt x="9019" y="9877"/>
                  </a:lnTo>
                  <a:lnTo>
                    <a:pt x="9542" y="9479"/>
                  </a:lnTo>
                  <a:lnTo>
                    <a:pt x="9626" y="9186"/>
                  </a:lnTo>
                  <a:lnTo>
                    <a:pt x="10023" y="8852"/>
                  </a:lnTo>
                  <a:lnTo>
                    <a:pt x="9961" y="8831"/>
                  </a:lnTo>
                  <a:lnTo>
                    <a:pt x="9940" y="8852"/>
                  </a:lnTo>
                  <a:lnTo>
                    <a:pt x="9856" y="8893"/>
                  </a:lnTo>
                  <a:lnTo>
                    <a:pt x="9877" y="8747"/>
                  </a:lnTo>
                  <a:lnTo>
                    <a:pt x="9940" y="8747"/>
                  </a:lnTo>
                  <a:lnTo>
                    <a:pt x="10044" y="8663"/>
                  </a:lnTo>
                  <a:lnTo>
                    <a:pt x="10065" y="8663"/>
                  </a:lnTo>
                  <a:lnTo>
                    <a:pt x="10086" y="8684"/>
                  </a:lnTo>
                  <a:lnTo>
                    <a:pt x="10086" y="8747"/>
                  </a:lnTo>
                  <a:lnTo>
                    <a:pt x="10149" y="8789"/>
                  </a:lnTo>
                  <a:lnTo>
                    <a:pt x="10463" y="8621"/>
                  </a:lnTo>
                  <a:lnTo>
                    <a:pt x="10463" y="8559"/>
                  </a:lnTo>
                  <a:lnTo>
                    <a:pt x="10672" y="8412"/>
                  </a:lnTo>
                  <a:lnTo>
                    <a:pt x="10630" y="8329"/>
                  </a:lnTo>
                  <a:lnTo>
                    <a:pt x="10714" y="8329"/>
                  </a:lnTo>
                  <a:lnTo>
                    <a:pt x="10756" y="8224"/>
                  </a:lnTo>
                  <a:lnTo>
                    <a:pt x="10881" y="8119"/>
                  </a:lnTo>
                  <a:lnTo>
                    <a:pt x="10818" y="8098"/>
                  </a:lnTo>
                  <a:lnTo>
                    <a:pt x="10860" y="8057"/>
                  </a:lnTo>
                  <a:lnTo>
                    <a:pt x="10777" y="7931"/>
                  </a:lnTo>
                  <a:lnTo>
                    <a:pt x="10777" y="7847"/>
                  </a:lnTo>
                  <a:lnTo>
                    <a:pt x="10818" y="7743"/>
                  </a:lnTo>
                  <a:lnTo>
                    <a:pt x="10860" y="7680"/>
                  </a:lnTo>
                  <a:lnTo>
                    <a:pt x="10902" y="7617"/>
                  </a:lnTo>
                  <a:lnTo>
                    <a:pt x="11279" y="7492"/>
                  </a:lnTo>
                  <a:lnTo>
                    <a:pt x="11341" y="7387"/>
                  </a:lnTo>
                  <a:lnTo>
                    <a:pt x="11341" y="7303"/>
                  </a:lnTo>
                  <a:lnTo>
                    <a:pt x="11404" y="7220"/>
                  </a:lnTo>
                  <a:lnTo>
                    <a:pt x="11425" y="7178"/>
                  </a:lnTo>
                  <a:lnTo>
                    <a:pt x="11383" y="7115"/>
                  </a:lnTo>
                  <a:lnTo>
                    <a:pt x="11321" y="7115"/>
                  </a:lnTo>
                  <a:lnTo>
                    <a:pt x="11300" y="7073"/>
                  </a:lnTo>
                  <a:lnTo>
                    <a:pt x="11404" y="7073"/>
                  </a:lnTo>
                  <a:lnTo>
                    <a:pt x="11488" y="7157"/>
                  </a:lnTo>
                  <a:lnTo>
                    <a:pt x="11488" y="7261"/>
                  </a:lnTo>
                  <a:lnTo>
                    <a:pt x="11509" y="7387"/>
                  </a:lnTo>
                  <a:lnTo>
                    <a:pt x="11593" y="7408"/>
                  </a:lnTo>
                  <a:lnTo>
                    <a:pt x="11676" y="7408"/>
                  </a:lnTo>
                  <a:lnTo>
                    <a:pt x="11718" y="7366"/>
                  </a:lnTo>
                  <a:lnTo>
                    <a:pt x="11739" y="7387"/>
                  </a:lnTo>
                  <a:lnTo>
                    <a:pt x="11739" y="7324"/>
                  </a:lnTo>
                  <a:lnTo>
                    <a:pt x="11760" y="7282"/>
                  </a:lnTo>
                  <a:lnTo>
                    <a:pt x="11802" y="7324"/>
                  </a:lnTo>
                  <a:lnTo>
                    <a:pt x="11823" y="7492"/>
                  </a:lnTo>
                  <a:lnTo>
                    <a:pt x="11906" y="7513"/>
                  </a:lnTo>
                  <a:lnTo>
                    <a:pt x="11906" y="7429"/>
                  </a:lnTo>
                  <a:lnTo>
                    <a:pt x="11969" y="7533"/>
                  </a:lnTo>
                  <a:lnTo>
                    <a:pt x="12032" y="7429"/>
                  </a:lnTo>
                  <a:lnTo>
                    <a:pt x="11969" y="7303"/>
                  </a:lnTo>
                  <a:lnTo>
                    <a:pt x="12011" y="7303"/>
                  </a:lnTo>
                  <a:lnTo>
                    <a:pt x="11969" y="7115"/>
                  </a:lnTo>
                  <a:lnTo>
                    <a:pt x="11948" y="7010"/>
                  </a:lnTo>
                  <a:lnTo>
                    <a:pt x="11948" y="6864"/>
                  </a:lnTo>
                  <a:lnTo>
                    <a:pt x="11760" y="6634"/>
                  </a:lnTo>
                  <a:lnTo>
                    <a:pt x="11739" y="6445"/>
                  </a:lnTo>
                  <a:lnTo>
                    <a:pt x="11760" y="6341"/>
                  </a:lnTo>
                  <a:lnTo>
                    <a:pt x="11718" y="6215"/>
                  </a:lnTo>
                  <a:lnTo>
                    <a:pt x="11718" y="6027"/>
                  </a:lnTo>
                  <a:lnTo>
                    <a:pt x="11551" y="5839"/>
                  </a:lnTo>
                  <a:lnTo>
                    <a:pt x="11425" y="5797"/>
                  </a:lnTo>
                  <a:lnTo>
                    <a:pt x="11300" y="5629"/>
                  </a:lnTo>
                  <a:lnTo>
                    <a:pt x="11300" y="5399"/>
                  </a:lnTo>
                  <a:lnTo>
                    <a:pt x="11404" y="5378"/>
                  </a:lnTo>
                  <a:lnTo>
                    <a:pt x="11446" y="5211"/>
                  </a:lnTo>
                  <a:lnTo>
                    <a:pt x="11530" y="5169"/>
                  </a:lnTo>
                  <a:lnTo>
                    <a:pt x="11613" y="5190"/>
                  </a:lnTo>
                  <a:lnTo>
                    <a:pt x="11676" y="5127"/>
                  </a:lnTo>
                  <a:lnTo>
                    <a:pt x="11634" y="4981"/>
                  </a:lnTo>
                  <a:lnTo>
                    <a:pt x="11655" y="4918"/>
                  </a:lnTo>
                  <a:lnTo>
                    <a:pt x="11530" y="4897"/>
                  </a:lnTo>
                  <a:lnTo>
                    <a:pt x="11425" y="4960"/>
                  </a:lnTo>
                  <a:lnTo>
                    <a:pt x="11132" y="4855"/>
                  </a:lnTo>
                  <a:lnTo>
                    <a:pt x="11153" y="4709"/>
                  </a:lnTo>
                  <a:lnTo>
                    <a:pt x="11279" y="4583"/>
                  </a:lnTo>
                  <a:lnTo>
                    <a:pt x="11321" y="4437"/>
                  </a:lnTo>
                  <a:lnTo>
                    <a:pt x="11279" y="4374"/>
                  </a:lnTo>
                  <a:lnTo>
                    <a:pt x="11279" y="4290"/>
                  </a:lnTo>
                  <a:lnTo>
                    <a:pt x="11321" y="4290"/>
                  </a:lnTo>
                  <a:lnTo>
                    <a:pt x="11341" y="4228"/>
                  </a:lnTo>
                  <a:lnTo>
                    <a:pt x="11404" y="4269"/>
                  </a:lnTo>
                  <a:lnTo>
                    <a:pt x="11488" y="4374"/>
                  </a:lnTo>
                  <a:lnTo>
                    <a:pt x="11488" y="4437"/>
                  </a:lnTo>
                  <a:lnTo>
                    <a:pt x="11551" y="4541"/>
                  </a:lnTo>
                  <a:lnTo>
                    <a:pt x="11676" y="4562"/>
                  </a:lnTo>
                  <a:lnTo>
                    <a:pt x="11739" y="4541"/>
                  </a:lnTo>
                  <a:lnTo>
                    <a:pt x="11655" y="4479"/>
                  </a:lnTo>
                  <a:lnTo>
                    <a:pt x="11676" y="4395"/>
                  </a:lnTo>
                  <a:lnTo>
                    <a:pt x="11739" y="4395"/>
                  </a:lnTo>
                  <a:lnTo>
                    <a:pt x="11823" y="4479"/>
                  </a:lnTo>
                  <a:lnTo>
                    <a:pt x="11865" y="4541"/>
                  </a:lnTo>
                  <a:lnTo>
                    <a:pt x="11969" y="4583"/>
                  </a:lnTo>
                  <a:lnTo>
                    <a:pt x="12011" y="4541"/>
                  </a:lnTo>
                  <a:lnTo>
                    <a:pt x="12053" y="4541"/>
                  </a:lnTo>
                  <a:lnTo>
                    <a:pt x="12137" y="4667"/>
                  </a:lnTo>
                  <a:lnTo>
                    <a:pt x="12158" y="4792"/>
                  </a:lnTo>
                  <a:lnTo>
                    <a:pt x="12158" y="4876"/>
                  </a:lnTo>
                  <a:lnTo>
                    <a:pt x="12199" y="5002"/>
                  </a:lnTo>
                  <a:lnTo>
                    <a:pt x="12199" y="5085"/>
                  </a:lnTo>
                  <a:lnTo>
                    <a:pt x="12325" y="5127"/>
                  </a:lnTo>
                  <a:lnTo>
                    <a:pt x="12430" y="5106"/>
                  </a:lnTo>
                  <a:lnTo>
                    <a:pt x="12555" y="5169"/>
                  </a:lnTo>
                  <a:lnTo>
                    <a:pt x="12911" y="5169"/>
                  </a:lnTo>
                  <a:lnTo>
                    <a:pt x="13099" y="5190"/>
                  </a:lnTo>
                  <a:lnTo>
                    <a:pt x="13308" y="5169"/>
                  </a:lnTo>
                  <a:lnTo>
                    <a:pt x="13392" y="5169"/>
                  </a:lnTo>
                  <a:lnTo>
                    <a:pt x="13434" y="5190"/>
                  </a:lnTo>
                  <a:lnTo>
                    <a:pt x="13497" y="5169"/>
                  </a:lnTo>
                  <a:lnTo>
                    <a:pt x="13601" y="5274"/>
                  </a:lnTo>
                  <a:lnTo>
                    <a:pt x="13643" y="5295"/>
                  </a:lnTo>
                  <a:lnTo>
                    <a:pt x="13601" y="5420"/>
                  </a:lnTo>
                  <a:lnTo>
                    <a:pt x="13580" y="5546"/>
                  </a:lnTo>
                  <a:lnTo>
                    <a:pt x="13497" y="5755"/>
                  </a:lnTo>
                  <a:lnTo>
                    <a:pt x="13434" y="5797"/>
                  </a:lnTo>
                  <a:lnTo>
                    <a:pt x="13434" y="5860"/>
                  </a:lnTo>
                  <a:lnTo>
                    <a:pt x="13392" y="5922"/>
                  </a:lnTo>
                  <a:lnTo>
                    <a:pt x="13308" y="5922"/>
                  </a:lnTo>
                  <a:lnTo>
                    <a:pt x="13287" y="5860"/>
                  </a:lnTo>
                  <a:lnTo>
                    <a:pt x="13183" y="5943"/>
                  </a:lnTo>
                  <a:lnTo>
                    <a:pt x="13162" y="6027"/>
                  </a:lnTo>
                  <a:lnTo>
                    <a:pt x="13099" y="6048"/>
                  </a:lnTo>
                  <a:lnTo>
                    <a:pt x="13099" y="6132"/>
                  </a:lnTo>
                  <a:lnTo>
                    <a:pt x="13162" y="6278"/>
                  </a:lnTo>
                  <a:lnTo>
                    <a:pt x="13225" y="6341"/>
                  </a:lnTo>
                  <a:lnTo>
                    <a:pt x="13225" y="6383"/>
                  </a:lnTo>
                  <a:lnTo>
                    <a:pt x="13329" y="6487"/>
                  </a:lnTo>
                  <a:lnTo>
                    <a:pt x="13413" y="6592"/>
                  </a:lnTo>
                  <a:lnTo>
                    <a:pt x="13497" y="6592"/>
                  </a:lnTo>
                  <a:lnTo>
                    <a:pt x="13497" y="6529"/>
                  </a:lnTo>
                  <a:lnTo>
                    <a:pt x="13476" y="6466"/>
                  </a:lnTo>
                  <a:lnTo>
                    <a:pt x="13518" y="6383"/>
                  </a:lnTo>
                  <a:lnTo>
                    <a:pt x="13518" y="6341"/>
                  </a:lnTo>
                  <a:lnTo>
                    <a:pt x="13538" y="6278"/>
                  </a:lnTo>
                  <a:lnTo>
                    <a:pt x="13518" y="6236"/>
                  </a:lnTo>
                  <a:lnTo>
                    <a:pt x="13580" y="6173"/>
                  </a:lnTo>
                  <a:lnTo>
                    <a:pt x="13643" y="6236"/>
                  </a:lnTo>
                  <a:lnTo>
                    <a:pt x="13727" y="6236"/>
                  </a:lnTo>
                  <a:lnTo>
                    <a:pt x="13769" y="6278"/>
                  </a:lnTo>
                  <a:lnTo>
                    <a:pt x="13831" y="6362"/>
                  </a:lnTo>
                  <a:lnTo>
                    <a:pt x="13852" y="6529"/>
                  </a:lnTo>
                  <a:lnTo>
                    <a:pt x="13852" y="6655"/>
                  </a:lnTo>
                  <a:lnTo>
                    <a:pt x="13915" y="6738"/>
                  </a:lnTo>
                  <a:lnTo>
                    <a:pt x="13936" y="6969"/>
                  </a:lnTo>
                  <a:lnTo>
                    <a:pt x="13999" y="7115"/>
                  </a:lnTo>
                  <a:lnTo>
                    <a:pt x="14020" y="7199"/>
                  </a:lnTo>
                  <a:lnTo>
                    <a:pt x="14041" y="7261"/>
                  </a:lnTo>
                  <a:lnTo>
                    <a:pt x="14041" y="7303"/>
                  </a:lnTo>
                  <a:lnTo>
                    <a:pt x="14062" y="7366"/>
                  </a:lnTo>
                  <a:lnTo>
                    <a:pt x="14103" y="7387"/>
                  </a:lnTo>
                  <a:lnTo>
                    <a:pt x="14103" y="7303"/>
                  </a:lnTo>
                  <a:lnTo>
                    <a:pt x="14124" y="7199"/>
                  </a:lnTo>
                  <a:lnTo>
                    <a:pt x="14166" y="7220"/>
                  </a:lnTo>
                  <a:lnTo>
                    <a:pt x="14250" y="7199"/>
                  </a:lnTo>
                  <a:lnTo>
                    <a:pt x="14292" y="6989"/>
                  </a:lnTo>
                  <a:lnTo>
                    <a:pt x="14271" y="6885"/>
                  </a:lnTo>
                  <a:lnTo>
                    <a:pt x="14292" y="6759"/>
                  </a:lnTo>
                  <a:lnTo>
                    <a:pt x="14271" y="6592"/>
                  </a:lnTo>
                  <a:lnTo>
                    <a:pt x="14417" y="6592"/>
                  </a:lnTo>
                  <a:lnTo>
                    <a:pt x="14417" y="6383"/>
                  </a:lnTo>
                  <a:lnTo>
                    <a:pt x="14417" y="6257"/>
                  </a:lnTo>
                  <a:lnTo>
                    <a:pt x="14354" y="5964"/>
                  </a:lnTo>
                  <a:lnTo>
                    <a:pt x="14459" y="5964"/>
                  </a:lnTo>
                  <a:lnTo>
                    <a:pt x="14564" y="6006"/>
                  </a:lnTo>
                  <a:lnTo>
                    <a:pt x="14731" y="6006"/>
                  </a:lnTo>
                  <a:lnTo>
                    <a:pt x="14794" y="5797"/>
                  </a:lnTo>
                  <a:lnTo>
                    <a:pt x="14857" y="5546"/>
                  </a:lnTo>
                  <a:lnTo>
                    <a:pt x="14982" y="5232"/>
                  </a:lnTo>
                  <a:lnTo>
                    <a:pt x="14857" y="5190"/>
                  </a:lnTo>
                  <a:lnTo>
                    <a:pt x="14857" y="5085"/>
                  </a:lnTo>
                  <a:lnTo>
                    <a:pt x="15003" y="4813"/>
                  </a:lnTo>
                  <a:lnTo>
                    <a:pt x="15087" y="4583"/>
                  </a:lnTo>
                  <a:lnTo>
                    <a:pt x="15045" y="4541"/>
                  </a:lnTo>
                  <a:lnTo>
                    <a:pt x="15066" y="4374"/>
                  </a:lnTo>
                  <a:lnTo>
                    <a:pt x="15254" y="4081"/>
                  </a:lnTo>
                  <a:lnTo>
                    <a:pt x="15380" y="4039"/>
                  </a:lnTo>
                  <a:lnTo>
                    <a:pt x="15505" y="3872"/>
                  </a:lnTo>
                  <a:lnTo>
                    <a:pt x="15568" y="3725"/>
                  </a:lnTo>
                  <a:lnTo>
                    <a:pt x="15777" y="3663"/>
                  </a:lnTo>
                  <a:lnTo>
                    <a:pt x="15924" y="3558"/>
                  </a:lnTo>
                  <a:lnTo>
                    <a:pt x="16007" y="3642"/>
                  </a:lnTo>
                  <a:lnTo>
                    <a:pt x="16133" y="3704"/>
                  </a:lnTo>
                  <a:lnTo>
                    <a:pt x="16112" y="3600"/>
                  </a:lnTo>
                  <a:lnTo>
                    <a:pt x="16112" y="3432"/>
                  </a:lnTo>
                  <a:lnTo>
                    <a:pt x="16217" y="3328"/>
                  </a:lnTo>
                  <a:lnTo>
                    <a:pt x="16196" y="3244"/>
                  </a:lnTo>
                  <a:lnTo>
                    <a:pt x="16154" y="3223"/>
                  </a:lnTo>
                  <a:lnTo>
                    <a:pt x="16091" y="3119"/>
                  </a:lnTo>
                  <a:lnTo>
                    <a:pt x="15987" y="3077"/>
                  </a:lnTo>
                  <a:lnTo>
                    <a:pt x="15903" y="3119"/>
                  </a:lnTo>
                  <a:lnTo>
                    <a:pt x="15777" y="3098"/>
                  </a:lnTo>
                  <a:lnTo>
                    <a:pt x="15735" y="2993"/>
                  </a:lnTo>
                  <a:lnTo>
                    <a:pt x="15840" y="2888"/>
                  </a:lnTo>
                  <a:lnTo>
                    <a:pt x="15840" y="2805"/>
                  </a:lnTo>
                  <a:lnTo>
                    <a:pt x="15777" y="2700"/>
                  </a:lnTo>
                  <a:lnTo>
                    <a:pt x="15735" y="2616"/>
                  </a:lnTo>
                  <a:lnTo>
                    <a:pt x="15673" y="2658"/>
                  </a:lnTo>
                  <a:lnTo>
                    <a:pt x="15589" y="2658"/>
                  </a:lnTo>
                  <a:lnTo>
                    <a:pt x="15526" y="2575"/>
                  </a:lnTo>
                  <a:lnTo>
                    <a:pt x="15610" y="2407"/>
                  </a:lnTo>
                  <a:lnTo>
                    <a:pt x="15589" y="2365"/>
                  </a:lnTo>
                  <a:lnTo>
                    <a:pt x="15505" y="2365"/>
                  </a:lnTo>
                  <a:lnTo>
                    <a:pt x="15463" y="2282"/>
                  </a:lnTo>
                  <a:lnTo>
                    <a:pt x="15380" y="2261"/>
                  </a:lnTo>
                  <a:lnTo>
                    <a:pt x="15108" y="2407"/>
                  </a:lnTo>
                  <a:lnTo>
                    <a:pt x="15150" y="2512"/>
                  </a:lnTo>
                  <a:lnTo>
                    <a:pt x="15066" y="2575"/>
                  </a:lnTo>
                  <a:lnTo>
                    <a:pt x="14857" y="2491"/>
                  </a:lnTo>
                  <a:lnTo>
                    <a:pt x="14689" y="2554"/>
                  </a:lnTo>
                  <a:lnTo>
                    <a:pt x="14585" y="2386"/>
                  </a:lnTo>
                  <a:lnTo>
                    <a:pt x="14459" y="2491"/>
                  </a:lnTo>
                  <a:lnTo>
                    <a:pt x="14375" y="2491"/>
                  </a:lnTo>
                  <a:lnTo>
                    <a:pt x="14375" y="2616"/>
                  </a:lnTo>
                  <a:lnTo>
                    <a:pt x="14271" y="2784"/>
                  </a:lnTo>
                  <a:lnTo>
                    <a:pt x="14041" y="2826"/>
                  </a:lnTo>
                  <a:lnTo>
                    <a:pt x="13936" y="2867"/>
                  </a:lnTo>
                  <a:lnTo>
                    <a:pt x="13831" y="2972"/>
                  </a:lnTo>
                  <a:lnTo>
                    <a:pt x="13769" y="3098"/>
                  </a:lnTo>
                  <a:lnTo>
                    <a:pt x="13685" y="3119"/>
                  </a:lnTo>
                  <a:lnTo>
                    <a:pt x="13685" y="3202"/>
                  </a:lnTo>
                  <a:lnTo>
                    <a:pt x="13580" y="3181"/>
                  </a:lnTo>
                  <a:lnTo>
                    <a:pt x="13497" y="3223"/>
                  </a:lnTo>
                  <a:lnTo>
                    <a:pt x="13434" y="3391"/>
                  </a:lnTo>
                  <a:lnTo>
                    <a:pt x="13329" y="3391"/>
                  </a:lnTo>
                  <a:lnTo>
                    <a:pt x="13120" y="3432"/>
                  </a:lnTo>
                  <a:lnTo>
                    <a:pt x="13057" y="3432"/>
                  </a:lnTo>
                  <a:lnTo>
                    <a:pt x="13015" y="3600"/>
                  </a:lnTo>
                  <a:lnTo>
                    <a:pt x="13015" y="3704"/>
                  </a:lnTo>
                  <a:lnTo>
                    <a:pt x="13204" y="3767"/>
                  </a:lnTo>
                  <a:lnTo>
                    <a:pt x="13204" y="3935"/>
                  </a:lnTo>
                  <a:lnTo>
                    <a:pt x="13204" y="4039"/>
                  </a:lnTo>
                  <a:lnTo>
                    <a:pt x="12974" y="4123"/>
                  </a:lnTo>
                  <a:lnTo>
                    <a:pt x="12806" y="4081"/>
                  </a:lnTo>
                  <a:lnTo>
                    <a:pt x="12597" y="4144"/>
                  </a:lnTo>
                  <a:lnTo>
                    <a:pt x="12492" y="4081"/>
                  </a:lnTo>
                  <a:lnTo>
                    <a:pt x="12367" y="4123"/>
                  </a:lnTo>
                  <a:lnTo>
                    <a:pt x="12262" y="4248"/>
                  </a:lnTo>
                  <a:lnTo>
                    <a:pt x="12116" y="4248"/>
                  </a:lnTo>
                  <a:lnTo>
                    <a:pt x="11823" y="4081"/>
                  </a:lnTo>
                  <a:lnTo>
                    <a:pt x="11739" y="4144"/>
                  </a:lnTo>
                  <a:lnTo>
                    <a:pt x="11530" y="4123"/>
                  </a:lnTo>
                  <a:lnTo>
                    <a:pt x="11425" y="3935"/>
                  </a:lnTo>
                  <a:lnTo>
                    <a:pt x="11488" y="3830"/>
                  </a:lnTo>
                  <a:lnTo>
                    <a:pt x="11488" y="3704"/>
                  </a:lnTo>
                  <a:lnTo>
                    <a:pt x="11383" y="3621"/>
                  </a:lnTo>
                  <a:lnTo>
                    <a:pt x="11341" y="3453"/>
                  </a:lnTo>
                  <a:lnTo>
                    <a:pt x="11300" y="3349"/>
                  </a:lnTo>
                  <a:lnTo>
                    <a:pt x="11153" y="3349"/>
                  </a:lnTo>
                  <a:lnTo>
                    <a:pt x="11069" y="3453"/>
                  </a:lnTo>
                  <a:lnTo>
                    <a:pt x="11028" y="3453"/>
                  </a:lnTo>
                  <a:lnTo>
                    <a:pt x="11090" y="3600"/>
                  </a:lnTo>
                  <a:lnTo>
                    <a:pt x="11028" y="3851"/>
                  </a:lnTo>
                  <a:lnTo>
                    <a:pt x="11132" y="4081"/>
                  </a:lnTo>
                  <a:lnTo>
                    <a:pt x="11090" y="4353"/>
                  </a:lnTo>
                  <a:lnTo>
                    <a:pt x="10756" y="4437"/>
                  </a:lnTo>
                  <a:lnTo>
                    <a:pt x="10505" y="4290"/>
                  </a:lnTo>
                  <a:lnTo>
                    <a:pt x="10400" y="4374"/>
                  </a:lnTo>
                  <a:lnTo>
                    <a:pt x="9919" y="4186"/>
                  </a:lnTo>
                  <a:lnTo>
                    <a:pt x="9709" y="4186"/>
                  </a:lnTo>
                  <a:lnTo>
                    <a:pt x="9584" y="4248"/>
                  </a:lnTo>
                  <a:lnTo>
                    <a:pt x="9291" y="4165"/>
                  </a:lnTo>
                  <a:lnTo>
                    <a:pt x="9124" y="4039"/>
                  </a:lnTo>
                  <a:lnTo>
                    <a:pt x="9103" y="3872"/>
                  </a:lnTo>
                  <a:lnTo>
                    <a:pt x="8810" y="3830"/>
                  </a:lnTo>
                  <a:lnTo>
                    <a:pt x="8517" y="3914"/>
                  </a:lnTo>
                  <a:lnTo>
                    <a:pt x="8412" y="3830"/>
                  </a:lnTo>
                  <a:lnTo>
                    <a:pt x="8140" y="3830"/>
                  </a:lnTo>
                  <a:lnTo>
                    <a:pt x="7952" y="3725"/>
                  </a:lnTo>
                  <a:lnTo>
                    <a:pt x="7784" y="3725"/>
                  </a:lnTo>
                  <a:lnTo>
                    <a:pt x="7680" y="3642"/>
                  </a:lnTo>
                  <a:lnTo>
                    <a:pt x="7450" y="3600"/>
                  </a:lnTo>
                  <a:lnTo>
                    <a:pt x="7261" y="3391"/>
                  </a:lnTo>
                  <a:lnTo>
                    <a:pt x="7010" y="3202"/>
                  </a:lnTo>
                  <a:lnTo>
                    <a:pt x="6801" y="3139"/>
                  </a:lnTo>
                  <a:lnTo>
                    <a:pt x="6717" y="3077"/>
                  </a:lnTo>
                  <a:lnTo>
                    <a:pt x="6613" y="3077"/>
                  </a:lnTo>
                  <a:lnTo>
                    <a:pt x="6508" y="2993"/>
                  </a:lnTo>
                  <a:lnTo>
                    <a:pt x="6383" y="2972"/>
                  </a:lnTo>
                  <a:lnTo>
                    <a:pt x="6362" y="2826"/>
                  </a:lnTo>
                  <a:lnTo>
                    <a:pt x="6487" y="2616"/>
                  </a:lnTo>
                  <a:lnTo>
                    <a:pt x="6487" y="2449"/>
                  </a:lnTo>
                  <a:lnTo>
                    <a:pt x="6571" y="2135"/>
                  </a:lnTo>
                  <a:lnTo>
                    <a:pt x="6571" y="1926"/>
                  </a:lnTo>
                  <a:lnTo>
                    <a:pt x="6529" y="1947"/>
                  </a:lnTo>
                  <a:lnTo>
                    <a:pt x="6508" y="1842"/>
                  </a:lnTo>
                  <a:lnTo>
                    <a:pt x="6404" y="1842"/>
                  </a:lnTo>
                  <a:lnTo>
                    <a:pt x="6320" y="1675"/>
                  </a:lnTo>
                  <a:lnTo>
                    <a:pt x="6257" y="1654"/>
                  </a:lnTo>
                  <a:lnTo>
                    <a:pt x="6152" y="1549"/>
                  </a:lnTo>
                  <a:lnTo>
                    <a:pt x="6006" y="1528"/>
                  </a:lnTo>
                  <a:lnTo>
                    <a:pt x="5964" y="1445"/>
                  </a:lnTo>
                  <a:lnTo>
                    <a:pt x="5839" y="1445"/>
                  </a:lnTo>
                  <a:lnTo>
                    <a:pt x="5755" y="1549"/>
                  </a:lnTo>
                  <a:lnTo>
                    <a:pt x="5629" y="1507"/>
                  </a:lnTo>
                  <a:lnTo>
                    <a:pt x="5587" y="1361"/>
                  </a:lnTo>
                  <a:lnTo>
                    <a:pt x="5546" y="1361"/>
                  </a:lnTo>
                  <a:lnTo>
                    <a:pt x="5546" y="1256"/>
                  </a:lnTo>
                  <a:lnTo>
                    <a:pt x="5462" y="1152"/>
                  </a:lnTo>
                  <a:lnTo>
                    <a:pt x="5399" y="1131"/>
                  </a:lnTo>
                  <a:lnTo>
                    <a:pt x="5441" y="1047"/>
                  </a:lnTo>
                  <a:lnTo>
                    <a:pt x="5378" y="943"/>
                  </a:lnTo>
                  <a:lnTo>
                    <a:pt x="5399" y="712"/>
                  </a:lnTo>
                  <a:lnTo>
                    <a:pt x="5253" y="629"/>
                  </a:lnTo>
                  <a:lnTo>
                    <a:pt x="5232" y="566"/>
                  </a:lnTo>
                  <a:lnTo>
                    <a:pt x="5211" y="482"/>
                  </a:lnTo>
                  <a:lnTo>
                    <a:pt x="4960" y="357"/>
                  </a:lnTo>
                  <a:lnTo>
                    <a:pt x="4813" y="357"/>
                  </a:lnTo>
                  <a:lnTo>
                    <a:pt x="4751" y="189"/>
                  </a:lnTo>
                  <a:lnTo>
                    <a:pt x="4604" y="106"/>
                  </a:lnTo>
                  <a:lnTo>
                    <a:pt x="4437" y="210"/>
                  </a:lnTo>
                  <a:lnTo>
                    <a:pt x="4123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1" name="Google Shape;2694;p78"/>
            <p:cNvSpPr/>
            <p:nvPr/>
          </p:nvSpPr>
          <p:spPr>
            <a:xfrm>
              <a:off x="4286244" y="2933329"/>
              <a:ext cx="56823" cy="29034"/>
            </a:xfrm>
            <a:custGeom>
              <a:avLst/>
              <a:gdLst/>
              <a:ahLst/>
              <a:cxnLst/>
              <a:rect l="l" t="t" r="r" b="b"/>
              <a:pathLst>
                <a:path w="4772" h="2553" extrusionOk="0">
                  <a:moveTo>
                    <a:pt x="231" y="0"/>
                  </a:moveTo>
                  <a:lnTo>
                    <a:pt x="210" y="42"/>
                  </a:lnTo>
                  <a:lnTo>
                    <a:pt x="210" y="251"/>
                  </a:lnTo>
                  <a:lnTo>
                    <a:pt x="126" y="565"/>
                  </a:lnTo>
                  <a:lnTo>
                    <a:pt x="126" y="732"/>
                  </a:lnTo>
                  <a:lnTo>
                    <a:pt x="1" y="942"/>
                  </a:lnTo>
                  <a:lnTo>
                    <a:pt x="22" y="1088"/>
                  </a:lnTo>
                  <a:lnTo>
                    <a:pt x="147" y="1109"/>
                  </a:lnTo>
                  <a:lnTo>
                    <a:pt x="252" y="1193"/>
                  </a:lnTo>
                  <a:lnTo>
                    <a:pt x="356" y="1193"/>
                  </a:lnTo>
                  <a:lnTo>
                    <a:pt x="440" y="1255"/>
                  </a:lnTo>
                  <a:lnTo>
                    <a:pt x="649" y="1318"/>
                  </a:lnTo>
                  <a:lnTo>
                    <a:pt x="900" y="1507"/>
                  </a:lnTo>
                  <a:lnTo>
                    <a:pt x="1089" y="1716"/>
                  </a:lnTo>
                  <a:lnTo>
                    <a:pt x="1319" y="1758"/>
                  </a:lnTo>
                  <a:lnTo>
                    <a:pt x="1423" y="1841"/>
                  </a:lnTo>
                  <a:lnTo>
                    <a:pt x="1591" y="1841"/>
                  </a:lnTo>
                  <a:lnTo>
                    <a:pt x="1779" y="1946"/>
                  </a:lnTo>
                  <a:lnTo>
                    <a:pt x="2051" y="1946"/>
                  </a:lnTo>
                  <a:lnTo>
                    <a:pt x="2156" y="2030"/>
                  </a:lnTo>
                  <a:lnTo>
                    <a:pt x="2449" y="1946"/>
                  </a:lnTo>
                  <a:lnTo>
                    <a:pt x="2742" y="1988"/>
                  </a:lnTo>
                  <a:lnTo>
                    <a:pt x="2763" y="2155"/>
                  </a:lnTo>
                  <a:lnTo>
                    <a:pt x="2930" y="2281"/>
                  </a:lnTo>
                  <a:lnTo>
                    <a:pt x="3223" y="2364"/>
                  </a:lnTo>
                  <a:lnTo>
                    <a:pt x="3348" y="2302"/>
                  </a:lnTo>
                  <a:lnTo>
                    <a:pt x="3558" y="2302"/>
                  </a:lnTo>
                  <a:lnTo>
                    <a:pt x="4039" y="2490"/>
                  </a:lnTo>
                  <a:lnTo>
                    <a:pt x="4144" y="2406"/>
                  </a:lnTo>
                  <a:lnTo>
                    <a:pt x="4395" y="2553"/>
                  </a:lnTo>
                  <a:lnTo>
                    <a:pt x="4729" y="2469"/>
                  </a:lnTo>
                  <a:lnTo>
                    <a:pt x="4771" y="2197"/>
                  </a:lnTo>
                  <a:lnTo>
                    <a:pt x="4667" y="1967"/>
                  </a:lnTo>
                  <a:lnTo>
                    <a:pt x="4729" y="1716"/>
                  </a:lnTo>
                  <a:lnTo>
                    <a:pt x="4667" y="1569"/>
                  </a:lnTo>
                  <a:lnTo>
                    <a:pt x="4562" y="1569"/>
                  </a:lnTo>
                  <a:lnTo>
                    <a:pt x="4416" y="1632"/>
                  </a:lnTo>
                  <a:lnTo>
                    <a:pt x="4353" y="1611"/>
                  </a:lnTo>
                  <a:lnTo>
                    <a:pt x="4206" y="1653"/>
                  </a:lnTo>
                  <a:lnTo>
                    <a:pt x="4123" y="1632"/>
                  </a:lnTo>
                  <a:lnTo>
                    <a:pt x="3997" y="1465"/>
                  </a:lnTo>
                  <a:lnTo>
                    <a:pt x="3830" y="1402"/>
                  </a:lnTo>
                  <a:lnTo>
                    <a:pt x="3788" y="1255"/>
                  </a:lnTo>
                  <a:lnTo>
                    <a:pt x="3662" y="1193"/>
                  </a:lnTo>
                  <a:lnTo>
                    <a:pt x="3453" y="1193"/>
                  </a:lnTo>
                  <a:lnTo>
                    <a:pt x="3348" y="1297"/>
                  </a:lnTo>
                  <a:lnTo>
                    <a:pt x="3202" y="1318"/>
                  </a:lnTo>
                  <a:lnTo>
                    <a:pt x="3139" y="1402"/>
                  </a:lnTo>
                  <a:lnTo>
                    <a:pt x="2972" y="1318"/>
                  </a:lnTo>
                  <a:lnTo>
                    <a:pt x="2867" y="1339"/>
                  </a:lnTo>
                  <a:lnTo>
                    <a:pt x="2825" y="1193"/>
                  </a:lnTo>
                  <a:lnTo>
                    <a:pt x="2846" y="942"/>
                  </a:lnTo>
                  <a:lnTo>
                    <a:pt x="2700" y="942"/>
                  </a:lnTo>
                  <a:lnTo>
                    <a:pt x="2532" y="1004"/>
                  </a:lnTo>
                  <a:lnTo>
                    <a:pt x="2365" y="879"/>
                  </a:lnTo>
                  <a:lnTo>
                    <a:pt x="2365" y="711"/>
                  </a:lnTo>
                  <a:lnTo>
                    <a:pt x="2239" y="628"/>
                  </a:lnTo>
                  <a:lnTo>
                    <a:pt x="2114" y="628"/>
                  </a:lnTo>
                  <a:lnTo>
                    <a:pt x="2093" y="586"/>
                  </a:lnTo>
                  <a:lnTo>
                    <a:pt x="2009" y="628"/>
                  </a:lnTo>
                  <a:lnTo>
                    <a:pt x="2009" y="816"/>
                  </a:lnTo>
                  <a:lnTo>
                    <a:pt x="1947" y="837"/>
                  </a:lnTo>
                  <a:lnTo>
                    <a:pt x="1905" y="711"/>
                  </a:lnTo>
                  <a:lnTo>
                    <a:pt x="1800" y="586"/>
                  </a:lnTo>
                  <a:lnTo>
                    <a:pt x="1737" y="523"/>
                  </a:lnTo>
                  <a:lnTo>
                    <a:pt x="1612" y="460"/>
                  </a:lnTo>
                  <a:lnTo>
                    <a:pt x="1486" y="460"/>
                  </a:lnTo>
                  <a:lnTo>
                    <a:pt x="1319" y="272"/>
                  </a:lnTo>
                  <a:lnTo>
                    <a:pt x="1214" y="209"/>
                  </a:lnTo>
                  <a:lnTo>
                    <a:pt x="1089" y="209"/>
                  </a:lnTo>
                  <a:lnTo>
                    <a:pt x="1047" y="147"/>
                  </a:lnTo>
                  <a:lnTo>
                    <a:pt x="838" y="63"/>
                  </a:lnTo>
                  <a:lnTo>
                    <a:pt x="670" y="84"/>
                  </a:lnTo>
                  <a:lnTo>
                    <a:pt x="607" y="188"/>
                  </a:lnTo>
                  <a:lnTo>
                    <a:pt x="545" y="167"/>
                  </a:lnTo>
                  <a:lnTo>
                    <a:pt x="440" y="167"/>
                  </a:lnTo>
                  <a:lnTo>
                    <a:pt x="377" y="84"/>
                  </a:lnTo>
                  <a:lnTo>
                    <a:pt x="231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2" name="Google Shape;2695;p78"/>
            <p:cNvSpPr/>
            <p:nvPr/>
          </p:nvSpPr>
          <p:spPr>
            <a:xfrm>
              <a:off x="4155440" y="2884541"/>
              <a:ext cx="95439" cy="100431"/>
            </a:xfrm>
            <a:custGeom>
              <a:avLst/>
              <a:gdLst/>
              <a:ahLst/>
              <a:cxnLst/>
              <a:rect l="l" t="t" r="r" b="b"/>
              <a:pathLst>
                <a:path w="8015" h="8831" extrusionOk="0">
                  <a:moveTo>
                    <a:pt x="5901" y="1"/>
                  </a:moveTo>
                  <a:lnTo>
                    <a:pt x="5713" y="105"/>
                  </a:lnTo>
                  <a:lnTo>
                    <a:pt x="5587" y="252"/>
                  </a:lnTo>
                  <a:lnTo>
                    <a:pt x="5441" y="252"/>
                  </a:lnTo>
                  <a:lnTo>
                    <a:pt x="5315" y="377"/>
                  </a:lnTo>
                  <a:lnTo>
                    <a:pt x="5232" y="482"/>
                  </a:lnTo>
                  <a:lnTo>
                    <a:pt x="5462" y="838"/>
                  </a:lnTo>
                  <a:lnTo>
                    <a:pt x="5483" y="1110"/>
                  </a:lnTo>
                  <a:lnTo>
                    <a:pt x="5232" y="1444"/>
                  </a:lnTo>
                  <a:lnTo>
                    <a:pt x="5357" y="1570"/>
                  </a:lnTo>
                  <a:lnTo>
                    <a:pt x="5357" y="1737"/>
                  </a:lnTo>
                  <a:lnTo>
                    <a:pt x="5190" y="1968"/>
                  </a:lnTo>
                  <a:lnTo>
                    <a:pt x="4981" y="1968"/>
                  </a:lnTo>
                  <a:lnTo>
                    <a:pt x="4771" y="1884"/>
                  </a:lnTo>
                  <a:lnTo>
                    <a:pt x="4646" y="1968"/>
                  </a:lnTo>
                  <a:lnTo>
                    <a:pt x="4709" y="2135"/>
                  </a:lnTo>
                  <a:lnTo>
                    <a:pt x="4834" y="2198"/>
                  </a:lnTo>
                  <a:lnTo>
                    <a:pt x="4876" y="2365"/>
                  </a:lnTo>
                  <a:lnTo>
                    <a:pt x="4855" y="2449"/>
                  </a:lnTo>
                  <a:lnTo>
                    <a:pt x="4730" y="2512"/>
                  </a:lnTo>
                  <a:lnTo>
                    <a:pt x="4604" y="2553"/>
                  </a:lnTo>
                  <a:lnTo>
                    <a:pt x="4562" y="2616"/>
                  </a:lnTo>
                  <a:lnTo>
                    <a:pt x="4541" y="2825"/>
                  </a:lnTo>
                  <a:lnTo>
                    <a:pt x="4499" y="2972"/>
                  </a:lnTo>
                  <a:lnTo>
                    <a:pt x="4499" y="3035"/>
                  </a:lnTo>
                  <a:lnTo>
                    <a:pt x="4457" y="3097"/>
                  </a:lnTo>
                  <a:lnTo>
                    <a:pt x="4499" y="3328"/>
                  </a:lnTo>
                  <a:lnTo>
                    <a:pt x="4395" y="3537"/>
                  </a:lnTo>
                  <a:lnTo>
                    <a:pt x="4248" y="3390"/>
                  </a:lnTo>
                  <a:lnTo>
                    <a:pt x="4206" y="3390"/>
                  </a:lnTo>
                  <a:lnTo>
                    <a:pt x="4185" y="3453"/>
                  </a:lnTo>
                  <a:lnTo>
                    <a:pt x="4039" y="3453"/>
                  </a:lnTo>
                  <a:lnTo>
                    <a:pt x="3997" y="3411"/>
                  </a:lnTo>
                  <a:lnTo>
                    <a:pt x="3830" y="3432"/>
                  </a:lnTo>
                  <a:lnTo>
                    <a:pt x="3809" y="3495"/>
                  </a:lnTo>
                  <a:lnTo>
                    <a:pt x="3600" y="3662"/>
                  </a:lnTo>
                  <a:lnTo>
                    <a:pt x="3683" y="3704"/>
                  </a:lnTo>
                  <a:lnTo>
                    <a:pt x="3621" y="3767"/>
                  </a:lnTo>
                  <a:lnTo>
                    <a:pt x="3411" y="3872"/>
                  </a:lnTo>
                  <a:lnTo>
                    <a:pt x="3349" y="3830"/>
                  </a:lnTo>
                  <a:lnTo>
                    <a:pt x="3202" y="3851"/>
                  </a:lnTo>
                  <a:lnTo>
                    <a:pt x="3160" y="3934"/>
                  </a:lnTo>
                  <a:lnTo>
                    <a:pt x="3139" y="4039"/>
                  </a:lnTo>
                  <a:lnTo>
                    <a:pt x="3035" y="4060"/>
                  </a:lnTo>
                  <a:lnTo>
                    <a:pt x="2951" y="4165"/>
                  </a:lnTo>
                  <a:lnTo>
                    <a:pt x="2951" y="4332"/>
                  </a:lnTo>
                  <a:lnTo>
                    <a:pt x="2993" y="4499"/>
                  </a:lnTo>
                  <a:lnTo>
                    <a:pt x="2993" y="4646"/>
                  </a:lnTo>
                  <a:lnTo>
                    <a:pt x="3035" y="4750"/>
                  </a:lnTo>
                  <a:lnTo>
                    <a:pt x="3035" y="4855"/>
                  </a:lnTo>
                  <a:lnTo>
                    <a:pt x="2784" y="4960"/>
                  </a:lnTo>
                  <a:lnTo>
                    <a:pt x="2574" y="4960"/>
                  </a:lnTo>
                  <a:lnTo>
                    <a:pt x="2407" y="4981"/>
                  </a:lnTo>
                  <a:lnTo>
                    <a:pt x="2093" y="4981"/>
                  </a:lnTo>
                  <a:lnTo>
                    <a:pt x="1905" y="5022"/>
                  </a:lnTo>
                  <a:lnTo>
                    <a:pt x="1821" y="5106"/>
                  </a:lnTo>
                  <a:lnTo>
                    <a:pt x="1633" y="5085"/>
                  </a:lnTo>
                  <a:lnTo>
                    <a:pt x="1465" y="5127"/>
                  </a:lnTo>
                  <a:lnTo>
                    <a:pt x="775" y="5169"/>
                  </a:lnTo>
                  <a:lnTo>
                    <a:pt x="1" y="4918"/>
                  </a:lnTo>
                  <a:lnTo>
                    <a:pt x="273" y="5336"/>
                  </a:lnTo>
                  <a:lnTo>
                    <a:pt x="356" y="5483"/>
                  </a:lnTo>
                  <a:lnTo>
                    <a:pt x="524" y="5629"/>
                  </a:lnTo>
                  <a:lnTo>
                    <a:pt x="649" y="5713"/>
                  </a:lnTo>
                  <a:lnTo>
                    <a:pt x="691" y="5755"/>
                  </a:lnTo>
                  <a:lnTo>
                    <a:pt x="880" y="5797"/>
                  </a:lnTo>
                  <a:lnTo>
                    <a:pt x="984" y="5818"/>
                  </a:lnTo>
                  <a:lnTo>
                    <a:pt x="1005" y="5901"/>
                  </a:lnTo>
                  <a:lnTo>
                    <a:pt x="1172" y="5901"/>
                  </a:lnTo>
                  <a:lnTo>
                    <a:pt x="1172" y="6110"/>
                  </a:lnTo>
                  <a:lnTo>
                    <a:pt x="1214" y="6236"/>
                  </a:lnTo>
                  <a:lnTo>
                    <a:pt x="1214" y="6382"/>
                  </a:lnTo>
                  <a:lnTo>
                    <a:pt x="1256" y="6487"/>
                  </a:lnTo>
                  <a:lnTo>
                    <a:pt x="1403" y="6466"/>
                  </a:lnTo>
                  <a:lnTo>
                    <a:pt x="1528" y="6571"/>
                  </a:lnTo>
                  <a:lnTo>
                    <a:pt x="1570" y="6801"/>
                  </a:lnTo>
                  <a:lnTo>
                    <a:pt x="1486" y="6885"/>
                  </a:lnTo>
                  <a:lnTo>
                    <a:pt x="1319" y="6843"/>
                  </a:lnTo>
                  <a:lnTo>
                    <a:pt x="1068" y="6906"/>
                  </a:lnTo>
                  <a:lnTo>
                    <a:pt x="984" y="6968"/>
                  </a:lnTo>
                  <a:lnTo>
                    <a:pt x="838" y="7052"/>
                  </a:lnTo>
                  <a:lnTo>
                    <a:pt x="754" y="7157"/>
                  </a:lnTo>
                  <a:lnTo>
                    <a:pt x="796" y="7261"/>
                  </a:lnTo>
                  <a:lnTo>
                    <a:pt x="691" y="7387"/>
                  </a:lnTo>
                  <a:lnTo>
                    <a:pt x="754" y="7512"/>
                  </a:lnTo>
                  <a:lnTo>
                    <a:pt x="733" y="7722"/>
                  </a:lnTo>
                  <a:lnTo>
                    <a:pt x="733" y="7805"/>
                  </a:lnTo>
                  <a:lnTo>
                    <a:pt x="796" y="7805"/>
                  </a:lnTo>
                  <a:lnTo>
                    <a:pt x="796" y="7889"/>
                  </a:lnTo>
                  <a:lnTo>
                    <a:pt x="859" y="7910"/>
                  </a:lnTo>
                  <a:lnTo>
                    <a:pt x="1005" y="7805"/>
                  </a:lnTo>
                  <a:lnTo>
                    <a:pt x="1131" y="7805"/>
                  </a:lnTo>
                  <a:lnTo>
                    <a:pt x="1172" y="7847"/>
                  </a:lnTo>
                  <a:lnTo>
                    <a:pt x="1193" y="7826"/>
                  </a:lnTo>
                  <a:lnTo>
                    <a:pt x="1298" y="7784"/>
                  </a:lnTo>
                  <a:lnTo>
                    <a:pt x="1403" y="7784"/>
                  </a:lnTo>
                  <a:lnTo>
                    <a:pt x="1465" y="7805"/>
                  </a:lnTo>
                  <a:lnTo>
                    <a:pt x="1570" y="7784"/>
                  </a:lnTo>
                  <a:lnTo>
                    <a:pt x="1696" y="7784"/>
                  </a:lnTo>
                  <a:lnTo>
                    <a:pt x="1717" y="7722"/>
                  </a:lnTo>
                  <a:lnTo>
                    <a:pt x="1779" y="7638"/>
                  </a:lnTo>
                  <a:lnTo>
                    <a:pt x="1884" y="7722"/>
                  </a:lnTo>
                  <a:lnTo>
                    <a:pt x="1947" y="7722"/>
                  </a:lnTo>
                  <a:lnTo>
                    <a:pt x="1989" y="7701"/>
                  </a:lnTo>
                  <a:lnTo>
                    <a:pt x="2030" y="7701"/>
                  </a:lnTo>
                  <a:lnTo>
                    <a:pt x="2051" y="7784"/>
                  </a:lnTo>
                  <a:lnTo>
                    <a:pt x="2156" y="7784"/>
                  </a:lnTo>
                  <a:lnTo>
                    <a:pt x="2240" y="7826"/>
                  </a:lnTo>
                  <a:lnTo>
                    <a:pt x="2323" y="7826"/>
                  </a:lnTo>
                  <a:lnTo>
                    <a:pt x="2449" y="7701"/>
                  </a:lnTo>
                  <a:lnTo>
                    <a:pt x="2616" y="7701"/>
                  </a:lnTo>
                  <a:lnTo>
                    <a:pt x="2700" y="7722"/>
                  </a:lnTo>
                  <a:lnTo>
                    <a:pt x="2784" y="7680"/>
                  </a:lnTo>
                  <a:lnTo>
                    <a:pt x="2867" y="7680"/>
                  </a:lnTo>
                  <a:lnTo>
                    <a:pt x="2888" y="7617"/>
                  </a:lnTo>
                  <a:lnTo>
                    <a:pt x="2951" y="7638"/>
                  </a:lnTo>
                  <a:lnTo>
                    <a:pt x="3097" y="7680"/>
                  </a:lnTo>
                  <a:lnTo>
                    <a:pt x="3223" y="7617"/>
                  </a:lnTo>
                  <a:lnTo>
                    <a:pt x="3411" y="7617"/>
                  </a:lnTo>
                  <a:lnTo>
                    <a:pt x="3558" y="7722"/>
                  </a:lnTo>
                  <a:lnTo>
                    <a:pt x="3579" y="7847"/>
                  </a:lnTo>
                  <a:lnTo>
                    <a:pt x="3579" y="7931"/>
                  </a:lnTo>
                  <a:lnTo>
                    <a:pt x="3579" y="7952"/>
                  </a:lnTo>
                  <a:lnTo>
                    <a:pt x="3558" y="7952"/>
                  </a:lnTo>
                  <a:lnTo>
                    <a:pt x="3558" y="8014"/>
                  </a:lnTo>
                  <a:lnTo>
                    <a:pt x="3662" y="8014"/>
                  </a:lnTo>
                  <a:lnTo>
                    <a:pt x="3809" y="7931"/>
                  </a:lnTo>
                  <a:lnTo>
                    <a:pt x="3809" y="8056"/>
                  </a:lnTo>
                  <a:lnTo>
                    <a:pt x="3934" y="8203"/>
                  </a:lnTo>
                  <a:lnTo>
                    <a:pt x="3997" y="8412"/>
                  </a:lnTo>
                  <a:lnTo>
                    <a:pt x="3997" y="8433"/>
                  </a:lnTo>
                  <a:lnTo>
                    <a:pt x="3997" y="8517"/>
                  </a:lnTo>
                  <a:lnTo>
                    <a:pt x="3934" y="8538"/>
                  </a:lnTo>
                  <a:lnTo>
                    <a:pt x="4039" y="8538"/>
                  </a:lnTo>
                  <a:lnTo>
                    <a:pt x="4081" y="8663"/>
                  </a:lnTo>
                  <a:lnTo>
                    <a:pt x="4353" y="8663"/>
                  </a:lnTo>
                  <a:lnTo>
                    <a:pt x="4541" y="8747"/>
                  </a:lnTo>
                  <a:lnTo>
                    <a:pt x="4541" y="8831"/>
                  </a:lnTo>
                  <a:lnTo>
                    <a:pt x="4625" y="8768"/>
                  </a:lnTo>
                  <a:lnTo>
                    <a:pt x="4646" y="8621"/>
                  </a:lnTo>
                  <a:lnTo>
                    <a:pt x="4750" y="8538"/>
                  </a:lnTo>
                  <a:lnTo>
                    <a:pt x="4834" y="8517"/>
                  </a:lnTo>
                  <a:lnTo>
                    <a:pt x="4876" y="8370"/>
                  </a:lnTo>
                  <a:lnTo>
                    <a:pt x="4960" y="8412"/>
                  </a:lnTo>
                  <a:lnTo>
                    <a:pt x="5064" y="8349"/>
                  </a:lnTo>
                  <a:lnTo>
                    <a:pt x="5462" y="8370"/>
                  </a:lnTo>
                  <a:lnTo>
                    <a:pt x="5692" y="8266"/>
                  </a:lnTo>
                  <a:lnTo>
                    <a:pt x="5755" y="8224"/>
                  </a:lnTo>
                  <a:lnTo>
                    <a:pt x="5880" y="8203"/>
                  </a:lnTo>
                  <a:lnTo>
                    <a:pt x="5880" y="8203"/>
                  </a:lnTo>
                  <a:lnTo>
                    <a:pt x="5818" y="8266"/>
                  </a:lnTo>
                  <a:lnTo>
                    <a:pt x="5880" y="8349"/>
                  </a:lnTo>
                  <a:lnTo>
                    <a:pt x="6006" y="8266"/>
                  </a:lnTo>
                  <a:lnTo>
                    <a:pt x="6110" y="8224"/>
                  </a:lnTo>
                  <a:lnTo>
                    <a:pt x="6069" y="8161"/>
                  </a:lnTo>
                  <a:lnTo>
                    <a:pt x="6090" y="8098"/>
                  </a:lnTo>
                  <a:lnTo>
                    <a:pt x="5964" y="7722"/>
                  </a:lnTo>
                  <a:lnTo>
                    <a:pt x="5838" y="7575"/>
                  </a:lnTo>
                  <a:lnTo>
                    <a:pt x="5880" y="7491"/>
                  </a:lnTo>
                  <a:lnTo>
                    <a:pt x="5797" y="7429"/>
                  </a:lnTo>
                  <a:lnTo>
                    <a:pt x="5692" y="7429"/>
                  </a:lnTo>
                  <a:lnTo>
                    <a:pt x="5483" y="7303"/>
                  </a:lnTo>
                  <a:lnTo>
                    <a:pt x="5462" y="7094"/>
                  </a:lnTo>
                  <a:lnTo>
                    <a:pt x="5483" y="6968"/>
                  </a:lnTo>
                  <a:lnTo>
                    <a:pt x="5399" y="6780"/>
                  </a:lnTo>
                  <a:lnTo>
                    <a:pt x="5294" y="6780"/>
                  </a:lnTo>
                  <a:lnTo>
                    <a:pt x="5232" y="6801"/>
                  </a:lnTo>
                  <a:lnTo>
                    <a:pt x="5085" y="6759"/>
                  </a:lnTo>
                  <a:lnTo>
                    <a:pt x="4981" y="6780"/>
                  </a:lnTo>
                  <a:lnTo>
                    <a:pt x="4981" y="6634"/>
                  </a:lnTo>
                  <a:lnTo>
                    <a:pt x="5085" y="6382"/>
                  </a:lnTo>
                  <a:lnTo>
                    <a:pt x="5169" y="6362"/>
                  </a:lnTo>
                  <a:lnTo>
                    <a:pt x="5315" y="6152"/>
                  </a:lnTo>
                  <a:lnTo>
                    <a:pt x="5357" y="6048"/>
                  </a:lnTo>
                  <a:lnTo>
                    <a:pt x="5462" y="6006"/>
                  </a:lnTo>
                  <a:lnTo>
                    <a:pt x="5546" y="5943"/>
                  </a:lnTo>
                  <a:lnTo>
                    <a:pt x="5671" y="6006"/>
                  </a:lnTo>
                  <a:lnTo>
                    <a:pt x="5692" y="6110"/>
                  </a:lnTo>
                  <a:lnTo>
                    <a:pt x="5776" y="6131"/>
                  </a:lnTo>
                  <a:lnTo>
                    <a:pt x="5985" y="6006"/>
                  </a:lnTo>
                  <a:lnTo>
                    <a:pt x="6299" y="6006"/>
                  </a:lnTo>
                  <a:lnTo>
                    <a:pt x="6487" y="5797"/>
                  </a:lnTo>
                  <a:lnTo>
                    <a:pt x="6592" y="5441"/>
                  </a:lnTo>
                  <a:lnTo>
                    <a:pt x="6843" y="5273"/>
                  </a:lnTo>
                  <a:lnTo>
                    <a:pt x="6926" y="5127"/>
                  </a:lnTo>
                  <a:lnTo>
                    <a:pt x="6947" y="4960"/>
                  </a:lnTo>
                  <a:lnTo>
                    <a:pt x="7052" y="4771"/>
                  </a:lnTo>
                  <a:lnTo>
                    <a:pt x="7261" y="4667"/>
                  </a:lnTo>
                  <a:lnTo>
                    <a:pt x="7324" y="4541"/>
                  </a:lnTo>
                  <a:lnTo>
                    <a:pt x="7324" y="4437"/>
                  </a:lnTo>
                  <a:lnTo>
                    <a:pt x="7240" y="4374"/>
                  </a:lnTo>
                  <a:lnTo>
                    <a:pt x="7387" y="4185"/>
                  </a:lnTo>
                  <a:lnTo>
                    <a:pt x="7491" y="4123"/>
                  </a:lnTo>
                  <a:lnTo>
                    <a:pt x="7491" y="3976"/>
                  </a:lnTo>
                  <a:lnTo>
                    <a:pt x="7554" y="3704"/>
                  </a:lnTo>
                  <a:lnTo>
                    <a:pt x="7470" y="3495"/>
                  </a:lnTo>
                  <a:lnTo>
                    <a:pt x="7450" y="3432"/>
                  </a:lnTo>
                  <a:lnTo>
                    <a:pt x="7638" y="3244"/>
                  </a:lnTo>
                  <a:lnTo>
                    <a:pt x="7743" y="3223"/>
                  </a:lnTo>
                  <a:lnTo>
                    <a:pt x="7847" y="3139"/>
                  </a:lnTo>
                  <a:lnTo>
                    <a:pt x="7910" y="3139"/>
                  </a:lnTo>
                  <a:lnTo>
                    <a:pt x="8015" y="3035"/>
                  </a:lnTo>
                  <a:lnTo>
                    <a:pt x="8015" y="2909"/>
                  </a:lnTo>
                  <a:lnTo>
                    <a:pt x="7868" y="2867"/>
                  </a:lnTo>
                  <a:lnTo>
                    <a:pt x="7743" y="2909"/>
                  </a:lnTo>
                  <a:lnTo>
                    <a:pt x="7554" y="2888"/>
                  </a:lnTo>
                  <a:lnTo>
                    <a:pt x="7491" y="2721"/>
                  </a:lnTo>
                  <a:lnTo>
                    <a:pt x="7282" y="2658"/>
                  </a:lnTo>
                  <a:lnTo>
                    <a:pt x="7073" y="2595"/>
                  </a:lnTo>
                  <a:lnTo>
                    <a:pt x="6864" y="2407"/>
                  </a:lnTo>
                  <a:lnTo>
                    <a:pt x="6843" y="2240"/>
                  </a:lnTo>
                  <a:lnTo>
                    <a:pt x="6738" y="1863"/>
                  </a:lnTo>
                  <a:lnTo>
                    <a:pt x="6634" y="1675"/>
                  </a:lnTo>
                  <a:lnTo>
                    <a:pt x="6634" y="1507"/>
                  </a:lnTo>
                  <a:lnTo>
                    <a:pt x="6738" y="1465"/>
                  </a:lnTo>
                  <a:lnTo>
                    <a:pt x="6738" y="1340"/>
                  </a:lnTo>
                  <a:lnTo>
                    <a:pt x="6885" y="1235"/>
                  </a:lnTo>
                  <a:lnTo>
                    <a:pt x="6885" y="1110"/>
                  </a:lnTo>
                  <a:lnTo>
                    <a:pt x="6738" y="1047"/>
                  </a:lnTo>
                  <a:lnTo>
                    <a:pt x="6717" y="921"/>
                  </a:lnTo>
                  <a:lnTo>
                    <a:pt x="6550" y="838"/>
                  </a:lnTo>
                  <a:lnTo>
                    <a:pt x="6403" y="712"/>
                  </a:lnTo>
                  <a:lnTo>
                    <a:pt x="6278" y="566"/>
                  </a:lnTo>
                  <a:lnTo>
                    <a:pt x="6173" y="608"/>
                  </a:lnTo>
                  <a:lnTo>
                    <a:pt x="6090" y="628"/>
                  </a:lnTo>
                  <a:lnTo>
                    <a:pt x="6006" y="566"/>
                  </a:lnTo>
                  <a:lnTo>
                    <a:pt x="5985" y="315"/>
                  </a:lnTo>
                  <a:lnTo>
                    <a:pt x="6236" y="147"/>
                  </a:lnTo>
                  <a:lnTo>
                    <a:pt x="6215" y="64"/>
                  </a:lnTo>
                  <a:lnTo>
                    <a:pt x="6027" y="84"/>
                  </a:lnTo>
                  <a:lnTo>
                    <a:pt x="5901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3" name="Google Shape;2696;p78"/>
            <p:cNvSpPr/>
            <p:nvPr/>
          </p:nvSpPr>
          <p:spPr>
            <a:xfrm>
              <a:off x="4148462" y="2870746"/>
              <a:ext cx="91200" cy="72579"/>
            </a:xfrm>
            <a:custGeom>
              <a:avLst/>
              <a:gdLst/>
              <a:ahLst/>
              <a:cxnLst/>
              <a:rect l="l" t="t" r="r" b="b"/>
              <a:pathLst>
                <a:path w="7659" h="6382" extrusionOk="0">
                  <a:moveTo>
                    <a:pt x="5295" y="0"/>
                  </a:moveTo>
                  <a:lnTo>
                    <a:pt x="5232" y="105"/>
                  </a:lnTo>
                  <a:lnTo>
                    <a:pt x="5211" y="272"/>
                  </a:lnTo>
                  <a:lnTo>
                    <a:pt x="5127" y="335"/>
                  </a:lnTo>
                  <a:lnTo>
                    <a:pt x="5106" y="419"/>
                  </a:lnTo>
                  <a:lnTo>
                    <a:pt x="5127" y="565"/>
                  </a:lnTo>
                  <a:lnTo>
                    <a:pt x="5043" y="691"/>
                  </a:lnTo>
                  <a:lnTo>
                    <a:pt x="4918" y="691"/>
                  </a:lnTo>
                  <a:lnTo>
                    <a:pt x="4897" y="649"/>
                  </a:lnTo>
                  <a:lnTo>
                    <a:pt x="4834" y="649"/>
                  </a:lnTo>
                  <a:lnTo>
                    <a:pt x="4792" y="691"/>
                  </a:lnTo>
                  <a:lnTo>
                    <a:pt x="4667" y="732"/>
                  </a:lnTo>
                  <a:lnTo>
                    <a:pt x="4667" y="837"/>
                  </a:lnTo>
                  <a:lnTo>
                    <a:pt x="4709" y="879"/>
                  </a:lnTo>
                  <a:lnTo>
                    <a:pt x="4709" y="963"/>
                  </a:lnTo>
                  <a:lnTo>
                    <a:pt x="4520" y="942"/>
                  </a:lnTo>
                  <a:lnTo>
                    <a:pt x="4458" y="858"/>
                  </a:lnTo>
                  <a:lnTo>
                    <a:pt x="4395" y="837"/>
                  </a:lnTo>
                  <a:lnTo>
                    <a:pt x="4332" y="879"/>
                  </a:lnTo>
                  <a:lnTo>
                    <a:pt x="4269" y="900"/>
                  </a:lnTo>
                  <a:lnTo>
                    <a:pt x="4207" y="984"/>
                  </a:lnTo>
                  <a:lnTo>
                    <a:pt x="4081" y="1067"/>
                  </a:lnTo>
                  <a:lnTo>
                    <a:pt x="3893" y="1088"/>
                  </a:lnTo>
                  <a:lnTo>
                    <a:pt x="3788" y="1067"/>
                  </a:lnTo>
                  <a:lnTo>
                    <a:pt x="3683" y="900"/>
                  </a:lnTo>
                  <a:lnTo>
                    <a:pt x="3579" y="879"/>
                  </a:lnTo>
                  <a:lnTo>
                    <a:pt x="3474" y="984"/>
                  </a:lnTo>
                  <a:lnTo>
                    <a:pt x="3411" y="984"/>
                  </a:lnTo>
                  <a:lnTo>
                    <a:pt x="3328" y="879"/>
                  </a:lnTo>
                  <a:lnTo>
                    <a:pt x="3223" y="795"/>
                  </a:lnTo>
                  <a:lnTo>
                    <a:pt x="3014" y="858"/>
                  </a:lnTo>
                  <a:lnTo>
                    <a:pt x="2993" y="837"/>
                  </a:lnTo>
                  <a:lnTo>
                    <a:pt x="2847" y="858"/>
                  </a:lnTo>
                  <a:lnTo>
                    <a:pt x="2742" y="774"/>
                  </a:lnTo>
                  <a:lnTo>
                    <a:pt x="2595" y="837"/>
                  </a:lnTo>
                  <a:lnTo>
                    <a:pt x="2428" y="942"/>
                  </a:lnTo>
                  <a:lnTo>
                    <a:pt x="2386" y="942"/>
                  </a:lnTo>
                  <a:lnTo>
                    <a:pt x="2219" y="984"/>
                  </a:lnTo>
                  <a:lnTo>
                    <a:pt x="2177" y="1046"/>
                  </a:lnTo>
                  <a:lnTo>
                    <a:pt x="2114" y="1067"/>
                  </a:lnTo>
                  <a:lnTo>
                    <a:pt x="2093" y="1109"/>
                  </a:lnTo>
                  <a:lnTo>
                    <a:pt x="2156" y="1172"/>
                  </a:lnTo>
                  <a:lnTo>
                    <a:pt x="2156" y="1297"/>
                  </a:lnTo>
                  <a:lnTo>
                    <a:pt x="2010" y="1423"/>
                  </a:lnTo>
                  <a:lnTo>
                    <a:pt x="2010" y="1590"/>
                  </a:lnTo>
                  <a:lnTo>
                    <a:pt x="1989" y="1716"/>
                  </a:lnTo>
                  <a:lnTo>
                    <a:pt x="1884" y="1737"/>
                  </a:lnTo>
                  <a:lnTo>
                    <a:pt x="1800" y="1821"/>
                  </a:lnTo>
                  <a:lnTo>
                    <a:pt x="1779" y="1883"/>
                  </a:lnTo>
                  <a:lnTo>
                    <a:pt x="1570" y="1925"/>
                  </a:lnTo>
                  <a:lnTo>
                    <a:pt x="1382" y="2030"/>
                  </a:lnTo>
                  <a:lnTo>
                    <a:pt x="1424" y="2113"/>
                  </a:lnTo>
                  <a:lnTo>
                    <a:pt x="1340" y="2155"/>
                  </a:lnTo>
                  <a:lnTo>
                    <a:pt x="1319" y="2239"/>
                  </a:lnTo>
                  <a:lnTo>
                    <a:pt x="1235" y="2344"/>
                  </a:lnTo>
                  <a:lnTo>
                    <a:pt x="1068" y="2365"/>
                  </a:lnTo>
                  <a:lnTo>
                    <a:pt x="1026" y="2427"/>
                  </a:lnTo>
                  <a:lnTo>
                    <a:pt x="963" y="2365"/>
                  </a:lnTo>
                  <a:lnTo>
                    <a:pt x="922" y="2302"/>
                  </a:lnTo>
                  <a:lnTo>
                    <a:pt x="796" y="2197"/>
                  </a:lnTo>
                  <a:lnTo>
                    <a:pt x="712" y="2197"/>
                  </a:lnTo>
                  <a:lnTo>
                    <a:pt x="629" y="2260"/>
                  </a:lnTo>
                  <a:lnTo>
                    <a:pt x="524" y="2260"/>
                  </a:lnTo>
                  <a:lnTo>
                    <a:pt x="440" y="2197"/>
                  </a:lnTo>
                  <a:lnTo>
                    <a:pt x="315" y="2155"/>
                  </a:lnTo>
                  <a:lnTo>
                    <a:pt x="273" y="2197"/>
                  </a:lnTo>
                  <a:lnTo>
                    <a:pt x="273" y="2365"/>
                  </a:lnTo>
                  <a:lnTo>
                    <a:pt x="273" y="2448"/>
                  </a:lnTo>
                  <a:lnTo>
                    <a:pt x="210" y="2532"/>
                  </a:lnTo>
                  <a:lnTo>
                    <a:pt x="294" y="2637"/>
                  </a:lnTo>
                  <a:lnTo>
                    <a:pt x="273" y="2657"/>
                  </a:lnTo>
                  <a:lnTo>
                    <a:pt x="273" y="2741"/>
                  </a:lnTo>
                  <a:lnTo>
                    <a:pt x="126" y="2846"/>
                  </a:lnTo>
                  <a:lnTo>
                    <a:pt x="1" y="2867"/>
                  </a:lnTo>
                  <a:lnTo>
                    <a:pt x="64" y="2950"/>
                  </a:lnTo>
                  <a:lnTo>
                    <a:pt x="168" y="3034"/>
                  </a:lnTo>
                  <a:lnTo>
                    <a:pt x="22" y="3181"/>
                  </a:lnTo>
                  <a:lnTo>
                    <a:pt x="85" y="3181"/>
                  </a:lnTo>
                  <a:lnTo>
                    <a:pt x="106" y="3390"/>
                  </a:lnTo>
                  <a:lnTo>
                    <a:pt x="106" y="3515"/>
                  </a:lnTo>
                  <a:lnTo>
                    <a:pt x="294" y="3557"/>
                  </a:lnTo>
                  <a:lnTo>
                    <a:pt x="336" y="3557"/>
                  </a:lnTo>
                  <a:lnTo>
                    <a:pt x="189" y="3787"/>
                  </a:lnTo>
                  <a:lnTo>
                    <a:pt x="126" y="3934"/>
                  </a:lnTo>
                  <a:lnTo>
                    <a:pt x="294" y="4227"/>
                  </a:lnTo>
                  <a:lnTo>
                    <a:pt x="378" y="4499"/>
                  </a:lnTo>
                  <a:lnTo>
                    <a:pt x="336" y="4562"/>
                  </a:lnTo>
                  <a:lnTo>
                    <a:pt x="398" y="4666"/>
                  </a:lnTo>
                  <a:lnTo>
                    <a:pt x="419" y="4875"/>
                  </a:lnTo>
                  <a:lnTo>
                    <a:pt x="922" y="4917"/>
                  </a:lnTo>
                  <a:lnTo>
                    <a:pt x="1005" y="5085"/>
                  </a:lnTo>
                  <a:lnTo>
                    <a:pt x="1005" y="5252"/>
                  </a:lnTo>
                  <a:lnTo>
                    <a:pt x="1047" y="5482"/>
                  </a:lnTo>
                  <a:lnTo>
                    <a:pt x="1005" y="5566"/>
                  </a:lnTo>
                  <a:lnTo>
                    <a:pt x="587" y="6131"/>
                  </a:lnTo>
                  <a:lnTo>
                    <a:pt x="1361" y="6382"/>
                  </a:lnTo>
                  <a:lnTo>
                    <a:pt x="2051" y="6340"/>
                  </a:lnTo>
                  <a:lnTo>
                    <a:pt x="2219" y="6298"/>
                  </a:lnTo>
                  <a:lnTo>
                    <a:pt x="2407" y="6319"/>
                  </a:lnTo>
                  <a:lnTo>
                    <a:pt x="2491" y="6235"/>
                  </a:lnTo>
                  <a:lnTo>
                    <a:pt x="2679" y="6194"/>
                  </a:lnTo>
                  <a:lnTo>
                    <a:pt x="2993" y="6194"/>
                  </a:lnTo>
                  <a:lnTo>
                    <a:pt x="3160" y="6173"/>
                  </a:lnTo>
                  <a:lnTo>
                    <a:pt x="3370" y="6173"/>
                  </a:lnTo>
                  <a:lnTo>
                    <a:pt x="3621" y="6068"/>
                  </a:lnTo>
                  <a:lnTo>
                    <a:pt x="3621" y="5963"/>
                  </a:lnTo>
                  <a:lnTo>
                    <a:pt x="3579" y="5859"/>
                  </a:lnTo>
                  <a:lnTo>
                    <a:pt x="3579" y="5712"/>
                  </a:lnTo>
                  <a:lnTo>
                    <a:pt x="3537" y="5545"/>
                  </a:lnTo>
                  <a:lnTo>
                    <a:pt x="3537" y="5378"/>
                  </a:lnTo>
                  <a:lnTo>
                    <a:pt x="3621" y="5273"/>
                  </a:lnTo>
                  <a:lnTo>
                    <a:pt x="3725" y="5252"/>
                  </a:lnTo>
                  <a:lnTo>
                    <a:pt x="3746" y="5147"/>
                  </a:lnTo>
                  <a:lnTo>
                    <a:pt x="3788" y="5064"/>
                  </a:lnTo>
                  <a:lnTo>
                    <a:pt x="3935" y="5043"/>
                  </a:lnTo>
                  <a:lnTo>
                    <a:pt x="3997" y="5085"/>
                  </a:lnTo>
                  <a:lnTo>
                    <a:pt x="4207" y="4980"/>
                  </a:lnTo>
                  <a:lnTo>
                    <a:pt x="4269" y="4917"/>
                  </a:lnTo>
                  <a:lnTo>
                    <a:pt x="4186" y="4875"/>
                  </a:lnTo>
                  <a:lnTo>
                    <a:pt x="4395" y="4708"/>
                  </a:lnTo>
                  <a:lnTo>
                    <a:pt x="4416" y="4645"/>
                  </a:lnTo>
                  <a:lnTo>
                    <a:pt x="4583" y="4624"/>
                  </a:lnTo>
                  <a:lnTo>
                    <a:pt x="4625" y="4666"/>
                  </a:lnTo>
                  <a:lnTo>
                    <a:pt x="4771" y="4666"/>
                  </a:lnTo>
                  <a:lnTo>
                    <a:pt x="4792" y="4603"/>
                  </a:lnTo>
                  <a:lnTo>
                    <a:pt x="4834" y="4603"/>
                  </a:lnTo>
                  <a:lnTo>
                    <a:pt x="4981" y="4750"/>
                  </a:lnTo>
                  <a:lnTo>
                    <a:pt x="5085" y="4541"/>
                  </a:lnTo>
                  <a:lnTo>
                    <a:pt x="5043" y="4310"/>
                  </a:lnTo>
                  <a:lnTo>
                    <a:pt x="5085" y="4248"/>
                  </a:lnTo>
                  <a:lnTo>
                    <a:pt x="5085" y="4185"/>
                  </a:lnTo>
                  <a:lnTo>
                    <a:pt x="5127" y="4038"/>
                  </a:lnTo>
                  <a:lnTo>
                    <a:pt x="5148" y="3829"/>
                  </a:lnTo>
                  <a:lnTo>
                    <a:pt x="5190" y="3766"/>
                  </a:lnTo>
                  <a:lnTo>
                    <a:pt x="5316" y="3725"/>
                  </a:lnTo>
                  <a:lnTo>
                    <a:pt x="5441" y="3662"/>
                  </a:lnTo>
                  <a:lnTo>
                    <a:pt x="5462" y="3578"/>
                  </a:lnTo>
                  <a:lnTo>
                    <a:pt x="5420" y="3411"/>
                  </a:lnTo>
                  <a:lnTo>
                    <a:pt x="5295" y="3348"/>
                  </a:lnTo>
                  <a:lnTo>
                    <a:pt x="5232" y="3181"/>
                  </a:lnTo>
                  <a:lnTo>
                    <a:pt x="5357" y="3097"/>
                  </a:lnTo>
                  <a:lnTo>
                    <a:pt x="5567" y="3181"/>
                  </a:lnTo>
                  <a:lnTo>
                    <a:pt x="5776" y="3181"/>
                  </a:lnTo>
                  <a:lnTo>
                    <a:pt x="5943" y="2950"/>
                  </a:lnTo>
                  <a:lnTo>
                    <a:pt x="5943" y="2783"/>
                  </a:lnTo>
                  <a:lnTo>
                    <a:pt x="5818" y="2657"/>
                  </a:lnTo>
                  <a:lnTo>
                    <a:pt x="6069" y="2323"/>
                  </a:lnTo>
                  <a:lnTo>
                    <a:pt x="6048" y="2051"/>
                  </a:lnTo>
                  <a:lnTo>
                    <a:pt x="5818" y="1695"/>
                  </a:lnTo>
                  <a:lnTo>
                    <a:pt x="5901" y="1590"/>
                  </a:lnTo>
                  <a:lnTo>
                    <a:pt x="6027" y="1465"/>
                  </a:lnTo>
                  <a:lnTo>
                    <a:pt x="6173" y="1465"/>
                  </a:lnTo>
                  <a:lnTo>
                    <a:pt x="6299" y="1318"/>
                  </a:lnTo>
                  <a:lnTo>
                    <a:pt x="6487" y="1214"/>
                  </a:lnTo>
                  <a:lnTo>
                    <a:pt x="6613" y="1297"/>
                  </a:lnTo>
                  <a:lnTo>
                    <a:pt x="6801" y="1277"/>
                  </a:lnTo>
                  <a:lnTo>
                    <a:pt x="7199" y="1172"/>
                  </a:lnTo>
                  <a:lnTo>
                    <a:pt x="7450" y="1067"/>
                  </a:lnTo>
                  <a:lnTo>
                    <a:pt x="7596" y="879"/>
                  </a:lnTo>
                  <a:lnTo>
                    <a:pt x="7471" y="858"/>
                  </a:lnTo>
                  <a:lnTo>
                    <a:pt x="7659" y="691"/>
                  </a:lnTo>
                  <a:lnTo>
                    <a:pt x="7638" y="586"/>
                  </a:lnTo>
                  <a:lnTo>
                    <a:pt x="7387" y="586"/>
                  </a:lnTo>
                  <a:lnTo>
                    <a:pt x="7324" y="691"/>
                  </a:lnTo>
                  <a:lnTo>
                    <a:pt x="7094" y="732"/>
                  </a:lnTo>
                  <a:lnTo>
                    <a:pt x="7073" y="586"/>
                  </a:lnTo>
                  <a:lnTo>
                    <a:pt x="6906" y="649"/>
                  </a:lnTo>
                  <a:lnTo>
                    <a:pt x="6655" y="795"/>
                  </a:lnTo>
                  <a:lnTo>
                    <a:pt x="6571" y="858"/>
                  </a:lnTo>
                  <a:lnTo>
                    <a:pt x="6550" y="984"/>
                  </a:lnTo>
                  <a:lnTo>
                    <a:pt x="6424" y="1067"/>
                  </a:lnTo>
                  <a:lnTo>
                    <a:pt x="6257" y="1151"/>
                  </a:lnTo>
                  <a:lnTo>
                    <a:pt x="6236" y="1193"/>
                  </a:lnTo>
                  <a:lnTo>
                    <a:pt x="6132" y="1277"/>
                  </a:lnTo>
                  <a:lnTo>
                    <a:pt x="5985" y="1277"/>
                  </a:lnTo>
                  <a:lnTo>
                    <a:pt x="5880" y="1256"/>
                  </a:lnTo>
                  <a:lnTo>
                    <a:pt x="5880" y="1172"/>
                  </a:lnTo>
                  <a:lnTo>
                    <a:pt x="5776" y="1046"/>
                  </a:lnTo>
                  <a:lnTo>
                    <a:pt x="5776" y="837"/>
                  </a:lnTo>
                  <a:lnTo>
                    <a:pt x="5755" y="691"/>
                  </a:lnTo>
                  <a:lnTo>
                    <a:pt x="5776" y="565"/>
                  </a:lnTo>
                  <a:lnTo>
                    <a:pt x="5734" y="460"/>
                  </a:lnTo>
                  <a:lnTo>
                    <a:pt x="5629" y="460"/>
                  </a:lnTo>
                  <a:lnTo>
                    <a:pt x="5608" y="356"/>
                  </a:lnTo>
                  <a:lnTo>
                    <a:pt x="5629" y="209"/>
                  </a:lnTo>
                  <a:lnTo>
                    <a:pt x="5629" y="126"/>
                  </a:lnTo>
                  <a:lnTo>
                    <a:pt x="5525" y="63"/>
                  </a:lnTo>
                  <a:lnTo>
                    <a:pt x="5420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4" name="Google Shape;2697;p78"/>
            <p:cNvSpPr/>
            <p:nvPr/>
          </p:nvSpPr>
          <p:spPr>
            <a:xfrm>
              <a:off x="3884115" y="2761763"/>
              <a:ext cx="113133" cy="67348"/>
            </a:xfrm>
            <a:custGeom>
              <a:avLst/>
              <a:gdLst/>
              <a:ahLst/>
              <a:cxnLst/>
              <a:rect l="l" t="t" r="r" b="b"/>
              <a:pathLst>
                <a:path w="9501" h="5922" extrusionOk="0">
                  <a:moveTo>
                    <a:pt x="5064" y="0"/>
                  </a:moveTo>
                  <a:lnTo>
                    <a:pt x="4960" y="84"/>
                  </a:lnTo>
                  <a:lnTo>
                    <a:pt x="5002" y="209"/>
                  </a:lnTo>
                  <a:lnTo>
                    <a:pt x="4855" y="230"/>
                  </a:lnTo>
                  <a:lnTo>
                    <a:pt x="4751" y="209"/>
                  </a:lnTo>
                  <a:lnTo>
                    <a:pt x="4730" y="209"/>
                  </a:lnTo>
                  <a:lnTo>
                    <a:pt x="4500" y="272"/>
                  </a:lnTo>
                  <a:lnTo>
                    <a:pt x="4332" y="293"/>
                  </a:lnTo>
                  <a:lnTo>
                    <a:pt x="4228" y="502"/>
                  </a:lnTo>
                  <a:lnTo>
                    <a:pt x="4228" y="712"/>
                  </a:lnTo>
                  <a:lnTo>
                    <a:pt x="4102" y="712"/>
                  </a:lnTo>
                  <a:lnTo>
                    <a:pt x="3997" y="628"/>
                  </a:lnTo>
                  <a:lnTo>
                    <a:pt x="3851" y="691"/>
                  </a:lnTo>
                  <a:lnTo>
                    <a:pt x="3746" y="607"/>
                  </a:lnTo>
                  <a:lnTo>
                    <a:pt x="3642" y="628"/>
                  </a:lnTo>
                  <a:lnTo>
                    <a:pt x="3537" y="753"/>
                  </a:lnTo>
                  <a:lnTo>
                    <a:pt x="3432" y="732"/>
                  </a:lnTo>
                  <a:lnTo>
                    <a:pt x="3391" y="607"/>
                  </a:lnTo>
                  <a:lnTo>
                    <a:pt x="3244" y="607"/>
                  </a:lnTo>
                  <a:lnTo>
                    <a:pt x="3056" y="712"/>
                  </a:lnTo>
                  <a:lnTo>
                    <a:pt x="2972" y="649"/>
                  </a:lnTo>
                  <a:lnTo>
                    <a:pt x="2805" y="628"/>
                  </a:lnTo>
                  <a:lnTo>
                    <a:pt x="2763" y="691"/>
                  </a:lnTo>
                  <a:lnTo>
                    <a:pt x="2700" y="691"/>
                  </a:lnTo>
                  <a:lnTo>
                    <a:pt x="2595" y="607"/>
                  </a:lnTo>
                  <a:lnTo>
                    <a:pt x="2386" y="691"/>
                  </a:lnTo>
                  <a:lnTo>
                    <a:pt x="2344" y="628"/>
                  </a:lnTo>
                  <a:lnTo>
                    <a:pt x="2219" y="544"/>
                  </a:lnTo>
                  <a:lnTo>
                    <a:pt x="1884" y="502"/>
                  </a:lnTo>
                  <a:lnTo>
                    <a:pt x="1759" y="419"/>
                  </a:lnTo>
                  <a:lnTo>
                    <a:pt x="1675" y="419"/>
                  </a:lnTo>
                  <a:lnTo>
                    <a:pt x="1570" y="523"/>
                  </a:lnTo>
                  <a:lnTo>
                    <a:pt x="1382" y="523"/>
                  </a:lnTo>
                  <a:lnTo>
                    <a:pt x="963" y="586"/>
                  </a:lnTo>
                  <a:lnTo>
                    <a:pt x="859" y="628"/>
                  </a:lnTo>
                  <a:lnTo>
                    <a:pt x="671" y="544"/>
                  </a:lnTo>
                  <a:lnTo>
                    <a:pt x="608" y="544"/>
                  </a:lnTo>
                  <a:lnTo>
                    <a:pt x="566" y="649"/>
                  </a:lnTo>
                  <a:lnTo>
                    <a:pt x="608" y="921"/>
                  </a:lnTo>
                  <a:lnTo>
                    <a:pt x="650" y="1004"/>
                  </a:lnTo>
                  <a:lnTo>
                    <a:pt x="733" y="1151"/>
                  </a:lnTo>
                  <a:lnTo>
                    <a:pt x="859" y="1235"/>
                  </a:lnTo>
                  <a:lnTo>
                    <a:pt x="817" y="1318"/>
                  </a:lnTo>
                  <a:lnTo>
                    <a:pt x="838" y="1381"/>
                  </a:lnTo>
                  <a:lnTo>
                    <a:pt x="880" y="1465"/>
                  </a:lnTo>
                  <a:lnTo>
                    <a:pt x="838" y="1653"/>
                  </a:lnTo>
                  <a:lnTo>
                    <a:pt x="754" y="1653"/>
                  </a:lnTo>
                  <a:lnTo>
                    <a:pt x="650" y="1737"/>
                  </a:lnTo>
                  <a:lnTo>
                    <a:pt x="629" y="1904"/>
                  </a:lnTo>
                  <a:lnTo>
                    <a:pt x="252" y="2302"/>
                  </a:lnTo>
                  <a:lnTo>
                    <a:pt x="294" y="2469"/>
                  </a:lnTo>
                  <a:lnTo>
                    <a:pt x="294" y="2637"/>
                  </a:lnTo>
                  <a:lnTo>
                    <a:pt x="147" y="2616"/>
                  </a:lnTo>
                  <a:lnTo>
                    <a:pt x="43" y="2888"/>
                  </a:lnTo>
                  <a:lnTo>
                    <a:pt x="22" y="3097"/>
                  </a:lnTo>
                  <a:lnTo>
                    <a:pt x="1" y="3097"/>
                  </a:lnTo>
                  <a:lnTo>
                    <a:pt x="126" y="3222"/>
                  </a:lnTo>
                  <a:lnTo>
                    <a:pt x="294" y="3327"/>
                  </a:lnTo>
                  <a:lnTo>
                    <a:pt x="315" y="3432"/>
                  </a:lnTo>
                  <a:lnTo>
                    <a:pt x="440" y="3432"/>
                  </a:lnTo>
                  <a:lnTo>
                    <a:pt x="524" y="3348"/>
                  </a:lnTo>
                  <a:lnTo>
                    <a:pt x="629" y="3348"/>
                  </a:lnTo>
                  <a:lnTo>
                    <a:pt x="838" y="3453"/>
                  </a:lnTo>
                  <a:lnTo>
                    <a:pt x="984" y="3473"/>
                  </a:lnTo>
                  <a:lnTo>
                    <a:pt x="1152" y="3536"/>
                  </a:lnTo>
                  <a:lnTo>
                    <a:pt x="1194" y="3641"/>
                  </a:lnTo>
                  <a:lnTo>
                    <a:pt x="1340" y="3683"/>
                  </a:lnTo>
                  <a:lnTo>
                    <a:pt x="1487" y="3641"/>
                  </a:lnTo>
                  <a:lnTo>
                    <a:pt x="1612" y="3641"/>
                  </a:lnTo>
                  <a:lnTo>
                    <a:pt x="1717" y="3515"/>
                  </a:lnTo>
                  <a:lnTo>
                    <a:pt x="2114" y="3453"/>
                  </a:lnTo>
                  <a:lnTo>
                    <a:pt x="2240" y="3369"/>
                  </a:lnTo>
                  <a:lnTo>
                    <a:pt x="2386" y="3348"/>
                  </a:lnTo>
                  <a:lnTo>
                    <a:pt x="2344" y="3201"/>
                  </a:lnTo>
                  <a:lnTo>
                    <a:pt x="2386" y="3139"/>
                  </a:lnTo>
                  <a:lnTo>
                    <a:pt x="2344" y="2992"/>
                  </a:lnTo>
                  <a:lnTo>
                    <a:pt x="2428" y="3013"/>
                  </a:lnTo>
                  <a:lnTo>
                    <a:pt x="2449" y="2992"/>
                  </a:lnTo>
                  <a:lnTo>
                    <a:pt x="2554" y="3034"/>
                  </a:lnTo>
                  <a:lnTo>
                    <a:pt x="2616" y="2992"/>
                  </a:lnTo>
                  <a:lnTo>
                    <a:pt x="2742" y="2992"/>
                  </a:lnTo>
                  <a:lnTo>
                    <a:pt x="2763" y="2929"/>
                  </a:lnTo>
                  <a:lnTo>
                    <a:pt x="2867" y="3055"/>
                  </a:lnTo>
                  <a:lnTo>
                    <a:pt x="3014" y="3055"/>
                  </a:lnTo>
                  <a:lnTo>
                    <a:pt x="3181" y="3243"/>
                  </a:lnTo>
                  <a:lnTo>
                    <a:pt x="3370" y="3243"/>
                  </a:lnTo>
                  <a:lnTo>
                    <a:pt x="3391" y="3201"/>
                  </a:lnTo>
                  <a:lnTo>
                    <a:pt x="3453" y="3201"/>
                  </a:lnTo>
                  <a:lnTo>
                    <a:pt x="3642" y="3369"/>
                  </a:lnTo>
                  <a:lnTo>
                    <a:pt x="3788" y="3453"/>
                  </a:lnTo>
                  <a:lnTo>
                    <a:pt x="3809" y="3641"/>
                  </a:lnTo>
                  <a:lnTo>
                    <a:pt x="3809" y="3787"/>
                  </a:lnTo>
                  <a:lnTo>
                    <a:pt x="3956" y="3850"/>
                  </a:lnTo>
                  <a:lnTo>
                    <a:pt x="3956" y="3892"/>
                  </a:lnTo>
                  <a:lnTo>
                    <a:pt x="4102" y="4038"/>
                  </a:lnTo>
                  <a:lnTo>
                    <a:pt x="4269" y="4143"/>
                  </a:lnTo>
                  <a:lnTo>
                    <a:pt x="4290" y="4248"/>
                  </a:lnTo>
                  <a:lnTo>
                    <a:pt x="4269" y="4352"/>
                  </a:lnTo>
                  <a:lnTo>
                    <a:pt x="4332" y="4457"/>
                  </a:lnTo>
                  <a:lnTo>
                    <a:pt x="4311" y="4499"/>
                  </a:lnTo>
                  <a:lnTo>
                    <a:pt x="4123" y="4499"/>
                  </a:lnTo>
                  <a:lnTo>
                    <a:pt x="4060" y="4415"/>
                  </a:lnTo>
                  <a:lnTo>
                    <a:pt x="3893" y="4478"/>
                  </a:lnTo>
                  <a:lnTo>
                    <a:pt x="3788" y="4478"/>
                  </a:lnTo>
                  <a:lnTo>
                    <a:pt x="3767" y="4687"/>
                  </a:lnTo>
                  <a:lnTo>
                    <a:pt x="3767" y="4834"/>
                  </a:lnTo>
                  <a:lnTo>
                    <a:pt x="3704" y="4813"/>
                  </a:lnTo>
                  <a:lnTo>
                    <a:pt x="3600" y="5022"/>
                  </a:lnTo>
                  <a:lnTo>
                    <a:pt x="3600" y="5126"/>
                  </a:lnTo>
                  <a:lnTo>
                    <a:pt x="3495" y="5106"/>
                  </a:lnTo>
                  <a:lnTo>
                    <a:pt x="3432" y="5147"/>
                  </a:lnTo>
                  <a:lnTo>
                    <a:pt x="3537" y="5315"/>
                  </a:lnTo>
                  <a:lnTo>
                    <a:pt x="3684" y="5357"/>
                  </a:lnTo>
                  <a:lnTo>
                    <a:pt x="3893" y="5357"/>
                  </a:lnTo>
                  <a:lnTo>
                    <a:pt x="3976" y="5294"/>
                  </a:lnTo>
                  <a:lnTo>
                    <a:pt x="4165" y="5294"/>
                  </a:lnTo>
                  <a:lnTo>
                    <a:pt x="4269" y="5357"/>
                  </a:lnTo>
                  <a:lnTo>
                    <a:pt x="4290" y="5252"/>
                  </a:lnTo>
                  <a:lnTo>
                    <a:pt x="4228" y="5189"/>
                  </a:lnTo>
                  <a:lnTo>
                    <a:pt x="4228" y="5106"/>
                  </a:lnTo>
                  <a:lnTo>
                    <a:pt x="4228" y="5022"/>
                  </a:lnTo>
                  <a:lnTo>
                    <a:pt x="4290" y="5106"/>
                  </a:lnTo>
                  <a:lnTo>
                    <a:pt x="4374" y="5106"/>
                  </a:lnTo>
                  <a:lnTo>
                    <a:pt x="4583" y="4834"/>
                  </a:lnTo>
                  <a:lnTo>
                    <a:pt x="4541" y="4771"/>
                  </a:lnTo>
                  <a:lnTo>
                    <a:pt x="4604" y="4771"/>
                  </a:lnTo>
                  <a:lnTo>
                    <a:pt x="4730" y="4603"/>
                  </a:lnTo>
                  <a:lnTo>
                    <a:pt x="4730" y="4478"/>
                  </a:lnTo>
                  <a:lnTo>
                    <a:pt x="4813" y="4394"/>
                  </a:lnTo>
                  <a:lnTo>
                    <a:pt x="4939" y="4394"/>
                  </a:lnTo>
                  <a:lnTo>
                    <a:pt x="5064" y="4269"/>
                  </a:lnTo>
                  <a:lnTo>
                    <a:pt x="5127" y="4310"/>
                  </a:lnTo>
                  <a:lnTo>
                    <a:pt x="5127" y="4352"/>
                  </a:lnTo>
                  <a:lnTo>
                    <a:pt x="5232" y="4352"/>
                  </a:lnTo>
                  <a:lnTo>
                    <a:pt x="5274" y="4289"/>
                  </a:lnTo>
                  <a:lnTo>
                    <a:pt x="5336" y="4206"/>
                  </a:lnTo>
                  <a:lnTo>
                    <a:pt x="5357" y="4269"/>
                  </a:lnTo>
                  <a:lnTo>
                    <a:pt x="5441" y="4310"/>
                  </a:lnTo>
                  <a:lnTo>
                    <a:pt x="5525" y="4352"/>
                  </a:lnTo>
                  <a:lnTo>
                    <a:pt x="5692" y="4310"/>
                  </a:lnTo>
                  <a:lnTo>
                    <a:pt x="5567" y="4373"/>
                  </a:lnTo>
                  <a:lnTo>
                    <a:pt x="5483" y="4415"/>
                  </a:lnTo>
                  <a:lnTo>
                    <a:pt x="5378" y="4394"/>
                  </a:lnTo>
                  <a:lnTo>
                    <a:pt x="5211" y="4415"/>
                  </a:lnTo>
                  <a:lnTo>
                    <a:pt x="5064" y="4415"/>
                  </a:lnTo>
                  <a:lnTo>
                    <a:pt x="5127" y="4478"/>
                  </a:lnTo>
                  <a:lnTo>
                    <a:pt x="5336" y="4478"/>
                  </a:lnTo>
                  <a:lnTo>
                    <a:pt x="5483" y="4561"/>
                  </a:lnTo>
                  <a:lnTo>
                    <a:pt x="5462" y="4582"/>
                  </a:lnTo>
                  <a:lnTo>
                    <a:pt x="5420" y="4624"/>
                  </a:lnTo>
                  <a:lnTo>
                    <a:pt x="5483" y="4708"/>
                  </a:lnTo>
                  <a:lnTo>
                    <a:pt x="5567" y="4708"/>
                  </a:lnTo>
                  <a:lnTo>
                    <a:pt x="5671" y="4771"/>
                  </a:lnTo>
                  <a:lnTo>
                    <a:pt x="5797" y="4708"/>
                  </a:lnTo>
                  <a:lnTo>
                    <a:pt x="5943" y="4687"/>
                  </a:lnTo>
                  <a:lnTo>
                    <a:pt x="6069" y="4729"/>
                  </a:lnTo>
                  <a:lnTo>
                    <a:pt x="6173" y="4792"/>
                  </a:lnTo>
                  <a:lnTo>
                    <a:pt x="6194" y="4708"/>
                  </a:lnTo>
                  <a:lnTo>
                    <a:pt x="6257" y="4729"/>
                  </a:lnTo>
                  <a:lnTo>
                    <a:pt x="6278" y="4875"/>
                  </a:lnTo>
                  <a:lnTo>
                    <a:pt x="6362" y="4938"/>
                  </a:lnTo>
                  <a:lnTo>
                    <a:pt x="6299" y="4980"/>
                  </a:lnTo>
                  <a:lnTo>
                    <a:pt x="6111" y="5022"/>
                  </a:lnTo>
                  <a:lnTo>
                    <a:pt x="5943" y="5126"/>
                  </a:lnTo>
                  <a:lnTo>
                    <a:pt x="5797" y="5315"/>
                  </a:lnTo>
                  <a:lnTo>
                    <a:pt x="5901" y="5357"/>
                  </a:lnTo>
                  <a:lnTo>
                    <a:pt x="5985" y="5294"/>
                  </a:lnTo>
                  <a:lnTo>
                    <a:pt x="6111" y="5357"/>
                  </a:lnTo>
                  <a:lnTo>
                    <a:pt x="6173" y="5336"/>
                  </a:lnTo>
                  <a:lnTo>
                    <a:pt x="6362" y="5503"/>
                  </a:lnTo>
                  <a:lnTo>
                    <a:pt x="6383" y="5566"/>
                  </a:lnTo>
                  <a:lnTo>
                    <a:pt x="6299" y="5775"/>
                  </a:lnTo>
                  <a:lnTo>
                    <a:pt x="6278" y="5838"/>
                  </a:lnTo>
                  <a:lnTo>
                    <a:pt x="6383" y="5922"/>
                  </a:lnTo>
                  <a:lnTo>
                    <a:pt x="6592" y="5922"/>
                  </a:lnTo>
                  <a:lnTo>
                    <a:pt x="6780" y="5817"/>
                  </a:lnTo>
                  <a:lnTo>
                    <a:pt x="7031" y="5629"/>
                  </a:lnTo>
                  <a:lnTo>
                    <a:pt x="7220" y="5629"/>
                  </a:lnTo>
                  <a:lnTo>
                    <a:pt x="7324" y="5503"/>
                  </a:lnTo>
                  <a:lnTo>
                    <a:pt x="7450" y="5419"/>
                  </a:lnTo>
                  <a:lnTo>
                    <a:pt x="7680" y="5440"/>
                  </a:lnTo>
                  <a:lnTo>
                    <a:pt x="7889" y="5440"/>
                  </a:lnTo>
                  <a:lnTo>
                    <a:pt x="7952" y="5336"/>
                  </a:lnTo>
                  <a:lnTo>
                    <a:pt x="7889" y="5231"/>
                  </a:lnTo>
                  <a:lnTo>
                    <a:pt x="7952" y="5210"/>
                  </a:lnTo>
                  <a:lnTo>
                    <a:pt x="7994" y="5126"/>
                  </a:lnTo>
                  <a:lnTo>
                    <a:pt x="7847" y="5106"/>
                  </a:lnTo>
                  <a:lnTo>
                    <a:pt x="7659" y="5126"/>
                  </a:lnTo>
                  <a:lnTo>
                    <a:pt x="7638" y="5252"/>
                  </a:lnTo>
                  <a:lnTo>
                    <a:pt x="7513" y="5189"/>
                  </a:lnTo>
                  <a:lnTo>
                    <a:pt x="7450" y="5189"/>
                  </a:lnTo>
                  <a:lnTo>
                    <a:pt x="7345" y="5294"/>
                  </a:lnTo>
                  <a:lnTo>
                    <a:pt x="7303" y="5252"/>
                  </a:lnTo>
                  <a:lnTo>
                    <a:pt x="7010" y="4938"/>
                  </a:lnTo>
                  <a:lnTo>
                    <a:pt x="6948" y="4813"/>
                  </a:lnTo>
                  <a:lnTo>
                    <a:pt x="6885" y="4687"/>
                  </a:lnTo>
                  <a:lnTo>
                    <a:pt x="6822" y="4708"/>
                  </a:lnTo>
                  <a:lnTo>
                    <a:pt x="6885" y="4875"/>
                  </a:lnTo>
                  <a:lnTo>
                    <a:pt x="7094" y="5106"/>
                  </a:lnTo>
                  <a:lnTo>
                    <a:pt x="7261" y="5294"/>
                  </a:lnTo>
                  <a:lnTo>
                    <a:pt x="7220" y="5315"/>
                  </a:lnTo>
                  <a:lnTo>
                    <a:pt x="7094" y="5294"/>
                  </a:lnTo>
                  <a:lnTo>
                    <a:pt x="7031" y="5210"/>
                  </a:lnTo>
                  <a:lnTo>
                    <a:pt x="7010" y="5085"/>
                  </a:lnTo>
                  <a:lnTo>
                    <a:pt x="6927" y="5043"/>
                  </a:lnTo>
                  <a:lnTo>
                    <a:pt x="6885" y="5106"/>
                  </a:lnTo>
                  <a:lnTo>
                    <a:pt x="6885" y="5022"/>
                  </a:lnTo>
                  <a:lnTo>
                    <a:pt x="6822" y="5022"/>
                  </a:lnTo>
                  <a:lnTo>
                    <a:pt x="6780" y="5043"/>
                  </a:lnTo>
                  <a:lnTo>
                    <a:pt x="6780" y="5001"/>
                  </a:lnTo>
                  <a:lnTo>
                    <a:pt x="6822" y="4917"/>
                  </a:lnTo>
                  <a:lnTo>
                    <a:pt x="6801" y="4875"/>
                  </a:lnTo>
                  <a:lnTo>
                    <a:pt x="6717" y="4896"/>
                  </a:lnTo>
                  <a:lnTo>
                    <a:pt x="6676" y="4834"/>
                  </a:lnTo>
                  <a:lnTo>
                    <a:pt x="6592" y="4771"/>
                  </a:lnTo>
                  <a:lnTo>
                    <a:pt x="6404" y="4792"/>
                  </a:lnTo>
                  <a:lnTo>
                    <a:pt x="6320" y="4729"/>
                  </a:lnTo>
                  <a:lnTo>
                    <a:pt x="6362" y="4687"/>
                  </a:lnTo>
                  <a:lnTo>
                    <a:pt x="6487" y="4708"/>
                  </a:lnTo>
                  <a:lnTo>
                    <a:pt x="6529" y="4624"/>
                  </a:lnTo>
                  <a:lnTo>
                    <a:pt x="6634" y="4708"/>
                  </a:lnTo>
                  <a:lnTo>
                    <a:pt x="6738" y="4708"/>
                  </a:lnTo>
                  <a:lnTo>
                    <a:pt x="6780" y="4624"/>
                  </a:lnTo>
                  <a:lnTo>
                    <a:pt x="6885" y="4603"/>
                  </a:lnTo>
                  <a:lnTo>
                    <a:pt x="7052" y="4415"/>
                  </a:lnTo>
                  <a:lnTo>
                    <a:pt x="7052" y="4373"/>
                  </a:lnTo>
                  <a:lnTo>
                    <a:pt x="7136" y="4394"/>
                  </a:lnTo>
                  <a:lnTo>
                    <a:pt x="7136" y="4457"/>
                  </a:lnTo>
                  <a:lnTo>
                    <a:pt x="7031" y="4582"/>
                  </a:lnTo>
                  <a:lnTo>
                    <a:pt x="6989" y="4603"/>
                  </a:lnTo>
                  <a:lnTo>
                    <a:pt x="7010" y="4666"/>
                  </a:lnTo>
                  <a:lnTo>
                    <a:pt x="7094" y="4624"/>
                  </a:lnTo>
                  <a:lnTo>
                    <a:pt x="7220" y="4457"/>
                  </a:lnTo>
                  <a:lnTo>
                    <a:pt x="7241" y="4373"/>
                  </a:lnTo>
                  <a:lnTo>
                    <a:pt x="7157" y="4289"/>
                  </a:lnTo>
                  <a:lnTo>
                    <a:pt x="7136" y="4248"/>
                  </a:lnTo>
                  <a:lnTo>
                    <a:pt x="7199" y="4206"/>
                  </a:lnTo>
                  <a:lnTo>
                    <a:pt x="7261" y="4352"/>
                  </a:lnTo>
                  <a:lnTo>
                    <a:pt x="7345" y="4373"/>
                  </a:lnTo>
                  <a:lnTo>
                    <a:pt x="7450" y="4289"/>
                  </a:lnTo>
                  <a:lnTo>
                    <a:pt x="7617" y="4310"/>
                  </a:lnTo>
                  <a:lnTo>
                    <a:pt x="7722" y="4248"/>
                  </a:lnTo>
                  <a:lnTo>
                    <a:pt x="7868" y="4248"/>
                  </a:lnTo>
                  <a:lnTo>
                    <a:pt x="7973" y="4101"/>
                  </a:lnTo>
                  <a:lnTo>
                    <a:pt x="8057" y="4038"/>
                  </a:lnTo>
                  <a:lnTo>
                    <a:pt x="8182" y="4038"/>
                  </a:lnTo>
                  <a:lnTo>
                    <a:pt x="8203" y="3934"/>
                  </a:lnTo>
                  <a:lnTo>
                    <a:pt x="8287" y="3871"/>
                  </a:lnTo>
                  <a:lnTo>
                    <a:pt x="8454" y="3871"/>
                  </a:lnTo>
                  <a:lnTo>
                    <a:pt x="8580" y="3829"/>
                  </a:lnTo>
                  <a:lnTo>
                    <a:pt x="8663" y="3829"/>
                  </a:lnTo>
                  <a:lnTo>
                    <a:pt x="8663" y="3892"/>
                  </a:lnTo>
                  <a:lnTo>
                    <a:pt x="8768" y="3850"/>
                  </a:lnTo>
                  <a:lnTo>
                    <a:pt x="8789" y="3578"/>
                  </a:lnTo>
                  <a:lnTo>
                    <a:pt x="8873" y="3557"/>
                  </a:lnTo>
                  <a:lnTo>
                    <a:pt x="8998" y="3348"/>
                  </a:lnTo>
                  <a:lnTo>
                    <a:pt x="9291" y="3327"/>
                  </a:lnTo>
                  <a:lnTo>
                    <a:pt x="9396" y="3243"/>
                  </a:lnTo>
                  <a:lnTo>
                    <a:pt x="9354" y="3118"/>
                  </a:lnTo>
                  <a:lnTo>
                    <a:pt x="9438" y="2909"/>
                  </a:lnTo>
                  <a:lnTo>
                    <a:pt x="9417" y="2720"/>
                  </a:lnTo>
                  <a:lnTo>
                    <a:pt x="9228" y="2616"/>
                  </a:lnTo>
                  <a:lnTo>
                    <a:pt x="9291" y="2365"/>
                  </a:lnTo>
                  <a:lnTo>
                    <a:pt x="9396" y="2323"/>
                  </a:lnTo>
                  <a:lnTo>
                    <a:pt x="9500" y="2197"/>
                  </a:lnTo>
                  <a:lnTo>
                    <a:pt x="9500" y="2072"/>
                  </a:lnTo>
                  <a:lnTo>
                    <a:pt x="9417" y="2009"/>
                  </a:lnTo>
                  <a:lnTo>
                    <a:pt x="9354" y="1883"/>
                  </a:lnTo>
                  <a:lnTo>
                    <a:pt x="9291" y="1967"/>
                  </a:lnTo>
                  <a:lnTo>
                    <a:pt x="9103" y="1946"/>
                  </a:lnTo>
                  <a:lnTo>
                    <a:pt x="8935" y="1841"/>
                  </a:lnTo>
                  <a:lnTo>
                    <a:pt x="8810" y="1862"/>
                  </a:lnTo>
                  <a:lnTo>
                    <a:pt x="8705" y="1800"/>
                  </a:lnTo>
                  <a:lnTo>
                    <a:pt x="8559" y="1779"/>
                  </a:lnTo>
                  <a:lnTo>
                    <a:pt x="8349" y="1758"/>
                  </a:lnTo>
                  <a:lnTo>
                    <a:pt x="8266" y="1841"/>
                  </a:lnTo>
                  <a:lnTo>
                    <a:pt x="8203" y="1695"/>
                  </a:lnTo>
                  <a:lnTo>
                    <a:pt x="8057" y="1590"/>
                  </a:lnTo>
                  <a:lnTo>
                    <a:pt x="7931" y="1318"/>
                  </a:lnTo>
                  <a:lnTo>
                    <a:pt x="7826" y="1339"/>
                  </a:lnTo>
                  <a:lnTo>
                    <a:pt x="7638" y="1465"/>
                  </a:lnTo>
                  <a:lnTo>
                    <a:pt x="7513" y="1444"/>
                  </a:lnTo>
                  <a:lnTo>
                    <a:pt x="7366" y="1486"/>
                  </a:lnTo>
                  <a:lnTo>
                    <a:pt x="7220" y="1423"/>
                  </a:lnTo>
                  <a:lnTo>
                    <a:pt x="7115" y="1528"/>
                  </a:lnTo>
                  <a:lnTo>
                    <a:pt x="6843" y="1256"/>
                  </a:lnTo>
                  <a:lnTo>
                    <a:pt x="6780" y="1067"/>
                  </a:lnTo>
                  <a:lnTo>
                    <a:pt x="6780" y="921"/>
                  </a:lnTo>
                  <a:lnTo>
                    <a:pt x="6676" y="921"/>
                  </a:lnTo>
                  <a:lnTo>
                    <a:pt x="6676" y="795"/>
                  </a:lnTo>
                  <a:lnTo>
                    <a:pt x="6529" y="691"/>
                  </a:lnTo>
                  <a:lnTo>
                    <a:pt x="6215" y="732"/>
                  </a:lnTo>
                  <a:lnTo>
                    <a:pt x="6069" y="523"/>
                  </a:lnTo>
                  <a:lnTo>
                    <a:pt x="6111" y="398"/>
                  </a:lnTo>
                  <a:lnTo>
                    <a:pt x="6006" y="293"/>
                  </a:lnTo>
                  <a:lnTo>
                    <a:pt x="5901" y="21"/>
                  </a:lnTo>
                  <a:lnTo>
                    <a:pt x="5776" y="21"/>
                  </a:lnTo>
                  <a:lnTo>
                    <a:pt x="5650" y="105"/>
                  </a:lnTo>
                  <a:lnTo>
                    <a:pt x="5357" y="105"/>
                  </a:lnTo>
                  <a:lnTo>
                    <a:pt x="5064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5" name="Google Shape;2698;p78"/>
            <p:cNvSpPr/>
            <p:nvPr/>
          </p:nvSpPr>
          <p:spPr>
            <a:xfrm>
              <a:off x="3912027" y="2795073"/>
              <a:ext cx="23684" cy="25236"/>
            </a:xfrm>
            <a:custGeom>
              <a:avLst/>
              <a:gdLst/>
              <a:ahLst/>
              <a:cxnLst/>
              <a:rect l="l" t="t" r="r" b="b"/>
              <a:pathLst>
                <a:path w="1989" h="2219" extrusionOk="0">
                  <a:moveTo>
                    <a:pt x="419" y="0"/>
                  </a:moveTo>
                  <a:lnTo>
                    <a:pt x="398" y="63"/>
                  </a:lnTo>
                  <a:lnTo>
                    <a:pt x="272" y="63"/>
                  </a:lnTo>
                  <a:lnTo>
                    <a:pt x="210" y="105"/>
                  </a:lnTo>
                  <a:lnTo>
                    <a:pt x="105" y="63"/>
                  </a:lnTo>
                  <a:lnTo>
                    <a:pt x="84" y="84"/>
                  </a:lnTo>
                  <a:lnTo>
                    <a:pt x="0" y="63"/>
                  </a:lnTo>
                  <a:lnTo>
                    <a:pt x="42" y="210"/>
                  </a:lnTo>
                  <a:lnTo>
                    <a:pt x="0" y="272"/>
                  </a:lnTo>
                  <a:lnTo>
                    <a:pt x="42" y="419"/>
                  </a:lnTo>
                  <a:lnTo>
                    <a:pt x="251" y="377"/>
                  </a:lnTo>
                  <a:lnTo>
                    <a:pt x="314" y="628"/>
                  </a:lnTo>
                  <a:lnTo>
                    <a:pt x="565" y="837"/>
                  </a:lnTo>
                  <a:lnTo>
                    <a:pt x="586" y="942"/>
                  </a:lnTo>
                  <a:lnTo>
                    <a:pt x="900" y="1214"/>
                  </a:lnTo>
                  <a:lnTo>
                    <a:pt x="921" y="1360"/>
                  </a:lnTo>
                  <a:lnTo>
                    <a:pt x="1026" y="1528"/>
                  </a:lnTo>
                  <a:lnTo>
                    <a:pt x="1005" y="2072"/>
                  </a:lnTo>
                  <a:lnTo>
                    <a:pt x="1088" y="2218"/>
                  </a:lnTo>
                  <a:lnTo>
                    <a:pt x="1151" y="2177"/>
                  </a:lnTo>
                  <a:lnTo>
                    <a:pt x="1256" y="2197"/>
                  </a:lnTo>
                  <a:lnTo>
                    <a:pt x="1256" y="2093"/>
                  </a:lnTo>
                  <a:lnTo>
                    <a:pt x="1360" y="1884"/>
                  </a:lnTo>
                  <a:lnTo>
                    <a:pt x="1423" y="1905"/>
                  </a:lnTo>
                  <a:lnTo>
                    <a:pt x="1423" y="1758"/>
                  </a:lnTo>
                  <a:lnTo>
                    <a:pt x="1444" y="1549"/>
                  </a:lnTo>
                  <a:lnTo>
                    <a:pt x="1549" y="1549"/>
                  </a:lnTo>
                  <a:lnTo>
                    <a:pt x="1716" y="1486"/>
                  </a:lnTo>
                  <a:lnTo>
                    <a:pt x="1779" y="1570"/>
                  </a:lnTo>
                  <a:lnTo>
                    <a:pt x="1967" y="1570"/>
                  </a:lnTo>
                  <a:lnTo>
                    <a:pt x="1988" y="1528"/>
                  </a:lnTo>
                  <a:lnTo>
                    <a:pt x="1925" y="1423"/>
                  </a:lnTo>
                  <a:lnTo>
                    <a:pt x="1946" y="1319"/>
                  </a:lnTo>
                  <a:lnTo>
                    <a:pt x="1925" y="1214"/>
                  </a:lnTo>
                  <a:lnTo>
                    <a:pt x="1758" y="1109"/>
                  </a:lnTo>
                  <a:lnTo>
                    <a:pt x="1612" y="963"/>
                  </a:lnTo>
                  <a:lnTo>
                    <a:pt x="1612" y="921"/>
                  </a:lnTo>
                  <a:lnTo>
                    <a:pt x="1465" y="858"/>
                  </a:lnTo>
                  <a:lnTo>
                    <a:pt x="1465" y="712"/>
                  </a:lnTo>
                  <a:lnTo>
                    <a:pt x="1444" y="524"/>
                  </a:lnTo>
                  <a:lnTo>
                    <a:pt x="1298" y="440"/>
                  </a:lnTo>
                  <a:lnTo>
                    <a:pt x="1109" y="272"/>
                  </a:lnTo>
                  <a:lnTo>
                    <a:pt x="1047" y="272"/>
                  </a:lnTo>
                  <a:lnTo>
                    <a:pt x="1026" y="314"/>
                  </a:lnTo>
                  <a:lnTo>
                    <a:pt x="837" y="314"/>
                  </a:lnTo>
                  <a:lnTo>
                    <a:pt x="670" y="126"/>
                  </a:lnTo>
                  <a:lnTo>
                    <a:pt x="523" y="126"/>
                  </a:lnTo>
                  <a:lnTo>
                    <a:pt x="419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6" name="Google Shape;2699;p78"/>
            <p:cNvSpPr/>
            <p:nvPr/>
          </p:nvSpPr>
          <p:spPr>
            <a:xfrm>
              <a:off x="3874161" y="2799361"/>
              <a:ext cx="60800" cy="37131"/>
            </a:xfrm>
            <a:custGeom>
              <a:avLst/>
              <a:gdLst/>
              <a:ahLst/>
              <a:cxnLst/>
              <a:rect l="l" t="t" r="r" b="b"/>
              <a:pathLst>
                <a:path w="5106" h="3265" extrusionOk="0">
                  <a:moveTo>
                    <a:pt x="3431" y="0"/>
                  </a:moveTo>
                  <a:lnTo>
                    <a:pt x="3076" y="63"/>
                  </a:lnTo>
                  <a:lnTo>
                    <a:pt x="2950" y="147"/>
                  </a:lnTo>
                  <a:lnTo>
                    <a:pt x="2553" y="209"/>
                  </a:lnTo>
                  <a:lnTo>
                    <a:pt x="2448" y="335"/>
                  </a:lnTo>
                  <a:lnTo>
                    <a:pt x="2323" y="335"/>
                  </a:lnTo>
                  <a:lnTo>
                    <a:pt x="2176" y="377"/>
                  </a:lnTo>
                  <a:lnTo>
                    <a:pt x="2030" y="335"/>
                  </a:lnTo>
                  <a:lnTo>
                    <a:pt x="1988" y="230"/>
                  </a:lnTo>
                  <a:lnTo>
                    <a:pt x="1820" y="167"/>
                  </a:lnTo>
                  <a:lnTo>
                    <a:pt x="1674" y="147"/>
                  </a:lnTo>
                  <a:lnTo>
                    <a:pt x="1465" y="42"/>
                  </a:lnTo>
                  <a:lnTo>
                    <a:pt x="1360" y="42"/>
                  </a:lnTo>
                  <a:lnTo>
                    <a:pt x="1276" y="126"/>
                  </a:lnTo>
                  <a:lnTo>
                    <a:pt x="1151" y="126"/>
                  </a:lnTo>
                  <a:lnTo>
                    <a:pt x="1172" y="147"/>
                  </a:lnTo>
                  <a:lnTo>
                    <a:pt x="1130" y="272"/>
                  </a:lnTo>
                  <a:lnTo>
                    <a:pt x="962" y="314"/>
                  </a:lnTo>
                  <a:lnTo>
                    <a:pt x="858" y="544"/>
                  </a:lnTo>
                  <a:lnTo>
                    <a:pt x="732" y="879"/>
                  </a:lnTo>
                  <a:lnTo>
                    <a:pt x="523" y="1193"/>
                  </a:lnTo>
                  <a:lnTo>
                    <a:pt x="544" y="1297"/>
                  </a:lnTo>
                  <a:lnTo>
                    <a:pt x="439" y="1402"/>
                  </a:lnTo>
                  <a:lnTo>
                    <a:pt x="293" y="1381"/>
                  </a:lnTo>
                  <a:lnTo>
                    <a:pt x="230" y="1486"/>
                  </a:lnTo>
                  <a:lnTo>
                    <a:pt x="126" y="1507"/>
                  </a:lnTo>
                  <a:lnTo>
                    <a:pt x="0" y="1632"/>
                  </a:lnTo>
                  <a:lnTo>
                    <a:pt x="126" y="1674"/>
                  </a:lnTo>
                  <a:lnTo>
                    <a:pt x="146" y="1737"/>
                  </a:lnTo>
                  <a:lnTo>
                    <a:pt x="335" y="1946"/>
                  </a:lnTo>
                  <a:lnTo>
                    <a:pt x="356" y="2051"/>
                  </a:lnTo>
                  <a:lnTo>
                    <a:pt x="523" y="2134"/>
                  </a:lnTo>
                  <a:lnTo>
                    <a:pt x="670" y="2260"/>
                  </a:lnTo>
                  <a:lnTo>
                    <a:pt x="607" y="2406"/>
                  </a:lnTo>
                  <a:lnTo>
                    <a:pt x="628" y="2448"/>
                  </a:lnTo>
                  <a:lnTo>
                    <a:pt x="837" y="2532"/>
                  </a:lnTo>
                  <a:lnTo>
                    <a:pt x="879" y="2616"/>
                  </a:lnTo>
                  <a:lnTo>
                    <a:pt x="983" y="2574"/>
                  </a:lnTo>
                  <a:lnTo>
                    <a:pt x="1088" y="2657"/>
                  </a:lnTo>
                  <a:lnTo>
                    <a:pt x="1172" y="2532"/>
                  </a:lnTo>
                  <a:lnTo>
                    <a:pt x="1381" y="2553"/>
                  </a:lnTo>
                  <a:lnTo>
                    <a:pt x="1276" y="2678"/>
                  </a:lnTo>
                  <a:lnTo>
                    <a:pt x="1297" y="2762"/>
                  </a:lnTo>
                  <a:lnTo>
                    <a:pt x="1339" y="2888"/>
                  </a:lnTo>
                  <a:lnTo>
                    <a:pt x="1486" y="2888"/>
                  </a:lnTo>
                  <a:lnTo>
                    <a:pt x="1569" y="2971"/>
                  </a:lnTo>
                  <a:lnTo>
                    <a:pt x="1569" y="3055"/>
                  </a:lnTo>
                  <a:lnTo>
                    <a:pt x="1507" y="3097"/>
                  </a:lnTo>
                  <a:lnTo>
                    <a:pt x="1590" y="3201"/>
                  </a:lnTo>
                  <a:lnTo>
                    <a:pt x="1716" y="3139"/>
                  </a:lnTo>
                  <a:lnTo>
                    <a:pt x="1883" y="3139"/>
                  </a:lnTo>
                  <a:lnTo>
                    <a:pt x="1925" y="3201"/>
                  </a:lnTo>
                  <a:lnTo>
                    <a:pt x="1988" y="3180"/>
                  </a:lnTo>
                  <a:lnTo>
                    <a:pt x="2197" y="3264"/>
                  </a:lnTo>
                  <a:lnTo>
                    <a:pt x="2343" y="3180"/>
                  </a:lnTo>
                  <a:lnTo>
                    <a:pt x="2490" y="3201"/>
                  </a:lnTo>
                  <a:lnTo>
                    <a:pt x="2553" y="3160"/>
                  </a:lnTo>
                  <a:lnTo>
                    <a:pt x="2699" y="3201"/>
                  </a:lnTo>
                  <a:lnTo>
                    <a:pt x="2804" y="3201"/>
                  </a:lnTo>
                  <a:lnTo>
                    <a:pt x="3013" y="3243"/>
                  </a:lnTo>
                  <a:lnTo>
                    <a:pt x="3076" y="3180"/>
                  </a:lnTo>
                  <a:lnTo>
                    <a:pt x="3222" y="3139"/>
                  </a:lnTo>
                  <a:lnTo>
                    <a:pt x="3264" y="3055"/>
                  </a:lnTo>
                  <a:lnTo>
                    <a:pt x="3599" y="2888"/>
                  </a:lnTo>
                  <a:lnTo>
                    <a:pt x="3766" y="2867"/>
                  </a:lnTo>
                  <a:lnTo>
                    <a:pt x="3955" y="2888"/>
                  </a:lnTo>
                  <a:lnTo>
                    <a:pt x="4122" y="2971"/>
                  </a:lnTo>
                  <a:lnTo>
                    <a:pt x="4185" y="3034"/>
                  </a:lnTo>
                  <a:lnTo>
                    <a:pt x="4289" y="2992"/>
                  </a:lnTo>
                  <a:lnTo>
                    <a:pt x="4436" y="3055"/>
                  </a:lnTo>
                  <a:lnTo>
                    <a:pt x="4478" y="3139"/>
                  </a:lnTo>
                  <a:lnTo>
                    <a:pt x="4603" y="3139"/>
                  </a:lnTo>
                  <a:lnTo>
                    <a:pt x="4582" y="2992"/>
                  </a:lnTo>
                  <a:lnTo>
                    <a:pt x="4624" y="2888"/>
                  </a:lnTo>
                  <a:lnTo>
                    <a:pt x="4624" y="2720"/>
                  </a:lnTo>
                  <a:lnTo>
                    <a:pt x="4603" y="2636"/>
                  </a:lnTo>
                  <a:lnTo>
                    <a:pt x="4645" y="2553"/>
                  </a:lnTo>
                  <a:lnTo>
                    <a:pt x="4708" y="2427"/>
                  </a:lnTo>
                  <a:lnTo>
                    <a:pt x="4896" y="2427"/>
                  </a:lnTo>
                  <a:lnTo>
                    <a:pt x="5022" y="2406"/>
                  </a:lnTo>
                  <a:lnTo>
                    <a:pt x="5105" y="2239"/>
                  </a:lnTo>
                  <a:lnTo>
                    <a:pt x="5105" y="2155"/>
                  </a:lnTo>
                  <a:lnTo>
                    <a:pt x="5043" y="2113"/>
                  </a:lnTo>
                  <a:lnTo>
                    <a:pt x="5105" y="2051"/>
                  </a:lnTo>
                  <a:lnTo>
                    <a:pt x="5001" y="1988"/>
                  </a:lnTo>
                  <a:lnTo>
                    <a:pt x="4812" y="1988"/>
                  </a:lnTo>
                  <a:lnTo>
                    <a:pt x="4729" y="2051"/>
                  </a:lnTo>
                  <a:lnTo>
                    <a:pt x="4520" y="2051"/>
                  </a:lnTo>
                  <a:lnTo>
                    <a:pt x="4373" y="2009"/>
                  </a:lnTo>
                  <a:lnTo>
                    <a:pt x="4268" y="1841"/>
                  </a:lnTo>
                  <a:lnTo>
                    <a:pt x="4185" y="1695"/>
                  </a:lnTo>
                  <a:lnTo>
                    <a:pt x="4206" y="1151"/>
                  </a:lnTo>
                  <a:lnTo>
                    <a:pt x="4101" y="983"/>
                  </a:lnTo>
                  <a:lnTo>
                    <a:pt x="4080" y="837"/>
                  </a:lnTo>
                  <a:lnTo>
                    <a:pt x="3766" y="565"/>
                  </a:lnTo>
                  <a:lnTo>
                    <a:pt x="3745" y="460"/>
                  </a:lnTo>
                  <a:lnTo>
                    <a:pt x="3494" y="251"/>
                  </a:lnTo>
                  <a:lnTo>
                    <a:pt x="3431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7" name="Google Shape;2700;p78"/>
            <p:cNvSpPr/>
            <p:nvPr/>
          </p:nvSpPr>
          <p:spPr>
            <a:xfrm>
              <a:off x="3889355" y="2831954"/>
              <a:ext cx="39878" cy="24041"/>
            </a:xfrm>
            <a:custGeom>
              <a:avLst/>
              <a:gdLst/>
              <a:ahLst/>
              <a:cxnLst/>
              <a:rect l="l" t="t" r="r" b="b"/>
              <a:pathLst>
                <a:path w="3349" h="2114" extrusionOk="0">
                  <a:moveTo>
                    <a:pt x="2490" y="1"/>
                  </a:moveTo>
                  <a:lnTo>
                    <a:pt x="2323" y="22"/>
                  </a:lnTo>
                  <a:lnTo>
                    <a:pt x="1988" y="189"/>
                  </a:lnTo>
                  <a:lnTo>
                    <a:pt x="1946" y="273"/>
                  </a:lnTo>
                  <a:lnTo>
                    <a:pt x="1800" y="314"/>
                  </a:lnTo>
                  <a:lnTo>
                    <a:pt x="1737" y="377"/>
                  </a:lnTo>
                  <a:lnTo>
                    <a:pt x="1528" y="335"/>
                  </a:lnTo>
                  <a:lnTo>
                    <a:pt x="1423" y="335"/>
                  </a:lnTo>
                  <a:lnTo>
                    <a:pt x="1277" y="294"/>
                  </a:lnTo>
                  <a:lnTo>
                    <a:pt x="1214" y="335"/>
                  </a:lnTo>
                  <a:lnTo>
                    <a:pt x="1067" y="314"/>
                  </a:lnTo>
                  <a:lnTo>
                    <a:pt x="921" y="398"/>
                  </a:lnTo>
                  <a:lnTo>
                    <a:pt x="712" y="314"/>
                  </a:lnTo>
                  <a:lnTo>
                    <a:pt x="649" y="335"/>
                  </a:lnTo>
                  <a:lnTo>
                    <a:pt x="607" y="273"/>
                  </a:lnTo>
                  <a:lnTo>
                    <a:pt x="440" y="273"/>
                  </a:lnTo>
                  <a:lnTo>
                    <a:pt x="314" y="335"/>
                  </a:lnTo>
                  <a:lnTo>
                    <a:pt x="231" y="231"/>
                  </a:lnTo>
                  <a:lnTo>
                    <a:pt x="293" y="189"/>
                  </a:lnTo>
                  <a:lnTo>
                    <a:pt x="293" y="105"/>
                  </a:lnTo>
                  <a:lnTo>
                    <a:pt x="210" y="22"/>
                  </a:lnTo>
                  <a:lnTo>
                    <a:pt x="63" y="22"/>
                  </a:lnTo>
                  <a:lnTo>
                    <a:pt x="84" y="126"/>
                  </a:lnTo>
                  <a:lnTo>
                    <a:pt x="0" y="210"/>
                  </a:lnTo>
                  <a:lnTo>
                    <a:pt x="63" y="440"/>
                  </a:lnTo>
                  <a:lnTo>
                    <a:pt x="231" y="628"/>
                  </a:lnTo>
                  <a:lnTo>
                    <a:pt x="314" y="754"/>
                  </a:lnTo>
                  <a:lnTo>
                    <a:pt x="272" y="900"/>
                  </a:lnTo>
                  <a:lnTo>
                    <a:pt x="63" y="1068"/>
                  </a:lnTo>
                  <a:lnTo>
                    <a:pt x="84" y="1172"/>
                  </a:lnTo>
                  <a:lnTo>
                    <a:pt x="168" y="1277"/>
                  </a:lnTo>
                  <a:lnTo>
                    <a:pt x="105" y="1382"/>
                  </a:lnTo>
                  <a:lnTo>
                    <a:pt x="335" y="1570"/>
                  </a:lnTo>
                  <a:lnTo>
                    <a:pt x="503" y="1842"/>
                  </a:lnTo>
                  <a:lnTo>
                    <a:pt x="523" y="1988"/>
                  </a:lnTo>
                  <a:lnTo>
                    <a:pt x="523" y="2093"/>
                  </a:lnTo>
                  <a:lnTo>
                    <a:pt x="607" y="2114"/>
                  </a:lnTo>
                  <a:lnTo>
                    <a:pt x="795" y="2114"/>
                  </a:lnTo>
                  <a:lnTo>
                    <a:pt x="942" y="2093"/>
                  </a:lnTo>
                  <a:lnTo>
                    <a:pt x="1026" y="1988"/>
                  </a:lnTo>
                  <a:lnTo>
                    <a:pt x="1172" y="2009"/>
                  </a:lnTo>
                  <a:lnTo>
                    <a:pt x="1319" y="2009"/>
                  </a:lnTo>
                  <a:lnTo>
                    <a:pt x="1339" y="2114"/>
                  </a:lnTo>
                  <a:lnTo>
                    <a:pt x="1444" y="2114"/>
                  </a:lnTo>
                  <a:lnTo>
                    <a:pt x="1528" y="2051"/>
                  </a:lnTo>
                  <a:lnTo>
                    <a:pt x="1653" y="2051"/>
                  </a:lnTo>
                  <a:lnTo>
                    <a:pt x="1737" y="2114"/>
                  </a:lnTo>
                  <a:lnTo>
                    <a:pt x="1863" y="2072"/>
                  </a:lnTo>
                  <a:lnTo>
                    <a:pt x="2093" y="2072"/>
                  </a:lnTo>
                  <a:lnTo>
                    <a:pt x="2176" y="2009"/>
                  </a:lnTo>
                  <a:lnTo>
                    <a:pt x="2114" y="1905"/>
                  </a:lnTo>
                  <a:lnTo>
                    <a:pt x="2114" y="1779"/>
                  </a:lnTo>
                  <a:lnTo>
                    <a:pt x="2281" y="1675"/>
                  </a:lnTo>
                  <a:lnTo>
                    <a:pt x="2323" y="1675"/>
                  </a:lnTo>
                  <a:lnTo>
                    <a:pt x="2427" y="1570"/>
                  </a:lnTo>
                  <a:lnTo>
                    <a:pt x="2511" y="1570"/>
                  </a:lnTo>
                  <a:lnTo>
                    <a:pt x="2595" y="1486"/>
                  </a:lnTo>
                  <a:lnTo>
                    <a:pt x="2741" y="1486"/>
                  </a:lnTo>
                  <a:lnTo>
                    <a:pt x="2909" y="1633"/>
                  </a:lnTo>
                  <a:lnTo>
                    <a:pt x="3013" y="1549"/>
                  </a:lnTo>
                  <a:lnTo>
                    <a:pt x="3118" y="1570"/>
                  </a:lnTo>
                  <a:lnTo>
                    <a:pt x="3034" y="1444"/>
                  </a:lnTo>
                  <a:lnTo>
                    <a:pt x="2930" y="1256"/>
                  </a:lnTo>
                  <a:lnTo>
                    <a:pt x="2825" y="1256"/>
                  </a:lnTo>
                  <a:lnTo>
                    <a:pt x="2804" y="1172"/>
                  </a:lnTo>
                  <a:lnTo>
                    <a:pt x="2951" y="1068"/>
                  </a:lnTo>
                  <a:lnTo>
                    <a:pt x="3013" y="942"/>
                  </a:lnTo>
                  <a:lnTo>
                    <a:pt x="2992" y="712"/>
                  </a:lnTo>
                  <a:lnTo>
                    <a:pt x="3139" y="545"/>
                  </a:lnTo>
                  <a:lnTo>
                    <a:pt x="3244" y="586"/>
                  </a:lnTo>
                  <a:lnTo>
                    <a:pt x="3327" y="503"/>
                  </a:lnTo>
                  <a:lnTo>
                    <a:pt x="3348" y="294"/>
                  </a:lnTo>
                  <a:lnTo>
                    <a:pt x="3327" y="273"/>
                  </a:lnTo>
                  <a:lnTo>
                    <a:pt x="3202" y="273"/>
                  </a:lnTo>
                  <a:lnTo>
                    <a:pt x="3160" y="189"/>
                  </a:lnTo>
                  <a:lnTo>
                    <a:pt x="3013" y="126"/>
                  </a:lnTo>
                  <a:lnTo>
                    <a:pt x="2909" y="168"/>
                  </a:lnTo>
                  <a:lnTo>
                    <a:pt x="2846" y="105"/>
                  </a:lnTo>
                  <a:lnTo>
                    <a:pt x="2679" y="22"/>
                  </a:lnTo>
                  <a:lnTo>
                    <a:pt x="2490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928" name="Google Shape;2701;p78"/>
            <p:cNvGrpSpPr/>
            <p:nvPr/>
          </p:nvGrpSpPr>
          <p:grpSpPr>
            <a:xfrm>
              <a:off x="3831056" y="2816010"/>
              <a:ext cx="37378" cy="27612"/>
              <a:chOff x="3866750" y="2520350"/>
              <a:chExt cx="78475" cy="60700"/>
            </a:xfrm>
          </p:grpSpPr>
          <p:sp>
            <p:nvSpPr>
              <p:cNvPr id="1009" name="Google Shape;2702;p78"/>
              <p:cNvSpPr/>
              <p:nvPr/>
            </p:nvSpPr>
            <p:spPr>
              <a:xfrm>
                <a:off x="3877200" y="2546500"/>
                <a:ext cx="4725" cy="6300"/>
              </a:xfrm>
              <a:custGeom>
                <a:avLst/>
                <a:gdLst/>
                <a:ahLst/>
                <a:cxnLst/>
                <a:rect l="l" t="t" r="r" b="b"/>
                <a:pathLst>
                  <a:path w="189" h="252" extrusionOk="0">
                    <a:moveTo>
                      <a:pt x="1" y="1"/>
                    </a:moveTo>
                    <a:lnTo>
                      <a:pt x="84" y="126"/>
                    </a:lnTo>
                    <a:lnTo>
                      <a:pt x="63" y="147"/>
                    </a:lnTo>
                    <a:lnTo>
                      <a:pt x="168" y="252"/>
                    </a:lnTo>
                    <a:lnTo>
                      <a:pt x="189" y="252"/>
                    </a:lnTo>
                    <a:lnTo>
                      <a:pt x="168" y="106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0" name="Google Shape;2703;p78"/>
              <p:cNvSpPr/>
              <p:nvPr/>
            </p:nvSpPr>
            <p:spPr>
              <a:xfrm>
                <a:off x="3882425" y="2554350"/>
                <a:ext cx="2650" cy="3175"/>
              </a:xfrm>
              <a:custGeom>
                <a:avLst/>
                <a:gdLst/>
                <a:ahLst/>
                <a:cxnLst/>
                <a:rect l="l" t="t" r="r" b="b"/>
                <a:pathLst>
                  <a:path w="106" h="127" extrusionOk="0">
                    <a:moveTo>
                      <a:pt x="1" y="1"/>
                    </a:moveTo>
                    <a:lnTo>
                      <a:pt x="106" y="126"/>
                    </a:lnTo>
                    <a:lnTo>
                      <a:pt x="85" y="43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1" name="Google Shape;2704;p78"/>
              <p:cNvSpPr/>
              <p:nvPr/>
            </p:nvSpPr>
            <p:spPr>
              <a:xfrm>
                <a:off x="3866750" y="2520350"/>
                <a:ext cx="78475" cy="60700"/>
              </a:xfrm>
              <a:custGeom>
                <a:avLst/>
                <a:gdLst/>
                <a:ahLst/>
                <a:cxnLst/>
                <a:rect l="l" t="t" r="r" b="b"/>
                <a:pathLst>
                  <a:path w="3139" h="2428" extrusionOk="0">
                    <a:moveTo>
                      <a:pt x="1653" y="1"/>
                    </a:moveTo>
                    <a:lnTo>
                      <a:pt x="1653" y="22"/>
                    </a:lnTo>
                    <a:lnTo>
                      <a:pt x="1402" y="22"/>
                    </a:lnTo>
                    <a:lnTo>
                      <a:pt x="1046" y="210"/>
                    </a:lnTo>
                    <a:lnTo>
                      <a:pt x="1025" y="356"/>
                    </a:lnTo>
                    <a:lnTo>
                      <a:pt x="837" y="440"/>
                    </a:lnTo>
                    <a:lnTo>
                      <a:pt x="816" y="649"/>
                    </a:lnTo>
                    <a:lnTo>
                      <a:pt x="691" y="649"/>
                    </a:lnTo>
                    <a:lnTo>
                      <a:pt x="481" y="545"/>
                    </a:lnTo>
                    <a:lnTo>
                      <a:pt x="356" y="587"/>
                    </a:lnTo>
                    <a:lnTo>
                      <a:pt x="209" y="691"/>
                    </a:lnTo>
                    <a:lnTo>
                      <a:pt x="0" y="691"/>
                    </a:lnTo>
                    <a:lnTo>
                      <a:pt x="0" y="733"/>
                    </a:lnTo>
                    <a:lnTo>
                      <a:pt x="42" y="942"/>
                    </a:lnTo>
                    <a:lnTo>
                      <a:pt x="168" y="1068"/>
                    </a:lnTo>
                    <a:lnTo>
                      <a:pt x="168" y="1110"/>
                    </a:lnTo>
                    <a:lnTo>
                      <a:pt x="209" y="1152"/>
                    </a:lnTo>
                    <a:lnTo>
                      <a:pt x="356" y="942"/>
                    </a:lnTo>
                    <a:lnTo>
                      <a:pt x="377" y="796"/>
                    </a:lnTo>
                    <a:lnTo>
                      <a:pt x="461" y="691"/>
                    </a:lnTo>
                    <a:lnTo>
                      <a:pt x="607" y="691"/>
                    </a:lnTo>
                    <a:lnTo>
                      <a:pt x="628" y="796"/>
                    </a:lnTo>
                    <a:lnTo>
                      <a:pt x="733" y="900"/>
                    </a:lnTo>
                    <a:lnTo>
                      <a:pt x="774" y="1068"/>
                    </a:lnTo>
                    <a:lnTo>
                      <a:pt x="879" y="1256"/>
                    </a:lnTo>
                    <a:lnTo>
                      <a:pt x="1025" y="1403"/>
                    </a:lnTo>
                    <a:lnTo>
                      <a:pt x="1088" y="1403"/>
                    </a:lnTo>
                    <a:lnTo>
                      <a:pt x="1193" y="1507"/>
                    </a:lnTo>
                    <a:lnTo>
                      <a:pt x="1088" y="1486"/>
                    </a:lnTo>
                    <a:lnTo>
                      <a:pt x="1005" y="1507"/>
                    </a:lnTo>
                    <a:lnTo>
                      <a:pt x="942" y="1591"/>
                    </a:lnTo>
                    <a:lnTo>
                      <a:pt x="1005" y="1696"/>
                    </a:lnTo>
                    <a:lnTo>
                      <a:pt x="1130" y="1696"/>
                    </a:lnTo>
                    <a:lnTo>
                      <a:pt x="1256" y="1821"/>
                    </a:lnTo>
                    <a:lnTo>
                      <a:pt x="1360" y="1842"/>
                    </a:lnTo>
                    <a:lnTo>
                      <a:pt x="1423" y="1947"/>
                    </a:lnTo>
                    <a:lnTo>
                      <a:pt x="1465" y="2030"/>
                    </a:lnTo>
                    <a:lnTo>
                      <a:pt x="1611" y="2009"/>
                    </a:lnTo>
                    <a:lnTo>
                      <a:pt x="1862" y="2030"/>
                    </a:lnTo>
                    <a:lnTo>
                      <a:pt x="1988" y="2093"/>
                    </a:lnTo>
                    <a:lnTo>
                      <a:pt x="2281" y="2365"/>
                    </a:lnTo>
                    <a:lnTo>
                      <a:pt x="2197" y="2407"/>
                    </a:lnTo>
                    <a:lnTo>
                      <a:pt x="2072" y="2323"/>
                    </a:lnTo>
                    <a:lnTo>
                      <a:pt x="2155" y="2407"/>
                    </a:lnTo>
                    <a:lnTo>
                      <a:pt x="2260" y="2428"/>
                    </a:lnTo>
                    <a:lnTo>
                      <a:pt x="2302" y="2344"/>
                    </a:lnTo>
                    <a:lnTo>
                      <a:pt x="1925" y="1884"/>
                    </a:lnTo>
                    <a:lnTo>
                      <a:pt x="1444" y="1486"/>
                    </a:lnTo>
                    <a:lnTo>
                      <a:pt x="1423" y="1403"/>
                    </a:lnTo>
                    <a:lnTo>
                      <a:pt x="1465" y="1382"/>
                    </a:lnTo>
                    <a:lnTo>
                      <a:pt x="1402" y="1277"/>
                    </a:lnTo>
                    <a:lnTo>
                      <a:pt x="1360" y="1172"/>
                    </a:lnTo>
                    <a:lnTo>
                      <a:pt x="1235" y="1047"/>
                    </a:lnTo>
                    <a:lnTo>
                      <a:pt x="1193" y="1047"/>
                    </a:lnTo>
                    <a:lnTo>
                      <a:pt x="1151" y="963"/>
                    </a:lnTo>
                    <a:lnTo>
                      <a:pt x="1214" y="900"/>
                    </a:lnTo>
                    <a:lnTo>
                      <a:pt x="1214" y="775"/>
                    </a:lnTo>
                    <a:lnTo>
                      <a:pt x="1256" y="733"/>
                    </a:lnTo>
                    <a:lnTo>
                      <a:pt x="1402" y="838"/>
                    </a:lnTo>
                    <a:lnTo>
                      <a:pt x="1444" y="900"/>
                    </a:lnTo>
                    <a:lnTo>
                      <a:pt x="1528" y="880"/>
                    </a:lnTo>
                    <a:lnTo>
                      <a:pt x="1528" y="796"/>
                    </a:lnTo>
                    <a:lnTo>
                      <a:pt x="1632" y="775"/>
                    </a:lnTo>
                    <a:lnTo>
                      <a:pt x="1716" y="796"/>
                    </a:lnTo>
                    <a:lnTo>
                      <a:pt x="1758" y="733"/>
                    </a:lnTo>
                    <a:lnTo>
                      <a:pt x="1841" y="775"/>
                    </a:lnTo>
                    <a:lnTo>
                      <a:pt x="1883" y="733"/>
                    </a:lnTo>
                    <a:lnTo>
                      <a:pt x="1988" y="754"/>
                    </a:lnTo>
                    <a:lnTo>
                      <a:pt x="2051" y="859"/>
                    </a:lnTo>
                    <a:lnTo>
                      <a:pt x="2093" y="796"/>
                    </a:lnTo>
                    <a:lnTo>
                      <a:pt x="2239" y="859"/>
                    </a:lnTo>
                    <a:lnTo>
                      <a:pt x="2344" y="796"/>
                    </a:lnTo>
                    <a:lnTo>
                      <a:pt x="2365" y="859"/>
                    </a:lnTo>
                    <a:lnTo>
                      <a:pt x="2490" y="838"/>
                    </a:lnTo>
                    <a:lnTo>
                      <a:pt x="2616" y="880"/>
                    </a:lnTo>
                    <a:lnTo>
                      <a:pt x="2699" y="859"/>
                    </a:lnTo>
                    <a:lnTo>
                      <a:pt x="2804" y="963"/>
                    </a:lnTo>
                    <a:lnTo>
                      <a:pt x="2971" y="963"/>
                    </a:lnTo>
                    <a:lnTo>
                      <a:pt x="2992" y="984"/>
                    </a:lnTo>
                    <a:lnTo>
                      <a:pt x="2971" y="880"/>
                    </a:lnTo>
                    <a:lnTo>
                      <a:pt x="3097" y="859"/>
                    </a:lnTo>
                    <a:lnTo>
                      <a:pt x="3139" y="859"/>
                    </a:lnTo>
                    <a:lnTo>
                      <a:pt x="3139" y="796"/>
                    </a:lnTo>
                    <a:lnTo>
                      <a:pt x="3034" y="775"/>
                    </a:lnTo>
                    <a:lnTo>
                      <a:pt x="2971" y="733"/>
                    </a:lnTo>
                    <a:lnTo>
                      <a:pt x="2930" y="566"/>
                    </a:lnTo>
                    <a:lnTo>
                      <a:pt x="2888" y="419"/>
                    </a:lnTo>
                    <a:lnTo>
                      <a:pt x="2804" y="356"/>
                    </a:lnTo>
                    <a:lnTo>
                      <a:pt x="2699" y="482"/>
                    </a:lnTo>
                    <a:lnTo>
                      <a:pt x="2490" y="419"/>
                    </a:lnTo>
                    <a:lnTo>
                      <a:pt x="2197" y="356"/>
                    </a:lnTo>
                    <a:lnTo>
                      <a:pt x="2093" y="273"/>
                    </a:lnTo>
                    <a:lnTo>
                      <a:pt x="1988" y="231"/>
                    </a:lnTo>
                    <a:lnTo>
                      <a:pt x="1737" y="22"/>
                    </a:lnTo>
                    <a:lnTo>
                      <a:pt x="1653" y="1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2" name="Google Shape;2705;p78"/>
              <p:cNvSpPr/>
              <p:nvPr/>
            </p:nvSpPr>
            <p:spPr>
              <a:xfrm>
                <a:off x="3886100" y="2558550"/>
                <a:ext cx="3675" cy="5250"/>
              </a:xfrm>
              <a:custGeom>
                <a:avLst/>
                <a:gdLst/>
                <a:ahLst/>
                <a:cxnLst/>
                <a:rect l="l" t="t" r="r" b="b"/>
                <a:pathLst>
                  <a:path w="147" h="210" extrusionOk="0">
                    <a:moveTo>
                      <a:pt x="0" y="0"/>
                    </a:moveTo>
                    <a:lnTo>
                      <a:pt x="147" y="209"/>
                    </a:lnTo>
                    <a:lnTo>
                      <a:pt x="126" y="10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929" name="Google Shape;2706;p78"/>
            <p:cNvSpPr/>
            <p:nvPr/>
          </p:nvSpPr>
          <p:spPr>
            <a:xfrm>
              <a:off x="3799155" y="2842190"/>
              <a:ext cx="6990" cy="13340"/>
            </a:xfrm>
            <a:custGeom>
              <a:avLst/>
              <a:gdLst/>
              <a:ahLst/>
              <a:cxnLst/>
              <a:rect l="l" t="t" r="r" b="b"/>
              <a:pathLst>
                <a:path w="587" h="1173" extrusionOk="0">
                  <a:moveTo>
                    <a:pt x="461" y="0"/>
                  </a:moveTo>
                  <a:lnTo>
                    <a:pt x="440" y="105"/>
                  </a:lnTo>
                  <a:lnTo>
                    <a:pt x="482" y="147"/>
                  </a:lnTo>
                  <a:lnTo>
                    <a:pt x="461" y="251"/>
                  </a:lnTo>
                  <a:lnTo>
                    <a:pt x="419" y="251"/>
                  </a:lnTo>
                  <a:lnTo>
                    <a:pt x="357" y="210"/>
                  </a:lnTo>
                  <a:lnTo>
                    <a:pt x="273" y="251"/>
                  </a:lnTo>
                  <a:lnTo>
                    <a:pt x="106" y="335"/>
                  </a:lnTo>
                  <a:lnTo>
                    <a:pt x="22" y="461"/>
                  </a:lnTo>
                  <a:lnTo>
                    <a:pt x="106" y="523"/>
                  </a:lnTo>
                  <a:lnTo>
                    <a:pt x="64" y="565"/>
                  </a:lnTo>
                  <a:lnTo>
                    <a:pt x="1" y="565"/>
                  </a:lnTo>
                  <a:lnTo>
                    <a:pt x="22" y="649"/>
                  </a:lnTo>
                  <a:lnTo>
                    <a:pt x="106" y="691"/>
                  </a:lnTo>
                  <a:lnTo>
                    <a:pt x="106" y="754"/>
                  </a:lnTo>
                  <a:lnTo>
                    <a:pt x="64" y="775"/>
                  </a:lnTo>
                  <a:lnTo>
                    <a:pt x="106" y="837"/>
                  </a:lnTo>
                  <a:lnTo>
                    <a:pt x="168" y="879"/>
                  </a:lnTo>
                  <a:lnTo>
                    <a:pt x="168" y="963"/>
                  </a:lnTo>
                  <a:lnTo>
                    <a:pt x="210" y="963"/>
                  </a:lnTo>
                  <a:lnTo>
                    <a:pt x="252" y="1005"/>
                  </a:lnTo>
                  <a:lnTo>
                    <a:pt x="210" y="984"/>
                  </a:lnTo>
                  <a:lnTo>
                    <a:pt x="147" y="1067"/>
                  </a:lnTo>
                  <a:lnTo>
                    <a:pt x="210" y="1109"/>
                  </a:lnTo>
                  <a:lnTo>
                    <a:pt x="357" y="1172"/>
                  </a:lnTo>
                  <a:lnTo>
                    <a:pt x="461" y="1109"/>
                  </a:lnTo>
                  <a:lnTo>
                    <a:pt x="545" y="942"/>
                  </a:lnTo>
                  <a:lnTo>
                    <a:pt x="545" y="795"/>
                  </a:lnTo>
                  <a:lnTo>
                    <a:pt x="587" y="544"/>
                  </a:lnTo>
                  <a:lnTo>
                    <a:pt x="545" y="314"/>
                  </a:lnTo>
                  <a:lnTo>
                    <a:pt x="545" y="147"/>
                  </a:lnTo>
                  <a:lnTo>
                    <a:pt x="524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0" name="Google Shape;2707;p78"/>
            <p:cNvSpPr/>
            <p:nvPr/>
          </p:nvSpPr>
          <p:spPr>
            <a:xfrm>
              <a:off x="3688535" y="2836242"/>
              <a:ext cx="76506" cy="61161"/>
            </a:xfrm>
            <a:custGeom>
              <a:avLst/>
              <a:gdLst/>
              <a:ahLst/>
              <a:cxnLst/>
              <a:rect l="l" t="t" r="r" b="b"/>
              <a:pathLst>
                <a:path w="6425" h="5378" extrusionOk="0">
                  <a:moveTo>
                    <a:pt x="817" y="0"/>
                  </a:moveTo>
                  <a:lnTo>
                    <a:pt x="733" y="42"/>
                  </a:lnTo>
                  <a:lnTo>
                    <a:pt x="712" y="21"/>
                  </a:lnTo>
                  <a:lnTo>
                    <a:pt x="503" y="126"/>
                  </a:lnTo>
                  <a:lnTo>
                    <a:pt x="524" y="209"/>
                  </a:lnTo>
                  <a:lnTo>
                    <a:pt x="608" y="251"/>
                  </a:lnTo>
                  <a:lnTo>
                    <a:pt x="524" y="335"/>
                  </a:lnTo>
                  <a:lnTo>
                    <a:pt x="336" y="356"/>
                  </a:lnTo>
                  <a:lnTo>
                    <a:pt x="252" y="335"/>
                  </a:lnTo>
                  <a:lnTo>
                    <a:pt x="43" y="419"/>
                  </a:lnTo>
                  <a:lnTo>
                    <a:pt x="1" y="544"/>
                  </a:lnTo>
                  <a:lnTo>
                    <a:pt x="43" y="670"/>
                  </a:lnTo>
                  <a:lnTo>
                    <a:pt x="126" y="649"/>
                  </a:lnTo>
                  <a:lnTo>
                    <a:pt x="126" y="691"/>
                  </a:lnTo>
                  <a:lnTo>
                    <a:pt x="189" y="733"/>
                  </a:lnTo>
                  <a:lnTo>
                    <a:pt x="147" y="879"/>
                  </a:lnTo>
                  <a:lnTo>
                    <a:pt x="210" y="900"/>
                  </a:lnTo>
                  <a:lnTo>
                    <a:pt x="294" y="837"/>
                  </a:lnTo>
                  <a:lnTo>
                    <a:pt x="252" y="963"/>
                  </a:lnTo>
                  <a:lnTo>
                    <a:pt x="315" y="1005"/>
                  </a:lnTo>
                  <a:lnTo>
                    <a:pt x="252" y="1088"/>
                  </a:lnTo>
                  <a:lnTo>
                    <a:pt x="357" y="1109"/>
                  </a:lnTo>
                  <a:lnTo>
                    <a:pt x="231" y="1256"/>
                  </a:lnTo>
                  <a:lnTo>
                    <a:pt x="231" y="1277"/>
                  </a:lnTo>
                  <a:lnTo>
                    <a:pt x="482" y="1214"/>
                  </a:lnTo>
                  <a:lnTo>
                    <a:pt x="587" y="1256"/>
                  </a:lnTo>
                  <a:lnTo>
                    <a:pt x="566" y="1381"/>
                  </a:lnTo>
                  <a:lnTo>
                    <a:pt x="629" y="1465"/>
                  </a:lnTo>
                  <a:lnTo>
                    <a:pt x="796" y="1360"/>
                  </a:lnTo>
                  <a:lnTo>
                    <a:pt x="1110" y="1423"/>
                  </a:lnTo>
                  <a:lnTo>
                    <a:pt x="1214" y="1318"/>
                  </a:lnTo>
                  <a:lnTo>
                    <a:pt x="1486" y="1360"/>
                  </a:lnTo>
                  <a:lnTo>
                    <a:pt x="1507" y="1486"/>
                  </a:lnTo>
                  <a:lnTo>
                    <a:pt x="1612" y="1632"/>
                  </a:lnTo>
                  <a:lnTo>
                    <a:pt x="1591" y="1737"/>
                  </a:lnTo>
                  <a:lnTo>
                    <a:pt x="1445" y="1737"/>
                  </a:lnTo>
                  <a:lnTo>
                    <a:pt x="1235" y="1946"/>
                  </a:lnTo>
                  <a:lnTo>
                    <a:pt x="1256" y="2114"/>
                  </a:lnTo>
                  <a:lnTo>
                    <a:pt x="1235" y="2469"/>
                  </a:lnTo>
                  <a:lnTo>
                    <a:pt x="1089" y="2616"/>
                  </a:lnTo>
                  <a:lnTo>
                    <a:pt x="1194" y="2720"/>
                  </a:lnTo>
                  <a:lnTo>
                    <a:pt x="1047" y="2930"/>
                  </a:lnTo>
                  <a:lnTo>
                    <a:pt x="942" y="2888"/>
                  </a:lnTo>
                  <a:lnTo>
                    <a:pt x="817" y="2930"/>
                  </a:lnTo>
                  <a:lnTo>
                    <a:pt x="963" y="3202"/>
                  </a:lnTo>
                  <a:lnTo>
                    <a:pt x="1089" y="3285"/>
                  </a:lnTo>
                  <a:lnTo>
                    <a:pt x="1089" y="3515"/>
                  </a:lnTo>
                  <a:lnTo>
                    <a:pt x="922" y="3704"/>
                  </a:lnTo>
                  <a:lnTo>
                    <a:pt x="984" y="3871"/>
                  </a:lnTo>
                  <a:lnTo>
                    <a:pt x="1131" y="3871"/>
                  </a:lnTo>
                  <a:lnTo>
                    <a:pt x="1089" y="3976"/>
                  </a:lnTo>
                  <a:lnTo>
                    <a:pt x="963" y="4080"/>
                  </a:lnTo>
                  <a:lnTo>
                    <a:pt x="838" y="4331"/>
                  </a:lnTo>
                  <a:lnTo>
                    <a:pt x="922" y="4457"/>
                  </a:lnTo>
                  <a:lnTo>
                    <a:pt x="922" y="4603"/>
                  </a:lnTo>
                  <a:lnTo>
                    <a:pt x="1026" y="4624"/>
                  </a:lnTo>
                  <a:lnTo>
                    <a:pt x="1173" y="4645"/>
                  </a:lnTo>
                  <a:lnTo>
                    <a:pt x="1403" y="4875"/>
                  </a:lnTo>
                  <a:lnTo>
                    <a:pt x="1382" y="4917"/>
                  </a:lnTo>
                  <a:lnTo>
                    <a:pt x="1486" y="5168"/>
                  </a:lnTo>
                  <a:lnTo>
                    <a:pt x="1675" y="5357"/>
                  </a:lnTo>
                  <a:lnTo>
                    <a:pt x="1842" y="5378"/>
                  </a:lnTo>
                  <a:lnTo>
                    <a:pt x="2010" y="5273"/>
                  </a:lnTo>
                  <a:lnTo>
                    <a:pt x="2010" y="5168"/>
                  </a:lnTo>
                  <a:lnTo>
                    <a:pt x="2093" y="5085"/>
                  </a:lnTo>
                  <a:lnTo>
                    <a:pt x="2303" y="5064"/>
                  </a:lnTo>
                  <a:lnTo>
                    <a:pt x="2470" y="4875"/>
                  </a:lnTo>
                  <a:lnTo>
                    <a:pt x="2679" y="4855"/>
                  </a:lnTo>
                  <a:lnTo>
                    <a:pt x="2784" y="4813"/>
                  </a:lnTo>
                  <a:lnTo>
                    <a:pt x="3035" y="4875"/>
                  </a:lnTo>
                  <a:lnTo>
                    <a:pt x="3181" y="4917"/>
                  </a:lnTo>
                  <a:lnTo>
                    <a:pt x="3202" y="4855"/>
                  </a:lnTo>
                  <a:lnTo>
                    <a:pt x="3307" y="4855"/>
                  </a:lnTo>
                  <a:lnTo>
                    <a:pt x="3411" y="4938"/>
                  </a:lnTo>
                  <a:lnTo>
                    <a:pt x="3495" y="4855"/>
                  </a:lnTo>
                  <a:lnTo>
                    <a:pt x="3558" y="4750"/>
                  </a:lnTo>
                  <a:lnTo>
                    <a:pt x="3663" y="4855"/>
                  </a:lnTo>
                  <a:lnTo>
                    <a:pt x="3788" y="4917"/>
                  </a:lnTo>
                  <a:lnTo>
                    <a:pt x="3914" y="4708"/>
                  </a:lnTo>
                  <a:lnTo>
                    <a:pt x="3914" y="4603"/>
                  </a:lnTo>
                  <a:lnTo>
                    <a:pt x="4248" y="4436"/>
                  </a:lnTo>
                  <a:lnTo>
                    <a:pt x="4458" y="4436"/>
                  </a:lnTo>
                  <a:lnTo>
                    <a:pt x="4520" y="4352"/>
                  </a:lnTo>
                  <a:lnTo>
                    <a:pt x="4458" y="4311"/>
                  </a:lnTo>
                  <a:lnTo>
                    <a:pt x="4499" y="4143"/>
                  </a:lnTo>
                  <a:lnTo>
                    <a:pt x="4667" y="3892"/>
                  </a:lnTo>
                  <a:lnTo>
                    <a:pt x="4667" y="3766"/>
                  </a:lnTo>
                  <a:lnTo>
                    <a:pt x="4855" y="3704"/>
                  </a:lnTo>
                  <a:lnTo>
                    <a:pt x="4981" y="3578"/>
                  </a:lnTo>
                  <a:lnTo>
                    <a:pt x="4855" y="3390"/>
                  </a:lnTo>
                  <a:lnTo>
                    <a:pt x="4771" y="3348"/>
                  </a:lnTo>
                  <a:lnTo>
                    <a:pt x="4751" y="3243"/>
                  </a:lnTo>
                  <a:lnTo>
                    <a:pt x="4646" y="3076"/>
                  </a:lnTo>
                  <a:lnTo>
                    <a:pt x="4730" y="2992"/>
                  </a:lnTo>
                  <a:lnTo>
                    <a:pt x="4960" y="2637"/>
                  </a:lnTo>
                  <a:lnTo>
                    <a:pt x="5064" y="2574"/>
                  </a:lnTo>
                  <a:lnTo>
                    <a:pt x="5232" y="2302"/>
                  </a:lnTo>
                  <a:lnTo>
                    <a:pt x="5274" y="2323"/>
                  </a:lnTo>
                  <a:lnTo>
                    <a:pt x="5253" y="2344"/>
                  </a:lnTo>
                  <a:lnTo>
                    <a:pt x="5253" y="2365"/>
                  </a:lnTo>
                  <a:lnTo>
                    <a:pt x="5336" y="2323"/>
                  </a:lnTo>
                  <a:lnTo>
                    <a:pt x="5357" y="2197"/>
                  </a:lnTo>
                  <a:lnTo>
                    <a:pt x="5295" y="2134"/>
                  </a:lnTo>
                  <a:lnTo>
                    <a:pt x="5441" y="2051"/>
                  </a:lnTo>
                  <a:lnTo>
                    <a:pt x="5567" y="1946"/>
                  </a:lnTo>
                  <a:lnTo>
                    <a:pt x="5776" y="1946"/>
                  </a:lnTo>
                  <a:lnTo>
                    <a:pt x="5964" y="1883"/>
                  </a:lnTo>
                  <a:lnTo>
                    <a:pt x="6069" y="1737"/>
                  </a:lnTo>
                  <a:lnTo>
                    <a:pt x="6278" y="1611"/>
                  </a:lnTo>
                  <a:lnTo>
                    <a:pt x="6320" y="1507"/>
                  </a:lnTo>
                  <a:lnTo>
                    <a:pt x="6341" y="1381"/>
                  </a:lnTo>
                  <a:lnTo>
                    <a:pt x="6320" y="1193"/>
                  </a:lnTo>
                  <a:lnTo>
                    <a:pt x="6424" y="1151"/>
                  </a:lnTo>
                  <a:lnTo>
                    <a:pt x="6424" y="1088"/>
                  </a:lnTo>
                  <a:lnTo>
                    <a:pt x="6341" y="1067"/>
                  </a:lnTo>
                  <a:lnTo>
                    <a:pt x="6215" y="879"/>
                  </a:lnTo>
                  <a:lnTo>
                    <a:pt x="5964" y="900"/>
                  </a:lnTo>
                  <a:lnTo>
                    <a:pt x="5797" y="837"/>
                  </a:lnTo>
                  <a:lnTo>
                    <a:pt x="5629" y="837"/>
                  </a:lnTo>
                  <a:lnTo>
                    <a:pt x="5525" y="774"/>
                  </a:lnTo>
                  <a:lnTo>
                    <a:pt x="5253" y="774"/>
                  </a:lnTo>
                  <a:lnTo>
                    <a:pt x="5148" y="879"/>
                  </a:lnTo>
                  <a:lnTo>
                    <a:pt x="5064" y="837"/>
                  </a:lnTo>
                  <a:lnTo>
                    <a:pt x="4918" y="837"/>
                  </a:lnTo>
                  <a:lnTo>
                    <a:pt x="4792" y="691"/>
                  </a:lnTo>
                  <a:lnTo>
                    <a:pt x="4688" y="753"/>
                  </a:lnTo>
                  <a:lnTo>
                    <a:pt x="4583" y="649"/>
                  </a:lnTo>
                  <a:lnTo>
                    <a:pt x="4332" y="565"/>
                  </a:lnTo>
                  <a:lnTo>
                    <a:pt x="4186" y="586"/>
                  </a:lnTo>
                  <a:lnTo>
                    <a:pt x="4207" y="523"/>
                  </a:lnTo>
                  <a:lnTo>
                    <a:pt x="4186" y="377"/>
                  </a:lnTo>
                  <a:lnTo>
                    <a:pt x="4102" y="377"/>
                  </a:lnTo>
                  <a:lnTo>
                    <a:pt x="4102" y="356"/>
                  </a:lnTo>
                  <a:lnTo>
                    <a:pt x="3997" y="314"/>
                  </a:lnTo>
                  <a:lnTo>
                    <a:pt x="3955" y="335"/>
                  </a:lnTo>
                  <a:lnTo>
                    <a:pt x="3872" y="335"/>
                  </a:lnTo>
                  <a:lnTo>
                    <a:pt x="3809" y="419"/>
                  </a:lnTo>
                  <a:lnTo>
                    <a:pt x="3495" y="230"/>
                  </a:lnTo>
                  <a:lnTo>
                    <a:pt x="3391" y="230"/>
                  </a:lnTo>
                  <a:lnTo>
                    <a:pt x="3286" y="335"/>
                  </a:lnTo>
                  <a:lnTo>
                    <a:pt x="3077" y="272"/>
                  </a:lnTo>
                  <a:lnTo>
                    <a:pt x="3035" y="168"/>
                  </a:lnTo>
                  <a:lnTo>
                    <a:pt x="2826" y="147"/>
                  </a:lnTo>
                  <a:lnTo>
                    <a:pt x="2533" y="272"/>
                  </a:lnTo>
                  <a:lnTo>
                    <a:pt x="2344" y="230"/>
                  </a:lnTo>
                  <a:lnTo>
                    <a:pt x="1926" y="168"/>
                  </a:lnTo>
                  <a:lnTo>
                    <a:pt x="1779" y="105"/>
                  </a:lnTo>
                  <a:lnTo>
                    <a:pt x="1758" y="42"/>
                  </a:lnTo>
                  <a:lnTo>
                    <a:pt x="1570" y="105"/>
                  </a:lnTo>
                  <a:lnTo>
                    <a:pt x="1403" y="147"/>
                  </a:lnTo>
                  <a:lnTo>
                    <a:pt x="1277" y="105"/>
                  </a:lnTo>
                  <a:lnTo>
                    <a:pt x="1173" y="105"/>
                  </a:lnTo>
                  <a:lnTo>
                    <a:pt x="1068" y="168"/>
                  </a:lnTo>
                  <a:lnTo>
                    <a:pt x="942" y="21"/>
                  </a:lnTo>
                  <a:lnTo>
                    <a:pt x="817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1" name="Google Shape;2708;p78"/>
            <p:cNvSpPr/>
            <p:nvPr/>
          </p:nvSpPr>
          <p:spPr>
            <a:xfrm>
              <a:off x="4036603" y="2865264"/>
              <a:ext cx="11967" cy="9064"/>
            </a:xfrm>
            <a:custGeom>
              <a:avLst/>
              <a:gdLst/>
              <a:ahLst/>
              <a:cxnLst/>
              <a:rect l="l" t="t" r="r" b="b"/>
              <a:pathLst>
                <a:path w="1005" h="797" extrusionOk="0">
                  <a:moveTo>
                    <a:pt x="189" y="1"/>
                  </a:moveTo>
                  <a:lnTo>
                    <a:pt x="84" y="64"/>
                  </a:lnTo>
                  <a:lnTo>
                    <a:pt x="0" y="64"/>
                  </a:lnTo>
                  <a:lnTo>
                    <a:pt x="0" y="106"/>
                  </a:lnTo>
                  <a:lnTo>
                    <a:pt x="42" y="106"/>
                  </a:lnTo>
                  <a:lnTo>
                    <a:pt x="105" y="189"/>
                  </a:lnTo>
                  <a:lnTo>
                    <a:pt x="189" y="189"/>
                  </a:lnTo>
                  <a:lnTo>
                    <a:pt x="251" y="294"/>
                  </a:lnTo>
                  <a:lnTo>
                    <a:pt x="209" y="378"/>
                  </a:lnTo>
                  <a:lnTo>
                    <a:pt x="481" y="503"/>
                  </a:lnTo>
                  <a:lnTo>
                    <a:pt x="502" y="629"/>
                  </a:lnTo>
                  <a:lnTo>
                    <a:pt x="670" y="712"/>
                  </a:lnTo>
                  <a:lnTo>
                    <a:pt x="795" y="712"/>
                  </a:lnTo>
                  <a:lnTo>
                    <a:pt x="984" y="796"/>
                  </a:lnTo>
                  <a:lnTo>
                    <a:pt x="1005" y="712"/>
                  </a:lnTo>
                  <a:lnTo>
                    <a:pt x="733" y="315"/>
                  </a:lnTo>
                  <a:lnTo>
                    <a:pt x="586" y="273"/>
                  </a:lnTo>
                  <a:lnTo>
                    <a:pt x="502" y="85"/>
                  </a:lnTo>
                  <a:lnTo>
                    <a:pt x="398" y="85"/>
                  </a:lnTo>
                  <a:lnTo>
                    <a:pt x="356" y="126"/>
                  </a:lnTo>
                  <a:lnTo>
                    <a:pt x="189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2" name="Google Shape;2709;p78"/>
            <p:cNvSpPr/>
            <p:nvPr/>
          </p:nvSpPr>
          <p:spPr>
            <a:xfrm>
              <a:off x="4033614" y="2866458"/>
              <a:ext cx="140532" cy="108039"/>
            </a:xfrm>
            <a:custGeom>
              <a:avLst/>
              <a:gdLst/>
              <a:ahLst/>
              <a:cxnLst/>
              <a:rect l="l" t="t" r="r" b="b"/>
              <a:pathLst>
                <a:path w="11802" h="9500" extrusionOk="0">
                  <a:moveTo>
                    <a:pt x="502" y="1863"/>
                  </a:moveTo>
                  <a:lnTo>
                    <a:pt x="502" y="1884"/>
                  </a:lnTo>
                  <a:lnTo>
                    <a:pt x="506" y="1864"/>
                  </a:lnTo>
                  <a:lnTo>
                    <a:pt x="506" y="1864"/>
                  </a:lnTo>
                  <a:lnTo>
                    <a:pt x="502" y="1863"/>
                  </a:lnTo>
                  <a:close/>
                  <a:moveTo>
                    <a:pt x="251" y="1"/>
                  </a:moveTo>
                  <a:lnTo>
                    <a:pt x="209" y="63"/>
                  </a:lnTo>
                  <a:lnTo>
                    <a:pt x="147" y="210"/>
                  </a:lnTo>
                  <a:lnTo>
                    <a:pt x="0" y="210"/>
                  </a:lnTo>
                  <a:lnTo>
                    <a:pt x="0" y="273"/>
                  </a:lnTo>
                  <a:lnTo>
                    <a:pt x="42" y="398"/>
                  </a:lnTo>
                  <a:lnTo>
                    <a:pt x="105" y="607"/>
                  </a:lnTo>
                  <a:lnTo>
                    <a:pt x="105" y="712"/>
                  </a:lnTo>
                  <a:lnTo>
                    <a:pt x="105" y="858"/>
                  </a:lnTo>
                  <a:lnTo>
                    <a:pt x="230" y="900"/>
                  </a:lnTo>
                  <a:lnTo>
                    <a:pt x="251" y="942"/>
                  </a:lnTo>
                  <a:lnTo>
                    <a:pt x="188" y="1130"/>
                  </a:lnTo>
                  <a:lnTo>
                    <a:pt x="209" y="1277"/>
                  </a:lnTo>
                  <a:lnTo>
                    <a:pt x="188" y="1361"/>
                  </a:lnTo>
                  <a:lnTo>
                    <a:pt x="335" y="1423"/>
                  </a:lnTo>
                  <a:lnTo>
                    <a:pt x="460" y="1654"/>
                  </a:lnTo>
                  <a:lnTo>
                    <a:pt x="523" y="1779"/>
                  </a:lnTo>
                  <a:lnTo>
                    <a:pt x="506" y="1864"/>
                  </a:lnTo>
                  <a:lnTo>
                    <a:pt x="506" y="1864"/>
                  </a:lnTo>
                  <a:lnTo>
                    <a:pt x="607" y="1884"/>
                  </a:lnTo>
                  <a:lnTo>
                    <a:pt x="670" y="2009"/>
                  </a:lnTo>
                  <a:lnTo>
                    <a:pt x="649" y="2114"/>
                  </a:lnTo>
                  <a:lnTo>
                    <a:pt x="712" y="2260"/>
                  </a:lnTo>
                  <a:lnTo>
                    <a:pt x="816" y="2260"/>
                  </a:lnTo>
                  <a:lnTo>
                    <a:pt x="858" y="2365"/>
                  </a:lnTo>
                  <a:lnTo>
                    <a:pt x="921" y="2490"/>
                  </a:lnTo>
                  <a:lnTo>
                    <a:pt x="1025" y="2532"/>
                  </a:lnTo>
                  <a:lnTo>
                    <a:pt x="1088" y="2574"/>
                  </a:lnTo>
                  <a:lnTo>
                    <a:pt x="1297" y="2679"/>
                  </a:lnTo>
                  <a:lnTo>
                    <a:pt x="1381" y="2700"/>
                  </a:lnTo>
                  <a:lnTo>
                    <a:pt x="1507" y="2679"/>
                  </a:lnTo>
                  <a:lnTo>
                    <a:pt x="1590" y="2721"/>
                  </a:lnTo>
                  <a:lnTo>
                    <a:pt x="1653" y="2742"/>
                  </a:lnTo>
                  <a:lnTo>
                    <a:pt x="1590" y="2783"/>
                  </a:lnTo>
                  <a:lnTo>
                    <a:pt x="1486" y="2825"/>
                  </a:lnTo>
                  <a:lnTo>
                    <a:pt x="1402" y="2825"/>
                  </a:lnTo>
                  <a:lnTo>
                    <a:pt x="1444" y="2993"/>
                  </a:lnTo>
                  <a:lnTo>
                    <a:pt x="1486" y="3014"/>
                  </a:lnTo>
                  <a:lnTo>
                    <a:pt x="1486" y="3223"/>
                  </a:lnTo>
                  <a:lnTo>
                    <a:pt x="1402" y="3244"/>
                  </a:lnTo>
                  <a:lnTo>
                    <a:pt x="1339" y="3244"/>
                  </a:lnTo>
                  <a:lnTo>
                    <a:pt x="1297" y="3432"/>
                  </a:lnTo>
                  <a:lnTo>
                    <a:pt x="1256" y="3474"/>
                  </a:lnTo>
                  <a:lnTo>
                    <a:pt x="1256" y="3683"/>
                  </a:lnTo>
                  <a:lnTo>
                    <a:pt x="1235" y="3767"/>
                  </a:lnTo>
                  <a:lnTo>
                    <a:pt x="1256" y="3830"/>
                  </a:lnTo>
                  <a:lnTo>
                    <a:pt x="1193" y="3871"/>
                  </a:lnTo>
                  <a:lnTo>
                    <a:pt x="1193" y="3955"/>
                  </a:lnTo>
                  <a:lnTo>
                    <a:pt x="1276" y="3976"/>
                  </a:lnTo>
                  <a:lnTo>
                    <a:pt x="1360" y="4060"/>
                  </a:lnTo>
                  <a:lnTo>
                    <a:pt x="1465" y="4081"/>
                  </a:lnTo>
                  <a:lnTo>
                    <a:pt x="1486" y="4164"/>
                  </a:lnTo>
                  <a:lnTo>
                    <a:pt x="1611" y="4269"/>
                  </a:lnTo>
                  <a:lnTo>
                    <a:pt x="1569" y="4394"/>
                  </a:lnTo>
                  <a:lnTo>
                    <a:pt x="1590" y="4415"/>
                  </a:lnTo>
                  <a:lnTo>
                    <a:pt x="1590" y="4499"/>
                  </a:lnTo>
                  <a:lnTo>
                    <a:pt x="1695" y="4583"/>
                  </a:lnTo>
                  <a:lnTo>
                    <a:pt x="1758" y="4562"/>
                  </a:lnTo>
                  <a:lnTo>
                    <a:pt x="1862" y="4520"/>
                  </a:lnTo>
                  <a:lnTo>
                    <a:pt x="2302" y="4813"/>
                  </a:lnTo>
                  <a:lnTo>
                    <a:pt x="2344" y="4792"/>
                  </a:lnTo>
                  <a:lnTo>
                    <a:pt x="2427" y="4834"/>
                  </a:lnTo>
                  <a:lnTo>
                    <a:pt x="2532" y="5043"/>
                  </a:lnTo>
                  <a:lnTo>
                    <a:pt x="2636" y="5106"/>
                  </a:lnTo>
                  <a:lnTo>
                    <a:pt x="2762" y="5357"/>
                  </a:lnTo>
                  <a:lnTo>
                    <a:pt x="2636" y="5462"/>
                  </a:lnTo>
                  <a:lnTo>
                    <a:pt x="2636" y="5650"/>
                  </a:lnTo>
                  <a:lnTo>
                    <a:pt x="2657" y="5817"/>
                  </a:lnTo>
                  <a:lnTo>
                    <a:pt x="2846" y="5817"/>
                  </a:lnTo>
                  <a:lnTo>
                    <a:pt x="2909" y="6152"/>
                  </a:lnTo>
                  <a:lnTo>
                    <a:pt x="3013" y="6236"/>
                  </a:lnTo>
                  <a:lnTo>
                    <a:pt x="3118" y="6278"/>
                  </a:lnTo>
                  <a:lnTo>
                    <a:pt x="3160" y="6299"/>
                  </a:lnTo>
                  <a:lnTo>
                    <a:pt x="3222" y="6278"/>
                  </a:lnTo>
                  <a:lnTo>
                    <a:pt x="3222" y="6340"/>
                  </a:lnTo>
                  <a:lnTo>
                    <a:pt x="3285" y="6445"/>
                  </a:lnTo>
                  <a:lnTo>
                    <a:pt x="3369" y="6445"/>
                  </a:lnTo>
                  <a:lnTo>
                    <a:pt x="3432" y="6382"/>
                  </a:lnTo>
                  <a:lnTo>
                    <a:pt x="3453" y="6257"/>
                  </a:lnTo>
                  <a:lnTo>
                    <a:pt x="3348" y="6194"/>
                  </a:lnTo>
                  <a:lnTo>
                    <a:pt x="3494" y="6194"/>
                  </a:lnTo>
                  <a:lnTo>
                    <a:pt x="3536" y="6173"/>
                  </a:lnTo>
                  <a:lnTo>
                    <a:pt x="3494" y="6236"/>
                  </a:lnTo>
                  <a:lnTo>
                    <a:pt x="3494" y="6299"/>
                  </a:lnTo>
                  <a:lnTo>
                    <a:pt x="3641" y="6361"/>
                  </a:lnTo>
                  <a:lnTo>
                    <a:pt x="3683" y="6340"/>
                  </a:lnTo>
                  <a:lnTo>
                    <a:pt x="3745" y="6445"/>
                  </a:lnTo>
                  <a:lnTo>
                    <a:pt x="3787" y="6445"/>
                  </a:lnTo>
                  <a:lnTo>
                    <a:pt x="3976" y="6299"/>
                  </a:lnTo>
                  <a:lnTo>
                    <a:pt x="4017" y="6340"/>
                  </a:lnTo>
                  <a:lnTo>
                    <a:pt x="4164" y="6487"/>
                  </a:lnTo>
                  <a:lnTo>
                    <a:pt x="4164" y="6591"/>
                  </a:lnTo>
                  <a:lnTo>
                    <a:pt x="4373" y="6863"/>
                  </a:lnTo>
                  <a:lnTo>
                    <a:pt x="4394" y="7031"/>
                  </a:lnTo>
                  <a:lnTo>
                    <a:pt x="4436" y="7073"/>
                  </a:lnTo>
                  <a:lnTo>
                    <a:pt x="4541" y="7073"/>
                  </a:lnTo>
                  <a:lnTo>
                    <a:pt x="4603" y="7177"/>
                  </a:lnTo>
                  <a:lnTo>
                    <a:pt x="4541" y="7177"/>
                  </a:lnTo>
                  <a:lnTo>
                    <a:pt x="4520" y="7135"/>
                  </a:lnTo>
                  <a:lnTo>
                    <a:pt x="4499" y="7177"/>
                  </a:lnTo>
                  <a:lnTo>
                    <a:pt x="4603" y="7240"/>
                  </a:lnTo>
                  <a:lnTo>
                    <a:pt x="4645" y="7219"/>
                  </a:lnTo>
                  <a:lnTo>
                    <a:pt x="4687" y="7324"/>
                  </a:lnTo>
                  <a:lnTo>
                    <a:pt x="4833" y="7721"/>
                  </a:lnTo>
                  <a:lnTo>
                    <a:pt x="4959" y="7763"/>
                  </a:lnTo>
                  <a:lnTo>
                    <a:pt x="5168" y="7763"/>
                  </a:lnTo>
                  <a:lnTo>
                    <a:pt x="5315" y="7805"/>
                  </a:lnTo>
                  <a:lnTo>
                    <a:pt x="5377" y="7868"/>
                  </a:lnTo>
                  <a:lnTo>
                    <a:pt x="5566" y="7868"/>
                  </a:lnTo>
                  <a:lnTo>
                    <a:pt x="5587" y="7931"/>
                  </a:lnTo>
                  <a:lnTo>
                    <a:pt x="5691" y="7931"/>
                  </a:lnTo>
                  <a:lnTo>
                    <a:pt x="5733" y="7972"/>
                  </a:lnTo>
                  <a:lnTo>
                    <a:pt x="5649" y="8035"/>
                  </a:lnTo>
                  <a:lnTo>
                    <a:pt x="5796" y="8224"/>
                  </a:lnTo>
                  <a:lnTo>
                    <a:pt x="5963" y="8244"/>
                  </a:lnTo>
                  <a:lnTo>
                    <a:pt x="6047" y="8328"/>
                  </a:lnTo>
                  <a:lnTo>
                    <a:pt x="6152" y="8328"/>
                  </a:lnTo>
                  <a:lnTo>
                    <a:pt x="6319" y="8496"/>
                  </a:lnTo>
                  <a:lnTo>
                    <a:pt x="6403" y="8475"/>
                  </a:lnTo>
                  <a:lnTo>
                    <a:pt x="6528" y="8454"/>
                  </a:lnTo>
                  <a:lnTo>
                    <a:pt x="6717" y="8496"/>
                  </a:lnTo>
                  <a:lnTo>
                    <a:pt x="6947" y="8663"/>
                  </a:lnTo>
                  <a:lnTo>
                    <a:pt x="7135" y="8475"/>
                  </a:lnTo>
                  <a:lnTo>
                    <a:pt x="7407" y="8349"/>
                  </a:lnTo>
                  <a:lnTo>
                    <a:pt x="7407" y="8328"/>
                  </a:lnTo>
                  <a:lnTo>
                    <a:pt x="7533" y="8328"/>
                  </a:lnTo>
                  <a:lnTo>
                    <a:pt x="7679" y="8224"/>
                  </a:lnTo>
                  <a:lnTo>
                    <a:pt x="7784" y="8161"/>
                  </a:lnTo>
                  <a:lnTo>
                    <a:pt x="7993" y="8182"/>
                  </a:lnTo>
                  <a:lnTo>
                    <a:pt x="7993" y="8244"/>
                  </a:lnTo>
                  <a:lnTo>
                    <a:pt x="8056" y="8244"/>
                  </a:lnTo>
                  <a:lnTo>
                    <a:pt x="8056" y="8286"/>
                  </a:lnTo>
                  <a:lnTo>
                    <a:pt x="8160" y="8454"/>
                  </a:lnTo>
                  <a:lnTo>
                    <a:pt x="8244" y="8663"/>
                  </a:lnTo>
                  <a:lnTo>
                    <a:pt x="8349" y="8872"/>
                  </a:lnTo>
                  <a:lnTo>
                    <a:pt x="8349" y="9019"/>
                  </a:lnTo>
                  <a:lnTo>
                    <a:pt x="8411" y="9081"/>
                  </a:lnTo>
                  <a:lnTo>
                    <a:pt x="8453" y="9123"/>
                  </a:lnTo>
                  <a:lnTo>
                    <a:pt x="8872" y="9123"/>
                  </a:lnTo>
                  <a:lnTo>
                    <a:pt x="8976" y="9207"/>
                  </a:lnTo>
                  <a:lnTo>
                    <a:pt x="9102" y="9081"/>
                  </a:lnTo>
                  <a:lnTo>
                    <a:pt x="9144" y="9102"/>
                  </a:lnTo>
                  <a:lnTo>
                    <a:pt x="9311" y="9228"/>
                  </a:lnTo>
                  <a:lnTo>
                    <a:pt x="9625" y="9207"/>
                  </a:lnTo>
                  <a:lnTo>
                    <a:pt x="9813" y="9291"/>
                  </a:lnTo>
                  <a:lnTo>
                    <a:pt x="10064" y="9312"/>
                  </a:lnTo>
                  <a:lnTo>
                    <a:pt x="10169" y="9332"/>
                  </a:lnTo>
                  <a:lnTo>
                    <a:pt x="10232" y="9312"/>
                  </a:lnTo>
                  <a:lnTo>
                    <a:pt x="10295" y="9395"/>
                  </a:lnTo>
                  <a:lnTo>
                    <a:pt x="10315" y="9395"/>
                  </a:lnTo>
                  <a:lnTo>
                    <a:pt x="10357" y="9291"/>
                  </a:lnTo>
                  <a:lnTo>
                    <a:pt x="10441" y="9291"/>
                  </a:lnTo>
                  <a:lnTo>
                    <a:pt x="10483" y="9374"/>
                  </a:lnTo>
                  <a:lnTo>
                    <a:pt x="10608" y="9416"/>
                  </a:lnTo>
                  <a:lnTo>
                    <a:pt x="10818" y="9500"/>
                  </a:lnTo>
                  <a:lnTo>
                    <a:pt x="10901" y="9437"/>
                  </a:lnTo>
                  <a:lnTo>
                    <a:pt x="10922" y="9395"/>
                  </a:lnTo>
                  <a:lnTo>
                    <a:pt x="10964" y="9395"/>
                  </a:lnTo>
                  <a:lnTo>
                    <a:pt x="10964" y="9312"/>
                  </a:lnTo>
                  <a:lnTo>
                    <a:pt x="10985" y="9102"/>
                  </a:lnTo>
                  <a:lnTo>
                    <a:pt x="10922" y="8977"/>
                  </a:lnTo>
                  <a:lnTo>
                    <a:pt x="11027" y="8851"/>
                  </a:lnTo>
                  <a:lnTo>
                    <a:pt x="10985" y="8747"/>
                  </a:lnTo>
                  <a:lnTo>
                    <a:pt x="11069" y="8642"/>
                  </a:lnTo>
                  <a:lnTo>
                    <a:pt x="11215" y="8558"/>
                  </a:lnTo>
                  <a:lnTo>
                    <a:pt x="11299" y="8496"/>
                  </a:lnTo>
                  <a:lnTo>
                    <a:pt x="11550" y="8433"/>
                  </a:lnTo>
                  <a:lnTo>
                    <a:pt x="11717" y="8475"/>
                  </a:lnTo>
                  <a:lnTo>
                    <a:pt x="11801" y="8391"/>
                  </a:lnTo>
                  <a:lnTo>
                    <a:pt x="11759" y="8161"/>
                  </a:lnTo>
                  <a:lnTo>
                    <a:pt x="11634" y="8056"/>
                  </a:lnTo>
                  <a:lnTo>
                    <a:pt x="11487" y="8077"/>
                  </a:lnTo>
                  <a:lnTo>
                    <a:pt x="11445" y="7972"/>
                  </a:lnTo>
                  <a:lnTo>
                    <a:pt x="11445" y="7826"/>
                  </a:lnTo>
                  <a:lnTo>
                    <a:pt x="11403" y="7700"/>
                  </a:lnTo>
                  <a:lnTo>
                    <a:pt x="11403" y="7491"/>
                  </a:lnTo>
                  <a:lnTo>
                    <a:pt x="11236" y="7491"/>
                  </a:lnTo>
                  <a:lnTo>
                    <a:pt x="11215" y="7408"/>
                  </a:lnTo>
                  <a:lnTo>
                    <a:pt x="11111" y="7387"/>
                  </a:lnTo>
                  <a:lnTo>
                    <a:pt x="10922" y="7345"/>
                  </a:lnTo>
                  <a:lnTo>
                    <a:pt x="10880" y="7303"/>
                  </a:lnTo>
                  <a:lnTo>
                    <a:pt x="10755" y="7219"/>
                  </a:lnTo>
                  <a:lnTo>
                    <a:pt x="10587" y="7073"/>
                  </a:lnTo>
                  <a:lnTo>
                    <a:pt x="10504" y="6926"/>
                  </a:lnTo>
                  <a:lnTo>
                    <a:pt x="10232" y="6508"/>
                  </a:lnTo>
                  <a:lnTo>
                    <a:pt x="10650" y="5943"/>
                  </a:lnTo>
                  <a:lnTo>
                    <a:pt x="10692" y="5859"/>
                  </a:lnTo>
                  <a:lnTo>
                    <a:pt x="10650" y="5629"/>
                  </a:lnTo>
                  <a:lnTo>
                    <a:pt x="10650" y="5462"/>
                  </a:lnTo>
                  <a:lnTo>
                    <a:pt x="10567" y="5294"/>
                  </a:lnTo>
                  <a:lnTo>
                    <a:pt x="10064" y="5252"/>
                  </a:lnTo>
                  <a:lnTo>
                    <a:pt x="10043" y="5043"/>
                  </a:lnTo>
                  <a:lnTo>
                    <a:pt x="9981" y="4939"/>
                  </a:lnTo>
                  <a:lnTo>
                    <a:pt x="10023" y="4876"/>
                  </a:lnTo>
                  <a:lnTo>
                    <a:pt x="9939" y="4604"/>
                  </a:lnTo>
                  <a:lnTo>
                    <a:pt x="9771" y="4311"/>
                  </a:lnTo>
                  <a:lnTo>
                    <a:pt x="9834" y="4164"/>
                  </a:lnTo>
                  <a:lnTo>
                    <a:pt x="9981" y="3934"/>
                  </a:lnTo>
                  <a:lnTo>
                    <a:pt x="9939" y="3934"/>
                  </a:lnTo>
                  <a:lnTo>
                    <a:pt x="9751" y="3892"/>
                  </a:lnTo>
                  <a:lnTo>
                    <a:pt x="9751" y="3767"/>
                  </a:lnTo>
                  <a:lnTo>
                    <a:pt x="9730" y="3558"/>
                  </a:lnTo>
                  <a:lnTo>
                    <a:pt x="9667" y="3558"/>
                  </a:lnTo>
                  <a:lnTo>
                    <a:pt x="9813" y="3411"/>
                  </a:lnTo>
                  <a:lnTo>
                    <a:pt x="9709" y="3327"/>
                  </a:lnTo>
                  <a:lnTo>
                    <a:pt x="9646" y="3244"/>
                  </a:lnTo>
                  <a:lnTo>
                    <a:pt x="9771" y="3223"/>
                  </a:lnTo>
                  <a:lnTo>
                    <a:pt x="9918" y="3118"/>
                  </a:lnTo>
                  <a:lnTo>
                    <a:pt x="9918" y="3034"/>
                  </a:lnTo>
                  <a:lnTo>
                    <a:pt x="9939" y="3014"/>
                  </a:lnTo>
                  <a:lnTo>
                    <a:pt x="9855" y="2909"/>
                  </a:lnTo>
                  <a:lnTo>
                    <a:pt x="9918" y="2825"/>
                  </a:lnTo>
                  <a:lnTo>
                    <a:pt x="9918" y="2742"/>
                  </a:lnTo>
                  <a:lnTo>
                    <a:pt x="9918" y="2574"/>
                  </a:lnTo>
                  <a:lnTo>
                    <a:pt x="9855" y="2470"/>
                  </a:lnTo>
                  <a:lnTo>
                    <a:pt x="9855" y="2386"/>
                  </a:lnTo>
                  <a:lnTo>
                    <a:pt x="9813" y="2260"/>
                  </a:lnTo>
                  <a:lnTo>
                    <a:pt x="9855" y="2156"/>
                  </a:lnTo>
                  <a:lnTo>
                    <a:pt x="9751" y="1988"/>
                  </a:lnTo>
                  <a:lnTo>
                    <a:pt x="9625" y="1946"/>
                  </a:lnTo>
                  <a:lnTo>
                    <a:pt x="9353" y="1905"/>
                  </a:lnTo>
                  <a:lnTo>
                    <a:pt x="9123" y="1591"/>
                  </a:lnTo>
                  <a:lnTo>
                    <a:pt x="8914" y="1549"/>
                  </a:lnTo>
                  <a:lnTo>
                    <a:pt x="8788" y="1570"/>
                  </a:lnTo>
                  <a:lnTo>
                    <a:pt x="8725" y="1528"/>
                  </a:lnTo>
                  <a:lnTo>
                    <a:pt x="8704" y="1361"/>
                  </a:lnTo>
                  <a:lnTo>
                    <a:pt x="8579" y="1340"/>
                  </a:lnTo>
                  <a:lnTo>
                    <a:pt x="8349" y="1235"/>
                  </a:lnTo>
                  <a:lnTo>
                    <a:pt x="8265" y="1319"/>
                  </a:lnTo>
                  <a:lnTo>
                    <a:pt x="8160" y="1319"/>
                  </a:lnTo>
                  <a:lnTo>
                    <a:pt x="7826" y="1109"/>
                  </a:lnTo>
                  <a:lnTo>
                    <a:pt x="7658" y="1047"/>
                  </a:lnTo>
                  <a:lnTo>
                    <a:pt x="7449" y="858"/>
                  </a:lnTo>
                  <a:lnTo>
                    <a:pt x="7323" y="900"/>
                  </a:lnTo>
                  <a:lnTo>
                    <a:pt x="7198" y="837"/>
                  </a:lnTo>
                  <a:lnTo>
                    <a:pt x="7093" y="858"/>
                  </a:lnTo>
                  <a:lnTo>
                    <a:pt x="7030" y="1005"/>
                  </a:lnTo>
                  <a:lnTo>
                    <a:pt x="6821" y="942"/>
                  </a:lnTo>
                  <a:lnTo>
                    <a:pt x="6591" y="1005"/>
                  </a:lnTo>
                  <a:lnTo>
                    <a:pt x="6361" y="1214"/>
                  </a:lnTo>
                  <a:lnTo>
                    <a:pt x="6256" y="1214"/>
                  </a:lnTo>
                  <a:lnTo>
                    <a:pt x="6173" y="1319"/>
                  </a:lnTo>
                  <a:lnTo>
                    <a:pt x="6110" y="1465"/>
                  </a:lnTo>
                  <a:lnTo>
                    <a:pt x="5838" y="1465"/>
                  </a:lnTo>
                  <a:lnTo>
                    <a:pt x="5733" y="1549"/>
                  </a:lnTo>
                  <a:lnTo>
                    <a:pt x="5775" y="1695"/>
                  </a:lnTo>
                  <a:lnTo>
                    <a:pt x="5859" y="1842"/>
                  </a:lnTo>
                  <a:lnTo>
                    <a:pt x="5838" y="1967"/>
                  </a:lnTo>
                  <a:lnTo>
                    <a:pt x="5691" y="1967"/>
                  </a:lnTo>
                  <a:lnTo>
                    <a:pt x="5357" y="1905"/>
                  </a:lnTo>
                  <a:lnTo>
                    <a:pt x="5064" y="1967"/>
                  </a:lnTo>
                  <a:lnTo>
                    <a:pt x="4708" y="2072"/>
                  </a:lnTo>
                  <a:lnTo>
                    <a:pt x="4520" y="2072"/>
                  </a:lnTo>
                  <a:lnTo>
                    <a:pt x="4185" y="1967"/>
                  </a:lnTo>
                  <a:lnTo>
                    <a:pt x="4059" y="1967"/>
                  </a:lnTo>
                  <a:lnTo>
                    <a:pt x="3766" y="1842"/>
                  </a:lnTo>
                  <a:lnTo>
                    <a:pt x="3662" y="1737"/>
                  </a:lnTo>
                  <a:lnTo>
                    <a:pt x="3641" y="1591"/>
                  </a:lnTo>
                  <a:lnTo>
                    <a:pt x="3557" y="1591"/>
                  </a:lnTo>
                  <a:lnTo>
                    <a:pt x="3432" y="1528"/>
                  </a:lnTo>
                  <a:lnTo>
                    <a:pt x="3264" y="1570"/>
                  </a:lnTo>
                  <a:lnTo>
                    <a:pt x="3181" y="1528"/>
                  </a:lnTo>
                  <a:lnTo>
                    <a:pt x="3055" y="1528"/>
                  </a:lnTo>
                  <a:lnTo>
                    <a:pt x="2929" y="1423"/>
                  </a:lnTo>
                  <a:lnTo>
                    <a:pt x="2846" y="1381"/>
                  </a:lnTo>
                  <a:lnTo>
                    <a:pt x="2804" y="1340"/>
                  </a:lnTo>
                  <a:lnTo>
                    <a:pt x="2825" y="1214"/>
                  </a:lnTo>
                  <a:lnTo>
                    <a:pt x="2825" y="1068"/>
                  </a:lnTo>
                  <a:lnTo>
                    <a:pt x="2741" y="942"/>
                  </a:lnTo>
                  <a:lnTo>
                    <a:pt x="2741" y="921"/>
                  </a:lnTo>
                  <a:lnTo>
                    <a:pt x="2699" y="942"/>
                  </a:lnTo>
                  <a:lnTo>
                    <a:pt x="2595" y="921"/>
                  </a:lnTo>
                  <a:lnTo>
                    <a:pt x="2553" y="858"/>
                  </a:lnTo>
                  <a:lnTo>
                    <a:pt x="2448" y="817"/>
                  </a:lnTo>
                  <a:lnTo>
                    <a:pt x="2281" y="607"/>
                  </a:lnTo>
                  <a:lnTo>
                    <a:pt x="2448" y="482"/>
                  </a:lnTo>
                  <a:lnTo>
                    <a:pt x="2323" y="398"/>
                  </a:lnTo>
                  <a:lnTo>
                    <a:pt x="2302" y="335"/>
                  </a:lnTo>
                  <a:lnTo>
                    <a:pt x="2344" y="293"/>
                  </a:lnTo>
                  <a:lnTo>
                    <a:pt x="2281" y="210"/>
                  </a:lnTo>
                  <a:lnTo>
                    <a:pt x="2218" y="105"/>
                  </a:lnTo>
                  <a:lnTo>
                    <a:pt x="2176" y="105"/>
                  </a:lnTo>
                  <a:lnTo>
                    <a:pt x="2176" y="84"/>
                  </a:lnTo>
                  <a:lnTo>
                    <a:pt x="2113" y="84"/>
                  </a:lnTo>
                  <a:lnTo>
                    <a:pt x="1988" y="168"/>
                  </a:lnTo>
                  <a:lnTo>
                    <a:pt x="1904" y="168"/>
                  </a:lnTo>
                  <a:lnTo>
                    <a:pt x="1862" y="273"/>
                  </a:lnTo>
                  <a:lnTo>
                    <a:pt x="1779" y="293"/>
                  </a:lnTo>
                  <a:lnTo>
                    <a:pt x="1674" y="419"/>
                  </a:lnTo>
                  <a:lnTo>
                    <a:pt x="1611" y="440"/>
                  </a:lnTo>
                  <a:lnTo>
                    <a:pt x="1569" y="503"/>
                  </a:lnTo>
                  <a:lnTo>
                    <a:pt x="1569" y="545"/>
                  </a:lnTo>
                  <a:lnTo>
                    <a:pt x="1465" y="607"/>
                  </a:lnTo>
                  <a:lnTo>
                    <a:pt x="1381" y="586"/>
                  </a:lnTo>
                  <a:lnTo>
                    <a:pt x="1256" y="607"/>
                  </a:lnTo>
                  <a:lnTo>
                    <a:pt x="1235" y="691"/>
                  </a:lnTo>
                  <a:lnTo>
                    <a:pt x="1046" y="607"/>
                  </a:lnTo>
                  <a:lnTo>
                    <a:pt x="921" y="607"/>
                  </a:lnTo>
                  <a:lnTo>
                    <a:pt x="753" y="524"/>
                  </a:lnTo>
                  <a:lnTo>
                    <a:pt x="732" y="398"/>
                  </a:lnTo>
                  <a:lnTo>
                    <a:pt x="460" y="273"/>
                  </a:lnTo>
                  <a:lnTo>
                    <a:pt x="502" y="189"/>
                  </a:lnTo>
                  <a:lnTo>
                    <a:pt x="440" y="84"/>
                  </a:lnTo>
                  <a:lnTo>
                    <a:pt x="356" y="84"/>
                  </a:lnTo>
                  <a:lnTo>
                    <a:pt x="293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3" name="Google Shape;2710;p78"/>
            <p:cNvSpPr/>
            <p:nvPr/>
          </p:nvSpPr>
          <p:spPr>
            <a:xfrm>
              <a:off x="4026636" y="2853369"/>
              <a:ext cx="24672" cy="20004"/>
            </a:xfrm>
            <a:custGeom>
              <a:avLst/>
              <a:gdLst/>
              <a:ahLst/>
              <a:cxnLst/>
              <a:rect l="l" t="t" r="r" b="b"/>
              <a:pathLst>
                <a:path w="2072" h="1759" extrusionOk="0">
                  <a:moveTo>
                    <a:pt x="419" y="1"/>
                  </a:moveTo>
                  <a:lnTo>
                    <a:pt x="168" y="64"/>
                  </a:lnTo>
                  <a:lnTo>
                    <a:pt x="0" y="105"/>
                  </a:lnTo>
                  <a:lnTo>
                    <a:pt x="84" y="210"/>
                  </a:lnTo>
                  <a:lnTo>
                    <a:pt x="84" y="294"/>
                  </a:lnTo>
                  <a:lnTo>
                    <a:pt x="189" y="315"/>
                  </a:lnTo>
                  <a:lnTo>
                    <a:pt x="272" y="419"/>
                  </a:lnTo>
                  <a:lnTo>
                    <a:pt x="209" y="608"/>
                  </a:lnTo>
                  <a:lnTo>
                    <a:pt x="251" y="838"/>
                  </a:lnTo>
                  <a:lnTo>
                    <a:pt x="398" y="942"/>
                  </a:lnTo>
                  <a:lnTo>
                    <a:pt x="691" y="942"/>
                  </a:lnTo>
                  <a:lnTo>
                    <a:pt x="795" y="1026"/>
                  </a:lnTo>
                  <a:lnTo>
                    <a:pt x="837" y="1110"/>
                  </a:lnTo>
                  <a:lnTo>
                    <a:pt x="921" y="1110"/>
                  </a:lnTo>
                  <a:lnTo>
                    <a:pt x="1026" y="1047"/>
                  </a:lnTo>
                  <a:lnTo>
                    <a:pt x="1193" y="1172"/>
                  </a:lnTo>
                  <a:lnTo>
                    <a:pt x="1235" y="1131"/>
                  </a:lnTo>
                  <a:lnTo>
                    <a:pt x="1339" y="1131"/>
                  </a:lnTo>
                  <a:lnTo>
                    <a:pt x="1423" y="1319"/>
                  </a:lnTo>
                  <a:lnTo>
                    <a:pt x="1570" y="1361"/>
                  </a:lnTo>
                  <a:lnTo>
                    <a:pt x="1842" y="1758"/>
                  </a:lnTo>
                  <a:lnTo>
                    <a:pt x="1967" y="1737"/>
                  </a:lnTo>
                  <a:lnTo>
                    <a:pt x="1967" y="1591"/>
                  </a:lnTo>
                  <a:lnTo>
                    <a:pt x="1988" y="1549"/>
                  </a:lnTo>
                  <a:lnTo>
                    <a:pt x="1925" y="1382"/>
                  </a:lnTo>
                  <a:lnTo>
                    <a:pt x="2072" y="1361"/>
                  </a:lnTo>
                  <a:lnTo>
                    <a:pt x="1946" y="1235"/>
                  </a:lnTo>
                  <a:lnTo>
                    <a:pt x="1758" y="1235"/>
                  </a:lnTo>
                  <a:lnTo>
                    <a:pt x="1507" y="1110"/>
                  </a:lnTo>
                  <a:lnTo>
                    <a:pt x="1423" y="921"/>
                  </a:lnTo>
                  <a:lnTo>
                    <a:pt x="1507" y="838"/>
                  </a:lnTo>
                  <a:lnTo>
                    <a:pt x="1507" y="712"/>
                  </a:lnTo>
                  <a:lnTo>
                    <a:pt x="1256" y="524"/>
                  </a:lnTo>
                  <a:lnTo>
                    <a:pt x="1256" y="419"/>
                  </a:lnTo>
                  <a:lnTo>
                    <a:pt x="1298" y="294"/>
                  </a:lnTo>
                  <a:lnTo>
                    <a:pt x="1193" y="168"/>
                  </a:lnTo>
                  <a:lnTo>
                    <a:pt x="984" y="126"/>
                  </a:lnTo>
                  <a:lnTo>
                    <a:pt x="837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4" name="Google Shape;2711;p78"/>
            <p:cNvSpPr/>
            <p:nvPr/>
          </p:nvSpPr>
          <p:spPr>
            <a:xfrm>
              <a:off x="3915766" y="2848615"/>
              <a:ext cx="124088" cy="48788"/>
            </a:xfrm>
            <a:custGeom>
              <a:avLst/>
              <a:gdLst/>
              <a:ahLst/>
              <a:cxnLst/>
              <a:rect l="l" t="t" r="r" b="b"/>
              <a:pathLst>
                <a:path w="10421" h="4290" extrusionOk="0">
                  <a:moveTo>
                    <a:pt x="4708" y="0"/>
                  </a:moveTo>
                  <a:lnTo>
                    <a:pt x="4562" y="63"/>
                  </a:lnTo>
                  <a:lnTo>
                    <a:pt x="4373" y="63"/>
                  </a:lnTo>
                  <a:lnTo>
                    <a:pt x="4290" y="21"/>
                  </a:lnTo>
                  <a:lnTo>
                    <a:pt x="4185" y="63"/>
                  </a:lnTo>
                  <a:lnTo>
                    <a:pt x="3913" y="63"/>
                  </a:lnTo>
                  <a:lnTo>
                    <a:pt x="3766" y="84"/>
                  </a:lnTo>
                  <a:lnTo>
                    <a:pt x="3494" y="189"/>
                  </a:lnTo>
                  <a:lnTo>
                    <a:pt x="3390" y="210"/>
                  </a:lnTo>
                  <a:lnTo>
                    <a:pt x="3181" y="230"/>
                  </a:lnTo>
                  <a:lnTo>
                    <a:pt x="3097" y="335"/>
                  </a:lnTo>
                  <a:lnTo>
                    <a:pt x="2992" y="377"/>
                  </a:lnTo>
                  <a:lnTo>
                    <a:pt x="2909" y="440"/>
                  </a:lnTo>
                  <a:lnTo>
                    <a:pt x="2867" y="502"/>
                  </a:lnTo>
                  <a:lnTo>
                    <a:pt x="2804" y="628"/>
                  </a:lnTo>
                  <a:lnTo>
                    <a:pt x="2762" y="649"/>
                  </a:lnTo>
                  <a:lnTo>
                    <a:pt x="2762" y="733"/>
                  </a:lnTo>
                  <a:lnTo>
                    <a:pt x="2553" y="733"/>
                  </a:lnTo>
                  <a:lnTo>
                    <a:pt x="2239" y="628"/>
                  </a:lnTo>
                  <a:lnTo>
                    <a:pt x="2155" y="628"/>
                  </a:lnTo>
                  <a:lnTo>
                    <a:pt x="2072" y="691"/>
                  </a:lnTo>
                  <a:lnTo>
                    <a:pt x="1946" y="649"/>
                  </a:lnTo>
                  <a:lnTo>
                    <a:pt x="1779" y="691"/>
                  </a:lnTo>
                  <a:lnTo>
                    <a:pt x="1674" y="649"/>
                  </a:lnTo>
                  <a:lnTo>
                    <a:pt x="1549" y="712"/>
                  </a:lnTo>
                  <a:lnTo>
                    <a:pt x="1528" y="795"/>
                  </a:lnTo>
                  <a:lnTo>
                    <a:pt x="1632" y="942"/>
                  </a:lnTo>
                  <a:lnTo>
                    <a:pt x="1779" y="963"/>
                  </a:lnTo>
                  <a:lnTo>
                    <a:pt x="1925" y="963"/>
                  </a:lnTo>
                  <a:lnTo>
                    <a:pt x="1883" y="1046"/>
                  </a:lnTo>
                  <a:lnTo>
                    <a:pt x="1653" y="1046"/>
                  </a:lnTo>
                  <a:lnTo>
                    <a:pt x="1444" y="1109"/>
                  </a:lnTo>
                  <a:lnTo>
                    <a:pt x="1402" y="1214"/>
                  </a:lnTo>
                  <a:lnTo>
                    <a:pt x="1423" y="1256"/>
                  </a:lnTo>
                  <a:lnTo>
                    <a:pt x="1528" y="1235"/>
                  </a:lnTo>
                  <a:lnTo>
                    <a:pt x="1570" y="1277"/>
                  </a:lnTo>
                  <a:lnTo>
                    <a:pt x="1507" y="1318"/>
                  </a:lnTo>
                  <a:lnTo>
                    <a:pt x="1214" y="1339"/>
                  </a:lnTo>
                  <a:lnTo>
                    <a:pt x="1109" y="1256"/>
                  </a:lnTo>
                  <a:lnTo>
                    <a:pt x="984" y="1339"/>
                  </a:lnTo>
                  <a:lnTo>
                    <a:pt x="900" y="1235"/>
                  </a:lnTo>
                  <a:lnTo>
                    <a:pt x="837" y="1235"/>
                  </a:lnTo>
                  <a:lnTo>
                    <a:pt x="733" y="1339"/>
                  </a:lnTo>
                  <a:lnTo>
                    <a:pt x="628" y="1339"/>
                  </a:lnTo>
                  <a:lnTo>
                    <a:pt x="502" y="1235"/>
                  </a:lnTo>
                  <a:lnTo>
                    <a:pt x="377" y="1235"/>
                  </a:lnTo>
                  <a:lnTo>
                    <a:pt x="105" y="1444"/>
                  </a:lnTo>
                  <a:lnTo>
                    <a:pt x="63" y="1549"/>
                  </a:lnTo>
                  <a:lnTo>
                    <a:pt x="0" y="1653"/>
                  </a:lnTo>
                  <a:lnTo>
                    <a:pt x="63" y="1695"/>
                  </a:lnTo>
                  <a:lnTo>
                    <a:pt x="63" y="1842"/>
                  </a:lnTo>
                  <a:lnTo>
                    <a:pt x="0" y="1883"/>
                  </a:lnTo>
                  <a:lnTo>
                    <a:pt x="63" y="1946"/>
                  </a:lnTo>
                  <a:lnTo>
                    <a:pt x="209" y="1883"/>
                  </a:lnTo>
                  <a:lnTo>
                    <a:pt x="251" y="1904"/>
                  </a:lnTo>
                  <a:lnTo>
                    <a:pt x="377" y="1883"/>
                  </a:lnTo>
                  <a:lnTo>
                    <a:pt x="502" y="1883"/>
                  </a:lnTo>
                  <a:lnTo>
                    <a:pt x="377" y="2009"/>
                  </a:lnTo>
                  <a:lnTo>
                    <a:pt x="398" y="2093"/>
                  </a:lnTo>
                  <a:lnTo>
                    <a:pt x="461" y="2197"/>
                  </a:lnTo>
                  <a:lnTo>
                    <a:pt x="461" y="2281"/>
                  </a:lnTo>
                  <a:lnTo>
                    <a:pt x="419" y="2302"/>
                  </a:lnTo>
                  <a:lnTo>
                    <a:pt x="481" y="2323"/>
                  </a:lnTo>
                  <a:lnTo>
                    <a:pt x="586" y="2281"/>
                  </a:lnTo>
                  <a:lnTo>
                    <a:pt x="586" y="2323"/>
                  </a:lnTo>
                  <a:lnTo>
                    <a:pt x="502" y="2406"/>
                  </a:lnTo>
                  <a:lnTo>
                    <a:pt x="377" y="2490"/>
                  </a:lnTo>
                  <a:lnTo>
                    <a:pt x="419" y="2532"/>
                  </a:lnTo>
                  <a:lnTo>
                    <a:pt x="502" y="2532"/>
                  </a:lnTo>
                  <a:lnTo>
                    <a:pt x="419" y="2595"/>
                  </a:lnTo>
                  <a:lnTo>
                    <a:pt x="377" y="2699"/>
                  </a:lnTo>
                  <a:lnTo>
                    <a:pt x="293" y="2699"/>
                  </a:lnTo>
                  <a:lnTo>
                    <a:pt x="251" y="2532"/>
                  </a:lnTo>
                  <a:lnTo>
                    <a:pt x="189" y="2511"/>
                  </a:lnTo>
                  <a:lnTo>
                    <a:pt x="189" y="2616"/>
                  </a:lnTo>
                  <a:lnTo>
                    <a:pt x="209" y="2720"/>
                  </a:lnTo>
                  <a:lnTo>
                    <a:pt x="168" y="2783"/>
                  </a:lnTo>
                  <a:lnTo>
                    <a:pt x="189" y="2846"/>
                  </a:lnTo>
                  <a:lnTo>
                    <a:pt x="293" y="2930"/>
                  </a:lnTo>
                  <a:lnTo>
                    <a:pt x="293" y="2888"/>
                  </a:lnTo>
                  <a:lnTo>
                    <a:pt x="419" y="2950"/>
                  </a:lnTo>
                  <a:lnTo>
                    <a:pt x="502" y="2950"/>
                  </a:lnTo>
                  <a:lnTo>
                    <a:pt x="628" y="3034"/>
                  </a:lnTo>
                  <a:lnTo>
                    <a:pt x="670" y="3160"/>
                  </a:lnTo>
                  <a:lnTo>
                    <a:pt x="586" y="3243"/>
                  </a:lnTo>
                  <a:lnTo>
                    <a:pt x="670" y="3327"/>
                  </a:lnTo>
                  <a:lnTo>
                    <a:pt x="670" y="3411"/>
                  </a:lnTo>
                  <a:lnTo>
                    <a:pt x="733" y="3411"/>
                  </a:lnTo>
                  <a:lnTo>
                    <a:pt x="879" y="3536"/>
                  </a:lnTo>
                  <a:lnTo>
                    <a:pt x="816" y="3641"/>
                  </a:lnTo>
                  <a:lnTo>
                    <a:pt x="733" y="3620"/>
                  </a:lnTo>
                  <a:lnTo>
                    <a:pt x="712" y="3662"/>
                  </a:lnTo>
                  <a:lnTo>
                    <a:pt x="795" y="3683"/>
                  </a:lnTo>
                  <a:lnTo>
                    <a:pt x="942" y="3662"/>
                  </a:lnTo>
                  <a:lnTo>
                    <a:pt x="1214" y="3662"/>
                  </a:lnTo>
                  <a:lnTo>
                    <a:pt x="1193" y="3725"/>
                  </a:lnTo>
                  <a:lnTo>
                    <a:pt x="1130" y="3767"/>
                  </a:lnTo>
                  <a:lnTo>
                    <a:pt x="1005" y="3829"/>
                  </a:lnTo>
                  <a:lnTo>
                    <a:pt x="816" y="3829"/>
                  </a:lnTo>
                  <a:lnTo>
                    <a:pt x="774" y="3871"/>
                  </a:lnTo>
                  <a:lnTo>
                    <a:pt x="837" y="3892"/>
                  </a:lnTo>
                  <a:lnTo>
                    <a:pt x="942" y="3871"/>
                  </a:lnTo>
                  <a:lnTo>
                    <a:pt x="1088" y="3871"/>
                  </a:lnTo>
                  <a:lnTo>
                    <a:pt x="1130" y="3829"/>
                  </a:lnTo>
                  <a:lnTo>
                    <a:pt x="1130" y="3934"/>
                  </a:lnTo>
                  <a:lnTo>
                    <a:pt x="1151" y="3955"/>
                  </a:lnTo>
                  <a:lnTo>
                    <a:pt x="1235" y="3871"/>
                  </a:lnTo>
                  <a:lnTo>
                    <a:pt x="1318" y="3767"/>
                  </a:lnTo>
                  <a:lnTo>
                    <a:pt x="1402" y="3767"/>
                  </a:lnTo>
                  <a:lnTo>
                    <a:pt x="1444" y="3829"/>
                  </a:lnTo>
                  <a:lnTo>
                    <a:pt x="1528" y="3829"/>
                  </a:lnTo>
                  <a:lnTo>
                    <a:pt x="1632" y="3892"/>
                  </a:lnTo>
                  <a:lnTo>
                    <a:pt x="1674" y="3829"/>
                  </a:lnTo>
                  <a:lnTo>
                    <a:pt x="1758" y="3850"/>
                  </a:lnTo>
                  <a:lnTo>
                    <a:pt x="1758" y="3892"/>
                  </a:lnTo>
                  <a:lnTo>
                    <a:pt x="1716" y="3934"/>
                  </a:lnTo>
                  <a:lnTo>
                    <a:pt x="1758" y="3997"/>
                  </a:lnTo>
                  <a:lnTo>
                    <a:pt x="1779" y="4080"/>
                  </a:lnTo>
                  <a:lnTo>
                    <a:pt x="1883" y="4185"/>
                  </a:lnTo>
                  <a:lnTo>
                    <a:pt x="1946" y="4164"/>
                  </a:lnTo>
                  <a:lnTo>
                    <a:pt x="2072" y="4206"/>
                  </a:lnTo>
                  <a:lnTo>
                    <a:pt x="2197" y="4185"/>
                  </a:lnTo>
                  <a:lnTo>
                    <a:pt x="2281" y="4143"/>
                  </a:lnTo>
                  <a:lnTo>
                    <a:pt x="2386" y="4143"/>
                  </a:lnTo>
                  <a:lnTo>
                    <a:pt x="2469" y="4080"/>
                  </a:lnTo>
                  <a:lnTo>
                    <a:pt x="2574" y="4143"/>
                  </a:lnTo>
                  <a:lnTo>
                    <a:pt x="2616" y="4080"/>
                  </a:lnTo>
                  <a:lnTo>
                    <a:pt x="2616" y="3955"/>
                  </a:lnTo>
                  <a:lnTo>
                    <a:pt x="2658" y="3871"/>
                  </a:lnTo>
                  <a:lnTo>
                    <a:pt x="2616" y="3767"/>
                  </a:lnTo>
                  <a:lnTo>
                    <a:pt x="2867" y="3746"/>
                  </a:lnTo>
                  <a:lnTo>
                    <a:pt x="3076" y="3746"/>
                  </a:lnTo>
                  <a:lnTo>
                    <a:pt x="3348" y="3892"/>
                  </a:lnTo>
                  <a:lnTo>
                    <a:pt x="3453" y="3892"/>
                  </a:lnTo>
                  <a:lnTo>
                    <a:pt x="3641" y="4143"/>
                  </a:lnTo>
                  <a:lnTo>
                    <a:pt x="3808" y="4248"/>
                  </a:lnTo>
                  <a:lnTo>
                    <a:pt x="4331" y="4185"/>
                  </a:lnTo>
                  <a:lnTo>
                    <a:pt x="4478" y="4101"/>
                  </a:lnTo>
                  <a:lnTo>
                    <a:pt x="4541" y="4101"/>
                  </a:lnTo>
                  <a:lnTo>
                    <a:pt x="4562" y="4143"/>
                  </a:lnTo>
                  <a:lnTo>
                    <a:pt x="4603" y="4080"/>
                  </a:lnTo>
                  <a:lnTo>
                    <a:pt x="4645" y="3976"/>
                  </a:lnTo>
                  <a:lnTo>
                    <a:pt x="4896" y="3725"/>
                  </a:lnTo>
                  <a:lnTo>
                    <a:pt x="4959" y="3683"/>
                  </a:lnTo>
                  <a:lnTo>
                    <a:pt x="5189" y="3767"/>
                  </a:lnTo>
                  <a:lnTo>
                    <a:pt x="5336" y="3850"/>
                  </a:lnTo>
                  <a:lnTo>
                    <a:pt x="5524" y="3787"/>
                  </a:lnTo>
                  <a:lnTo>
                    <a:pt x="5524" y="3746"/>
                  </a:lnTo>
                  <a:lnTo>
                    <a:pt x="5650" y="3662"/>
                  </a:lnTo>
                  <a:lnTo>
                    <a:pt x="5754" y="3683"/>
                  </a:lnTo>
                  <a:lnTo>
                    <a:pt x="5754" y="3767"/>
                  </a:lnTo>
                  <a:lnTo>
                    <a:pt x="5691" y="3934"/>
                  </a:lnTo>
                  <a:lnTo>
                    <a:pt x="5545" y="3997"/>
                  </a:lnTo>
                  <a:lnTo>
                    <a:pt x="5587" y="4059"/>
                  </a:lnTo>
                  <a:lnTo>
                    <a:pt x="5691" y="4185"/>
                  </a:lnTo>
                  <a:lnTo>
                    <a:pt x="5650" y="4269"/>
                  </a:lnTo>
                  <a:lnTo>
                    <a:pt x="5754" y="4290"/>
                  </a:lnTo>
                  <a:lnTo>
                    <a:pt x="5901" y="4269"/>
                  </a:lnTo>
                  <a:lnTo>
                    <a:pt x="6005" y="4206"/>
                  </a:lnTo>
                  <a:lnTo>
                    <a:pt x="5963" y="4080"/>
                  </a:lnTo>
                  <a:lnTo>
                    <a:pt x="6047" y="4059"/>
                  </a:lnTo>
                  <a:lnTo>
                    <a:pt x="6047" y="3829"/>
                  </a:lnTo>
                  <a:lnTo>
                    <a:pt x="6110" y="3746"/>
                  </a:lnTo>
                  <a:lnTo>
                    <a:pt x="6256" y="3787"/>
                  </a:lnTo>
                  <a:lnTo>
                    <a:pt x="6361" y="3829"/>
                  </a:lnTo>
                  <a:lnTo>
                    <a:pt x="6654" y="3683"/>
                  </a:lnTo>
                  <a:lnTo>
                    <a:pt x="6696" y="3683"/>
                  </a:lnTo>
                  <a:lnTo>
                    <a:pt x="6780" y="3641"/>
                  </a:lnTo>
                  <a:lnTo>
                    <a:pt x="7093" y="3620"/>
                  </a:lnTo>
                  <a:lnTo>
                    <a:pt x="7198" y="3641"/>
                  </a:lnTo>
                  <a:lnTo>
                    <a:pt x="7261" y="3683"/>
                  </a:lnTo>
                  <a:lnTo>
                    <a:pt x="7428" y="3746"/>
                  </a:lnTo>
                  <a:lnTo>
                    <a:pt x="7700" y="3746"/>
                  </a:lnTo>
                  <a:lnTo>
                    <a:pt x="7721" y="3683"/>
                  </a:lnTo>
                  <a:lnTo>
                    <a:pt x="7888" y="3641"/>
                  </a:lnTo>
                  <a:lnTo>
                    <a:pt x="7951" y="3557"/>
                  </a:lnTo>
                  <a:lnTo>
                    <a:pt x="8160" y="3474"/>
                  </a:lnTo>
                  <a:lnTo>
                    <a:pt x="8307" y="3474"/>
                  </a:lnTo>
                  <a:lnTo>
                    <a:pt x="8432" y="3453"/>
                  </a:lnTo>
                  <a:lnTo>
                    <a:pt x="8725" y="3474"/>
                  </a:lnTo>
                  <a:lnTo>
                    <a:pt x="8956" y="3411"/>
                  </a:lnTo>
                  <a:lnTo>
                    <a:pt x="9102" y="3411"/>
                  </a:lnTo>
                  <a:lnTo>
                    <a:pt x="9165" y="3432"/>
                  </a:lnTo>
                  <a:lnTo>
                    <a:pt x="9311" y="3306"/>
                  </a:lnTo>
                  <a:lnTo>
                    <a:pt x="9458" y="3306"/>
                  </a:lnTo>
                  <a:lnTo>
                    <a:pt x="9500" y="3264"/>
                  </a:lnTo>
                  <a:lnTo>
                    <a:pt x="9730" y="3264"/>
                  </a:lnTo>
                  <a:lnTo>
                    <a:pt x="9939" y="3327"/>
                  </a:lnTo>
                  <a:lnTo>
                    <a:pt x="10085" y="3264"/>
                  </a:lnTo>
                  <a:lnTo>
                    <a:pt x="10148" y="3327"/>
                  </a:lnTo>
                  <a:lnTo>
                    <a:pt x="10148" y="3432"/>
                  </a:lnTo>
                  <a:lnTo>
                    <a:pt x="10253" y="3474"/>
                  </a:lnTo>
                  <a:lnTo>
                    <a:pt x="10399" y="3453"/>
                  </a:lnTo>
                  <a:lnTo>
                    <a:pt x="10420" y="3348"/>
                  </a:lnTo>
                  <a:lnTo>
                    <a:pt x="10357" y="3223"/>
                  </a:lnTo>
                  <a:lnTo>
                    <a:pt x="10232" y="2992"/>
                  </a:lnTo>
                  <a:lnTo>
                    <a:pt x="10085" y="2930"/>
                  </a:lnTo>
                  <a:lnTo>
                    <a:pt x="10106" y="2846"/>
                  </a:lnTo>
                  <a:lnTo>
                    <a:pt x="10085" y="2699"/>
                  </a:lnTo>
                  <a:lnTo>
                    <a:pt x="10148" y="2511"/>
                  </a:lnTo>
                  <a:lnTo>
                    <a:pt x="10127" y="2469"/>
                  </a:lnTo>
                  <a:lnTo>
                    <a:pt x="10002" y="2427"/>
                  </a:lnTo>
                  <a:lnTo>
                    <a:pt x="10002" y="2281"/>
                  </a:lnTo>
                  <a:lnTo>
                    <a:pt x="10002" y="2176"/>
                  </a:lnTo>
                  <a:lnTo>
                    <a:pt x="9939" y="1967"/>
                  </a:lnTo>
                  <a:lnTo>
                    <a:pt x="9897" y="1842"/>
                  </a:lnTo>
                  <a:lnTo>
                    <a:pt x="9897" y="1779"/>
                  </a:lnTo>
                  <a:lnTo>
                    <a:pt x="10044" y="1779"/>
                  </a:lnTo>
                  <a:lnTo>
                    <a:pt x="10106" y="1632"/>
                  </a:lnTo>
                  <a:lnTo>
                    <a:pt x="10148" y="1570"/>
                  </a:lnTo>
                  <a:lnTo>
                    <a:pt x="10148" y="1528"/>
                  </a:lnTo>
                  <a:lnTo>
                    <a:pt x="10106" y="1444"/>
                  </a:lnTo>
                  <a:lnTo>
                    <a:pt x="10002" y="1360"/>
                  </a:lnTo>
                  <a:lnTo>
                    <a:pt x="9709" y="1360"/>
                  </a:lnTo>
                  <a:lnTo>
                    <a:pt x="9562" y="1256"/>
                  </a:lnTo>
                  <a:lnTo>
                    <a:pt x="9520" y="1026"/>
                  </a:lnTo>
                  <a:lnTo>
                    <a:pt x="9583" y="837"/>
                  </a:lnTo>
                  <a:lnTo>
                    <a:pt x="9500" y="733"/>
                  </a:lnTo>
                  <a:lnTo>
                    <a:pt x="9395" y="712"/>
                  </a:lnTo>
                  <a:lnTo>
                    <a:pt x="9395" y="628"/>
                  </a:lnTo>
                  <a:lnTo>
                    <a:pt x="9290" y="523"/>
                  </a:lnTo>
                  <a:lnTo>
                    <a:pt x="9186" y="502"/>
                  </a:lnTo>
                  <a:lnTo>
                    <a:pt x="8956" y="293"/>
                  </a:lnTo>
                  <a:lnTo>
                    <a:pt x="8851" y="272"/>
                  </a:lnTo>
                  <a:lnTo>
                    <a:pt x="8767" y="335"/>
                  </a:lnTo>
                  <a:lnTo>
                    <a:pt x="8725" y="335"/>
                  </a:lnTo>
                  <a:lnTo>
                    <a:pt x="8558" y="293"/>
                  </a:lnTo>
                  <a:lnTo>
                    <a:pt x="8516" y="377"/>
                  </a:lnTo>
                  <a:lnTo>
                    <a:pt x="8432" y="335"/>
                  </a:lnTo>
                  <a:lnTo>
                    <a:pt x="8412" y="230"/>
                  </a:lnTo>
                  <a:lnTo>
                    <a:pt x="8349" y="230"/>
                  </a:lnTo>
                  <a:lnTo>
                    <a:pt x="8328" y="272"/>
                  </a:lnTo>
                  <a:lnTo>
                    <a:pt x="8244" y="419"/>
                  </a:lnTo>
                  <a:lnTo>
                    <a:pt x="8098" y="502"/>
                  </a:lnTo>
                  <a:lnTo>
                    <a:pt x="7909" y="607"/>
                  </a:lnTo>
                  <a:lnTo>
                    <a:pt x="7888" y="691"/>
                  </a:lnTo>
                  <a:lnTo>
                    <a:pt x="7700" y="712"/>
                  </a:lnTo>
                  <a:lnTo>
                    <a:pt x="7616" y="754"/>
                  </a:lnTo>
                  <a:lnTo>
                    <a:pt x="7386" y="712"/>
                  </a:lnTo>
                  <a:lnTo>
                    <a:pt x="7324" y="649"/>
                  </a:lnTo>
                  <a:lnTo>
                    <a:pt x="7219" y="649"/>
                  </a:lnTo>
                  <a:lnTo>
                    <a:pt x="7198" y="628"/>
                  </a:lnTo>
                  <a:lnTo>
                    <a:pt x="7093" y="691"/>
                  </a:lnTo>
                  <a:lnTo>
                    <a:pt x="6884" y="691"/>
                  </a:lnTo>
                  <a:lnTo>
                    <a:pt x="6633" y="795"/>
                  </a:lnTo>
                  <a:lnTo>
                    <a:pt x="6445" y="754"/>
                  </a:lnTo>
                  <a:lnTo>
                    <a:pt x="6319" y="649"/>
                  </a:lnTo>
                  <a:lnTo>
                    <a:pt x="6235" y="712"/>
                  </a:lnTo>
                  <a:lnTo>
                    <a:pt x="6026" y="607"/>
                  </a:lnTo>
                  <a:lnTo>
                    <a:pt x="5901" y="586"/>
                  </a:lnTo>
                  <a:lnTo>
                    <a:pt x="5712" y="440"/>
                  </a:lnTo>
                  <a:lnTo>
                    <a:pt x="5629" y="440"/>
                  </a:lnTo>
                  <a:lnTo>
                    <a:pt x="5587" y="523"/>
                  </a:lnTo>
                  <a:lnTo>
                    <a:pt x="5503" y="502"/>
                  </a:lnTo>
                  <a:lnTo>
                    <a:pt x="5399" y="377"/>
                  </a:lnTo>
                  <a:lnTo>
                    <a:pt x="5378" y="210"/>
                  </a:lnTo>
                  <a:lnTo>
                    <a:pt x="5273" y="126"/>
                  </a:lnTo>
                  <a:lnTo>
                    <a:pt x="5210" y="168"/>
                  </a:lnTo>
                  <a:lnTo>
                    <a:pt x="5085" y="293"/>
                  </a:lnTo>
                  <a:lnTo>
                    <a:pt x="5022" y="272"/>
                  </a:lnTo>
                  <a:lnTo>
                    <a:pt x="4980" y="314"/>
                  </a:lnTo>
                  <a:lnTo>
                    <a:pt x="4771" y="105"/>
                  </a:lnTo>
                  <a:lnTo>
                    <a:pt x="4750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5" name="Google Shape;2712;p78"/>
            <p:cNvSpPr/>
            <p:nvPr/>
          </p:nvSpPr>
          <p:spPr>
            <a:xfrm>
              <a:off x="3914265" y="2848854"/>
              <a:ext cx="18945" cy="15956"/>
            </a:xfrm>
            <a:custGeom>
              <a:avLst/>
              <a:gdLst/>
              <a:ahLst/>
              <a:cxnLst/>
              <a:rect l="l" t="t" r="r" b="b"/>
              <a:pathLst>
                <a:path w="1591" h="1403" extrusionOk="0">
                  <a:moveTo>
                    <a:pt x="503" y="0"/>
                  </a:moveTo>
                  <a:lnTo>
                    <a:pt x="419" y="84"/>
                  </a:lnTo>
                  <a:lnTo>
                    <a:pt x="335" y="84"/>
                  </a:lnTo>
                  <a:lnTo>
                    <a:pt x="231" y="189"/>
                  </a:lnTo>
                  <a:lnTo>
                    <a:pt x="210" y="356"/>
                  </a:lnTo>
                  <a:lnTo>
                    <a:pt x="335" y="398"/>
                  </a:lnTo>
                  <a:lnTo>
                    <a:pt x="335" y="523"/>
                  </a:lnTo>
                  <a:lnTo>
                    <a:pt x="189" y="628"/>
                  </a:lnTo>
                  <a:lnTo>
                    <a:pt x="210" y="733"/>
                  </a:lnTo>
                  <a:lnTo>
                    <a:pt x="126" y="879"/>
                  </a:lnTo>
                  <a:lnTo>
                    <a:pt x="1" y="921"/>
                  </a:lnTo>
                  <a:lnTo>
                    <a:pt x="22" y="921"/>
                  </a:lnTo>
                  <a:lnTo>
                    <a:pt x="84" y="1025"/>
                  </a:lnTo>
                  <a:lnTo>
                    <a:pt x="168" y="1088"/>
                  </a:lnTo>
                  <a:lnTo>
                    <a:pt x="231" y="1046"/>
                  </a:lnTo>
                  <a:lnTo>
                    <a:pt x="294" y="1088"/>
                  </a:lnTo>
                  <a:lnTo>
                    <a:pt x="398" y="1046"/>
                  </a:lnTo>
                  <a:lnTo>
                    <a:pt x="294" y="1130"/>
                  </a:lnTo>
                  <a:lnTo>
                    <a:pt x="231" y="1130"/>
                  </a:lnTo>
                  <a:lnTo>
                    <a:pt x="168" y="1318"/>
                  </a:lnTo>
                  <a:lnTo>
                    <a:pt x="189" y="1402"/>
                  </a:lnTo>
                  <a:lnTo>
                    <a:pt x="419" y="1193"/>
                  </a:lnTo>
                  <a:lnTo>
                    <a:pt x="712" y="1025"/>
                  </a:lnTo>
                  <a:lnTo>
                    <a:pt x="796" y="879"/>
                  </a:lnTo>
                  <a:lnTo>
                    <a:pt x="900" y="816"/>
                  </a:lnTo>
                  <a:lnTo>
                    <a:pt x="1110" y="837"/>
                  </a:lnTo>
                  <a:lnTo>
                    <a:pt x="1152" y="795"/>
                  </a:lnTo>
                  <a:lnTo>
                    <a:pt x="1277" y="795"/>
                  </a:lnTo>
                  <a:lnTo>
                    <a:pt x="1361" y="816"/>
                  </a:lnTo>
                  <a:lnTo>
                    <a:pt x="1486" y="837"/>
                  </a:lnTo>
                  <a:lnTo>
                    <a:pt x="1591" y="733"/>
                  </a:lnTo>
                  <a:lnTo>
                    <a:pt x="1591" y="670"/>
                  </a:lnTo>
                  <a:lnTo>
                    <a:pt x="1486" y="607"/>
                  </a:lnTo>
                  <a:lnTo>
                    <a:pt x="1361" y="481"/>
                  </a:lnTo>
                  <a:lnTo>
                    <a:pt x="1235" y="461"/>
                  </a:lnTo>
                  <a:lnTo>
                    <a:pt x="1047" y="293"/>
                  </a:lnTo>
                  <a:lnTo>
                    <a:pt x="1026" y="84"/>
                  </a:lnTo>
                  <a:lnTo>
                    <a:pt x="921" y="63"/>
                  </a:lnTo>
                  <a:lnTo>
                    <a:pt x="817" y="147"/>
                  </a:lnTo>
                  <a:lnTo>
                    <a:pt x="649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6" name="Google Shape;2713;p78"/>
            <p:cNvSpPr/>
            <p:nvPr/>
          </p:nvSpPr>
          <p:spPr>
            <a:xfrm>
              <a:off x="4004703" y="2885735"/>
              <a:ext cx="66539" cy="61161"/>
            </a:xfrm>
            <a:custGeom>
              <a:avLst/>
              <a:gdLst/>
              <a:ahLst/>
              <a:cxnLst/>
              <a:rect l="l" t="t" r="r" b="b"/>
              <a:pathLst>
                <a:path w="5588" h="5378" extrusionOk="0">
                  <a:moveTo>
                    <a:pt x="2031" y="0"/>
                  </a:moveTo>
                  <a:lnTo>
                    <a:pt x="1989" y="42"/>
                  </a:lnTo>
                  <a:lnTo>
                    <a:pt x="1842" y="42"/>
                  </a:lnTo>
                  <a:lnTo>
                    <a:pt x="1696" y="168"/>
                  </a:lnTo>
                  <a:lnTo>
                    <a:pt x="1717" y="189"/>
                  </a:lnTo>
                  <a:lnTo>
                    <a:pt x="1633" y="314"/>
                  </a:lnTo>
                  <a:lnTo>
                    <a:pt x="1591" y="314"/>
                  </a:lnTo>
                  <a:lnTo>
                    <a:pt x="1466" y="419"/>
                  </a:lnTo>
                  <a:lnTo>
                    <a:pt x="1215" y="482"/>
                  </a:lnTo>
                  <a:lnTo>
                    <a:pt x="1110" y="670"/>
                  </a:lnTo>
                  <a:lnTo>
                    <a:pt x="1110" y="837"/>
                  </a:lnTo>
                  <a:lnTo>
                    <a:pt x="1215" y="1047"/>
                  </a:lnTo>
                  <a:lnTo>
                    <a:pt x="1215" y="1235"/>
                  </a:lnTo>
                  <a:lnTo>
                    <a:pt x="1110" y="1444"/>
                  </a:lnTo>
                  <a:lnTo>
                    <a:pt x="1173" y="1549"/>
                  </a:lnTo>
                  <a:lnTo>
                    <a:pt x="1152" y="1716"/>
                  </a:lnTo>
                  <a:lnTo>
                    <a:pt x="1068" y="1842"/>
                  </a:lnTo>
                  <a:lnTo>
                    <a:pt x="1005" y="1925"/>
                  </a:lnTo>
                  <a:lnTo>
                    <a:pt x="1" y="2658"/>
                  </a:lnTo>
                  <a:lnTo>
                    <a:pt x="273" y="3411"/>
                  </a:lnTo>
                  <a:lnTo>
                    <a:pt x="775" y="3453"/>
                  </a:lnTo>
                  <a:lnTo>
                    <a:pt x="3474" y="5336"/>
                  </a:lnTo>
                  <a:lnTo>
                    <a:pt x="4562" y="5378"/>
                  </a:lnTo>
                  <a:lnTo>
                    <a:pt x="4709" y="5106"/>
                  </a:lnTo>
                  <a:lnTo>
                    <a:pt x="4834" y="4855"/>
                  </a:lnTo>
                  <a:lnTo>
                    <a:pt x="5085" y="4708"/>
                  </a:lnTo>
                  <a:lnTo>
                    <a:pt x="5274" y="4792"/>
                  </a:lnTo>
                  <a:lnTo>
                    <a:pt x="5399" y="4750"/>
                  </a:lnTo>
                  <a:lnTo>
                    <a:pt x="5462" y="4771"/>
                  </a:lnTo>
                  <a:lnTo>
                    <a:pt x="5546" y="4645"/>
                  </a:lnTo>
                  <a:lnTo>
                    <a:pt x="5588" y="4604"/>
                  </a:lnTo>
                  <a:lnTo>
                    <a:pt x="5546" y="4583"/>
                  </a:lnTo>
                  <a:lnTo>
                    <a:pt x="5441" y="4541"/>
                  </a:lnTo>
                  <a:lnTo>
                    <a:pt x="5337" y="4457"/>
                  </a:lnTo>
                  <a:lnTo>
                    <a:pt x="5274" y="4122"/>
                  </a:lnTo>
                  <a:lnTo>
                    <a:pt x="5085" y="4122"/>
                  </a:lnTo>
                  <a:lnTo>
                    <a:pt x="5064" y="3955"/>
                  </a:lnTo>
                  <a:lnTo>
                    <a:pt x="5064" y="3767"/>
                  </a:lnTo>
                  <a:lnTo>
                    <a:pt x="5190" y="3662"/>
                  </a:lnTo>
                  <a:lnTo>
                    <a:pt x="5064" y="3411"/>
                  </a:lnTo>
                  <a:lnTo>
                    <a:pt x="4960" y="3348"/>
                  </a:lnTo>
                  <a:lnTo>
                    <a:pt x="4855" y="3139"/>
                  </a:lnTo>
                  <a:lnTo>
                    <a:pt x="4772" y="3097"/>
                  </a:lnTo>
                  <a:lnTo>
                    <a:pt x="4730" y="3118"/>
                  </a:lnTo>
                  <a:lnTo>
                    <a:pt x="4290" y="2825"/>
                  </a:lnTo>
                  <a:lnTo>
                    <a:pt x="4186" y="2867"/>
                  </a:lnTo>
                  <a:lnTo>
                    <a:pt x="4123" y="2888"/>
                  </a:lnTo>
                  <a:lnTo>
                    <a:pt x="4018" y="2804"/>
                  </a:lnTo>
                  <a:lnTo>
                    <a:pt x="4018" y="2720"/>
                  </a:lnTo>
                  <a:lnTo>
                    <a:pt x="3997" y="2699"/>
                  </a:lnTo>
                  <a:lnTo>
                    <a:pt x="4039" y="2574"/>
                  </a:lnTo>
                  <a:lnTo>
                    <a:pt x="3914" y="2469"/>
                  </a:lnTo>
                  <a:lnTo>
                    <a:pt x="3893" y="2386"/>
                  </a:lnTo>
                  <a:lnTo>
                    <a:pt x="3788" y="2365"/>
                  </a:lnTo>
                  <a:lnTo>
                    <a:pt x="3704" y="2281"/>
                  </a:lnTo>
                  <a:lnTo>
                    <a:pt x="3621" y="2260"/>
                  </a:lnTo>
                  <a:lnTo>
                    <a:pt x="3621" y="2176"/>
                  </a:lnTo>
                  <a:lnTo>
                    <a:pt x="3684" y="2135"/>
                  </a:lnTo>
                  <a:lnTo>
                    <a:pt x="3663" y="2072"/>
                  </a:lnTo>
                  <a:lnTo>
                    <a:pt x="3684" y="1988"/>
                  </a:lnTo>
                  <a:lnTo>
                    <a:pt x="3684" y="1779"/>
                  </a:lnTo>
                  <a:lnTo>
                    <a:pt x="3725" y="1737"/>
                  </a:lnTo>
                  <a:lnTo>
                    <a:pt x="3767" y="1549"/>
                  </a:lnTo>
                  <a:lnTo>
                    <a:pt x="3830" y="1549"/>
                  </a:lnTo>
                  <a:lnTo>
                    <a:pt x="3914" y="1528"/>
                  </a:lnTo>
                  <a:lnTo>
                    <a:pt x="3914" y="1319"/>
                  </a:lnTo>
                  <a:lnTo>
                    <a:pt x="3872" y="1298"/>
                  </a:lnTo>
                  <a:lnTo>
                    <a:pt x="3830" y="1130"/>
                  </a:lnTo>
                  <a:lnTo>
                    <a:pt x="3914" y="1130"/>
                  </a:lnTo>
                  <a:lnTo>
                    <a:pt x="4018" y="1088"/>
                  </a:lnTo>
                  <a:lnTo>
                    <a:pt x="4081" y="1047"/>
                  </a:lnTo>
                  <a:lnTo>
                    <a:pt x="4018" y="1026"/>
                  </a:lnTo>
                  <a:lnTo>
                    <a:pt x="3935" y="984"/>
                  </a:lnTo>
                  <a:lnTo>
                    <a:pt x="3809" y="1005"/>
                  </a:lnTo>
                  <a:lnTo>
                    <a:pt x="3725" y="984"/>
                  </a:lnTo>
                  <a:lnTo>
                    <a:pt x="3516" y="879"/>
                  </a:lnTo>
                  <a:lnTo>
                    <a:pt x="3453" y="837"/>
                  </a:lnTo>
                  <a:lnTo>
                    <a:pt x="3349" y="795"/>
                  </a:lnTo>
                  <a:lnTo>
                    <a:pt x="3286" y="670"/>
                  </a:lnTo>
                  <a:lnTo>
                    <a:pt x="3244" y="565"/>
                  </a:lnTo>
                  <a:lnTo>
                    <a:pt x="3140" y="565"/>
                  </a:lnTo>
                  <a:lnTo>
                    <a:pt x="3077" y="419"/>
                  </a:lnTo>
                  <a:lnTo>
                    <a:pt x="3098" y="314"/>
                  </a:lnTo>
                  <a:lnTo>
                    <a:pt x="3035" y="189"/>
                  </a:lnTo>
                  <a:lnTo>
                    <a:pt x="2930" y="168"/>
                  </a:lnTo>
                  <a:lnTo>
                    <a:pt x="2784" y="210"/>
                  </a:lnTo>
                  <a:lnTo>
                    <a:pt x="2679" y="168"/>
                  </a:lnTo>
                  <a:lnTo>
                    <a:pt x="2679" y="63"/>
                  </a:lnTo>
                  <a:lnTo>
                    <a:pt x="2616" y="0"/>
                  </a:lnTo>
                  <a:lnTo>
                    <a:pt x="2470" y="63"/>
                  </a:lnTo>
                  <a:lnTo>
                    <a:pt x="2261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7" name="Google Shape;2714;p78"/>
            <p:cNvSpPr/>
            <p:nvPr/>
          </p:nvSpPr>
          <p:spPr>
            <a:xfrm>
              <a:off x="4059025" y="2939277"/>
              <a:ext cx="11967" cy="11668"/>
            </a:xfrm>
            <a:custGeom>
              <a:avLst/>
              <a:gdLst/>
              <a:ahLst/>
              <a:cxnLst/>
              <a:rect l="l" t="t" r="r" b="b"/>
              <a:pathLst>
                <a:path w="1005" h="1026" extrusionOk="0">
                  <a:moveTo>
                    <a:pt x="523" y="0"/>
                  </a:moveTo>
                  <a:lnTo>
                    <a:pt x="272" y="147"/>
                  </a:lnTo>
                  <a:lnTo>
                    <a:pt x="147" y="398"/>
                  </a:lnTo>
                  <a:lnTo>
                    <a:pt x="0" y="670"/>
                  </a:lnTo>
                  <a:lnTo>
                    <a:pt x="84" y="670"/>
                  </a:lnTo>
                  <a:lnTo>
                    <a:pt x="607" y="816"/>
                  </a:lnTo>
                  <a:lnTo>
                    <a:pt x="628" y="1025"/>
                  </a:lnTo>
                  <a:lnTo>
                    <a:pt x="1005" y="879"/>
                  </a:lnTo>
                  <a:lnTo>
                    <a:pt x="942" y="795"/>
                  </a:lnTo>
                  <a:lnTo>
                    <a:pt x="942" y="774"/>
                  </a:lnTo>
                  <a:lnTo>
                    <a:pt x="984" y="774"/>
                  </a:lnTo>
                  <a:lnTo>
                    <a:pt x="921" y="691"/>
                  </a:lnTo>
                  <a:lnTo>
                    <a:pt x="921" y="607"/>
                  </a:lnTo>
                  <a:lnTo>
                    <a:pt x="879" y="502"/>
                  </a:lnTo>
                  <a:lnTo>
                    <a:pt x="837" y="565"/>
                  </a:lnTo>
                  <a:lnTo>
                    <a:pt x="607" y="419"/>
                  </a:lnTo>
                  <a:lnTo>
                    <a:pt x="942" y="356"/>
                  </a:lnTo>
                  <a:lnTo>
                    <a:pt x="900" y="84"/>
                  </a:lnTo>
                  <a:lnTo>
                    <a:pt x="900" y="63"/>
                  </a:lnTo>
                  <a:lnTo>
                    <a:pt x="837" y="42"/>
                  </a:lnTo>
                  <a:lnTo>
                    <a:pt x="712" y="84"/>
                  </a:lnTo>
                  <a:lnTo>
                    <a:pt x="523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8" name="Google Shape;2715;p78"/>
            <p:cNvSpPr/>
            <p:nvPr/>
          </p:nvSpPr>
          <p:spPr>
            <a:xfrm>
              <a:off x="3959359" y="2899768"/>
              <a:ext cx="15468" cy="8347"/>
            </a:xfrm>
            <a:custGeom>
              <a:avLst/>
              <a:gdLst/>
              <a:ahLst/>
              <a:cxnLst/>
              <a:rect l="l" t="t" r="r" b="b"/>
              <a:pathLst>
                <a:path w="1299" h="734" extrusionOk="0">
                  <a:moveTo>
                    <a:pt x="1194" y="1"/>
                  </a:moveTo>
                  <a:lnTo>
                    <a:pt x="1005" y="105"/>
                  </a:lnTo>
                  <a:lnTo>
                    <a:pt x="775" y="210"/>
                  </a:lnTo>
                  <a:lnTo>
                    <a:pt x="608" y="210"/>
                  </a:lnTo>
                  <a:lnTo>
                    <a:pt x="482" y="168"/>
                  </a:lnTo>
                  <a:lnTo>
                    <a:pt x="378" y="168"/>
                  </a:lnTo>
                  <a:lnTo>
                    <a:pt x="378" y="231"/>
                  </a:lnTo>
                  <a:lnTo>
                    <a:pt x="357" y="315"/>
                  </a:lnTo>
                  <a:lnTo>
                    <a:pt x="273" y="336"/>
                  </a:lnTo>
                  <a:lnTo>
                    <a:pt x="147" y="294"/>
                  </a:lnTo>
                  <a:lnTo>
                    <a:pt x="85" y="377"/>
                  </a:lnTo>
                  <a:lnTo>
                    <a:pt x="1" y="398"/>
                  </a:lnTo>
                  <a:lnTo>
                    <a:pt x="1" y="524"/>
                  </a:lnTo>
                  <a:lnTo>
                    <a:pt x="85" y="629"/>
                  </a:lnTo>
                  <a:lnTo>
                    <a:pt x="210" y="712"/>
                  </a:lnTo>
                  <a:lnTo>
                    <a:pt x="378" y="691"/>
                  </a:lnTo>
                  <a:lnTo>
                    <a:pt x="461" y="733"/>
                  </a:lnTo>
                  <a:lnTo>
                    <a:pt x="503" y="691"/>
                  </a:lnTo>
                  <a:lnTo>
                    <a:pt x="629" y="649"/>
                  </a:lnTo>
                  <a:lnTo>
                    <a:pt x="775" y="545"/>
                  </a:lnTo>
                  <a:lnTo>
                    <a:pt x="838" y="503"/>
                  </a:lnTo>
                  <a:lnTo>
                    <a:pt x="1005" y="524"/>
                  </a:lnTo>
                  <a:lnTo>
                    <a:pt x="1005" y="419"/>
                  </a:lnTo>
                  <a:lnTo>
                    <a:pt x="984" y="315"/>
                  </a:lnTo>
                  <a:lnTo>
                    <a:pt x="1110" y="168"/>
                  </a:lnTo>
                  <a:lnTo>
                    <a:pt x="1235" y="85"/>
                  </a:lnTo>
                  <a:lnTo>
                    <a:pt x="1298" y="22"/>
                  </a:lnTo>
                  <a:lnTo>
                    <a:pt x="1256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9" name="Google Shape;2716;p78"/>
            <p:cNvSpPr/>
            <p:nvPr/>
          </p:nvSpPr>
          <p:spPr>
            <a:xfrm>
              <a:off x="3982281" y="2887395"/>
              <a:ext cx="42867" cy="36426"/>
            </a:xfrm>
            <a:custGeom>
              <a:avLst/>
              <a:gdLst/>
              <a:ahLst/>
              <a:cxnLst/>
              <a:rect l="l" t="t" r="r" b="b"/>
              <a:pathLst>
                <a:path w="3600" h="3203" extrusionOk="0">
                  <a:moveTo>
                    <a:pt x="3370" y="1"/>
                  </a:moveTo>
                  <a:lnTo>
                    <a:pt x="3139" y="64"/>
                  </a:lnTo>
                  <a:lnTo>
                    <a:pt x="2846" y="43"/>
                  </a:lnTo>
                  <a:lnTo>
                    <a:pt x="2721" y="64"/>
                  </a:lnTo>
                  <a:lnTo>
                    <a:pt x="2574" y="64"/>
                  </a:lnTo>
                  <a:lnTo>
                    <a:pt x="2365" y="147"/>
                  </a:lnTo>
                  <a:lnTo>
                    <a:pt x="2302" y="231"/>
                  </a:lnTo>
                  <a:lnTo>
                    <a:pt x="2135" y="273"/>
                  </a:lnTo>
                  <a:lnTo>
                    <a:pt x="2114" y="336"/>
                  </a:lnTo>
                  <a:lnTo>
                    <a:pt x="1842" y="336"/>
                  </a:lnTo>
                  <a:lnTo>
                    <a:pt x="1675" y="273"/>
                  </a:lnTo>
                  <a:lnTo>
                    <a:pt x="1612" y="231"/>
                  </a:lnTo>
                  <a:lnTo>
                    <a:pt x="1507" y="210"/>
                  </a:lnTo>
                  <a:lnTo>
                    <a:pt x="1194" y="231"/>
                  </a:lnTo>
                  <a:lnTo>
                    <a:pt x="1110" y="273"/>
                  </a:lnTo>
                  <a:lnTo>
                    <a:pt x="1068" y="273"/>
                  </a:lnTo>
                  <a:lnTo>
                    <a:pt x="775" y="419"/>
                  </a:lnTo>
                  <a:lnTo>
                    <a:pt x="670" y="377"/>
                  </a:lnTo>
                  <a:lnTo>
                    <a:pt x="524" y="336"/>
                  </a:lnTo>
                  <a:lnTo>
                    <a:pt x="461" y="419"/>
                  </a:lnTo>
                  <a:lnTo>
                    <a:pt x="461" y="649"/>
                  </a:lnTo>
                  <a:lnTo>
                    <a:pt x="377" y="670"/>
                  </a:lnTo>
                  <a:lnTo>
                    <a:pt x="419" y="796"/>
                  </a:lnTo>
                  <a:lnTo>
                    <a:pt x="315" y="859"/>
                  </a:lnTo>
                  <a:lnTo>
                    <a:pt x="168" y="880"/>
                  </a:lnTo>
                  <a:lnTo>
                    <a:pt x="64" y="859"/>
                  </a:lnTo>
                  <a:lnTo>
                    <a:pt x="1" y="901"/>
                  </a:lnTo>
                  <a:lnTo>
                    <a:pt x="22" y="1068"/>
                  </a:lnTo>
                  <a:lnTo>
                    <a:pt x="105" y="1277"/>
                  </a:lnTo>
                  <a:lnTo>
                    <a:pt x="147" y="1403"/>
                  </a:lnTo>
                  <a:lnTo>
                    <a:pt x="126" y="1528"/>
                  </a:lnTo>
                  <a:lnTo>
                    <a:pt x="105" y="1779"/>
                  </a:lnTo>
                  <a:lnTo>
                    <a:pt x="336" y="1779"/>
                  </a:lnTo>
                  <a:lnTo>
                    <a:pt x="377" y="1905"/>
                  </a:lnTo>
                  <a:lnTo>
                    <a:pt x="482" y="1947"/>
                  </a:lnTo>
                  <a:lnTo>
                    <a:pt x="482" y="2114"/>
                  </a:lnTo>
                  <a:lnTo>
                    <a:pt x="545" y="2198"/>
                  </a:lnTo>
                  <a:lnTo>
                    <a:pt x="461" y="2219"/>
                  </a:lnTo>
                  <a:lnTo>
                    <a:pt x="419" y="2219"/>
                  </a:lnTo>
                  <a:lnTo>
                    <a:pt x="315" y="2302"/>
                  </a:lnTo>
                  <a:lnTo>
                    <a:pt x="252" y="2449"/>
                  </a:lnTo>
                  <a:lnTo>
                    <a:pt x="168" y="2574"/>
                  </a:lnTo>
                  <a:lnTo>
                    <a:pt x="147" y="2574"/>
                  </a:lnTo>
                  <a:lnTo>
                    <a:pt x="168" y="2616"/>
                  </a:lnTo>
                  <a:lnTo>
                    <a:pt x="252" y="2679"/>
                  </a:lnTo>
                  <a:lnTo>
                    <a:pt x="273" y="2888"/>
                  </a:lnTo>
                  <a:lnTo>
                    <a:pt x="252" y="2993"/>
                  </a:lnTo>
                  <a:lnTo>
                    <a:pt x="315" y="2993"/>
                  </a:lnTo>
                  <a:lnTo>
                    <a:pt x="482" y="3077"/>
                  </a:lnTo>
                  <a:lnTo>
                    <a:pt x="629" y="3181"/>
                  </a:lnTo>
                  <a:lnTo>
                    <a:pt x="649" y="3181"/>
                  </a:lnTo>
                  <a:lnTo>
                    <a:pt x="733" y="3202"/>
                  </a:lnTo>
                  <a:lnTo>
                    <a:pt x="1884" y="2512"/>
                  </a:lnTo>
                  <a:lnTo>
                    <a:pt x="2888" y="1779"/>
                  </a:lnTo>
                  <a:lnTo>
                    <a:pt x="2951" y="1696"/>
                  </a:lnTo>
                  <a:lnTo>
                    <a:pt x="3035" y="1570"/>
                  </a:lnTo>
                  <a:lnTo>
                    <a:pt x="3056" y="1403"/>
                  </a:lnTo>
                  <a:lnTo>
                    <a:pt x="2993" y="1298"/>
                  </a:lnTo>
                  <a:lnTo>
                    <a:pt x="3098" y="1089"/>
                  </a:lnTo>
                  <a:lnTo>
                    <a:pt x="3098" y="901"/>
                  </a:lnTo>
                  <a:lnTo>
                    <a:pt x="2993" y="691"/>
                  </a:lnTo>
                  <a:lnTo>
                    <a:pt x="2993" y="524"/>
                  </a:lnTo>
                  <a:lnTo>
                    <a:pt x="3098" y="336"/>
                  </a:lnTo>
                  <a:lnTo>
                    <a:pt x="3349" y="273"/>
                  </a:lnTo>
                  <a:lnTo>
                    <a:pt x="3474" y="168"/>
                  </a:lnTo>
                  <a:lnTo>
                    <a:pt x="3516" y="168"/>
                  </a:lnTo>
                  <a:lnTo>
                    <a:pt x="3600" y="43"/>
                  </a:lnTo>
                  <a:lnTo>
                    <a:pt x="3579" y="22"/>
                  </a:lnTo>
                  <a:lnTo>
                    <a:pt x="3516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0" name="Google Shape;2717;p78"/>
            <p:cNvSpPr/>
            <p:nvPr/>
          </p:nvSpPr>
          <p:spPr>
            <a:xfrm>
              <a:off x="3973565" y="2916668"/>
              <a:ext cx="10479" cy="29045"/>
            </a:xfrm>
            <a:custGeom>
              <a:avLst/>
              <a:gdLst/>
              <a:ahLst/>
              <a:cxnLst/>
              <a:rect l="l" t="t" r="r" b="b"/>
              <a:pathLst>
                <a:path w="880" h="2554" extrusionOk="0">
                  <a:moveTo>
                    <a:pt x="837" y="0"/>
                  </a:moveTo>
                  <a:lnTo>
                    <a:pt x="754" y="105"/>
                  </a:lnTo>
                  <a:lnTo>
                    <a:pt x="565" y="147"/>
                  </a:lnTo>
                  <a:lnTo>
                    <a:pt x="524" y="105"/>
                  </a:lnTo>
                  <a:lnTo>
                    <a:pt x="377" y="252"/>
                  </a:lnTo>
                  <a:lnTo>
                    <a:pt x="335" y="670"/>
                  </a:lnTo>
                  <a:lnTo>
                    <a:pt x="168" y="1005"/>
                  </a:lnTo>
                  <a:lnTo>
                    <a:pt x="1" y="1235"/>
                  </a:lnTo>
                  <a:lnTo>
                    <a:pt x="63" y="1256"/>
                  </a:lnTo>
                  <a:lnTo>
                    <a:pt x="168" y="1444"/>
                  </a:lnTo>
                  <a:lnTo>
                    <a:pt x="231" y="1653"/>
                  </a:lnTo>
                  <a:lnTo>
                    <a:pt x="377" y="1884"/>
                  </a:lnTo>
                  <a:lnTo>
                    <a:pt x="524" y="2197"/>
                  </a:lnTo>
                  <a:lnTo>
                    <a:pt x="461" y="2344"/>
                  </a:lnTo>
                  <a:lnTo>
                    <a:pt x="545" y="2553"/>
                  </a:lnTo>
                  <a:lnTo>
                    <a:pt x="628" y="2448"/>
                  </a:lnTo>
                  <a:lnTo>
                    <a:pt x="628" y="2407"/>
                  </a:lnTo>
                  <a:lnTo>
                    <a:pt x="628" y="2344"/>
                  </a:lnTo>
                  <a:lnTo>
                    <a:pt x="670" y="2281"/>
                  </a:lnTo>
                  <a:lnTo>
                    <a:pt x="670" y="2156"/>
                  </a:lnTo>
                  <a:lnTo>
                    <a:pt x="733" y="1988"/>
                  </a:lnTo>
                  <a:lnTo>
                    <a:pt x="691" y="1842"/>
                  </a:lnTo>
                  <a:lnTo>
                    <a:pt x="754" y="1821"/>
                  </a:lnTo>
                  <a:lnTo>
                    <a:pt x="754" y="1674"/>
                  </a:lnTo>
                  <a:lnTo>
                    <a:pt x="775" y="1549"/>
                  </a:lnTo>
                  <a:lnTo>
                    <a:pt x="775" y="1465"/>
                  </a:lnTo>
                  <a:lnTo>
                    <a:pt x="775" y="1214"/>
                  </a:lnTo>
                  <a:lnTo>
                    <a:pt x="754" y="1235"/>
                  </a:lnTo>
                  <a:lnTo>
                    <a:pt x="670" y="1235"/>
                  </a:lnTo>
                  <a:lnTo>
                    <a:pt x="565" y="1298"/>
                  </a:lnTo>
                  <a:lnTo>
                    <a:pt x="524" y="1235"/>
                  </a:lnTo>
                  <a:lnTo>
                    <a:pt x="545" y="1047"/>
                  </a:lnTo>
                  <a:lnTo>
                    <a:pt x="545" y="796"/>
                  </a:lnTo>
                  <a:lnTo>
                    <a:pt x="524" y="712"/>
                  </a:lnTo>
                  <a:lnTo>
                    <a:pt x="545" y="565"/>
                  </a:lnTo>
                  <a:lnTo>
                    <a:pt x="670" y="565"/>
                  </a:lnTo>
                  <a:lnTo>
                    <a:pt x="691" y="670"/>
                  </a:lnTo>
                  <a:lnTo>
                    <a:pt x="754" y="670"/>
                  </a:lnTo>
                  <a:lnTo>
                    <a:pt x="837" y="607"/>
                  </a:lnTo>
                  <a:lnTo>
                    <a:pt x="837" y="524"/>
                  </a:lnTo>
                  <a:lnTo>
                    <a:pt x="796" y="482"/>
                  </a:lnTo>
                  <a:lnTo>
                    <a:pt x="775" y="377"/>
                  </a:lnTo>
                  <a:lnTo>
                    <a:pt x="837" y="210"/>
                  </a:lnTo>
                  <a:lnTo>
                    <a:pt x="858" y="63"/>
                  </a:lnTo>
                  <a:lnTo>
                    <a:pt x="879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1" name="Google Shape;2718;p78"/>
            <p:cNvSpPr/>
            <p:nvPr/>
          </p:nvSpPr>
          <p:spPr>
            <a:xfrm>
              <a:off x="3982781" y="2916668"/>
              <a:ext cx="2751" cy="5959"/>
            </a:xfrm>
            <a:custGeom>
              <a:avLst/>
              <a:gdLst/>
              <a:ahLst/>
              <a:cxnLst/>
              <a:rect l="l" t="t" r="r" b="b"/>
              <a:pathLst>
                <a:path w="231" h="524" extrusionOk="0">
                  <a:moveTo>
                    <a:pt x="105" y="0"/>
                  </a:moveTo>
                  <a:lnTo>
                    <a:pt x="84" y="63"/>
                  </a:lnTo>
                  <a:lnTo>
                    <a:pt x="63" y="210"/>
                  </a:lnTo>
                  <a:lnTo>
                    <a:pt x="1" y="377"/>
                  </a:lnTo>
                  <a:lnTo>
                    <a:pt x="22" y="482"/>
                  </a:lnTo>
                  <a:lnTo>
                    <a:pt x="63" y="524"/>
                  </a:lnTo>
                  <a:lnTo>
                    <a:pt x="84" y="524"/>
                  </a:lnTo>
                  <a:lnTo>
                    <a:pt x="126" y="482"/>
                  </a:lnTo>
                  <a:lnTo>
                    <a:pt x="210" y="419"/>
                  </a:lnTo>
                  <a:lnTo>
                    <a:pt x="231" y="314"/>
                  </a:lnTo>
                  <a:lnTo>
                    <a:pt x="210" y="105"/>
                  </a:lnTo>
                  <a:lnTo>
                    <a:pt x="126" y="42"/>
                  </a:lnTo>
                  <a:lnTo>
                    <a:pt x="105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2" name="Google Shape;2719;p78"/>
            <p:cNvSpPr/>
            <p:nvPr/>
          </p:nvSpPr>
          <p:spPr>
            <a:xfrm>
              <a:off x="3979792" y="2923093"/>
              <a:ext cx="3751" cy="8336"/>
            </a:xfrm>
            <a:custGeom>
              <a:avLst/>
              <a:gdLst/>
              <a:ahLst/>
              <a:cxnLst/>
              <a:rect l="l" t="t" r="r" b="b"/>
              <a:pathLst>
                <a:path w="315" h="733" extrusionOk="0">
                  <a:moveTo>
                    <a:pt x="22" y="0"/>
                  </a:moveTo>
                  <a:lnTo>
                    <a:pt x="1" y="147"/>
                  </a:lnTo>
                  <a:lnTo>
                    <a:pt x="22" y="231"/>
                  </a:lnTo>
                  <a:lnTo>
                    <a:pt x="22" y="482"/>
                  </a:lnTo>
                  <a:lnTo>
                    <a:pt x="1" y="670"/>
                  </a:lnTo>
                  <a:lnTo>
                    <a:pt x="42" y="733"/>
                  </a:lnTo>
                  <a:lnTo>
                    <a:pt x="147" y="670"/>
                  </a:lnTo>
                  <a:lnTo>
                    <a:pt x="231" y="670"/>
                  </a:lnTo>
                  <a:lnTo>
                    <a:pt x="252" y="649"/>
                  </a:lnTo>
                  <a:lnTo>
                    <a:pt x="273" y="440"/>
                  </a:lnTo>
                  <a:lnTo>
                    <a:pt x="273" y="356"/>
                  </a:lnTo>
                  <a:lnTo>
                    <a:pt x="314" y="210"/>
                  </a:lnTo>
                  <a:lnTo>
                    <a:pt x="314" y="147"/>
                  </a:lnTo>
                  <a:lnTo>
                    <a:pt x="314" y="63"/>
                  </a:lnTo>
                  <a:lnTo>
                    <a:pt x="314" y="42"/>
                  </a:lnTo>
                  <a:lnTo>
                    <a:pt x="231" y="105"/>
                  </a:lnTo>
                  <a:lnTo>
                    <a:pt x="168" y="105"/>
                  </a:lnTo>
                  <a:lnTo>
                    <a:pt x="147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3" name="Google Shape;2720;p78"/>
            <p:cNvSpPr/>
            <p:nvPr/>
          </p:nvSpPr>
          <p:spPr>
            <a:xfrm>
              <a:off x="3979792" y="2907627"/>
              <a:ext cx="8978" cy="10713"/>
            </a:xfrm>
            <a:custGeom>
              <a:avLst/>
              <a:gdLst/>
              <a:ahLst/>
              <a:cxnLst/>
              <a:rect l="l" t="t" r="r" b="b"/>
              <a:pathLst>
                <a:path w="754" h="942" extrusionOk="0">
                  <a:moveTo>
                    <a:pt x="314" y="0"/>
                  </a:moveTo>
                  <a:lnTo>
                    <a:pt x="314" y="21"/>
                  </a:lnTo>
                  <a:lnTo>
                    <a:pt x="231" y="21"/>
                  </a:lnTo>
                  <a:lnTo>
                    <a:pt x="210" y="440"/>
                  </a:lnTo>
                  <a:lnTo>
                    <a:pt x="105" y="586"/>
                  </a:lnTo>
                  <a:lnTo>
                    <a:pt x="1" y="733"/>
                  </a:lnTo>
                  <a:lnTo>
                    <a:pt x="1" y="879"/>
                  </a:lnTo>
                  <a:lnTo>
                    <a:pt x="1" y="900"/>
                  </a:lnTo>
                  <a:lnTo>
                    <a:pt x="42" y="942"/>
                  </a:lnTo>
                  <a:lnTo>
                    <a:pt x="231" y="900"/>
                  </a:lnTo>
                  <a:lnTo>
                    <a:pt x="314" y="795"/>
                  </a:lnTo>
                  <a:lnTo>
                    <a:pt x="377" y="795"/>
                  </a:lnTo>
                  <a:lnTo>
                    <a:pt x="461" y="670"/>
                  </a:lnTo>
                  <a:lnTo>
                    <a:pt x="524" y="523"/>
                  </a:lnTo>
                  <a:lnTo>
                    <a:pt x="628" y="440"/>
                  </a:lnTo>
                  <a:lnTo>
                    <a:pt x="670" y="440"/>
                  </a:lnTo>
                  <a:lnTo>
                    <a:pt x="754" y="419"/>
                  </a:lnTo>
                  <a:lnTo>
                    <a:pt x="691" y="335"/>
                  </a:lnTo>
                  <a:lnTo>
                    <a:pt x="691" y="168"/>
                  </a:lnTo>
                  <a:lnTo>
                    <a:pt x="586" y="126"/>
                  </a:lnTo>
                  <a:lnTo>
                    <a:pt x="545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4" name="Google Shape;2721;p78"/>
            <p:cNvSpPr/>
            <p:nvPr/>
          </p:nvSpPr>
          <p:spPr>
            <a:xfrm>
              <a:off x="3980292" y="2915952"/>
              <a:ext cx="27661" cy="32616"/>
            </a:xfrm>
            <a:custGeom>
              <a:avLst/>
              <a:gdLst/>
              <a:ahLst/>
              <a:cxnLst/>
              <a:rect l="l" t="t" r="r" b="b"/>
              <a:pathLst>
                <a:path w="2323" h="2868" extrusionOk="0">
                  <a:moveTo>
                    <a:pt x="2051" y="1"/>
                  </a:moveTo>
                  <a:lnTo>
                    <a:pt x="900" y="691"/>
                  </a:lnTo>
                  <a:lnTo>
                    <a:pt x="816" y="670"/>
                  </a:lnTo>
                  <a:lnTo>
                    <a:pt x="796" y="670"/>
                  </a:lnTo>
                  <a:lnTo>
                    <a:pt x="649" y="566"/>
                  </a:lnTo>
                  <a:lnTo>
                    <a:pt x="482" y="482"/>
                  </a:lnTo>
                  <a:lnTo>
                    <a:pt x="419" y="482"/>
                  </a:lnTo>
                  <a:lnTo>
                    <a:pt x="335" y="545"/>
                  </a:lnTo>
                  <a:lnTo>
                    <a:pt x="293" y="587"/>
                  </a:lnTo>
                  <a:lnTo>
                    <a:pt x="272" y="587"/>
                  </a:lnTo>
                  <a:lnTo>
                    <a:pt x="272" y="670"/>
                  </a:lnTo>
                  <a:lnTo>
                    <a:pt x="272" y="691"/>
                  </a:lnTo>
                  <a:lnTo>
                    <a:pt x="272" y="775"/>
                  </a:lnTo>
                  <a:lnTo>
                    <a:pt x="272" y="838"/>
                  </a:lnTo>
                  <a:lnTo>
                    <a:pt x="231" y="984"/>
                  </a:lnTo>
                  <a:lnTo>
                    <a:pt x="231" y="1068"/>
                  </a:lnTo>
                  <a:lnTo>
                    <a:pt x="210" y="1528"/>
                  </a:lnTo>
                  <a:lnTo>
                    <a:pt x="210" y="1612"/>
                  </a:lnTo>
                  <a:lnTo>
                    <a:pt x="189" y="1737"/>
                  </a:lnTo>
                  <a:lnTo>
                    <a:pt x="189" y="1884"/>
                  </a:lnTo>
                  <a:lnTo>
                    <a:pt x="126" y="1905"/>
                  </a:lnTo>
                  <a:lnTo>
                    <a:pt x="168" y="2051"/>
                  </a:lnTo>
                  <a:lnTo>
                    <a:pt x="105" y="2219"/>
                  </a:lnTo>
                  <a:lnTo>
                    <a:pt x="105" y="2344"/>
                  </a:lnTo>
                  <a:lnTo>
                    <a:pt x="63" y="2407"/>
                  </a:lnTo>
                  <a:lnTo>
                    <a:pt x="63" y="2470"/>
                  </a:lnTo>
                  <a:lnTo>
                    <a:pt x="63" y="2553"/>
                  </a:lnTo>
                  <a:lnTo>
                    <a:pt x="0" y="2679"/>
                  </a:lnTo>
                  <a:lnTo>
                    <a:pt x="0" y="2721"/>
                  </a:lnTo>
                  <a:lnTo>
                    <a:pt x="189" y="2721"/>
                  </a:lnTo>
                  <a:lnTo>
                    <a:pt x="754" y="2867"/>
                  </a:lnTo>
                  <a:lnTo>
                    <a:pt x="1172" y="2449"/>
                  </a:lnTo>
                  <a:lnTo>
                    <a:pt x="1633" y="2407"/>
                  </a:lnTo>
                  <a:lnTo>
                    <a:pt x="1653" y="2219"/>
                  </a:lnTo>
                  <a:lnTo>
                    <a:pt x="1884" y="1926"/>
                  </a:lnTo>
                  <a:lnTo>
                    <a:pt x="1235" y="1214"/>
                  </a:lnTo>
                  <a:lnTo>
                    <a:pt x="2093" y="963"/>
                  </a:lnTo>
                  <a:lnTo>
                    <a:pt x="2302" y="754"/>
                  </a:lnTo>
                  <a:lnTo>
                    <a:pt x="2323" y="754"/>
                  </a:lnTo>
                  <a:lnTo>
                    <a:pt x="2051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5" name="Google Shape;2722;p78"/>
            <p:cNvSpPr/>
            <p:nvPr/>
          </p:nvSpPr>
          <p:spPr>
            <a:xfrm>
              <a:off x="3979792" y="2924515"/>
              <a:ext cx="142521" cy="114714"/>
            </a:xfrm>
            <a:custGeom>
              <a:avLst/>
              <a:gdLst/>
              <a:ahLst/>
              <a:cxnLst/>
              <a:rect l="l" t="t" r="r" b="b"/>
              <a:pathLst>
                <a:path w="11969" h="10087" extrusionOk="0">
                  <a:moveTo>
                    <a:pt x="2344" y="1"/>
                  </a:moveTo>
                  <a:lnTo>
                    <a:pt x="2135" y="210"/>
                  </a:lnTo>
                  <a:lnTo>
                    <a:pt x="1277" y="461"/>
                  </a:lnTo>
                  <a:lnTo>
                    <a:pt x="1926" y="1173"/>
                  </a:lnTo>
                  <a:lnTo>
                    <a:pt x="1695" y="1466"/>
                  </a:lnTo>
                  <a:lnTo>
                    <a:pt x="1675" y="1654"/>
                  </a:lnTo>
                  <a:lnTo>
                    <a:pt x="1214" y="1696"/>
                  </a:lnTo>
                  <a:lnTo>
                    <a:pt x="796" y="2114"/>
                  </a:lnTo>
                  <a:lnTo>
                    <a:pt x="231" y="1968"/>
                  </a:lnTo>
                  <a:lnTo>
                    <a:pt x="42" y="1968"/>
                  </a:lnTo>
                  <a:lnTo>
                    <a:pt x="42" y="2177"/>
                  </a:lnTo>
                  <a:lnTo>
                    <a:pt x="42" y="2407"/>
                  </a:lnTo>
                  <a:lnTo>
                    <a:pt x="1" y="2595"/>
                  </a:lnTo>
                  <a:lnTo>
                    <a:pt x="1" y="2637"/>
                  </a:lnTo>
                  <a:lnTo>
                    <a:pt x="63" y="2616"/>
                  </a:lnTo>
                  <a:lnTo>
                    <a:pt x="105" y="2637"/>
                  </a:lnTo>
                  <a:lnTo>
                    <a:pt x="168" y="2595"/>
                  </a:lnTo>
                  <a:lnTo>
                    <a:pt x="314" y="2658"/>
                  </a:lnTo>
                  <a:lnTo>
                    <a:pt x="273" y="2700"/>
                  </a:lnTo>
                  <a:lnTo>
                    <a:pt x="524" y="2972"/>
                  </a:lnTo>
                  <a:lnTo>
                    <a:pt x="545" y="3119"/>
                  </a:lnTo>
                  <a:lnTo>
                    <a:pt x="628" y="3139"/>
                  </a:lnTo>
                  <a:lnTo>
                    <a:pt x="628" y="3244"/>
                  </a:lnTo>
                  <a:lnTo>
                    <a:pt x="754" y="3349"/>
                  </a:lnTo>
                  <a:lnTo>
                    <a:pt x="838" y="3370"/>
                  </a:lnTo>
                  <a:lnTo>
                    <a:pt x="984" y="3663"/>
                  </a:lnTo>
                  <a:lnTo>
                    <a:pt x="984" y="3746"/>
                  </a:lnTo>
                  <a:lnTo>
                    <a:pt x="1047" y="3851"/>
                  </a:lnTo>
                  <a:lnTo>
                    <a:pt x="1110" y="3851"/>
                  </a:lnTo>
                  <a:lnTo>
                    <a:pt x="1151" y="3997"/>
                  </a:lnTo>
                  <a:lnTo>
                    <a:pt x="1193" y="4081"/>
                  </a:lnTo>
                  <a:lnTo>
                    <a:pt x="1319" y="4123"/>
                  </a:lnTo>
                  <a:lnTo>
                    <a:pt x="1423" y="4416"/>
                  </a:lnTo>
                  <a:lnTo>
                    <a:pt x="1528" y="4479"/>
                  </a:lnTo>
                  <a:lnTo>
                    <a:pt x="1570" y="4625"/>
                  </a:lnTo>
                  <a:lnTo>
                    <a:pt x="1528" y="4709"/>
                  </a:lnTo>
                  <a:lnTo>
                    <a:pt x="1528" y="4792"/>
                  </a:lnTo>
                  <a:lnTo>
                    <a:pt x="1633" y="4897"/>
                  </a:lnTo>
                  <a:lnTo>
                    <a:pt x="1633" y="4960"/>
                  </a:lnTo>
                  <a:lnTo>
                    <a:pt x="1716" y="5023"/>
                  </a:lnTo>
                  <a:lnTo>
                    <a:pt x="1821" y="4939"/>
                  </a:lnTo>
                  <a:lnTo>
                    <a:pt x="1926" y="5043"/>
                  </a:lnTo>
                  <a:lnTo>
                    <a:pt x="2114" y="5127"/>
                  </a:lnTo>
                  <a:lnTo>
                    <a:pt x="2260" y="5274"/>
                  </a:lnTo>
                  <a:lnTo>
                    <a:pt x="2323" y="5378"/>
                  </a:lnTo>
                  <a:lnTo>
                    <a:pt x="2344" y="5420"/>
                  </a:lnTo>
                  <a:lnTo>
                    <a:pt x="2365" y="5546"/>
                  </a:lnTo>
                  <a:lnTo>
                    <a:pt x="2428" y="5588"/>
                  </a:lnTo>
                  <a:lnTo>
                    <a:pt x="2470" y="5797"/>
                  </a:lnTo>
                  <a:lnTo>
                    <a:pt x="2574" y="5880"/>
                  </a:lnTo>
                  <a:lnTo>
                    <a:pt x="2637" y="6090"/>
                  </a:lnTo>
                  <a:lnTo>
                    <a:pt x="2658" y="6173"/>
                  </a:lnTo>
                  <a:lnTo>
                    <a:pt x="2616" y="6362"/>
                  </a:lnTo>
                  <a:lnTo>
                    <a:pt x="2574" y="6383"/>
                  </a:lnTo>
                  <a:lnTo>
                    <a:pt x="2616" y="6487"/>
                  </a:lnTo>
                  <a:lnTo>
                    <a:pt x="2658" y="6696"/>
                  </a:lnTo>
                  <a:lnTo>
                    <a:pt x="2679" y="6906"/>
                  </a:lnTo>
                  <a:lnTo>
                    <a:pt x="2783" y="7010"/>
                  </a:lnTo>
                  <a:lnTo>
                    <a:pt x="2825" y="7094"/>
                  </a:lnTo>
                  <a:lnTo>
                    <a:pt x="3097" y="7408"/>
                  </a:lnTo>
                  <a:lnTo>
                    <a:pt x="3202" y="7429"/>
                  </a:lnTo>
                  <a:lnTo>
                    <a:pt x="3307" y="7450"/>
                  </a:lnTo>
                  <a:lnTo>
                    <a:pt x="3390" y="7554"/>
                  </a:lnTo>
                  <a:lnTo>
                    <a:pt x="3474" y="7554"/>
                  </a:lnTo>
                  <a:lnTo>
                    <a:pt x="3620" y="7680"/>
                  </a:lnTo>
                  <a:lnTo>
                    <a:pt x="3620" y="7784"/>
                  </a:lnTo>
                  <a:lnTo>
                    <a:pt x="3788" y="7826"/>
                  </a:lnTo>
                  <a:lnTo>
                    <a:pt x="3767" y="7889"/>
                  </a:lnTo>
                  <a:lnTo>
                    <a:pt x="3830" y="7931"/>
                  </a:lnTo>
                  <a:lnTo>
                    <a:pt x="3976" y="8412"/>
                  </a:lnTo>
                  <a:lnTo>
                    <a:pt x="4102" y="8496"/>
                  </a:lnTo>
                  <a:lnTo>
                    <a:pt x="4102" y="8663"/>
                  </a:lnTo>
                  <a:lnTo>
                    <a:pt x="4541" y="9082"/>
                  </a:lnTo>
                  <a:lnTo>
                    <a:pt x="4604" y="9082"/>
                  </a:lnTo>
                  <a:lnTo>
                    <a:pt x="4646" y="9333"/>
                  </a:lnTo>
                  <a:lnTo>
                    <a:pt x="4834" y="9396"/>
                  </a:lnTo>
                  <a:lnTo>
                    <a:pt x="4939" y="9668"/>
                  </a:lnTo>
                  <a:lnTo>
                    <a:pt x="5043" y="9709"/>
                  </a:lnTo>
                  <a:lnTo>
                    <a:pt x="5127" y="9730"/>
                  </a:lnTo>
                  <a:lnTo>
                    <a:pt x="5169" y="9626"/>
                  </a:lnTo>
                  <a:lnTo>
                    <a:pt x="5336" y="9521"/>
                  </a:lnTo>
                  <a:lnTo>
                    <a:pt x="5232" y="9312"/>
                  </a:lnTo>
                  <a:lnTo>
                    <a:pt x="5294" y="9040"/>
                  </a:lnTo>
                  <a:lnTo>
                    <a:pt x="5462" y="8977"/>
                  </a:lnTo>
                  <a:lnTo>
                    <a:pt x="5650" y="9124"/>
                  </a:lnTo>
                  <a:lnTo>
                    <a:pt x="5985" y="9124"/>
                  </a:lnTo>
                  <a:lnTo>
                    <a:pt x="6487" y="9333"/>
                  </a:lnTo>
                  <a:lnTo>
                    <a:pt x="7010" y="9563"/>
                  </a:lnTo>
                  <a:lnTo>
                    <a:pt x="7031" y="10086"/>
                  </a:lnTo>
                  <a:lnTo>
                    <a:pt x="8077" y="8684"/>
                  </a:lnTo>
                  <a:lnTo>
                    <a:pt x="10253" y="8036"/>
                  </a:lnTo>
                  <a:lnTo>
                    <a:pt x="11885" y="7554"/>
                  </a:lnTo>
                  <a:lnTo>
                    <a:pt x="11969" y="6299"/>
                  </a:lnTo>
                  <a:lnTo>
                    <a:pt x="11843" y="5839"/>
                  </a:lnTo>
                  <a:lnTo>
                    <a:pt x="11655" y="5985"/>
                  </a:lnTo>
                  <a:lnTo>
                    <a:pt x="9960" y="5755"/>
                  </a:lnTo>
                  <a:lnTo>
                    <a:pt x="9835" y="5274"/>
                  </a:lnTo>
                  <a:lnTo>
                    <a:pt x="9688" y="5127"/>
                  </a:lnTo>
                  <a:lnTo>
                    <a:pt x="9688" y="4939"/>
                  </a:lnTo>
                  <a:lnTo>
                    <a:pt x="9688" y="4918"/>
                  </a:lnTo>
                  <a:lnTo>
                    <a:pt x="9667" y="4939"/>
                  </a:lnTo>
                  <a:lnTo>
                    <a:pt x="9625" y="4855"/>
                  </a:lnTo>
                  <a:lnTo>
                    <a:pt x="9625" y="4792"/>
                  </a:lnTo>
                  <a:lnTo>
                    <a:pt x="9667" y="4730"/>
                  </a:lnTo>
                  <a:lnTo>
                    <a:pt x="9563" y="4730"/>
                  </a:lnTo>
                  <a:lnTo>
                    <a:pt x="9563" y="4709"/>
                  </a:lnTo>
                  <a:lnTo>
                    <a:pt x="9458" y="4709"/>
                  </a:lnTo>
                  <a:lnTo>
                    <a:pt x="9270" y="4604"/>
                  </a:lnTo>
                  <a:lnTo>
                    <a:pt x="9249" y="4541"/>
                  </a:lnTo>
                  <a:lnTo>
                    <a:pt x="9228" y="4583"/>
                  </a:lnTo>
                  <a:lnTo>
                    <a:pt x="9123" y="4437"/>
                  </a:lnTo>
                  <a:lnTo>
                    <a:pt x="9102" y="4290"/>
                  </a:lnTo>
                  <a:lnTo>
                    <a:pt x="8809" y="3914"/>
                  </a:lnTo>
                  <a:lnTo>
                    <a:pt x="8726" y="3788"/>
                  </a:lnTo>
                  <a:lnTo>
                    <a:pt x="8809" y="3788"/>
                  </a:lnTo>
                  <a:lnTo>
                    <a:pt x="8809" y="3746"/>
                  </a:lnTo>
                  <a:lnTo>
                    <a:pt x="8705" y="3453"/>
                  </a:lnTo>
                  <a:lnTo>
                    <a:pt x="8705" y="3391"/>
                  </a:lnTo>
                  <a:lnTo>
                    <a:pt x="8621" y="3265"/>
                  </a:lnTo>
                  <a:lnTo>
                    <a:pt x="8579" y="3265"/>
                  </a:lnTo>
                  <a:lnTo>
                    <a:pt x="8391" y="3014"/>
                  </a:lnTo>
                  <a:lnTo>
                    <a:pt x="8307" y="3014"/>
                  </a:lnTo>
                  <a:lnTo>
                    <a:pt x="8224" y="2909"/>
                  </a:lnTo>
                  <a:lnTo>
                    <a:pt x="8224" y="2867"/>
                  </a:lnTo>
                  <a:lnTo>
                    <a:pt x="8286" y="2867"/>
                  </a:lnTo>
                  <a:lnTo>
                    <a:pt x="8307" y="2909"/>
                  </a:lnTo>
                  <a:lnTo>
                    <a:pt x="8286" y="2826"/>
                  </a:lnTo>
                  <a:lnTo>
                    <a:pt x="8182" y="2805"/>
                  </a:lnTo>
                  <a:lnTo>
                    <a:pt x="7973" y="2763"/>
                  </a:lnTo>
                  <a:lnTo>
                    <a:pt x="7868" y="2449"/>
                  </a:lnTo>
                  <a:lnTo>
                    <a:pt x="7805" y="2323"/>
                  </a:lnTo>
                  <a:lnTo>
                    <a:pt x="7742" y="2303"/>
                  </a:lnTo>
                  <a:lnTo>
                    <a:pt x="7742" y="2198"/>
                  </a:lnTo>
                  <a:lnTo>
                    <a:pt x="7701" y="2219"/>
                  </a:lnTo>
                  <a:lnTo>
                    <a:pt x="7659" y="2177"/>
                  </a:lnTo>
                  <a:lnTo>
                    <a:pt x="7282" y="2323"/>
                  </a:lnTo>
                  <a:lnTo>
                    <a:pt x="7261" y="2114"/>
                  </a:lnTo>
                  <a:lnTo>
                    <a:pt x="6738" y="1968"/>
                  </a:lnTo>
                  <a:lnTo>
                    <a:pt x="6654" y="1968"/>
                  </a:lnTo>
                  <a:lnTo>
                    <a:pt x="5566" y="1926"/>
                  </a:lnTo>
                  <a:lnTo>
                    <a:pt x="2867" y="43"/>
                  </a:lnTo>
                  <a:lnTo>
                    <a:pt x="2344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6B65"/>
                </a:solidFill>
              </a:endParaRPr>
            </a:p>
          </p:txBody>
        </p:sp>
        <p:sp>
          <p:nvSpPr>
            <p:cNvPr id="946" name="Google Shape;2723;p78"/>
            <p:cNvSpPr/>
            <p:nvPr/>
          </p:nvSpPr>
          <p:spPr>
            <a:xfrm>
              <a:off x="4089663" y="2967116"/>
              <a:ext cx="5251" cy="10952"/>
            </a:xfrm>
            <a:custGeom>
              <a:avLst/>
              <a:gdLst/>
              <a:ahLst/>
              <a:cxnLst/>
              <a:rect l="l" t="t" r="r" b="b"/>
              <a:pathLst>
                <a:path w="441" h="963" extrusionOk="0">
                  <a:moveTo>
                    <a:pt x="147" y="0"/>
                  </a:moveTo>
                  <a:lnTo>
                    <a:pt x="147" y="42"/>
                  </a:lnTo>
                  <a:lnTo>
                    <a:pt x="106" y="42"/>
                  </a:lnTo>
                  <a:lnTo>
                    <a:pt x="106" y="105"/>
                  </a:lnTo>
                  <a:lnTo>
                    <a:pt x="43" y="126"/>
                  </a:lnTo>
                  <a:lnTo>
                    <a:pt x="85" y="209"/>
                  </a:lnTo>
                  <a:lnTo>
                    <a:pt x="43" y="209"/>
                  </a:lnTo>
                  <a:lnTo>
                    <a:pt x="85" y="377"/>
                  </a:lnTo>
                  <a:lnTo>
                    <a:pt x="43" y="356"/>
                  </a:lnTo>
                  <a:lnTo>
                    <a:pt x="1" y="356"/>
                  </a:lnTo>
                  <a:lnTo>
                    <a:pt x="1" y="544"/>
                  </a:lnTo>
                  <a:lnTo>
                    <a:pt x="22" y="628"/>
                  </a:lnTo>
                  <a:lnTo>
                    <a:pt x="43" y="670"/>
                  </a:lnTo>
                  <a:lnTo>
                    <a:pt x="43" y="795"/>
                  </a:lnTo>
                  <a:lnTo>
                    <a:pt x="22" y="795"/>
                  </a:lnTo>
                  <a:lnTo>
                    <a:pt x="43" y="858"/>
                  </a:lnTo>
                  <a:lnTo>
                    <a:pt x="231" y="963"/>
                  </a:lnTo>
                  <a:lnTo>
                    <a:pt x="336" y="963"/>
                  </a:lnTo>
                  <a:lnTo>
                    <a:pt x="398" y="942"/>
                  </a:lnTo>
                  <a:lnTo>
                    <a:pt x="440" y="670"/>
                  </a:lnTo>
                  <a:lnTo>
                    <a:pt x="398" y="544"/>
                  </a:lnTo>
                  <a:lnTo>
                    <a:pt x="336" y="544"/>
                  </a:lnTo>
                  <a:lnTo>
                    <a:pt x="315" y="356"/>
                  </a:lnTo>
                  <a:lnTo>
                    <a:pt x="336" y="356"/>
                  </a:lnTo>
                  <a:lnTo>
                    <a:pt x="398" y="168"/>
                  </a:lnTo>
                  <a:lnTo>
                    <a:pt x="357" y="126"/>
                  </a:lnTo>
                  <a:lnTo>
                    <a:pt x="315" y="126"/>
                  </a:lnTo>
                  <a:lnTo>
                    <a:pt x="315" y="63"/>
                  </a:lnTo>
                  <a:lnTo>
                    <a:pt x="210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7" name="Google Shape;2724;p78"/>
            <p:cNvSpPr/>
            <p:nvPr/>
          </p:nvSpPr>
          <p:spPr>
            <a:xfrm>
              <a:off x="4095152" y="2967833"/>
              <a:ext cx="32900" cy="24758"/>
            </a:xfrm>
            <a:custGeom>
              <a:avLst/>
              <a:gdLst/>
              <a:ahLst/>
              <a:cxnLst/>
              <a:rect l="l" t="t" r="r" b="b"/>
              <a:pathLst>
                <a:path w="2763" h="2177" extrusionOk="0">
                  <a:moveTo>
                    <a:pt x="2490" y="0"/>
                  </a:moveTo>
                  <a:lnTo>
                    <a:pt x="2490" y="84"/>
                  </a:lnTo>
                  <a:lnTo>
                    <a:pt x="2469" y="146"/>
                  </a:lnTo>
                  <a:lnTo>
                    <a:pt x="2093" y="356"/>
                  </a:lnTo>
                  <a:lnTo>
                    <a:pt x="2093" y="502"/>
                  </a:lnTo>
                  <a:lnTo>
                    <a:pt x="1779" y="795"/>
                  </a:lnTo>
                  <a:lnTo>
                    <a:pt x="1737" y="879"/>
                  </a:lnTo>
                  <a:lnTo>
                    <a:pt x="1779" y="900"/>
                  </a:lnTo>
                  <a:lnTo>
                    <a:pt x="1821" y="983"/>
                  </a:lnTo>
                  <a:lnTo>
                    <a:pt x="1653" y="1130"/>
                  </a:lnTo>
                  <a:lnTo>
                    <a:pt x="1611" y="1046"/>
                  </a:lnTo>
                  <a:lnTo>
                    <a:pt x="1549" y="1088"/>
                  </a:lnTo>
                  <a:lnTo>
                    <a:pt x="1465" y="1088"/>
                  </a:lnTo>
                  <a:lnTo>
                    <a:pt x="1507" y="1193"/>
                  </a:lnTo>
                  <a:lnTo>
                    <a:pt x="1444" y="1193"/>
                  </a:lnTo>
                  <a:lnTo>
                    <a:pt x="1423" y="1234"/>
                  </a:lnTo>
                  <a:lnTo>
                    <a:pt x="1256" y="1255"/>
                  </a:lnTo>
                  <a:lnTo>
                    <a:pt x="1130" y="1297"/>
                  </a:lnTo>
                  <a:lnTo>
                    <a:pt x="1088" y="1214"/>
                  </a:lnTo>
                  <a:lnTo>
                    <a:pt x="837" y="1214"/>
                  </a:lnTo>
                  <a:lnTo>
                    <a:pt x="628" y="1151"/>
                  </a:lnTo>
                  <a:lnTo>
                    <a:pt x="398" y="1339"/>
                  </a:lnTo>
                  <a:lnTo>
                    <a:pt x="314" y="1318"/>
                  </a:lnTo>
                  <a:lnTo>
                    <a:pt x="251" y="1318"/>
                  </a:lnTo>
                  <a:lnTo>
                    <a:pt x="147" y="1360"/>
                  </a:lnTo>
                  <a:lnTo>
                    <a:pt x="105" y="1109"/>
                  </a:lnTo>
                  <a:lnTo>
                    <a:pt x="63" y="1151"/>
                  </a:lnTo>
                  <a:lnTo>
                    <a:pt x="0" y="1130"/>
                  </a:lnTo>
                  <a:lnTo>
                    <a:pt x="0" y="1318"/>
                  </a:lnTo>
                  <a:lnTo>
                    <a:pt x="147" y="1465"/>
                  </a:lnTo>
                  <a:lnTo>
                    <a:pt x="272" y="1946"/>
                  </a:lnTo>
                  <a:lnTo>
                    <a:pt x="1967" y="2176"/>
                  </a:lnTo>
                  <a:lnTo>
                    <a:pt x="2155" y="2030"/>
                  </a:lnTo>
                  <a:lnTo>
                    <a:pt x="2658" y="502"/>
                  </a:lnTo>
                  <a:lnTo>
                    <a:pt x="2762" y="481"/>
                  </a:lnTo>
                  <a:lnTo>
                    <a:pt x="2762" y="314"/>
                  </a:lnTo>
                  <a:lnTo>
                    <a:pt x="2720" y="251"/>
                  </a:lnTo>
                  <a:lnTo>
                    <a:pt x="2678" y="272"/>
                  </a:lnTo>
                  <a:lnTo>
                    <a:pt x="2658" y="251"/>
                  </a:lnTo>
                  <a:lnTo>
                    <a:pt x="2595" y="209"/>
                  </a:lnTo>
                  <a:lnTo>
                    <a:pt x="2574" y="42"/>
                  </a:lnTo>
                  <a:lnTo>
                    <a:pt x="2490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8" name="Google Shape;2725;p78"/>
            <p:cNvSpPr/>
            <p:nvPr/>
          </p:nvSpPr>
          <p:spPr>
            <a:xfrm>
              <a:off x="4101380" y="2973303"/>
              <a:ext cx="51583" cy="60684"/>
            </a:xfrm>
            <a:custGeom>
              <a:avLst/>
              <a:gdLst/>
              <a:ahLst/>
              <a:cxnLst/>
              <a:rect l="l" t="t" r="r" b="b"/>
              <a:pathLst>
                <a:path w="4332" h="5336" extrusionOk="0">
                  <a:moveTo>
                    <a:pt x="2239" y="0"/>
                  </a:moveTo>
                  <a:lnTo>
                    <a:pt x="2135" y="21"/>
                  </a:lnTo>
                  <a:lnTo>
                    <a:pt x="1632" y="1549"/>
                  </a:lnTo>
                  <a:lnTo>
                    <a:pt x="1758" y="2009"/>
                  </a:lnTo>
                  <a:lnTo>
                    <a:pt x="1674" y="3264"/>
                  </a:lnTo>
                  <a:lnTo>
                    <a:pt x="42" y="3746"/>
                  </a:lnTo>
                  <a:lnTo>
                    <a:pt x="0" y="4018"/>
                  </a:lnTo>
                  <a:lnTo>
                    <a:pt x="523" y="4708"/>
                  </a:lnTo>
                  <a:lnTo>
                    <a:pt x="461" y="4938"/>
                  </a:lnTo>
                  <a:lnTo>
                    <a:pt x="795" y="5336"/>
                  </a:lnTo>
                  <a:lnTo>
                    <a:pt x="879" y="5315"/>
                  </a:lnTo>
                  <a:lnTo>
                    <a:pt x="900" y="5336"/>
                  </a:lnTo>
                  <a:lnTo>
                    <a:pt x="1005" y="5336"/>
                  </a:lnTo>
                  <a:lnTo>
                    <a:pt x="1088" y="5231"/>
                  </a:lnTo>
                  <a:lnTo>
                    <a:pt x="1214" y="5231"/>
                  </a:lnTo>
                  <a:lnTo>
                    <a:pt x="1423" y="5127"/>
                  </a:lnTo>
                  <a:lnTo>
                    <a:pt x="1528" y="5127"/>
                  </a:lnTo>
                  <a:lnTo>
                    <a:pt x="1632" y="5106"/>
                  </a:lnTo>
                  <a:lnTo>
                    <a:pt x="1716" y="5147"/>
                  </a:lnTo>
                  <a:lnTo>
                    <a:pt x="1779" y="5147"/>
                  </a:lnTo>
                  <a:lnTo>
                    <a:pt x="1925" y="4938"/>
                  </a:lnTo>
                  <a:lnTo>
                    <a:pt x="1925" y="4917"/>
                  </a:lnTo>
                  <a:lnTo>
                    <a:pt x="1946" y="4917"/>
                  </a:lnTo>
                  <a:lnTo>
                    <a:pt x="1946" y="4834"/>
                  </a:lnTo>
                  <a:lnTo>
                    <a:pt x="1883" y="4813"/>
                  </a:lnTo>
                  <a:lnTo>
                    <a:pt x="1925" y="4750"/>
                  </a:lnTo>
                  <a:lnTo>
                    <a:pt x="1883" y="4687"/>
                  </a:lnTo>
                  <a:lnTo>
                    <a:pt x="1967" y="4603"/>
                  </a:lnTo>
                  <a:lnTo>
                    <a:pt x="2030" y="4541"/>
                  </a:lnTo>
                  <a:lnTo>
                    <a:pt x="2239" y="4541"/>
                  </a:lnTo>
                  <a:lnTo>
                    <a:pt x="2365" y="4520"/>
                  </a:lnTo>
                  <a:lnTo>
                    <a:pt x="2448" y="4583"/>
                  </a:lnTo>
                  <a:lnTo>
                    <a:pt x="2553" y="4436"/>
                  </a:lnTo>
                  <a:lnTo>
                    <a:pt x="2595" y="4415"/>
                  </a:lnTo>
                  <a:lnTo>
                    <a:pt x="2595" y="4227"/>
                  </a:lnTo>
                  <a:lnTo>
                    <a:pt x="2804" y="3976"/>
                  </a:lnTo>
                  <a:lnTo>
                    <a:pt x="2930" y="3955"/>
                  </a:lnTo>
                  <a:lnTo>
                    <a:pt x="3013" y="3976"/>
                  </a:lnTo>
                  <a:lnTo>
                    <a:pt x="3076" y="3913"/>
                  </a:lnTo>
                  <a:lnTo>
                    <a:pt x="3348" y="3913"/>
                  </a:lnTo>
                  <a:lnTo>
                    <a:pt x="3390" y="3850"/>
                  </a:lnTo>
                  <a:lnTo>
                    <a:pt x="3327" y="3808"/>
                  </a:lnTo>
                  <a:lnTo>
                    <a:pt x="3285" y="3599"/>
                  </a:lnTo>
                  <a:lnTo>
                    <a:pt x="3306" y="3599"/>
                  </a:lnTo>
                  <a:lnTo>
                    <a:pt x="3244" y="3494"/>
                  </a:lnTo>
                  <a:lnTo>
                    <a:pt x="3223" y="3474"/>
                  </a:lnTo>
                  <a:lnTo>
                    <a:pt x="3244" y="3390"/>
                  </a:lnTo>
                  <a:lnTo>
                    <a:pt x="3244" y="3285"/>
                  </a:lnTo>
                  <a:lnTo>
                    <a:pt x="3348" y="3118"/>
                  </a:lnTo>
                  <a:lnTo>
                    <a:pt x="3432" y="3076"/>
                  </a:lnTo>
                  <a:lnTo>
                    <a:pt x="3390" y="3013"/>
                  </a:lnTo>
                  <a:lnTo>
                    <a:pt x="3411" y="3013"/>
                  </a:lnTo>
                  <a:lnTo>
                    <a:pt x="3495" y="2867"/>
                  </a:lnTo>
                  <a:lnTo>
                    <a:pt x="3536" y="2846"/>
                  </a:lnTo>
                  <a:lnTo>
                    <a:pt x="3599" y="2846"/>
                  </a:lnTo>
                  <a:lnTo>
                    <a:pt x="3557" y="2909"/>
                  </a:lnTo>
                  <a:lnTo>
                    <a:pt x="3536" y="2971"/>
                  </a:lnTo>
                  <a:lnTo>
                    <a:pt x="3620" y="3013"/>
                  </a:lnTo>
                  <a:lnTo>
                    <a:pt x="3662" y="3013"/>
                  </a:lnTo>
                  <a:lnTo>
                    <a:pt x="3746" y="2804"/>
                  </a:lnTo>
                  <a:lnTo>
                    <a:pt x="3808" y="2741"/>
                  </a:lnTo>
                  <a:lnTo>
                    <a:pt x="3871" y="2616"/>
                  </a:lnTo>
                  <a:lnTo>
                    <a:pt x="4018" y="2490"/>
                  </a:lnTo>
                  <a:lnTo>
                    <a:pt x="4227" y="2134"/>
                  </a:lnTo>
                  <a:lnTo>
                    <a:pt x="4248" y="2072"/>
                  </a:lnTo>
                  <a:lnTo>
                    <a:pt x="4248" y="1988"/>
                  </a:lnTo>
                  <a:lnTo>
                    <a:pt x="4290" y="1862"/>
                  </a:lnTo>
                  <a:lnTo>
                    <a:pt x="4332" y="1758"/>
                  </a:lnTo>
                  <a:lnTo>
                    <a:pt x="4269" y="1695"/>
                  </a:lnTo>
                  <a:lnTo>
                    <a:pt x="4164" y="1674"/>
                  </a:lnTo>
                  <a:lnTo>
                    <a:pt x="3955" y="1507"/>
                  </a:lnTo>
                  <a:lnTo>
                    <a:pt x="3913" y="1402"/>
                  </a:lnTo>
                  <a:lnTo>
                    <a:pt x="3808" y="1298"/>
                  </a:lnTo>
                  <a:lnTo>
                    <a:pt x="3767" y="1151"/>
                  </a:lnTo>
                  <a:lnTo>
                    <a:pt x="3599" y="942"/>
                  </a:lnTo>
                  <a:lnTo>
                    <a:pt x="3516" y="942"/>
                  </a:lnTo>
                  <a:lnTo>
                    <a:pt x="3390" y="963"/>
                  </a:lnTo>
                  <a:lnTo>
                    <a:pt x="3118" y="921"/>
                  </a:lnTo>
                  <a:lnTo>
                    <a:pt x="3013" y="942"/>
                  </a:lnTo>
                  <a:lnTo>
                    <a:pt x="2930" y="963"/>
                  </a:lnTo>
                  <a:lnTo>
                    <a:pt x="2804" y="921"/>
                  </a:lnTo>
                  <a:lnTo>
                    <a:pt x="2469" y="649"/>
                  </a:lnTo>
                  <a:lnTo>
                    <a:pt x="2469" y="565"/>
                  </a:lnTo>
                  <a:lnTo>
                    <a:pt x="2260" y="335"/>
                  </a:lnTo>
                  <a:lnTo>
                    <a:pt x="2239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9" name="Google Shape;2726;p78"/>
            <p:cNvSpPr/>
            <p:nvPr/>
          </p:nvSpPr>
          <p:spPr>
            <a:xfrm>
              <a:off x="4124802" y="2964728"/>
              <a:ext cx="2751" cy="5971"/>
            </a:xfrm>
            <a:custGeom>
              <a:avLst/>
              <a:gdLst/>
              <a:ahLst/>
              <a:cxnLst/>
              <a:rect l="l" t="t" r="r" b="b"/>
              <a:pathLst>
                <a:path w="231" h="525" extrusionOk="0">
                  <a:moveTo>
                    <a:pt x="209" y="1"/>
                  </a:moveTo>
                  <a:lnTo>
                    <a:pt x="168" y="22"/>
                  </a:lnTo>
                  <a:lnTo>
                    <a:pt x="105" y="22"/>
                  </a:lnTo>
                  <a:lnTo>
                    <a:pt x="84" y="168"/>
                  </a:lnTo>
                  <a:lnTo>
                    <a:pt x="63" y="210"/>
                  </a:lnTo>
                  <a:lnTo>
                    <a:pt x="21" y="168"/>
                  </a:lnTo>
                  <a:lnTo>
                    <a:pt x="0" y="231"/>
                  </a:lnTo>
                  <a:lnTo>
                    <a:pt x="0" y="273"/>
                  </a:lnTo>
                  <a:lnTo>
                    <a:pt x="84" y="315"/>
                  </a:lnTo>
                  <a:lnTo>
                    <a:pt x="105" y="482"/>
                  </a:lnTo>
                  <a:lnTo>
                    <a:pt x="168" y="524"/>
                  </a:lnTo>
                  <a:lnTo>
                    <a:pt x="168" y="440"/>
                  </a:lnTo>
                  <a:lnTo>
                    <a:pt x="209" y="336"/>
                  </a:lnTo>
                  <a:lnTo>
                    <a:pt x="209" y="168"/>
                  </a:lnTo>
                  <a:lnTo>
                    <a:pt x="188" y="168"/>
                  </a:lnTo>
                  <a:lnTo>
                    <a:pt x="209" y="106"/>
                  </a:lnTo>
                  <a:lnTo>
                    <a:pt x="188" y="64"/>
                  </a:lnTo>
                  <a:lnTo>
                    <a:pt x="209" y="43"/>
                  </a:lnTo>
                  <a:lnTo>
                    <a:pt x="230" y="43"/>
                  </a:lnTo>
                  <a:lnTo>
                    <a:pt x="209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0" name="Google Shape;2727;p78"/>
            <p:cNvSpPr/>
            <p:nvPr/>
          </p:nvSpPr>
          <p:spPr>
            <a:xfrm>
              <a:off x="4037591" y="3015893"/>
              <a:ext cx="73267" cy="45456"/>
            </a:xfrm>
            <a:custGeom>
              <a:avLst/>
              <a:gdLst/>
              <a:ahLst/>
              <a:cxnLst/>
              <a:rect l="l" t="t" r="r" b="b"/>
              <a:pathLst>
                <a:path w="6153" h="3997" extrusionOk="0">
                  <a:moveTo>
                    <a:pt x="5399" y="1"/>
                  </a:moveTo>
                  <a:lnTo>
                    <a:pt x="3223" y="649"/>
                  </a:lnTo>
                  <a:lnTo>
                    <a:pt x="2177" y="2051"/>
                  </a:lnTo>
                  <a:lnTo>
                    <a:pt x="2156" y="1528"/>
                  </a:lnTo>
                  <a:lnTo>
                    <a:pt x="1633" y="1298"/>
                  </a:lnTo>
                  <a:lnTo>
                    <a:pt x="1131" y="1089"/>
                  </a:lnTo>
                  <a:lnTo>
                    <a:pt x="796" y="1089"/>
                  </a:lnTo>
                  <a:lnTo>
                    <a:pt x="608" y="942"/>
                  </a:lnTo>
                  <a:lnTo>
                    <a:pt x="440" y="1005"/>
                  </a:lnTo>
                  <a:lnTo>
                    <a:pt x="378" y="1277"/>
                  </a:lnTo>
                  <a:lnTo>
                    <a:pt x="482" y="1486"/>
                  </a:lnTo>
                  <a:lnTo>
                    <a:pt x="315" y="1591"/>
                  </a:lnTo>
                  <a:lnTo>
                    <a:pt x="273" y="1695"/>
                  </a:lnTo>
                  <a:lnTo>
                    <a:pt x="189" y="1674"/>
                  </a:lnTo>
                  <a:lnTo>
                    <a:pt x="85" y="1633"/>
                  </a:lnTo>
                  <a:lnTo>
                    <a:pt x="106" y="1737"/>
                  </a:lnTo>
                  <a:lnTo>
                    <a:pt x="168" y="2030"/>
                  </a:lnTo>
                  <a:lnTo>
                    <a:pt x="168" y="2218"/>
                  </a:lnTo>
                  <a:lnTo>
                    <a:pt x="85" y="2218"/>
                  </a:lnTo>
                  <a:lnTo>
                    <a:pt x="85" y="2260"/>
                  </a:lnTo>
                  <a:lnTo>
                    <a:pt x="1" y="2239"/>
                  </a:lnTo>
                  <a:lnTo>
                    <a:pt x="1" y="2239"/>
                  </a:lnTo>
                  <a:lnTo>
                    <a:pt x="22" y="2344"/>
                  </a:lnTo>
                  <a:lnTo>
                    <a:pt x="106" y="2344"/>
                  </a:lnTo>
                  <a:lnTo>
                    <a:pt x="106" y="2428"/>
                  </a:lnTo>
                  <a:lnTo>
                    <a:pt x="231" y="2616"/>
                  </a:lnTo>
                  <a:lnTo>
                    <a:pt x="315" y="3139"/>
                  </a:lnTo>
                  <a:lnTo>
                    <a:pt x="482" y="3265"/>
                  </a:lnTo>
                  <a:lnTo>
                    <a:pt x="482" y="3453"/>
                  </a:lnTo>
                  <a:lnTo>
                    <a:pt x="419" y="3474"/>
                  </a:lnTo>
                  <a:lnTo>
                    <a:pt x="482" y="3620"/>
                  </a:lnTo>
                  <a:lnTo>
                    <a:pt x="608" y="3767"/>
                  </a:lnTo>
                  <a:lnTo>
                    <a:pt x="608" y="3913"/>
                  </a:lnTo>
                  <a:lnTo>
                    <a:pt x="650" y="3997"/>
                  </a:lnTo>
                  <a:lnTo>
                    <a:pt x="796" y="3997"/>
                  </a:lnTo>
                  <a:lnTo>
                    <a:pt x="817" y="3934"/>
                  </a:lnTo>
                  <a:lnTo>
                    <a:pt x="963" y="3997"/>
                  </a:lnTo>
                  <a:lnTo>
                    <a:pt x="1068" y="3976"/>
                  </a:lnTo>
                  <a:lnTo>
                    <a:pt x="1173" y="3871"/>
                  </a:lnTo>
                  <a:lnTo>
                    <a:pt x="1319" y="3871"/>
                  </a:lnTo>
                  <a:lnTo>
                    <a:pt x="1361" y="3934"/>
                  </a:lnTo>
                  <a:lnTo>
                    <a:pt x="1466" y="3892"/>
                  </a:lnTo>
                  <a:lnTo>
                    <a:pt x="1570" y="3725"/>
                  </a:lnTo>
                  <a:lnTo>
                    <a:pt x="1633" y="3725"/>
                  </a:lnTo>
                  <a:lnTo>
                    <a:pt x="1696" y="3579"/>
                  </a:lnTo>
                  <a:lnTo>
                    <a:pt x="1842" y="3495"/>
                  </a:lnTo>
                  <a:lnTo>
                    <a:pt x="1905" y="3474"/>
                  </a:lnTo>
                  <a:lnTo>
                    <a:pt x="2010" y="3474"/>
                  </a:lnTo>
                  <a:lnTo>
                    <a:pt x="2051" y="3495"/>
                  </a:lnTo>
                  <a:lnTo>
                    <a:pt x="2198" y="3495"/>
                  </a:lnTo>
                  <a:lnTo>
                    <a:pt x="2219" y="3558"/>
                  </a:lnTo>
                  <a:lnTo>
                    <a:pt x="2365" y="3579"/>
                  </a:lnTo>
                  <a:lnTo>
                    <a:pt x="2616" y="3474"/>
                  </a:lnTo>
                  <a:lnTo>
                    <a:pt x="2826" y="3453"/>
                  </a:lnTo>
                  <a:lnTo>
                    <a:pt x="2909" y="3369"/>
                  </a:lnTo>
                  <a:lnTo>
                    <a:pt x="2930" y="3307"/>
                  </a:lnTo>
                  <a:lnTo>
                    <a:pt x="3119" y="3160"/>
                  </a:lnTo>
                  <a:lnTo>
                    <a:pt x="3223" y="3160"/>
                  </a:lnTo>
                  <a:lnTo>
                    <a:pt x="3307" y="3202"/>
                  </a:lnTo>
                  <a:lnTo>
                    <a:pt x="3370" y="3181"/>
                  </a:lnTo>
                  <a:lnTo>
                    <a:pt x="3432" y="3139"/>
                  </a:lnTo>
                  <a:lnTo>
                    <a:pt x="3453" y="3181"/>
                  </a:lnTo>
                  <a:lnTo>
                    <a:pt x="3537" y="3181"/>
                  </a:lnTo>
                  <a:lnTo>
                    <a:pt x="3725" y="3034"/>
                  </a:lnTo>
                  <a:lnTo>
                    <a:pt x="3830" y="2846"/>
                  </a:lnTo>
                  <a:lnTo>
                    <a:pt x="3935" y="2783"/>
                  </a:lnTo>
                  <a:lnTo>
                    <a:pt x="3997" y="2783"/>
                  </a:lnTo>
                  <a:lnTo>
                    <a:pt x="4625" y="2616"/>
                  </a:lnTo>
                  <a:lnTo>
                    <a:pt x="4688" y="2532"/>
                  </a:lnTo>
                  <a:lnTo>
                    <a:pt x="5043" y="2470"/>
                  </a:lnTo>
                  <a:lnTo>
                    <a:pt x="5253" y="2365"/>
                  </a:lnTo>
                  <a:lnTo>
                    <a:pt x="5399" y="2260"/>
                  </a:lnTo>
                  <a:lnTo>
                    <a:pt x="5629" y="2218"/>
                  </a:lnTo>
                  <a:lnTo>
                    <a:pt x="5608" y="2135"/>
                  </a:lnTo>
                  <a:lnTo>
                    <a:pt x="5629" y="2114"/>
                  </a:lnTo>
                  <a:lnTo>
                    <a:pt x="5567" y="2051"/>
                  </a:lnTo>
                  <a:lnTo>
                    <a:pt x="5608" y="1905"/>
                  </a:lnTo>
                  <a:lnTo>
                    <a:pt x="5776" y="1674"/>
                  </a:lnTo>
                  <a:lnTo>
                    <a:pt x="6027" y="1612"/>
                  </a:lnTo>
                  <a:lnTo>
                    <a:pt x="6152" y="1591"/>
                  </a:lnTo>
                  <a:lnTo>
                    <a:pt x="5818" y="1193"/>
                  </a:lnTo>
                  <a:lnTo>
                    <a:pt x="5880" y="963"/>
                  </a:lnTo>
                  <a:lnTo>
                    <a:pt x="5357" y="273"/>
                  </a:lnTo>
                  <a:lnTo>
                    <a:pt x="5399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1" name="Google Shape;2728;p78"/>
            <p:cNvSpPr/>
            <p:nvPr/>
          </p:nvSpPr>
          <p:spPr>
            <a:xfrm>
              <a:off x="3911526" y="2929280"/>
              <a:ext cx="85972" cy="69020"/>
            </a:xfrm>
            <a:custGeom>
              <a:avLst/>
              <a:gdLst/>
              <a:ahLst/>
              <a:cxnLst/>
              <a:rect l="l" t="t" r="r" b="b"/>
              <a:pathLst>
                <a:path w="7220" h="6069" extrusionOk="0">
                  <a:moveTo>
                    <a:pt x="503" y="0"/>
                  </a:moveTo>
                  <a:lnTo>
                    <a:pt x="210" y="21"/>
                  </a:lnTo>
                  <a:lnTo>
                    <a:pt x="147" y="21"/>
                  </a:lnTo>
                  <a:lnTo>
                    <a:pt x="126" y="126"/>
                  </a:lnTo>
                  <a:lnTo>
                    <a:pt x="84" y="356"/>
                  </a:lnTo>
                  <a:lnTo>
                    <a:pt x="126" y="523"/>
                  </a:lnTo>
                  <a:lnTo>
                    <a:pt x="126" y="649"/>
                  </a:lnTo>
                  <a:lnTo>
                    <a:pt x="42" y="858"/>
                  </a:lnTo>
                  <a:lnTo>
                    <a:pt x="1" y="1047"/>
                  </a:lnTo>
                  <a:lnTo>
                    <a:pt x="42" y="1193"/>
                  </a:lnTo>
                  <a:lnTo>
                    <a:pt x="126" y="1486"/>
                  </a:lnTo>
                  <a:lnTo>
                    <a:pt x="314" y="6068"/>
                  </a:lnTo>
                  <a:lnTo>
                    <a:pt x="7219" y="6005"/>
                  </a:lnTo>
                  <a:lnTo>
                    <a:pt x="7219" y="5985"/>
                  </a:lnTo>
                  <a:lnTo>
                    <a:pt x="7115" y="5964"/>
                  </a:lnTo>
                  <a:lnTo>
                    <a:pt x="6989" y="5796"/>
                  </a:lnTo>
                  <a:lnTo>
                    <a:pt x="6947" y="5754"/>
                  </a:lnTo>
                  <a:lnTo>
                    <a:pt x="6822" y="5692"/>
                  </a:lnTo>
                  <a:lnTo>
                    <a:pt x="6738" y="5566"/>
                  </a:lnTo>
                  <a:lnTo>
                    <a:pt x="6675" y="5587"/>
                  </a:lnTo>
                  <a:lnTo>
                    <a:pt x="6571" y="5587"/>
                  </a:lnTo>
                  <a:lnTo>
                    <a:pt x="6403" y="5461"/>
                  </a:lnTo>
                  <a:lnTo>
                    <a:pt x="6299" y="5169"/>
                  </a:lnTo>
                  <a:lnTo>
                    <a:pt x="6319" y="5106"/>
                  </a:lnTo>
                  <a:lnTo>
                    <a:pt x="6319" y="4938"/>
                  </a:lnTo>
                  <a:lnTo>
                    <a:pt x="6278" y="4855"/>
                  </a:lnTo>
                  <a:lnTo>
                    <a:pt x="6299" y="4813"/>
                  </a:lnTo>
                  <a:lnTo>
                    <a:pt x="6319" y="4855"/>
                  </a:lnTo>
                  <a:lnTo>
                    <a:pt x="6508" y="4855"/>
                  </a:lnTo>
                  <a:lnTo>
                    <a:pt x="6424" y="4792"/>
                  </a:lnTo>
                  <a:lnTo>
                    <a:pt x="6382" y="4792"/>
                  </a:lnTo>
                  <a:lnTo>
                    <a:pt x="6299" y="4624"/>
                  </a:lnTo>
                  <a:lnTo>
                    <a:pt x="6257" y="4604"/>
                  </a:lnTo>
                  <a:lnTo>
                    <a:pt x="6257" y="4645"/>
                  </a:lnTo>
                  <a:lnTo>
                    <a:pt x="6173" y="4583"/>
                  </a:lnTo>
                  <a:lnTo>
                    <a:pt x="6110" y="4415"/>
                  </a:lnTo>
                  <a:lnTo>
                    <a:pt x="5901" y="4080"/>
                  </a:lnTo>
                  <a:lnTo>
                    <a:pt x="5796" y="4018"/>
                  </a:lnTo>
                  <a:lnTo>
                    <a:pt x="5775" y="3871"/>
                  </a:lnTo>
                  <a:lnTo>
                    <a:pt x="5420" y="3327"/>
                  </a:lnTo>
                  <a:lnTo>
                    <a:pt x="5420" y="3223"/>
                  </a:lnTo>
                  <a:lnTo>
                    <a:pt x="5357" y="3118"/>
                  </a:lnTo>
                  <a:lnTo>
                    <a:pt x="5336" y="2867"/>
                  </a:lnTo>
                  <a:lnTo>
                    <a:pt x="5273" y="2825"/>
                  </a:lnTo>
                  <a:lnTo>
                    <a:pt x="5273" y="2741"/>
                  </a:lnTo>
                  <a:lnTo>
                    <a:pt x="5064" y="2532"/>
                  </a:lnTo>
                  <a:lnTo>
                    <a:pt x="5064" y="2448"/>
                  </a:lnTo>
                  <a:lnTo>
                    <a:pt x="5106" y="2344"/>
                  </a:lnTo>
                  <a:lnTo>
                    <a:pt x="5043" y="2281"/>
                  </a:lnTo>
                  <a:lnTo>
                    <a:pt x="4708" y="1988"/>
                  </a:lnTo>
                  <a:lnTo>
                    <a:pt x="4687" y="1884"/>
                  </a:lnTo>
                  <a:lnTo>
                    <a:pt x="4478" y="1653"/>
                  </a:lnTo>
                  <a:lnTo>
                    <a:pt x="4478" y="1507"/>
                  </a:lnTo>
                  <a:lnTo>
                    <a:pt x="4332" y="1360"/>
                  </a:lnTo>
                  <a:lnTo>
                    <a:pt x="4374" y="1277"/>
                  </a:lnTo>
                  <a:lnTo>
                    <a:pt x="4374" y="1193"/>
                  </a:lnTo>
                  <a:lnTo>
                    <a:pt x="4395" y="1151"/>
                  </a:lnTo>
                  <a:lnTo>
                    <a:pt x="4395" y="1193"/>
                  </a:lnTo>
                  <a:lnTo>
                    <a:pt x="4478" y="1193"/>
                  </a:lnTo>
                  <a:lnTo>
                    <a:pt x="4499" y="1339"/>
                  </a:lnTo>
                  <a:lnTo>
                    <a:pt x="4541" y="1402"/>
                  </a:lnTo>
                  <a:lnTo>
                    <a:pt x="4583" y="1465"/>
                  </a:lnTo>
                  <a:lnTo>
                    <a:pt x="4792" y="1674"/>
                  </a:lnTo>
                  <a:lnTo>
                    <a:pt x="4792" y="1779"/>
                  </a:lnTo>
                  <a:lnTo>
                    <a:pt x="4834" y="1884"/>
                  </a:lnTo>
                  <a:lnTo>
                    <a:pt x="5001" y="1967"/>
                  </a:lnTo>
                  <a:lnTo>
                    <a:pt x="5022" y="2072"/>
                  </a:lnTo>
                  <a:lnTo>
                    <a:pt x="5315" y="2344"/>
                  </a:lnTo>
                  <a:lnTo>
                    <a:pt x="5462" y="2428"/>
                  </a:lnTo>
                  <a:lnTo>
                    <a:pt x="5462" y="2490"/>
                  </a:lnTo>
                  <a:lnTo>
                    <a:pt x="5483" y="2407"/>
                  </a:lnTo>
                  <a:lnTo>
                    <a:pt x="5566" y="2323"/>
                  </a:lnTo>
                  <a:lnTo>
                    <a:pt x="5629" y="2114"/>
                  </a:lnTo>
                  <a:lnTo>
                    <a:pt x="5566" y="2072"/>
                  </a:lnTo>
                  <a:lnTo>
                    <a:pt x="5650" y="1904"/>
                  </a:lnTo>
                  <a:lnTo>
                    <a:pt x="5650" y="1779"/>
                  </a:lnTo>
                  <a:lnTo>
                    <a:pt x="5734" y="1465"/>
                  </a:lnTo>
                  <a:lnTo>
                    <a:pt x="5755" y="1444"/>
                  </a:lnTo>
                  <a:lnTo>
                    <a:pt x="5671" y="1235"/>
                  </a:lnTo>
                  <a:lnTo>
                    <a:pt x="5734" y="1088"/>
                  </a:lnTo>
                  <a:lnTo>
                    <a:pt x="5587" y="775"/>
                  </a:lnTo>
                  <a:lnTo>
                    <a:pt x="5441" y="544"/>
                  </a:lnTo>
                  <a:lnTo>
                    <a:pt x="5378" y="335"/>
                  </a:lnTo>
                  <a:lnTo>
                    <a:pt x="5273" y="147"/>
                  </a:lnTo>
                  <a:lnTo>
                    <a:pt x="5211" y="126"/>
                  </a:lnTo>
                  <a:lnTo>
                    <a:pt x="5127" y="231"/>
                  </a:lnTo>
                  <a:lnTo>
                    <a:pt x="4959" y="293"/>
                  </a:lnTo>
                  <a:lnTo>
                    <a:pt x="4604" y="231"/>
                  </a:lnTo>
                  <a:lnTo>
                    <a:pt x="4311" y="314"/>
                  </a:lnTo>
                  <a:lnTo>
                    <a:pt x="4102" y="147"/>
                  </a:lnTo>
                  <a:lnTo>
                    <a:pt x="4081" y="251"/>
                  </a:lnTo>
                  <a:lnTo>
                    <a:pt x="4164" y="398"/>
                  </a:lnTo>
                  <a:lnTo>
                    <a:pt x="4164" y="461"/>
                  </a:lnTo>
                  <a:lnTo>
                    <a:pt x="4081" y="335"/>
                  </a:lnTo>
                  <a:lnTo>
                    <a:pt x="3976" y="293"/>
                  </a:lnTo>
                  <a:lnTo>
                    <a:pt x="3955" y="189"/>
                  </a:lnTo>
                  <a:lnTo>
                    <a:pt x="3997" y="147"/>
                  </a:lnTo>
                  <a:lnTo>
                    <a:pt x="3955" y="105"/>
                  </a:lnTo>
                  <a:lnTo>
                    <a:pt x="3850" y="105"/>
                  </a:lnTo>
                  <a:lnTo>
                    <a:pt x="3746" y="84"/>
                  </a:lnTo>
                  <a:lnTo>
                    <a:pt x="3537" y="21"/>
                  </a:lnTo>
                  <a:lnTo>
                    <a:pt x="3495" y="42"/>
                  </a:lnTo>
                  <a:lnTo>
                    <a:pt x="3578" y="84"/>
                  </a:lnTo>
                  <a:lnTo>
                    <a:pt x="3599" y="105"/>
                  </a:lnTo>
                  <a:lnTo>
                    <a:pt x="3495" y="126"/>
                  </a:lnTo>
                  <a:lnTo>
                    <a:pt x="3390" y="105"/>
                  </a:lnTo>
                  <a:lnTo>
                    <a:pt x="3265" y="147"/>
                  </a:lnTo>
                  <a:lnTo>
                    <a:pt x="3223" y="126"/>
                  </a:lnTo>
                  <a:lnTo>
                    <a:pt x="3223" y="105"/>
                  </a:lnTo>
                  <a:lnTo>
                    <a:pt x="3348" y="84"/>
                  </a:lnTo>
                  <a:lnTo>
                    <a:pt x="3432" y="42"/>
                  </a:lnTo>
                  <a:lnTo>
                    <a:pt x="3327" y="42"/>
                  </a:lnTo>
                  <a:lnTo>
                    <a:pt x="3139" y="84"/>
                  </a:lnTo>
                  <a:lnTo>
                    <a:pt x="3076" y="126"/>
                  </a:lnTo>
                  <a:lnTo>
                    <a:pt x="2930" y="210"/>
                  </a:lnTo>
                  <a:lnTo>
                    <a:pt x="2846" y="231"/>
                  </a:lnTo>
                  <a:lnTo>
                    <a:pt x="2700" y="293"/>
                  </a:lnTo>
                  <a:lnTo>
                    <a:pt x="2595" y="419"/>
                  </a:lnTo>
                  <a:lnTo>
                    <a:pt x="2553" y="461"/>
                  </a:lnTo>
                  <a:lnTo>
                    <a:pt x="2386" y="461"/>
                  </a:lnTo>
                  <a:lnTo>
                    <a:pt x="2177" y="335"/>
                  </a:lnTo>
                  <a:lnTo>
                    <a:pt x="2009" y="314"/>
                  </a:lnTo>
                  <a:lnTo>
                    <a:pt x="1821" y="335"/>
                  </a:lnTo>
                  <a:lnTo>
                    <a:pt x="1674" y="231"/>
                  </a:lnTo>
                  <a:lnTo>
                    <a:pt x="1591" y="231"/>
                  </a:lnTo>
                  <a:lnTo>
                    <a:pt x="1507" y="251"/>
                  </a:lnTo>
                  <a:lnTo>
                    <a:pt x="1361" y="147"/>
                  </a:lnTo>
                  <a:lnTo>
                    <a:pt x="1172" y="105"/>
                  </a:lnTo>
                  <a:lnTo>
                    <a:pt x="733" y="84"/>
                  </a:lnTo>
                  <a:lnTo>
                    <a:pt x="503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2" name="Google Shape;2729;p78"/>
            <p:cNvSpPr/>
            <p:nvPr/>
          </p:nvSpPr>
          <p:spPr>
            <a:xfrm>
              <a:off x="3896332" y="2997572"/>
              <a:ext cx="113621" cy="124461"/>
            </a:xfrm>
            <a:custGeom>
              <a:avLst/>
              <a:gdLst/>
              <a:ahLst/>
              <a:cxnLst/>
              <a:rect l="l" t="t" r="r" b="b"/>
              <a:pathLst>
                <a:path w="9542" h="10944" extrusionOk="0">
                  <a:moveTo>
                    <a:pt x="8495" y="0"/>
                  </a:moveTo>
                  <a:lnTo>
                    <a:pt x="1590" y="63"/>
                  </a:lnTo>
                  <a:lnTo>
                    <a:pt x="1632" y="1193"/>
                  </a:lnTo>
                  <a:lnTo>
                    <a:pt x="1088" y="1235"/>
                  </a:lnTo>
                  <a:lnTo>
                    <a:pt x="1088" y="1444"/>
                  </a:lnTo>
                  <a:lnTo>
                    <a:pt x="1151" y="3725"/>
                  </a:lnTo>
                  <a:lnTo>
                    <a:pt x="1046" y="3746"/>
                  </a:lnTo>
                  <a:lnTo>
                    <a:pt x="942" y="3829"/>
                  </a:lnTo>
                  <a:lnTo>
                    <a:pt x="837" y="3767"/>
                  </a:lnTo>
                  <a:lnTo>
                    <a:pt x="691" y="3767"/>
                  </a:lnTo>
                  <a:lnTo>
                    <a:pt x="586" y="3850"/>
                  </a:lnTo>
                  <a:lnTo>
                    <a:pt x="586" y="3976"/>
                  </a:lnTo>
                  <a:lnTo>
                    <a:pt x="649" y="4060"/>
                  </a:lnTo>
                  <a:lnTo>
                    <a:pt x="586" y="4185"/>
                  </a:lnTo>
                  <a:lnTo>
                    <a:pt x="377" y="4457"/>
                  </a:lnTo>
                  <a:lnTo>
                    <a:pt x="335" y="4457"/>
                  </a:lnTo>
                  <a:lnTo>
                    <a:pt x="230" y="4541"/>
                  </a:lnTo>
                  <a:lnTo>
                    <a:pt x="251" y="4645"/>
                  </a:lnTo>
                  <a:lnTo>
                    <a:pt x="314" y="4687"/>
                  </a:lnTo>
                  <a:lnTo>
                    <a:pt x="251" y="4813"/>
                  </a:lnTo>
                  <a:lnTo>
                    <a:pt x="126" y="4897"/>
                  </a:lnTo>
                  <a:lnTo>
                    <a:pt x="105" y="4980"/>
                  </a:lnTo>
                  <a:lnTo>
                    <a:pt x="209" y="5022"/>
                  </a:lnTo>
                  <a:lnTo>
                    <a:pt x="230" y="5127"/>
                  </a:lnTo>
                  <a:lnTo>
                    <a:pt x="168" y="5231"/>
                  </a:lnTo>
                  <a:lnTo>
                    <a:pt x="0" y="5420"/>
                  </a:lnTo>
                  <a:lnTo>
                    <a:pt x="0" y="5545"/>
                  </a:lnTo>
                  <a:lnTo>
                    <a:pt x="63" y="5629"/>
                  </a:lnTo>
                  <a:lnTo>
                    <a:pt x="209" y="5524"/>
                  </a:lnTo>
                  <a:lnTo>
                    <a:pt x="251" y="5545"/>
                  </a:lnTo>
                  <a:lnTo>
                    <a:pt x="251" y="5629"/>
                  </a:lnTo>
                  <a:lnTo>
                    <a:pt x="209" y="5692"/>
                  </a:lnTo>
                  <a:lnTo>
                    <a:pt x="272" y="5734"/>
                  </a:lnTo>
                  <a:lnTo>
                    <a:pt x="230" y="5817"/>
                  </a:lnTo>
                  <a:lnTo>
                    <a:pt x="272" y="5922"/>
                  </a:lnTo>
                  <a:lnTo>
                    <a:pt x="272" y="6047"/>
                  </a:lnTo>
                  <a:lnTo>
                    <a:pt x="314" y="6152"/>
                  </a:lnTo>
                  <a:lnTo>
                    <a:pt x="544" y="6236"/>
                  </a:lnTo>
                  <a:lnTo>
                    <a:pt x="586" y="6319"/>
                  </a:lnTo>
                  <a:lnTo>
                    <a:pt x="544" y="6382"/>
                  </a:lnTo>
                  <a:lnTo>
                    <a:pt x="544" y="6466"/>
                  </a:lnTo>
                  <a:lnTo>
                    <a:pt x="523" y="6487"/>
                  </a:lnTo>
                  <a:lnTo>
                    <a:pt x="586" y="6570"/>
                  </a:lnTo>
                  <a:lnTo>
                    <a:pt x="586" y="6654"/>
                  </a:lnTo>
                  <a:lnTo>
                    <a:pt x="544" y="6675"/>
                  </a:lnTo>
                  <a:lnTo>
                    <a:pt x="670" y="6780"/>
                  </a:lnTo>
                  <a:lnTo>
                    <a:pt x="691" y="6863"/>
                  </a:lnTo>
                  <a:lnTo>
                    <a:pt x="858" y="7052"/>
                  </a:lnTo>
                  <a:lnTo>
                    <a:pt x="963" y="7282"/>
                  </a:lnTo>
                  <a:lnTo>
                    <a:pt x="984" y="7366"/>
                  </a:lnTo>
                  <a:lnTo>
                    <a:pt x="963" y="7491"/>
                  </a:lnTo>
                  <a:lnTo>
                    <a:pt x="942" y="7533"/>
                  </a:lnTo>
                  <a:lnTo>
                    <a:pt x="879" y="7638"/>
                  </a:lnTo>
                  <a:lnTo>
                    <a:pt x="879" y="7826"/>
                  </a:lnTo>
                  <a:lnTo>
                    <a:pt x="984" y="7910"/>
                  </a:lnTo>
                  <a:lnTo>
                    <a:pt x="1109" y="7910"/>
                  </a:lnTo>
                  <a:lnTo>
                    <a:pt x="1172" y="7847"/>
                  </a:lnTo>
                  <a:lnTo>
                    <a:pt x="1318" y="7847"/>
                  </a:lnTo>
                  <a:lnTo>
                    <a:pt x="1402" y="7889"/>
                  </a:lnTo>
                  <a:lnTo>
                    <a:pt x="1360" y="7951"/>
                  </a:lnTo>
                  <a:lnTo>
                    <a:pt x="1381" y="8098"/>
                  </a:lnTo>
                  <a:lnTo>
                    <a:pt x="1465" y="8140"/>
                  </a:lnTo>
                  <a:lnTo>
                    <a:pt x="1590" y="8223"/>
                  </a:lnTo>
                  <a:lnTo>
                    <a:pt x="1695" y="8223"/>
                  </a:lnTo>
                  <a:lnTo>
                    <a:pt x="1779" y="8265"/>
                  </a:lnTo>
                  <a:lnTo>
                    <a:pt x="1821" y="8349"/>
                  </a:lnTo>
                  <a:lnTo>
                    <a:pt x="1925" y="8412"/>
                  </a:lnTo>
                  <a:lnTo>
                    <a:pt x="2030" y="8412"/>
                  </a:lnTo>
                  <a:lnTo>
                    <a:pt x="2093" y="8475"/>
                  </a:lnTo>
                  <a:lnTo>
                    <a:pt x="2051" y="8558"/>
                  </a:lnTo>
                  <a:lnTo>
                    <a:pt x="1988" y="8621"/>
                  </a:lnTo>
                  <a:lnTo>
                    <a:pt x="1946" y="8663"/>
                  </a:lnTo>
                  <a:lnTo>
                    <a:pt x="1904" y="8726"/>
                  </a:lnTo>
                  <a:lnTo>
                    <a:pt x="2030" y="8830"/>
                  </a:lnTo>
                  <a:lnTo>
                    <a:pt x="2134" y="8851"/>
                  </a:lnTo>
                  <a:lnTo>
                    <a:pt x="2155" y="8830"/>
                  </a:lnTo>
                  <a:lnTo>
                    <a:pt x="2260" y="8872"/>
                  </a:lnTo>
                  <a:lnTo>
                    <a:pt x="2323" y="8851"/>
                  </a:lnTo>
                  <a:lnTo>
                    <a:pt x="2511" y="8977"/>
                  </a:lnTo>
                  <a:lnTo>
                    <a:pt x="2532" y="9039"/>
                  </a:lnTo>
                  <a:lnTo>
                    <a:pt x="2553" y="9207"/>
                  </a:lnTo>
                  <a:lnTo>
                    <a:pt x="2616" y="9270"/>
                  </a:lnTo>
                  <a:lnTo>
                    <a:pt x="2720" y="9291"/>
                  </a:lnTo>
                  <a:lnTo>
                    <a:pt x="2762" y="9353"/>
                  </a:lnTo>
                  <a:lnTo>
                    <a:pt x="2741" y="9458"/>
                  </a:lnTo>
                  <a:lnTo>
                    <a:pt x="2783" y="9521"/>
                  </a:lnTo>
                  <a:lnTo>
                    <a:pt x="2992" y="9563"/>
                  </a:lnTo>
                  <a:lnTo>
                    <a:pt x="3076" y="9625"/>
                  </a:lnTo>
                  <a:lnTo>
                    <a:pt x="3076" y="9688"/>
                  </a:lnTo>
                  <a:lnTo>
                    <a:pt x="3076" y="9876"/>
                  </a:lnTo>
                  <a:lnTo>
                    <a:pt x="3160" y="9918"/>
                  </a:lnTo>
                  <a:lnTo>
                    <a:pt x="3264" y="9981"/>
                  </a:lnTo>
                  <a:lnTo>
                    <a:pt x="3306" y="10044"/>
                  </a:lnTo>
                  <a:lnTo>
                    <a:pt x="3306" y="10086"/>
                  </a:lnTo>
                  <a:lnTo>
                    <a:pt x="3348" y="10190"/>
                  </a:lnTo>
                  <a:lnTo>
                    <a:pt x="3390" y="10232"/>
                  </a:lnTo>
                  <a:lnTo>
                    <a:pt x="3474" y="10253"/>
                  </a:lnTo>
                  <a:lnTo>
                    <a:pt x="3515" y="10337"/>
                  </a:lnTo>
                  <a:lnTo>
                    <a:pt x="3662" y="10420"/>
                  </a:lnTo>
                  <a:lnTo>
                    <a:pt x="3766" y="10462"/>
                  </a:lnTo>
                  <a:lnTo>
                    <a:pt x="3829" y="10441"/>
                  </a:lnTo>
                  <a:lnTo>
                    <a:pt x="3871" y="10399"/>
                  </a:lnTo>
                  <a:lnTo>
                    <a:pt x="3934" y="10337"/>
                  </a:lnTo>
                  <a:lnTo>
                    <a:pt x="4143" y="10337"/>
                  </a:lnTo>
                  <a:lnTo>
                    <a:pt x="4185" y="10399"/>
                  </a:lnTo>
                  <a:lnTo>
                    <a:pt x="4227" y="10399"/>
                  </a:lnTo>
                  <a:lnTo>
                    <a:pt x="4331" y="10337"/>
                  </a:lnTo>
                  <a:lnTo>
                    <a:pt x="4394" y="10295"/>
                  </a:lnTo>
                  <a:lnTo>
                    <a:pt x="4436" y="10211"/>
                  </a:lnTo>
                  <a:lnTo>
                    <a:pt x="4562" y="10211"/>
                  </a:lnTo>
                  <a:lnTo>
                    <a:pt x="4624" y="10232"/>
                  </a:lnTo>
                  <a:lnTo>
                    <a:pt x="4708" y="10399"/>
                  </a:lnTo>
                  <a:lnTo>
                    <a:pt x="4750" y="10462"/>
                  </a:lnTo>
                  <a:lnTo>
                    <a:pt x="4813" y="10525"/>
                  </a:lnTo>
                  <a:lnTo>
                    <a:pt x="4938" y="10567"/>
                  </a:lnTo>
                  <a:lnTo>
                    <a:pt x="5022" y="10630"/>
                  </a:lnTo>
                  <a:lnTo>
                    <a:pt x="5043" y="10734"/>
                  </a:lnTo>
                  <a:lnTo>
                    <a:pt x="5085" y="10755"/>
                  </a:lnTo>
                  <a:lnTo>
                    <a:pt x="5126" y="10839"/>
                  </a:lnTo>
                  <a:lnTo>
                    <a:pt x="5126" y="10923"/>
                  </a:lnTo>
                  <a:lnTo>
                    <a:pt x="5294" y="10923"/>
                  </a:lnTo>
                  <a:lnTo>
                    <a:pt x="5336" y="10944"/>
                  </a:lnTo>
                  <a:lnTo>
                    <a:pt x="5357" y="10923"/>
                  </a:lnTo>
                  <a:lnTo>
                    <a:pt x="5336" y="10860"/>
                  </a:lnTo>
                  <a:lnTo>
                    <a:pt x="5336" y="10776"/>
                  </a:lnTo>
                  <a:lnTo>
                    <a:pt x="5398" y="10713"/>
                  </a:lnTo>
                  <a:lnTo>
                    <a:pt x="5503" y="10755"/>
                  </a:lnTo>
                  <a:lnTo>
                    <a:pt x="5671" y="10818"/>
                  </a:lnTo>
                  <a:lnTo>
                    <a:pt x="5754" y="10776"/>
                  </a:lnTo>
                  <a:lnTo>
                    <a:pt x="5859" y="10818"/>
                  </a:lnTo>
                  <a:lnTo>
                    <a:pt x="5859" y="10923"/>
                  </a:lnTo>
                  <a:lnTo>
                    <a:pt x="6005" y="10944"/>
                  </a:lnTo>
                  <a:lnTo>
                    <a:pt x="6068" y="10944"/>
                  </a:lnTo>
                  <a:lnTo>
                    <a:pt x="6068" y="10860"/>
                  </a:lnTo>
                  <a:lnTo>
                    <a:pt x="6131" y="10776"/>
                  </a:lnTo>
                  <a:lnTo>
                    <a:pt x="6215" y="10818"/>
                  </a:lnTo>
                  <a:lnTo>
                    <a:pt x="6235" y="10776"/>
                  </a:lnTo>
                  <a:lnTo>
                    <a:pt x="6340" y="10776"/>
                  </a:lnTo>
                  <a:lnTo>
                    <a:pt x="6487" y="10734"/>
                  </a:lnTo>
                  <a:lnTo>
                    <a:pt x="6696" y="10713"/>
                  </a:lnTo>
                  <a:lnTo>
                    <a:pt x="6821" y="10755"/>
                  </a:lnTo>
                  <a:lnTo>
                    <a:pt x="6947" y="10713"/>
                  </a:lnTo>
                  <a:lnTo>
                    <a:pt x="7010" y="10609"/>
                  </a:lnTo>
                  <a:lnTo>
                    <a:pt x="7135" y="10525"/>
                  </a:lnTo>
                  <a:lnTo>
                    <a:pt x="7219" y="10420"/>
                  </a:lnTo>
                  <a:lnTo>
                    <a:pt x="7261" y="10399"/>
                  </a:lnTo>
                  <a:lnTo>
                    <a:pt x="7323" y="10337"/>
                  </a:lnTo>
                  <a:lnTo>
                    <a:pt x="7428" y="10232"/>
                  </a:lnTo>
                  <a:lnTo>
                    <a:pt x="7470" y="10232"/>
                  </a:lnTo>
                  <a:lnTo>
                    <a:pt x="7595" y="10023"/>
                  </a:lnTo>
                  <a:lnTo>
                    <a:pt x="7805" y="9814"/>
                  </a:lnTo>
                  <a:lnTo>
                    <a:pt x="7763" y="9604"/>
                  </a:lnTo>
                  <a:lnTo>
                    <a:pt x="7700" y="9563"/>
                  </a:lnTo>
                  <a:lnTo>
                    <a:pt x="7679" y="9353"/>
                  </a:lnTo>
                  <a:lnTo>
                    <a:pt x="7595" y="9249"/>
                  </a:lnTo>
                  <a:lnTo>
                    <a:pt x="7554" y="9144"/>
                  </a:lnTo>
                  <a:lnTo>
                    <a:pt x="7470" y="9060"/>
                  </a:lnTo>
                  <a:lnTo>
                    <a:pt x="7365" y="9060"/>
                  </a:lnTo>
                  <a:lnTo>
                    <a:pt x="7323" y="8998"/>
                  </a:lnTo>
                  <a:lnTo>
                    <a:pt x="7323" y="8956"/>
                  </a:lnTo>
                  <a:lnTo>
                    <a:pt x="7219" y="8893"/>
                  </a:lnTo>
                  <a:lnTo>
                    <a:pt x="7114" y="8726"/>
                  </a:lnTo>
                  <a:lnTo>
                    <a:pt x="7072" y="8684"/>
                  </a:lnTo>
                  <a:lnTo>
                    <a:pt x="7051" y="8621"/>
                  </a:lnTo>
                  <a:lnTo>
                    <a:pt x="6947" y="8516"/>
                  </a:lnTo>
                  <a:lnTo>
                    <a:pt x="6905" y="8433"/>
                  </a:lnTo>
                  <a:lnTo>
                    <a:pt x="6633" y="8433"/>
                  </a:lnTo>
                  <a:lnTo>
                    <a:pt x="6549" y="8412"/>
                  </a:lnTo>
                  <a:lnTo>
                    <a:pt x="6507" y="8328"/>
                  </a:lnTo>
                  <a:lnTo>
                    <a:pt x="6591" y="8203"/>
                  </a:lnTo>
                  <a:lnTo>
                    <a:pt x="6654" y="8161"/>
                  </a:lnTo>
                  <a:lnTo>
                    <a:pt x="6654" y="8035"/>
                  </a:lnTo>
                  <a:lnTo>
                    <a:pt x="6800" y="8056"/>
                  </a:lnTo>
                  <a:lnTo>
                    <a:pt x="6905" y="8035"/>
                  </a:lnTo>
                  <a:lnTo>
                    <a:pt x="6947" y="8098"/>
                  </a:lnTo>
                  <a:lnTo>
                    <a:pt x="7031" y="8098"/>
                  </a:lnTo>
                  <a:lnTo>
                    <a:pt x="7051" y="8035"/>
                  </a:lnTo>
                  <a:lnTo>
                    <a:pt x="7135" y="7951"/>
                  </a:lnTo>
                  <a:lnTo>
                    <a:pt x="7156" y="7700"/>
                  </a:lnTo>
                  <a:lnTo>
                    <a:pt x="7135" y="7470"/>
                  </a:lnTo>
                  <a:lnTo>
                    <a:pt x="7177" y="7303"/>
                  </a:lnTo>
                  <a:lnTo>
                    <a:pt x="7282" y="7177"/>
                  </a:lnTo>
                  <a:lnTo>
                    <a:pt x="7282" y="7052"/>
                  </a:lnTo>
                  <a:lnTo>
                    <a:pt x="7240" y="6968"/>
                  </a:lnTo>
                  <a:lnTo>
                    <a:pt x="7282" y="6863"/>
                  </a:lnTo>
                  <a:lnTo>
                    <a:pt x="7386" y="6696"/>
                  </a:lnTo>
                  <a:lnTo>
                    <a:pt x="7428" y="6633"/>
                  </a:lnTo>
                  <a:lnTo>
                    <a:pt x="7470" y="6633"/>
                  </a:lnTo>
                  <a:lnTo>
                    <a:pt x="7533" y="6654"/>
                  </a:lnTo>
                  <a:lnTo>
                    <a:pt x="7658" y="6215"/>
                  </a:lnTo>
                  <a:lnTo>
                    <a:pt x="7700" y="6026"/>
                  </a:lnTo>
                  <a:lnTo>
                    <a:pt x="7888" y="5922"/>
                  </a:lnTo>
                  <a:lnTo>
                    <a:pt x="7888" y="5817"/>
                  </a:lnTo>
                  <a:lnTo>
                    <a:pt x="8014" y="5608"/>
                  </a:lnTo>
                  <a:lnTo>
                    <a:pt x="8056" y="5503"/>
                  </a:lnTo>
                  <a:lnTo>
                    <a:pt x="8160" y="5482"/>
                  </a:lnTo>
                  <a:lnTo>
                    <a:pt x="8202" y="5482"/>
                  </a:lnTo>
                  <a:lnTo>
                    <a:pt x="8265" y="5294"/>
                  </a:lnTo>
                  <a:lnTo>
                    <a:pt x="8412" y="5022"/>
                  </a:lnTo>
                  <a:lnTo>
                    <a:pt x="8412" y="4813"/>
                  </a:lnTo>
                  <a:lnTo>
                    <a:pt x="8495" y="4666"/>
                  </a:lnTo>
                  <a:lnTo>
                    <a:pt x="8516" y="4604"/>
                  </a:lnTo>
                  <a:lnTo>
                    <a:pt x="8495" y="4604"/>
                  </a:lnTo>
                  <a:lnTo>
                    <a:pt x="8474" y="4478"/>
                  </a:lnTo>
                  <a:lnTo>
                    <a:pt x="8391" y="4248"/>
                  </a:lnTo>
                  <a:lnTo>
                    <a:pt x="8412" y="4122"/>
                  </a:lnTo>
                  <a:lnTo>
                    <a:pt x="8474" y="4039"/>
                  </a:lnTo>
                  <a:lnTo>
                    <a:pt x="8474" y="3934"/>
                  </a:lnTo>
                  <a:lnTo>
                    <a:pt x="8579" y="3809"/>
                  </a:lnTo>
                  <a:lnTo>
                    <a:pt x="8621" y="3516"/>
                  </a:lnTo>
                  <a:lnTo>
                    <a:pt x="8684" y="3327"/>
                  </a:lnTo>
                  <a:lnTo>
                    <a:pt x="8725" y="3285"/>
                  </a:lnTo>
                  <a:lnTo>
                    <a:pt x="8684" y="3223"/>
                  </a:lnTo>
                  <a:lnTo>
                    <a:pt x="8621" y="3202"/>
                  </a:lnTo>
                  <a:lnTo>
                    <a:pt x="8704" y="3076"/>
                  </a:lnTo>
                  <a:lnTo>
                    <a:pt x="8704" y="2930"/>
                  </a:lnTo>
                  <a:lnTo>
                    <a:pt x="8746" y="2909"/>
                  </a:lnTo>
                  <a:lnTo>
                    <a:pt x="8914" y="2909"/>
                  </a:lnTo>
                  <a:lnTo>
                    <a:pt x="8914" y="2825"/>
                  </a:lnTo>
                  <a:lnTo>
                    <a:pt x="8914" y="2783"/>
                  </a:lnTo>
                  <a:lnTo>
                    <a:pt x="8914" y="2721"/>
                  </a:lnTo>
                  <a:lnTo>
                    <a:pt x="9018" y="2700"/>
                  </a:lnTo>
                  <a:lnTo>
                    <a:pt x="9102" y="2658"/>
                  </a:lnTo>
                  <a:lnTo>
                    <a:pt x="9228" y="2658"/>
                  </a:lnTo>
                  <a:lnTo>
                    <a:pt x="9248" y="2574"/>
                  </a:lnTo>
                  <a:lnTo>
                    <a:pt x="9353" y="2553"/>
                  </a:lnTo>
                  <a:lnTo>
                    <a:pt x="9458" y="2490"/>
                  </a:lnTo>
                  <a:lnTo>
                    <a:pt x="9541" y="2386"/>
                  </a:lnTo>
                  <a:lnTo>
                    <a:pt x="9479" y="2386"/>
                  </a:lnTo>
                  <a:lnTo>
                    <a:pt x="9479" y="2302"/>
                  </a:lnTo>
                  <a:lnTo>
                    <a:pt x="9353" y="2239"/>
                  </a:lnTo>
                  <a:lnTo>
                    <a:pt x="9248" y="2239"/>
                  </a:lnTo>
                  <a:lnTo>
                    <a:pt x="9248" y="2135"/>
                  </a:lnTo>
                  <a:lnTo>
                    <a:pt x="8997" y="1946"/>
                  </a:lnTo>
                  <a:lnTo>
                    <a:pt x="8914" y="1946"/>
                  </a:lnTo>
                  <a:lnTo>
                    <a:pt x="8809" y="1737"/>
                  </a:lnTo>
                  <a:lnTo>
                    <a:pt x="8725" y="1507"/>
                  </a:lnTo>
                  <a:lnTo>
                    <a:pt x="8746" y="1256"/>
                  </a:lnTo>
                  <a:lnTo>
                    <a:pt x="8725" y="1047"/>
                  </a:lnTo>
                  <a:lnTo>
                    <a:pt x="8579" y="628"/>
                  </a:lnTo>
                  <a:lnTo>
                    <a:pt x="8579" y="524"/>
                  </a:lnTo>
                  <a:lnTo>
                    <a:pt x="8600" y="503"/>
                  </a:lnTo>
                  <a:lnTo>
                    <a:pt x="8621" y="565"/>
                  </a:lnTo>
                  <a:lnTo>
                    <a:pt x="8642" y="607"/>
                  </a:lnTo>
                  <a:lnTo>
                    <a:pt x="8684" y="607"/>
                  </a:lnTo>
                  <a:lnTo>
                    <a:pt x="8684" y="565"/>
                  </a:lnTo>
                  <a:lnTo>
                    <a:pt x="8579" y="419"/>
                  </a:lnTo>
                  <a:lnTo>
                    <a:pt x="8516" y="252"/>
                  </a:lnTo>
                  <a:lnTo>
                    <a:pt x="8495" y="210"/>
                  </a:lnTo>
                  <a:lnTo>
                    <a:pt x="8495" y="189"/>
                  </a:lnTo>
                  <a:lnTo>
                    <a:pt x="8495" y="168"/>
                  </a:lnTo>
                  <a:lnTo>
                    <a:pt x="8495" y="147"/>
                  </a:lnTo>
                  <a:lnTo>
                    <a:pt x="8474" y="84"/>
                  </a:lnTo>
                  <a:lnTo>
                    <a:pt x="8495" y="42"/>
                  </a:lnTo>
                  <a:lnTo>
                    <a:pt x="8495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3" name="Google Shape;2730;p78"/>
            <p:cNvSpPr/>
            <p:nvPr/>
          </p:nvSpPr>
          <p:spPr>
            <a:xfrm>
              <a:off x="3973815" y="3045871"/>
              <a:ext cx="104655" cy="75923"/>
            </a:xfrm>
            <a:custGeom>
              <a:avLst/>
              <a:gdLst/>
              <a:ahLst/>
              <a:cxnLst/>
              <a:rect l="l" t="t" r="r" b="b"/>
              <a:pathLst>
                <a:path w="8789" h="6676" extrusionOk="0">
                  <a:moveTo>
                    <a:pt x="2511" y="1"/>
                  </a:moveTo>
                  <a:lnTo>
                    <a:pt x="2344" y="336"/>
                  </a:lnTo>
                  <a:lnTo>
                    <a:pt x="2239" y="336"/>
                  </a:lnTo>
                  <a:lnTo>
                    <a:pt x="2218" y="419"/>
                  </a:lnTo>
                  <a:lnTo>
                    <a:pt x="2093" y="398"/>
                  </a:lnTo>
                  <a:lnTo>
                    <a:pt x="2009" y="357"/>
                  </a:lnTo>
                  <a:lnTo>
                    <a:pt x="1988" y="419"/>
                  </a:lnTo>
                  <a:lnTo>
                    <a:pt x="1905" y="566"/>
                  </a:lnTo>
                  <a:lnTo>
                    <a:pt x="1905" y="775"/>
                  </a:lnTo>
                  <a:lnTo>
                    <a:pt x="1758" y="1047"/>
                  </a:lnTo>
                  <a:lnTo>
                    <a:pt x="1695" y="1235"/>
                  </a:lnTo>
                  <a:lnTo>
                    <a:pt x="1653" y="1235"/>
                  </a:lnTo>
                  <a:lnTo>
                    <a:pt x="1549" y="1256"/>
                  </a:lnTo>
                  <a:lnTo>
                    <a:pt x="1507" y="1361"/>
                  </a:lnTo>
                  <a:lnTo>
                    <a:pt x="1381" y="1570"/>
                  </a:lnTo>
                  <a:lnTo>
                    <a:pt x="1381" y="1675"/>
                  </a:lnTo>
                  <a:lnTo>
                    <a:pt x="1193" y="1779"/>
                  </a:lnTo>
                  <a:lnTo>
                    <a:pt x="1151" y="1968"/>
                  </a:lnTo>
                  <a:lnTo>
                    <a:pt x="1026" y="2407"/>
                  </a:lnTo>
                  <a:lnTo>
                    <a:pt x="963" y="2386"/>
                  </a:lnTo>
                  <a:lnTo>
                    <a:pt x="921" y="2386"/>
                  </a:lnTo>
                  <a:lnTo>
                    <a:pt x="879" y="2449"/>
                  </a:lnTo>
                  <a:lnTo>
                    <a:pt x="775" y="2616"/>
                  </a:lnTo>
                  <a:lnTo>
                    <a:pt x="733" y="2721"/>
                  </a:lnTo>
                  <a:lnTo>
                    <a:pt x="775" y="2805"/>
                  </a:lnTo>
                  <a:lnTo>
                    <a:pt x="775" y="2930"/>
                  </a:lnTo>
                  <a:lnTo>
                    <a:pt x="670" y="3056"/>
                  </a:lnTo>
                  <a:lnTo>
                    <a:pt x="628" y="3223"/>
                  </a:lnTo>
                  <a:lnTo>
                    <a:pt x="649" y="3453"/>
                  </a:lnTo>
                  <a:lnTo>
                    <a:pt x="628" y="3704"/>
                  </a:lnTo>
                  <a:lnTo>
                    <a:pt x="544" y="3788"/>
                  </a:lnTo>
                  <a:lnTo>
                    <a:pt x="524" y="3851"/>
                  </a:lnTo>
                  <a:lnTo>
                    <a:pt x="440" y="3851"/>
                  </a:lnTo>
                  <a:lnTo>
                    <a:pt x="398" y="3788"/>
                  </a:lnTo>
                  <a:lnTo>
                    <a:pt x="293" y="3809"/>
                  </a:lnTo>
                  <a:lnTo>
                    <a:pt x="147" y="3788"/>
                  </a:lnTo>
                  <a:lnTo>
                    <a:pt x="147" y="3914"/>
                  </a:lnTo>
                  <a:lnTo>
                    <a:pt x="84" y="3956"/>
                  </a:lnTo>
                  <a:lnTo>
                    <a:pt x="0" y="4081"/>
                  </a:lnTo>
                  <a:lnTo>
                    <a:pt x="42" y="4165"/>
                  </a:lnTo>
                  <a:lnTo>
                    <a:pt x="126" y="4186"/>
                  </a:lnTo>
                  <a:lnTo>
                    <a:pt x="398" y="4186"/>
                  </a:lnTo>
                  <a:lnTo>
                    <a:pt x="440" y="4269"/>
                  </a:lnTo>
                  <a:lnTo>
                    <a:pt x="544" y="4374"/>
                  </a:lnTo>
                  <a:lnTo>
                    <a:pt x="565" y="4437"/>
                  </a:lnTo>
                  <a:lnTo>
                    <a:pt x="607" y="4479"/>
                  </a:lnTo>
                  <a:lnTo>
                    <a:pt x="712" y="4646"/>
                  </a:lnTo>
                  <a:lnTo>
                    <a:pt x="816" y="4709"/>
                  </a:lnTo>
                  <a:lnTo>
                    <a:pt x="816" y="4751"/>
                  </a:lnTo>
                  <a:lnTo>
                    <a:pt x="858" y="4813"/>
                  </a:lnTo>
                  <a:lnTo>
                    <a:pt x="963" y="4813"/>
                  </a:lnTo>
                  <a:lnTo>
                    <a:pt x="1047" y="4897"/>
                  </a:lnTo>
                  <a:lnTo>
                    <a:pt x="1088" y="5002"/>
                  </a:lnTo>
                  <a:lnTo>
                    <a:pt x="1172" y="5106"/>
                  </a:lnTo>
                  <a:lnTo>
                    <a:pt x="1193" y="5316"/>
                  </a:lnTo>
                  <a:lnTo>
                    <a:pt x="1256" y="5357"/>
                  </a:lnTo>
                  <a:lnTo>
                    <a:pt x="1298" y="5567"/>
                  </a:lnTo>
                  <a:lnTo>
                    <a:pt x="1340" y="5525"/>
                  </a:lnTo>
                  <a:lnTo>
                    <a:pt x="1402" y="5629"/>
                  </a:lnTo>
                  <a:lnTo>
                    <a:pt x="1507" y="5588"/>
                  </a:lnTo>
                  <a:lnTo>
                    <a:pt x="1612" y="5629"/>
                  </a:lnTo>
                  <a:lnTo>
                    <a:pt x="1612" y="5964"/>
                  </a:lnTo>
                  <a:lnTo>
                    <a:pt x="1695" y="6069"/>
                  </a:lnTo>
                  <a:lnTo>
                    <a:pt x="1821" y="6090"/>
                  </a:lnTo>
                  <a:lnTo>
                    <a:pt x="1967" y="6048"/>
                  </a:lnTo>
                  <a:lnTo>
                    <a:pt x="2093" y="6090"/>
                  </a:lnTo>
                  <a:lnTo>
                    <a:pt x="2386" y="6069"/>
                  </a:lnTo>
                  <a:lnTo>
                    <a:pt x="2490" y="6152"/>
                  </a:lnTo>
                  <a:lnTo>
                    <a:pt x="2721" y="6383"/>
                  </a:lnTo>
                  <a:lnTo>
                    <a:pt x="2867" y="6466"/>
                  </a:lnTo>
                  <a:lnTo>
                    <a:pt x="2951" y="6571"/>
                  </a:lnTo>
                  <a:lnTo>
                    <a:pt x="3055" y="6613"/>
                  </a:lnTo>
                  <a:lnTo>
                    <a:pt x="3244" y="6613"/>
                  </a:lnTo>
                  <a:lnTo>
                    <a:pt x="3369" y="6676"/>
                  </a:lnTo>
                  <a:lnTo>
                    <a:pt x="3537" y="6634"/>
                  </a:lnTo>
                  <a:lnTo>
                    <a:pt x="3641" y="6676"/>
                  </a:lnTo>
                  <a:lnTo>
                    <a:pt x="3850" y="6676"/>
                  </a:lnTo>
                  <a:lnTo>
                    <a:pt x="3997" y="6424"/>
                  </a:lnTo>
                  <a:lnTo>
                    <a:pt x="4060" y="6362"/>
                  </a:lnTo>
                  <a:lnTo>
                    <a:pt x="4164" y="6299"/>
                  </a:lnTo>
                  <a:lnTo>
                    <a:pt x="4269" y="6299"/>
                  </a:lnTo>
                  <a:lnTo>
                    <a:pt x="4311" y="6278"/>
                  </a:lnTo>
                  <a:lnTo>
                    <a:pt x="4583" y="6257"/>
                  </a:lnTo>
                  <a:lnTo>
                    <a:pt x="4645" y="6278"/>
                  </a:lnTo>
                  <a:lnTo>
                    <a:pt x="4729" y="6404"/>
                  </a:lnTo>
                  <a:lnTo>
                    <a:pt x="4834" y="6466"/>
                  </a:lnTo>
                  <a:lnTo>
                    <a:pt x="5043" y="6424"/>
                  </a:lnTo>
                  <a:lnTo>
                    <a:pt x="5210" y="6424"/>
                  </a:lnTo>
                  <a:lnTo>
                    <a:pt x="5252" y="6320"/>
                  </a:lnTo>
                  <a:lnTo>
                    <a:pt x="5441" y="6257"/>
                  </a:lnTo>
                  <a:lnTo>
                    <a:pt x="5629" y="6215"/>
                  </a:lnTo>
                  <a:lnTo>
                    <a:pt x="5775" y="6152"/>
                  </a:lnTo>
                  <a:lnTo>
                    <a:pt x="5880" y="6069"/>
                  </a:lnTo>
                  <a:lnTo>
                    <a:pt x="5943" y="5964"/>
                  </a:lnTo>
                  <a:lnTo>
                    <a:pt x="6068" y="5880"/>
                  </a:lnTo>
                  <a:lnTo>
                    <a:pt x="6173" y="5880"/>
                  </a:lnTo>
                  <a:lnTo>
                    <a:pt x="6278" y="5797"/>
                  </a:lnTo>
                  <a:lnTo>
                    <a:pt x="7010" y="5797"/>
                  </a:lnTo>
                  <a:lnTo>
                    <a:pt x="8788" y="4018"/>
                  </a:lnTo>
                  <a:lnTo>
                    <a:pt x="8056" y="4018"/>
                  </a:lnTo>
                  <a:lnTo>
                    <a:pt x="6361" y="3495"/>
                  </a:lnTo>
                  <a:lnTo>
                    <a:pt x="6215" y="3370"/>
                  </a:lnTo>
                  <a:lnTo>
                    <a:pt x="6006" y="3349"/>
                  </a:lnTo>
                  <a:lnTo>
                    <a:pt x="5943" y="3160"/>
                  </a:lnTo>
                  <a:lnTo>
                    <a:pt x="5964" y="3014"/>
                  </a:lnTo>
                  <a:lnTo>
                    <a:pt x="5796" y="2930"/>
                  </a:lnTo>
                  <a:lnTo>
                    <a:pt x="5692" y="2616"/>
                  </a:lnTo>
                  <a:lnTo>
                    <a:pt x="5650" y="2386"/>
                  </a:lnTo>
                  <a:lnTo>
                    <a:pt x="5692" y="2323"/>
                  </a:lnTo>
                  <a:lnTo>
                    <a:pt x="5587" y="2282"/>
                  </a:lnTo>
                  <a:lnTo>
                    <a:pt x="5441" y="2303"/>
                  </a:lnTo>
                  <a:lnTo>
                    <a:pt x="5315" y="2386"/>
                  </a:lnTo>
                  <a:lnTo>
                    <a:pt x="5106" y="2386"/>
                  </a:lnTo>
                  <a:lnTo>
                    <a:pt x="5022" y="2323"/>
                  </a:lnTo>
                  <a:lnTo>
                    <a:pt x="5127" y="2198"/>
                  </a:lnTo>
                  <a:lnTo>
                    <a:pt x="5127" y="2093"/>
                  </a:lnTo>
                  <a:lnTo>
                    <a:pt x="5169" y="1989"/>
                  </a:lnTo>
                  <a:lnTo>
                    <a:pt x="5169" y="1821"/>
                  </a:lnTo>
                  <a:lnTo>
                    <a:pt x="5210" y="1717"/>
                  </a:lnTo>
                  <a:lnTo>
                    <a:pt x="5252" y="1591"/>
                  </a:lnTo>
                  <a:lnTo>
                    <a:pt x="5357" y="1570"/>
                  </a:lnTo>
                  <a:lnTo>
                    <a:pt x="5210" y="1361"/>
                  </a:lnTo>
                  <a:lnTo>
                    <a:pt x="5127" y="1361"/>
                  </a:lnTo>
                  <a:lnTo>
                    <a:pt x="5106" y="1277"/>
                  </a:lnTo>
                  <a:lnTo>
                    <a:pt x="5064" y="1173"/>
                  </a:lnTo>
                  <a:lnTo>
                    <a:pt x="4959" y="1026"/>
                  </a:lnTo>
                  <a:lnTo>
                    <a:pt x="4855" y="984"/>
                  </a:lnTo>
                  <a:lnTo>
                    <a:pt x="4687" y="838"/>
                  </a:lnTo>
                  <a:lnTo>
                    <a:pt x="4541" y="733"/>
                  </a:lnTo>
                  <a:lnTo>
                    <a:pt x="4520" y="671"/>
                  </a:lnTo>
                  <a:lnTo>
                    <a:pt x="4415" y="671"/>
                  </a:lnTo>
                  <a:lnTo>
                    <a:pt x="4394" y="629"/>
                  </a:lnTo>
                  <a:lnTo>
                    <a:pt x="4227" y="629"/>
                  </a:lnTo>
                  <a:lnTo>
                    <a:pt x="4185" y="524"/>
                  </a:lnTo>
                  <a:lnTo>
                    <a:pt x="3976" y="336"/>
                  </a:lnTo>
                  <a:lnTo>
                    <a:pt x="3871" y="315"/>
                  </a:lnTo>
                  <a:lnTo>
                    <a:pt x="3788" y="231"/>
                  </a:lnTo>
                  <a:lnTo>
                    <a:pt x="3662" y="210"/>
                  </a:lnTo>
                  <a:lnTo>
                    <a:pt x="3578" y="231"/>
                  </a:lnTo>
                  <a:lnTo>
                    <a:pt x="3557" y="252"/>
                  </a:lnTo>
                  <a:lnTo>
                    <a:pt x="3369" y="106"/>
                  </a:lnTo>
                  <a:lnTo>
                    <a:pt x="3265" y="106"/>
                  </a:lnTo>
                  <a:lnTo>
                    <a:pt x="3223" y="147"/>
                  </a:lnTo>
                  <a:lnTo>
                    <a:pt x="3139" y="85"/>
                  </a:lnTo>
                  <a:lnTo>
                    <a:pt x="3034" y="106"/>
                  </a:lnTo>
                  <a:lnTo>
                    <a:pt x="2930" y="189"/>
                  </a:lnTo>
                  <a:lnTo>
                    <a:pt x="2825" y="189"/>
                  </a:lnTo>
                  <a:lnTo>
                    <a:pt x="2595" y="106"/>
                  </a:lnTo>
                  <a:lnTo>
                    <a:pt x="2553" y="43"/>
                  </a:lnTo>
                  <a:lnTo>
                    <a:pt x="2511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4" name="Google Shape;2731;p78"/>
            <p:cNvSpPr/>
            <p:nvPr/>
          </p:nvSpPr>
          <p:spPr>
            <a:xfrm>
              <a:off x="3996236" y="3024695"/>
              <a:ext cx="46106" cy="39042"/>
            </a:xfrm>
            <a:custGeom>
              <a:avLst/>
              <a:gdLst/>
              <a:ahLst/>
              <a:cxnLst/>
              <a:rect l="l" t="t" r="r" b="b"/>
              <a:pathLst>
                <a:path w="3872" h="3433" extrusionOk="0">
                  <a:moveTo>
                    <a:pt x="1151" y="1"/>
                  </a:moveTo>
                  <a:lnTo>
                    <a:pt x="1068" y="105"/>
                  </a:lnTo>
                  <a:lnTo>
                    <a:pt x="963" y="168"/>
                  </a:lnTo>
                  <a:lnTo>
                    <a:pt x="858" y="189"/>
                  </a:lnTo>
                  <a:lnTo>
                    <a:pt x="838" y="273"/>
                  </a:lnTo>
                  <a:lnTo>
                    <a:pt x="712" y="273"/>
                  </a:lnTo>
                  <a:lnTo>
                    <a:pt x="628" y="315"/>
                  </a:lnTo>
                  <a:lnTo>
                    <a:pt x="524" y="336"/>
                  </a:lnTo>
                  <a:lnTo>
                    <a:pt x="524" y="398"/>
                  </a:lnTo>
                  <a:lnTo>
                    <a:pt x="524" y="440"/>
                  </a:lnTo>
                  <a:lnTo>
                    <a:pt x="524" y="524"/>
                  </a:lnTo>
                  <a:lnTo>
                    <a:pt x="356" y="524"/>
                  </a:lnTo>
                  <a:lnTo>
                    <a:pt x="314" y="545"/>
                  </a:lnTo>
                  <a:lnTo>
                    <a:pt x="314" y="691"/>
                  </a:lnTo>
                  <a:lnTo>
                    <a:pt x="231" y="817"/>
                  </a:lnTo>
                  <a:lnTo>
                    <a:pt x="294" y="838"/>
                  </a:lnTo>
                  <a:lnTo>
                    <a:pt x="335" y="900"/>
                  </a:lnTo>
                  <a:lnTo>
                    <a:pt x="294" y="942"/>
                  </a:lnTo>
                  <a:lnTo>
                    <a:pt x="231" y="1131"/>
                  </a:lnTo>
                  <a:lnTo>
                    <a:pt x="189" y="1424"/>
                  </a:lnTo>
                  <a:lnTo>
                    <a:pt x="84" y="1549"/>
                  </a:lnTo>
                  <a:lnTo>
                    <a:pt x="84" y="1654"/>
                  </a:lnTo>
                  <a:lnTo>
                    <a:pt x="22" y="1737"/>
                  </a:lnTo>
                  <a:lnTo>
                    <a:pt x="1" y="1863"/>
                  </a:lnTo>
                  <a:lnTo>
                    <a:pt x="84" y="2093"/>
                  </a:lnTo>
                  <a:lnTo>
                    <a:pt x="105" y="2219"/>
                  </a:lnTo>
                  <a:lnTo>
                    <a:pt x="126" y="2219"/>
                  </a:lnTo>
                  <a:lnTo>
                    <a:pt x="210" y="2260"/>
                  </a:lnTo>
                  <a:lnTo>
                    <a:pt x="335" y="2281"/>
                  </a:lnTo>
                  <a:lnTo>
                    <a:pt x="356" y="2198"/>
                  </a:lnTo>
                  <a:lnTo>
                    <a:pt x="461" y="2198"/>
                  </a:lnTo>
                  <a:lnTo>
                    <a:pt x="628" y="1863"/>
                  </a:lnTo>
                  <a:lnTo>
                    <a:pt x="670" y="1905"/>
                  </a:lnTo>
                  <a:lnTo>
                    <a:pt x="712" y="1968"/>
                  </a:lnTo>
                  <a:lnTo>
                    <a:pt x="942" y="2051"/>
                  </a:lnTo>
                  <a:lnTo>
                    <a:pt x="1047" y="2051"/>
                  </a:lnTo>
                  <a:lnTo>
                    <a:pt x="1151" y="1968"/>
                  </a:lnTo>
                  <a:lnTo>
                    <a:pt x="1256" y="1947"/>
                  </a:lnTo>
                  <a:lnTo>
                    <a:pt x="1340" y="2009"/>
                  </a:lnTo>
                  <a:lnTo>
                    <a:pt x="1382" y="1968"/>
                  </a:lnTo>
                  <a:lnTo>
                    <a:pt x="1486" y="1968"/>
                  </a:lnTo>
                  <a:lnTo>
                    <a:pt x="1674" y="2114"/>
                  </a:lnTo>
                  <a:lnTo>
                    <a:pt x="1695" y="2093"/>
                  </a:lnTo>
                  <a:lnTo>
                    <a:pt x="1779" y="2072"/>
                  </a:lnTo>
                  <a:lnTo>
                    <a:pt x="1905" y="2093"/>
                  </a:lnTo>
                  <a:lnTo>
                    <a:pt x="1988" y="2177"/>
                  </a:lnTo>
                  <a:lnTo>
                    <a:pt x="2093" y="2198"/>
                  </a:lnTo>
                  <a:lnTo>
                    <a:pt x="2302" y="2386"/>
                  </a:lnTo>
                  <a:lnTo>
                    <a:pt x="2344" y="2491"/>
                  </a:lnTo>
                  <a:lnTo>
                    <a:pt x="2511" y="2491"/>
                  </a:lnTo>
                  <a:lnTo>
                    <a:pt x="2532" y="2533"/>
                  </a:lnTo>
                  <a:lnTo>
                    <a:pt x="2637" y="2533"/>
                  </a:lnTo>
                  <a:lnTo>
                    <a:pt x="2658" y="2595"/>
                  </a:lnTo>
                  <a:lnTo>
                    <a:pt x="2804" y="2700"/>
                  </a:lnTo>
                  <a:lnTo>
                    <a:pt x="2972" y="2846"/>
                  </a:lnTo>
                  <a:lnTo>
                    <a:pt x="3076" y="2888"/>
                  </a:lnTo>
                  <a:lnTo>
                    <a:pt x="3181" y="3035"/>
                  </a:lnTo>
                  <a:lnTo>
                    <a:pt x="3223" y="3139"/>
                  </a:lnTo>
                  <a:lnTo>
                    <a:pt x="3244" y="3223"/>
                  </a:lnTo>
                  <a:lnTo>
                    <a:pt x="3327" y="3223"/>
                  </a:lnTo>
                  <a:lnTo>
                    <a:pt x="3474" y="3432"/>
                  </a:lnTo>
                  <a:lnTo>
                    <a:pt x="3599" y="3369"/>
                  </a:lnTo>
                  <a:lnTo>
                    <a:pt x="3662" y="3328"/>
                  </a:lnTo>
                  <a:lnTo>
                    <a:pt x="3746" y="3307"/>
                  </a:lnTo>
                  <a:lnTo>
                    <a:pt x="3871" y="3202"/>
                  </a:lnTo>
                  <a:lnTo>
                    <a:pt x="3809" y="3160"/>
                  </a:lnTo>
                  <a:lnTo>
                    <a:pt x="3809" y="3139"/>
                  </a:lnTo>
                  <a:lnTo>
                    <a:pt x="3767" y="3202"/>
                  </a:lnTo>
                  <a:lnTo>
                    <a:pt x="3683" y="3139"/>
                  </a:lnTo>
                  <a:lnTo>
                    <a:pt x="3641" y="3139"/>
                  </a:lnTo>
                  <a:lnTo>
                    <a:pt x="3579" y="3035"/>
                  </a:lnTo>
                  <a:lnTo>
                    <a:pt x="3599" y="3014"/>
                  </a:lnTo>
                  <a:lnTo>
                    <a:pt x="3537" y="2909"/>
                  </a:lnTo>
                  <a:lnTo>
                    <a:pt x="3453" y="2888"/>
                  </a:lnTo>
                  <a:lnTo>
                    <a:pt x="3348" y="2637"/>
                  </a:lnTo>
                  <a:lnTo>
                    <a:pt x="3327" y="2595"/>
                  </a:lnTo>
                  <a:lnTo>
                    <a:pt x="3327" y="2616"/>
                  </a:lnTo>
                  <a:lnTo>
                    <a:pt x="3265" y="2616"/>
                  </a:lnTo>
                  <a:lnTo>
                    <a:pt x="3181" y="2512"/>
                  </a:lnTo>
                  <a:lnTo>
                    <a:pt x="3055" y="2470"/>
                  </a:lnTo>
                  <a:lnTo>
                    <a:pt x="2972" y="2323"/>
                  </a:lnTo>
                  <a:lnTo>
                    <a:pt x="2804" y="2093"/>
                  </a:lnTo>
                  <a:lnTo>
                    <a:pt x="2742" y="2051"/>
                  </a:lnTo>
                  <a:lnTo>
                    <a:pt x="2595" y="2009"/>
                  </a:lnTo>
                  <a:lnTo>
                    <a:pt x="2532" y="1947"/>
                  </a:lnTo>
                  <a:lnTo>
                    <a:pt x="2428" y="1800"/>
                  </a:lnTo>
                  <a:lnTo>
                    <a:pt x="2344" y="1842"/>
                  </a:lnTo>
                  <a:lnTo>
                    <a:pt x="2218" y="1842"/>
                  </a:lnTo>
                  <a:lnTo>
                    <a:pt x="2177" y="1863"/>
                  </a:lnTo>
                  <a:lnTo>
                    <a:pt x="2114" y="1800"/>
                  </a:lnTo>
                  <a:lnTo>
                    <a:pt x="2009" y="1654"/>
                  </a:lnTo>
                  <a:lnTo>
                    <a:pt x="2072" y="1633"/>
                  </a:lnTo>
                  <a:lnTo>
                    <a:pt x="1967" y="1465"/>
                  </a:lnTo>
                  <a:lnTo>
                    <a:pt x="1905" y="1486"/>
                  </a:lnTo>
                  <a:lnTo>
                    <a:pt x="1905" y="1591"/>
                  </a:lnTo>
                  <a:lnTo>
                    <a:pt x="1926" y="1591"/>
                  </a:lnTo>
                  <a:lnTo>
                    <a:pt x="1926" y="1758"/>
                  </a:lnTo>
                  <a:lnTo>
                    <a:pt x="1821" y="1737"/>
                  </a:lnTo>
                  <a:lnTo>
                    <a:pt x="1800" y="1549"/>
                  </a:lnTo>
                  <a:lnTo>
                    <a:pt x="1758" y="1444"/>
                  </a:lnTo>
                  <a:lnTo>
                    <a:pt x="1674" y="1424"/>
                  </a:lnTo>
                  <a:lnTo>
                    <a:pt x="1674" y="1361"/>
                  </a:lnTo>
                  <a:lnTo>
                    <a:pt x="1654" y="1214"/>
                  </a:lnTo>
                  <a:lnTo>
                    <a:pt x="1591" y="1172"/>
                  </a:lnTo>
                  <a:lnTo>
                    <a:pt x="1507" y="754"/>
                  </a:lnTo>
                  <a:lnTo>
                    <a:pt x="1277" y="126"/>
                  </a:lnTo>
                  <a:lnTo>
                    <a:pt x="1151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5" name="Google Shape;2732;p78"/>
            <p:cNvSpPr/>
            <p:nvPr/>
          </p:nvSpPr>
          <p:spPr>
            <a:xfrm>
              <a:off x="4033614" y="3061110"/>
              <a:ext cx="10467" cy="11907"/>
            </a:xfrm>
            <a:custGeom>
              <a:avLst/>
              <a:gdLst/>
              <a:ahLst/>
              <a:cxnLst/>
              <a:rect l="l" t="t" r="r" b="b"/>
              <a:pathLst>
                <a:path w="879" h="1047" extrusionOk="0">
                  <a:moveTo>
                    <a:pt x="732" y="0"/>
                  </a:moveTo>
                  <a:lnTo>
                    <a:pt x="607" y="105"/>
                  </a:lnTo>
                  <a:lnTo>
                    <a:pt x="523" y="126"/>
                  </a:lnTo>
                  <a:lnTo>
                    <a:pt x="460" y="167"/>
                  </a:lnTo>
                  <a:lnTo>
                    <a:pt x="230" y="251"/>
                  </a:lnTo>
                  <a:lnTo>
                    <a:pt x="188" y="377"/>
                  </a:lnTo>
                  <a:lnTo>
                    <a:pt x="147" y="481"/>
                  </a:lnTo>
                  <a:lnTo>
                    <a:pt x="147" y="649"/>
                  </a:lnTo>
                  <a:lnTo>
                    <a:pt x="105" y="753"/>
                  </a:lnTo>
                  <a:lnTo>
                    <a:pt x="105" y="858"/>
                  </a:lnTo>
                  <a:lnTo>
                    <a:pt x="0" y="983"/>
                  </a:lnTo>
                  <a:lnTo>
                    <a:pt x="84" y="1046"/>
                  </a:lnTo>
                  <a:lnTo>
                    <a:pt x="293" y="1046"/>
                  </a:lnTo>
                  <a:lnTo>
                    <a:pt x="419" y="963"/>
                  </a:lnTo>
                  <a:lnTo>
                    <a:pt x="565" y="942"/>
                  </a:lnTo>
                  <a:lnTo>
                    <a:pt x="670" y="983"/>
                  </a:lnTo>
                  <a:lnTo>
                    <a:pt x="670" y="963"/>
                  </a:lnTo>
                  <a:lnTo>
                    <a:pt x="837" y="732"/>
                  </a:lnTo>
                  <a:lnTo>
                    <a:pt x="816" y="670"/>
                  </a:lnTo>
                  <a:lnTo>
                    <a:pt x="649" y="670"/>
                  </a:lnTo>
                  <a:lnTo>
                    <a:pt x="565" y="732"/>
                  </a:lnTo>
                  <a:lnTo>
                    <a:pt x="523" y="691"/>
                  </a:lnTo>
                  <a:lnTo>
                    <a:pt x="460" y="628"/>
                  </a:lnTo>
                  <a:lnTo>
                    <a:pt x="565" y="628"/>
                  </a:lnTo>
                  <a:lnTo>
                    <a:pt x="649" y="544"/>
                  </a:lnTo>
                  <a:lnTo>
                    <a:pt x="732" y="544"/>
                  </a:lnTo>
                  <a:lnTo>
                    <a:pt x="837" y="419"/>
                  </a:lnTo>
                  <a:lnTo>
                    <a:pt x="879" y="377"/>
                  </a:lnTo>
                  <a:lnTo>
                    <a:pt x="858" y="230"/>
                  </a:lnTo>
                  <a:lnTo>
                    <a:pt x="879" y="147"/>
                  </a:lnTo>
                  <a:lnTo>
                    <a:pt x="858" y="147"/>
                  </a:lnTo>
                  <a:lnTo>
                    <a:pt x="732" y="21"/>
                  </a:lnTo>
                  <a:lnTo>
                    <a:pt x="732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6" name="Google Shape;2733;p78"/>
            <p:cNvSpPr/>
            <p:nvPr/>
          </p:nvSpPr>
          <p:spPr>
            <a:xfrm>
              <a:off x="4029125" y="3065864"/>
              <a:ext cx="70516" cy="89240"/>
            </a:xfrm>
            <a:custGeom>
              <a:avLst/>
              <a:gdLst/>
              <a:ahLst/>
              <a:cxnLst/>
              <a:rect l="l" t="t" r="r" b="b"/>
              <a:pathLst>
                <a:path w="5922" h="7847" extrusionOk="0">
                  <a:moveTo>
                    <a:pt x="5587" y="1"/>
                  </a:moveTo>
                  <a:lnTo>
                    <a:pt x="5587" y="21"/>
                  </a:lnTo>
                  <a:lnTo>
                    <a:pt x="5545" y="21"/>
                  </a:lnTo>
                  <a:lnTo>
                    <a:pt x="5482" y="105"/>
                  </a:lnTo>
                  <a:lnTo>
                    <a:pt x="5441" y="210"/>
                  </a:lnTo>
                  <a:lnTo>
                    <a:pt x="5420" y="168"/>
                  </a:lnTo>
                  <a:lnTo>
                    <a:pt x="5315" y="273"/>
                  </a:lnTo>
                  <a:lnTo>
                    <a:pt x="5127" y="314"/>
                  </a:lnTo>
                  <a:lnTo>
                    <a:pt x="5127" y="335"/>
                  </a:lnTo>
                  <a:lnTo>
                    <a:pt x="5085" y="314"/>
                  </a:lnTo>
                  <a:lnTo>
                    <a:pt x="4897" y="335"/>
                  </a:lnTo>
                  <a:lnTo>
                    <a:pt x="4792" y="419"/>
                  </a:lnTo>
                  <a:lnTo>
                    <a:pt x="4499" y="461"/>
                  </a:lnTo>
                  <a:lnTo>
                    <a:pt x="4457" y="461"/>
                  </a:lnTo>
                  <a:lnTo>
                    <a:pt x="4394" y="440"/>
                  </a:lnTo>
                  <a:lnTo>
                    <a:pt x="4227" y="440"/>
                  </a:lnTo>
                  <a:lnTo>
                    <a:pt x="4060" y="524"/>
                  </a:lnTo>
                  <a:lnTo>
                    <a:pt x="3913" y="524"/>
                  </a:lnTo>
                  <a:lnTo>
                    <a:pt x="3830" y="545"/>
                  </a:lnTo>
                  <a:lnTo>
                    <a:pt x="3704" y="482"/>
                  </a:lnTo>
                  <a:lnTo>
                    <a:pt x="3599" y="524"/>
                  </a:lnTo>
                  <a:lnTo>
                    <a:pt x="3244" y="733"/>
                  </a:lnTo>
                  <a:lnTo>
                    <a:pt x="3076" y="754"/>
                  </a:lnTo>
                  <a:lnTo>
                    <a:pt x="2972" y="691"/>
                  </a:lnTo>
                  <a:lnTo>
                    <a:pt x="2909" y="733"/>
                  </a:lnTo>
                  <a:lnTo>
                    <a:pt x="2762" y="733"/>
                  </a:lnTo>
                  <a:lnTo>
                    <a:pt x="2700" y="691"/>
                  </a:lnTo>
                  <a:lnTo>
                    <a:pt x="2658" y="691"/>
                  </a:lnTo>
                  <a:lnTo>
                    <a:pt x="2469" y="858"/>
                  </a:lnTo>
                  <a:lnTo>
                    <a:pt x="2365" y="858"/>
                  </a:lnTo>
                  <a:lnTo>
                    <a:pt x="2239" y="942"/>
                  </a:lnTo>
                  <a:lnTo>
                    <a:pt x="2177" y="1005"/>
                  </a:lnTo>
                  <a:lnTo>
                    <a:pt x="1988" y="1047"/>
                  </a:lnTo>
                  <a:lnTo>
                    <a:pt x="1863" y="984"/>
                  </a:lnTo>
                  <a:lnTo>
                    <a:pt x="1716" y="858"/>
                  </a:lnTo>
                  <a:lnTo>
                    <a:pt x="1653" y="858"/>
                  </a:lnTo>
                  <a:lnTo>
                    <a:pt x="1633" y="754"/>
                  </a:lnTo>
                  <a:lnTo>
                    <a:pt x="1256" y="377"/>
                  </a:lnTo>
                  <a:lnTo>
                    <a:pt x="1235" y="356"/>
                  </a:lnTo>
                  <a:lnTo>
                    <a:pt x="1214" y="314"/>
                  </a:lnTo>
                  <a:lnTo>
                    <a:pt x="1047" y="545"/>
                  </a:lnTo>
                  <a:lnTo>
                    <a:pt x="1005" y="628"/>
                  </a:lnTo>
                  <a:lnTo>
                    <a:pt x="1047" y="858"/>
                  </a:lnTo>
                  <a:lnTo>
                    <a:pt x="1151" y="1172"/>
                  </a:lnTo>
                  <a:lnTo>
                    <a:pt x="1319" y="1256"/>
                  </a:lnTo>
                  <a:lnTo>
                    <a:pt x="1298" y="1402"/>
                  </a:lnTo>
                  <a:lnTo>
                    <a:pt x="1361" y="1591"/>
                  </a:lnTo>
                  <a:lnTo>
                    <a:pt x="1570" y="1612"/>
                  </a:lnTo>
                  <a:lnTo>
                    <a:pt x="1716" y="1737"/>
                  </a:lnTo>
                  <a:lnTo>
                    <a:pt x="3411" y="2260"/>
                  </a:lnTo>
                  <a:lnTo>
                    <a:pt x="4143" y="2260"/>
                  </a:lnTo>
                  <a:lnTo>
                    <a:pt x="2365" y="4039"/>
                  </a:lnTo>
                  <a:lnTo>
                    <a:pt x="1633" y="4039"/>
                  </a:lnTo>
                  <a:lnTo>
                    <a:pt x="1528" y="4122"/>
                  </a:lnTo>
                  <a:lnTo>
                    <a:pt x="1423" y="4122"/>
                  </a:lnTo>
                  <a:lnTo>
                    <a:pt x="1298" y="4206"/>
                  </a:lnTo>
                  <a:lnTo>
                    <a:pt x="1235" y="4311"/>
                  </a:lnTo>
                  <a:lnTo>
                    <a:pt x="1130" y="4394"/>
                  </a:lnTo>
                  <a:lnTo>
                    <a:pt x="984" y="4457"/>
                  </a:lnTo>
                  <a:lnTo>
                    <a:pt x="796" y="4499"/>
                  </a:lnTo>
                  <a:lnTo>
                    <a:pt x="607" y="4562"/>
                  </a:lnTo>
                  <a:lnTo>
                    <a:pt x="565" y="4666"/>
                  </a:lnTo>
                  <a:lnTo>
                    <a:pt x="0" y="5169"/>
                  </a:lnTo>
                  <a:lnTo>
                    <a:pt x="0" y="7449"/>
                  </a:lnTo>
                  <a:lnTo>
                    <a:pt x="419" y="7847"/>
                  </a:lnTo>
                  <a:lnTo>
                    <a:pt x="419" y="7805"/>
                  </a:lnTo>
                  <a:lnTo>
                    <a:pt x="900" y="7261"/>
                  </a:lnTo>
                  <a:lnTo>
                    <a:pt x="942" y="7156"/>
                  </a:lnTo>
                  <a:lnTo>
                    <a:pt x="1089" y="7031"/>
                  </a:lnTo>
                  <a:lnTo>
                    <a:pt x="1193" y="7010"/>
                  </a:lnTo>
                  <a:lnTo>
                    <a:pt x="1235" y="6926"/>
                  </a:lnTo>
                  <a:lnTo>
                    <a:pt x="1298" y="6905"/>
                  </a:lnTo>
                  <a:lnTo>
                    <a:pt x="1633" y="6529"/>
                  </a:lnTo>
                  <a:lnTo>
                    <a:pt x="1716" y="6508"/>
                  </a:lnTo>
                  <a:lnTo>
                    <a:pt x="2093" y="6089"/>
                  </a:lnTo>
                  <a:lnTo>
                    <a:pt x="2302" y="5922"/>
                  </a:lnTo>
                  <a:lnTo>
                    <a:pt x="2469" y="5817"/>
                  </a:lnTo>
                  <a:lnTo>
                    <a:pt x="2658" y="5796"/>
                  </a:lnTo>
                  <a:lnTo>
                    <a:pt x="2930" y="5566"/>
                  </a:lnTo>
                  <a:lnTo>
                    <a:pt x="3558" y="4980"/>
                  </a:lnTo>
                  <a:lnTo>
                    <a:pt x="3871" y="4625"/>
                  </a:lnTo>
                  <a:lnTo>
                    <a:pt x="4060" y="4436"/>
                  </a:lnTo>
                  <a:lnTo>
                    <a:pt x="4081" y="4311"/>
                  </a:lnTo>
                  <a:lnTo>
                    <a:pt x="4478" y="3788"/>
                  </a:lnTo>
                  <a:lnTo>
                    <a:pt x="4478" y="3683"/>
                  </a:lnTo>
                  <a:lnTo>
                    <a:pt x="4687" y="3390"/>
                  </a:lnTo>
                  <a:lnTo>
                    <a:pt x="4708" y="3202"/>
                  </a:lnTo>
                  <a:lnTo>
                    <a:pt x="5022" y="2574"/>
                  </a:lnTo>
                  <a:lnTo>
                    <a:pt x="5106" y="2532"/>
                  </a:lnTo>
                  <a:lnTo>
                    <a:pt x="5064" y="2449"/>
                  </a:lnTo>
                  <a:lnTo>
                    <a:pt x="5064" y="2365"/>
                  </a:lnTo>
                  <a:lnTo>
                    <a:pt x="5190" y="2239"/>
                  </a:lnTo>
                  <a:lnTo>
                    <a:pt x="5231" y="2239"/>
                  </a:lnTo>
                  <a:lnTo>
                    <a:pt x="5315" y="2135"/>
                  </a:lnTo>
                  <a:lnTo>
                    <a:pt x="5441" y="1842"/>
                  </a:lnTo>
                  <a:lnTo>
                    <a:pt x="5650" y="1591"/>
                  </a:lnTo>
                  <a:lnTo>
                    <a:pt x="5650" y="1423"/>
                  </a:lnTo>
                  <a:lnTo>
                    <a:pt x="5692" y="1381"/>
                  </a:lnTo>
                  <a:lnTo>
                    <a:pt x="5713" y="1214"/>
                  </a:lnTo>
                  <a:lnTo>
                    <a:pt x="5650" y="1151"/>
                  </a:lnTo>
                  <a:lnTo>
                    <a:pt x="5734" y="1005"/>
                  </a:lnTo>
                  <a:lnTo>
                    <a:pt x="5796" y="984"/>
                  </a:lnTo>
                  <a:lnTo>
                    <a:pt x="5859" y="984"/>
                  </a:lnTo>
                  <a:lnTo>
                    <a:pt x="5901" y="1005"/>
                  </a:lnTo>
                  <a:lnTo>
                    <a:pt x="5922" y="1005"/>
                  </a:lnTo>
                  <a:lnTo>
                    <a:pt x="5901" y="942"/>
                  </a:lnTo>
                  <a:lnTo>
                    <a:pt x="5838" y="942"/>
                  </a:lnTo>
                  <a:lnTo>
                    <a:pt x="5859" y="963"/>
                  </a:lnTo>
                  <a:lnTo>
                    <a:pt x="5796" y="963"/>
                  </a:lnTo>
                  <a:lnTo>
                    <a:pt x="5817" y="879"/>
                  </a:lnTo>
                  <a:lnTo>
                    <a:pt x="5817" y="775"/>
                  </a:lnTo>
                  <a:lnTo>
                    <a:pt x="5754" y="691"/>
                  </a:lnTo>
                  <a:lnTo>
                    <a:pt x="5817" y="586"/>
                  </a:lnTo>
                  <a:lnTo>
                    <a:pt x="5859" y="545"/>
                  </a:lnTo>
                  <a:lnTo>
                    <a:pt x="5859" y="482"/>
                  </a:lnTo>
                  <a:lnTo>
                    <a:pt x="5796" y="482"/>
                  </a:lnTo>
                  <a:lnTo>
                    <a:pt x="5754" y="440"/>
                  </a:lnTo>
                  <a:lnTo>
                    <a:pt x="5796" y="377"/>
                  </a:lnTo>
                  <a:lnTo>
                    <a:pt x="5796" y="314"/>
                  </a:lnTo>
                  <a:lnTo>
                    <a:pt x="5838" y="210"/>
                  </a:lnTo>
                  <a:lnTo>
                    <a:pt x="5901" y="126"/>
                  </a:lnTo>
                  <a:lnTo>
                    <a:pt x="5859" y="105"/>
                  </a:lnTo>
                  <a:lnTo>
                    <a:pt x="5796" y="105"/>
                  </a:lnTo>
                  <a:lnTo>
                    <a:pt x="5650" y="42"/>
                  </a:lnTo>
                  <a:lnTo>
                    <a:pt x="5587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7" name="Google Shape;2734;p78"/>
            <p:cNvSpPr/>
            <p:nvPr/>
          </p:nvSpPr>
          <p:spPr>
            <a:xfrm>
              <a:off x="3978054" y="3108693"/>
              <a:ext cx="57811" cy="66882"/>
            </a:xfrm>
            <a:custGeom>
              <a:avLst/>
              <a:gdLst/>
              <a:ahLst/>
              <a:cxnLst/>
              <a:rect l="l" t="t" r="r" b="b"/>
              <a:pathLst>
                <a:path w="4855" h="5881" extrusionOk="0">
                  <a:moveTo>
                    <a:pt x="984" y="1"/>
                  </a:moveTo>
                  <a:lnTo>
                    <a:pt x="942" y="43"/>
                  </a:lnTo>
                  <a:lnTo>
                    <a:pt x="732" y="252"/>
                  </a:lnTo>
                  <a:lnTo>
                    <a:pt x="607" y="461"/>
                  </a:lnTo>
                  <a:lnTo>
                    <a:pt x="565" y="461"/>
                  </a:lnTo>
                  <a:lnTo>
                    <a:pt x="460" y="566"/>
                  </a:lnTo>
                  <a:lnTo>
                    <a:pt x="398" y="628"/>
                  </a:lnTo>
                  <a:lnTo>
                    <a:pt x="356" y="649"/>
                  </a:lnTo>
                  <a:lnTo>
                    <a:pt x="272" y="754"/>
                  </a:lnTo>
                  <a:lnTo>
                    <a:pt x="293" y="733"/>
                  </a:lnTo>
                  <a:lnTo>
                    <a:pt x="356" y="796"/>
                  </a:lnTo>
                  <a:lnTo>
                    <a:pt x="377" y="963"/>
                  </a:lnTo>
                  <a:lnTo>
                    <a:pt x="419" y="984"/>
                  </a:lnTo>
                  <a:lnTo>
                    <a:pt x="419" y="1089"/>
                  </a:lnTo>
                  <a:lnTo>
                    <a:pt x="502" y="1089"/>
                  </a:lnTo>
                  <a:lnTo>
                    <a:pt x="523" y="1214"/>
                  </a:lnTo>
                  <a:lnTo>
                    <a:pt x="523" y="1361"/>
                  </a:lnTo>
                  <a:lnTo>
                    <a:pt x="670" y="1486"/>
                  </a:lnTo>
                  <a:lnTo>
                    <a:pt x="732" y="1633"/>
                  </a:lnTo>
                  <a:lnTo>
                    <a:pt x="816" y="1696"/>
                  </a:lnTo>
                  <a:lnTo>
                    <a:pt x="900" y="1737"/>
                  </a:lnTo>
                  <a:lnTo>
                    <a:pt x="837" y="1800"/>
                  </a:lnTo>
                  <a:lnTo>
                    <a:pt x="921" y="1884"/>
                  </a:lnTo>
                  <a:lnTo>
                    <a:pt x="942" y="2009"/>
                  </a:lnTo>
                  <a:lnTo>
                    <a:pt x="942" y="2114"/>
                  </a:lnTo>
                  <a:lnTo>
                    <a:pt x="816" y="2261"/>
                  </a:lnTo>
                  <a:lnTo>
                    <a:pt x="816" y="2365"/>
                  </a:lnTo>
                  <a:lnTo>
                    <a:pt x="774" y="2512"/>
                  </a:lnTo>
                  <a:lnTo>
                    <a:pt x="565" y="2512"/>
                  </a:lnTo>
                  <a:lnTo>
                    <a:pt x="565" y="2553"/>
                  </a:lnTo>
                  <a:lnTo>
                    <a:pt x="502" y="2616"/>
                  </a:lnTo>
                  <a:lnTo>
                    <a:pt x="460" y="2721"/>
                  </a:lnTo>
                  <a:lnTo>
                    <a:pt x="377" y="2784"/>
                  </a:lnTo>
                  <a:lnTo>
                    <a:pt x="293" y="2930"/>
                  </a:lnTo>
                  <a:lnTo>
                    <a:pt x="188" y="3056"/>
                  </a:lnTo>
                  <a:lnTo>
                    <a:pt x="168" y="3202"/>
                  </a:lnTo>
                  <a:lnTo>
                    <a:pt x="0" y="3767"/>
                  </a:lnTo>
                  <a:lnTo>
                    <a:pt x="188" y="3767"/>
                  </a:lnTo>
                  <a:lnTo>
                    <a:pt x="2281" y="4981"/>
                  </a:lnTo>
                  <a:lnTo>
                    <a:pt x="2406" y="5169"/>
                  </a:lnTo>
                  <a:lnTo>
                    <a:pt x="2385" y="5253"/>
                  </a:lnTo>
                  <a:lnTo>
                    <a:pt x="2406" y="5294"/>
                  </a:lnTo>
                  <a:lnTo>
                    <a:pt x="2469" y="5378"/>
                  </a:lnTo>
                  <a:lnTo>
                    <a:pt x="3181" y="5880"/>
                  </a:lnTo>
                  <a:lnTo>
                    <a:pt x="3222" y="5880"/>
                  </a:lnTo>
                  <a:lnTo>
                    <a:pt x="3327" y="5818"/>
                  </a:lnTo>
                  <a:lnTo>
                    <a:pt x="3536" y="5546"/>
                  </a:lnTo>
                  <a:lnTo>
                    <a:pt x="3641" y="5357"/>
                  </a:lnTo>
                  <a:lnTo>
                    <a:pt x="3641" y="5232"/>
                  </a:lnTo>
                  <a:lnTo>
                    <a:pt x="3725" y="5085"/>
                  </a:lnTo>
                  <a:lnTo>
                    <a:pt x="3829" y="4939"/>
                  </a:lnTo>
                  <a:lnTo>
                    <a:pt x="3808" y="4918"/>
                  </a:lnTo>
                  <a:lnTo>
                    <a:pt x="3808" y="4855"/>
                  </a:lnTo>
                  <a:lnTo>
                    <a:pt x="3871" y="4750"/>
                  </a:lnTo>
                  <a:lnTo>
                    <a:pt x="3871" y="4730"/>
                  </a:lnTo>
                  <a:lnTo>
                    <a:pt x="3955" y="4709"/>
                  </a:lnTo>
                  <a:lnTo>
                    <a:pt x="4122" y="4709"/>
                  </a:lnTo>
                  <a:lnTo>
                    <a:pt x="4227" y="4541"/>
                  </a:lnTo>
                  <a:lnTo>
                    <a:pt x="4436" y="4458"/>
                  </a:lnTo>
                  <a:lnTo>
                    <a:pt x="4394" y="4416"/>
                  </a:lnTo>
                  <a:lnTo>
                    <a:pt x="4457" y="4332"/>
                  </a:lnTo>
                  <a:lnTo>
                    <a:pt x="4499" y="4332"/>
                  </a:lnTo>
                  <a:lnTo>
                    <a:pt x="4687" y="4102"/>
                  </a:lnTo>
                  <a:lnTo>
                    <a:pt x="4708" y="4081"/>
                  </a:lnTo>
                  <a:lnTo>
                    <a:pt x="4289" y="3683"/>
                  </a:lnTo>
                  <a:lnTo>
                    <a:pt x="4289" y="1403"/>
                  </a:lnTo>
                  <a:lnTo>
                    <a:pt x="4854" y="900"/>
                  </a:lnTo>
                  <a:lnTo>
                    <a:pt x="4687" y="900"/>
                  </a:lnTo>
                  <a:lnTo>
                    <a:pt x="4478" y="942"/>
                  </a:lnTo>
                  <a:lnTo>
                    <a:pt x="4373" y="880"/>
                  </a:lnTo>
                  <a:lnTo>
                    <a:pt x="4289" y="754"/>
                  </a:lnTo>
                  <a:lnTo>
                    <a:pt x="4227" y="733"/>
                  </a:lnTo>
                  <a:lnTo>
                    <a:pt x="3955" y="754"/>
                  </a:lnTo>
                  <a:lnTo>
                    <a:pt x="3913" y="775"/>
                  </a:lnTo>
                  <a:lnTo>
                    <a:pt x="3808" y="775"/>
                  </a:lnTo>
                  <a:lnTo>
                    <a:pt x="3704" y="838"/>
                  </a:lnTo>
                  <a:lnTo>
                    <a:pt x="3641" y="900"/>
                  </a:lnTo>
                  <a:lnTo>
                    <a:pt x="3494" y="1152"/>
                  </a:lnTo>
                  <a:lnTo>
                    <a:pt x="3285" y="1152"/>
                  </a:lnTo>
                  <a:lnTo>
                    <a:pt x="3181" y="1110"/>
                  </a:lnTo>
                  <a:lnTo>
                    <a:pt x="3013" y="1152"/>
                  </a:lnTo>
                  <a:lnTo>
                    <a:pt x="2888" y="1089"/>
                  </a:lnTo>
                  <a:lnTo>
                    <a:pt x="2699" y="1089"/>
                  </a:lnTo>
                  <a:lnTo>
                    <a:pt x="2595" y="1047"/>
                  </a:lnTo>
                  <a:lnTo>
                    <a:pt x="2511" y="942"/>
                  </a:lnTo>
                  <a:lnTo>
                    <a:pt x="2365" y="859"/>
                  </a:lnTo>
                  <a:lnTo>
                    <a:pt x="2134" y="628"/>
                  </a:lnTo>
                  <a:lnTo>
                    <a:pt x="2030" y="545"/>
                  </a:lnTo>
                  <a:lnTo>
                    <a:pt x="1737" y="566"/>
                  </a:lnTo>
                  <a:lnTo>
                    <a:pt x="1611" y="524"/>
                  </a:lnTo>
                  <a:lnTo>
                    <a:pt x="1465" y="566"/>
                  </a:lnTo>
                  <a:lnTo>
                    <a:pt x="1339" y="545"/>
                  </a:lnTo>
                  <a:lnTo>
                    <a:pt x="1256" y="440"/>
                  </a:lnTo>
                  <a:lnTo>
                    <a:pt x="1256" y="105"/>
                  </a:lnTo>
                  <a:lnTo>
                    <a:pt x="1151" y="64"/>
                  </a:lnTo>
                  <a:lnTo>
                    <a:pt x="1046" y="105"/>
                  </a:lnTo>
                  <a:lnTo>
                    <a:pt x="984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6B65"/>
                </a:solidFill>
              </a:endParaRPr>
            </a:p>
          </p:txBody>
        </p:sp>
        <p:sp>
          <p:nvSpPr>
            <p:cNvPr id="958" name="Google Shape;2735;p78"/>
            <p:cNvSpPr/>
            <p:nvPr/>
          </p:nvSpPr>
          <p:spPr>
            <a:xfrm>
              <a:off x="3963598" y="3151999"/>
              <a:ext cx="5239" cy="11"/>
            </a:xfrm>
            <a:custGeom>
              <a:avLst/>
              <a:gdLst/>
              <a:ahLst/>
              <a:cxnLst/>
              <a:rect l="l" t="t" r="r" b="b"/>
              <a:pathLst>
                <a:path w="440" h="1" extrusionOk="0">
                  <a:moveTo>
                    <a:pt x="1" y="1"/>
                  </a:moveTo>
                  <a:lnTo>
                    <a:pt x="210" y="1"/>
                  </a:lnTo>
                  <a:lnTo>
                    <a:pt x="440" y="1"/>
                  </a:lnTo>
                  <a:lnTo>
                    <a:pt x="22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9" name="Google Shape;2736;p78"/>
            <p:cNvSpPr/>
            <p:nvPr/>
          </p:nvSpPr>
          <p:spPr>
            <a:xfrm>
              <a:off x="3949392" y="3117029"/>
              <a:ext cx="39878" cy="37609"/>
            </a:xfrm>
            <a:custGeom>
              <a:avLst/>
              <a:gdLst/>
              <a:ahLst/>
              <a:cxnLst/>
              <a:rect l="l" t="t" r="r" b="b"/>
              <a:pathLst>
                <a:path w="3349" h="3307" extrusionOk="0">
                  <a:moveTo>
                    <a:pt x="2700" y="0"/>
                  </a:moveTo>
                  <a:lnTo>
                    <a:pt x="2679" y="21"/>
                  </a:lnTo>
                  <a:lnTo>
                    <a:pt x="2554" y="105"/>
                  </a:lnTo>
                  <a:lnTo>
                    <a:pt x="2491" y="209"/>
                  </a:lnTo>
                  <a:lnTo>
                    <a:pt x="2365" y="251"/>
                  </a:lnTo>
                  <a:lnTo>
                    <a:pt x="2240" y="209"/>
                  </a:lnTo>
                  <a:lnTo>
                    <a:pt x="2031" y="230"/>
                  </a:lnTo>
                  <a:lnTo>
                    <a:pt x="1884" y="272"/>
                  </a:lnTo>
                  <a:lnTo>
                    <a:pt x="1779" y="272"/>
                  </a:lnTo>
                  <a:lnTo>
                    <a:pt x="1759" y="314"/>
                  </a:lnTo>
                  <a:lnTo>
                    <a:pt x="1675" y="272"/>
                  </a:lnTo>
                  <a:lnTo>
                    <a:pt x="1612" y="356"/>
                  </a:lnTo>
                  <a:lnTo>
                    <a:pt x="1612" y="440"/>
                  </a:lnTo>
                  <a:lnTo>
                    <a:pt x="1549" y="440"/>
                  </a:lnTo>
                  <a:lnTo>
                    <a:pt x="1403" y="419"/>
                  </a:lnTo>
                  <a:lnTo>
                    <a:pt x="1403" y="314"/>
                  </a:lnTo>
                  <a:lnTo>
                    <a:pt x="1298" y="272"/>
                  </a:lnTo>
                  <a:lnTo>
                    <a:pt x="1215" y="314"/>
                  </a:lnTo>
                  <a:lnTo>
                    <a:pt x="1047" y="251"/>
                  </a:lnTo>
                  <a:lnTo>
                    <a:pt x="942" y="209"/>
                  </a:lnTo>
                  <a:lnTo>
                    <a:pt x="880" y="272"/>
                  </a:lnTo>
                  <a:lnTo>
                    <a:pt x="880" y="356"/>
                  </a:lnTo>
                  <a:lnTo>
                    <a:pt x="901" y="419"/>
                  </a:lnTo>
                  <a:lnTo>
                    <a:pt x="880" y="440"/>
                  </a:lnTo>
                  <a:lnTo>
                    <a:pt x="838" y="544"/>
                  </a:lnTo>
                  <a:lnTo>
                    <a:pt x="796" y="628"/>
                  </a:lnTo>
                  <a:lnTo>
                    <a:pt x="796" y="774"/>
                  </a:lnTo>
                  <a:lnTo>
                    <a:pt x="775" y="984"/>
                  </a:lnTo>
                  <a:lnTo>
                    <a:pt x="733" y="1109"/>
                  </a:lnTo>
                  <a:lnTo>
                    <a:pt x="817" y="1172"/>
                  </a:lnTo>
                  <a:lnTo>
                    <a:pt x="880" y="1256"/>
                  </a:lnTo>
                  <a:lnTo>
                    <a:pt x="922" y="1318"/>
                  </a:lnTo>
                  <a:lnTo>
                    <a:pt x="901" y="1402"/>
                  </a:lnTo>
                  <a:lnTo>
                    <a:pt x="608" y="1800"/>
                  </a:lnTo>
                  <a:lnTo>
                    <a:pt x="419" y="2009"/>
                  </a:lnTo>
                  <a:lnTo>
                    <a:pt x="378" y="2092"/>
                  </a:lnTo>
                  <a:lnTo>
                    <a:pt x="147" y="2511"/>
                  </a:lnTo>
                  <a:lnTo>
                    <a:pt x="106" y="2553"/>
                  </a:lnTo>
                  <a:lnTo>
                    <a:pt x="106" y="2720"/>
                  </a:lnTo>
                  <a:lnTo>
                    <a:pt x="85" y="2929"/>
                  </a:lnTo>
                  <a:lnTo>
                    <a:pt x="1" y="3139"/>
                  </a:lnTo>
                  <a:lnTo>
                    <a:pt x="43" y="3264"/>
                  </a:lnTo>
                  <a:lnTo>
                    <a:pt x="1" y="3285"/>
                  </a:lnTo>
                  <a:lnTo>
                    <a:pt x="43" y="3306"/>
                  </a:lnTo>
                  <a:lnTo>
                    <a:pt x="106" y="3285"/>
                  </a:lnTo>
                  <a:lnTo>
                    <a:pt x="210" y="3201"/>
                  </a:lnTo>
                  <a:lnTo>
                    <a:pt x="273" y="3243"/>
                  </a:lnTo>
                  <a:lnTo>
                    <a:pt x="315" y="3285"/>
                  </a:lnTo>
                  <a:lnTo>
                    <a:pt x="398" y="3285"/>
                  </a:lnTo>
                  <a:lnTo>
                    <a:pt x="461" y="3243"/>
                  </a:lnTo>
                  <a:lnTo>
                    <a:pt x="461" y="3160"/>
                  </a:lnTo>
                  <a:lnTo>
                    <a:pt x="566" y="3160"/>
                  </a:lnTo>
                  <a:lnTo>
                    <a:pt x="566" y="3180"/>
                  </a:lnTo>
                  <a:lnTo>
                    <a:pt x="608" y="3139"/>
                  </a:lnTo>
                  <a:lnTo>
                    <a:pt x="670" y="3139"/>
                  </a:lnTo>
                  <a:lnTo>
                    <a:pt x="712" y="3076"/>
                  </a:lnTo>
                  <a:lnTo>
                    <a:pt x="1633" y="3076"/>
                  </a:lnTo>
                  <a:lnTo>
                    <a:pt x="2407" y="3034"/>
                  </a:lnTo>
                  <a:lnTo>
                    <a:pt x="2575" y="2469"/>
                  </a:lnTo>
                  <a:lnTo>
                    <a:pt x="2595" y="2323"/>
                  </a:lnTo>
                  <a:lnTo>
                    <a:pt x="2700" y="2197"/>
                  </a:lnTo>
                  <a:lnTo>
                    <a:pt x="2784" y="2051"/>
                  </a:lnTo>
                  <a:lnTo>
                    <a:pt x="2867" y="1988"/>
                  </a:lnTo>
                  <a:lnTo>
                    <a:pt x="2909" y="1883"/>
                  </a:lnTo>
                  <a:lnTo>
                    <a:pt x="2972" y="1820"/>
                  </a:lnTo>
                  <a:lnTo>
                    <a:pt x="2972" y="1779"/>
                  </a:lnTo>
                  <a:lnTo>
                    <a:pt x="3181" y="1779"/>
                  </a:lnTo>
                  <a:lnTo>
                    <a:pt x="3223" y="1632"/>
                  </a:lnTo>
                  <a:lnTo>
                    <a:pt x="3223" y="1528"/>
                  </a:lnTo>
                  <a:lnTo>
                    <a:pt x="3349" y="1381"/>
                  </a:lnTo>
                  <a:lnTo>
                    <a:pt x="3349" y="1276"/>
                  </a:lnTo>
                  <a:lnTo>
                    <a:pt x="3328" y="1151"/>
                  </a:lnTo>
                  <a:lnTo>
                    <a:pt x="3244" y="1067"/>
                  </a:lnTo>
                  <a:lnTo>
                    <a:pt x="3307" y="1004"/>
                  </a:lnTo>
                  <a:lnTo>
                    <a:pt x="3223" y="963"/>
                  </a:lnTo>
                  <a:lnTo>
                    <a:pt x="3139" y="900"/>
                  </a:lnTo>
                  <a:lnTo>
                    <a:pt x="3077" y="753"/>
                  </a:lnTo>
                  <a:lnTo>
                    <a:pt x="2930" y="628"/>
                  </a:lnTo>
                  <a:lnTo>
                    <a:pt x="2930" y="481"/>
                  </a:lnTo>
                  <a:lnTo>
                    <a:pt x="2909" y="356"/>
                  </a:lnTo>
                  <a:lnTo>
                    <a:pt x="2826" y="356"/>
                  </a:lnTo>
                  <a:lnTo>
                    <a:pt x="2826" y="251"/>
                  </a:lnTo>
                  <a:lnTo>
                    <a:pt x="2784" y="230"/>
                  </a:lnTo>
                  <a:lnTo>
                    <a:pt x="2763" y="63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0" name="Google Shape;2737;p78"/>
            <p:cNvSpPr/>
            <p:nvPr/>
          </p:nvSpPr>
          <p:spPr>
            <a:xfrm>
              <a:off x="3845999" y="3071334"/>
              <a:ext cx="89711" cy="57841"/>
            </a:xfrm>
            <a:custGeom>
              <a:avLst/>
              <a:gdLst/>
              <a:ahLst/>
              <a:cxnLst/>
              <a:rect l="l" t="t" r="r" b="b"/>
              <a:pathLst>
                <a:path w="7534" h="5086" extrusionOk="0">
                  <a:moveTo>
                    <a:pt x="4750" y="1"/>
                  </a:moveTo>
                  <a:lnTo>
                    <a:pt x="4708" y="64"/>
                  </a:lnTo>
                  <a:lnTo>
                    <a:pt x="4583" y="147"/>
                  </a:lnTo>
                  <a:lnTo>
                    <a:pt x="4499" y="84"/>
                  </a:lnTo>
                  <a:lnTo>
                    <a:pt x="4374" y="84"/>
                  </a:lnTo>
                  <a:lnTo>
                    <a:pt x="4269" y="168"/>
                  </a:lnTo>
                  <a:lnTo>
                    <a:pt x="4123" y="252"/>
                  </a:lnTo>
                  <a:lnTo>
                    <a:pt x="4081" y="315"/>
                  </a:lnTo>
                  <a:lnTo>
                    <a:pt x="4123" y="398"/>
                  </a:lnTo>
                  <a:lnTo>
                    <a:pt x="4039" y="419"/>
                  </a:lnTo>
                  <a:lnTo>
                    <a:pt x="3934" y="587"/>
                  </a:lnTo>
                  <a:lnTo>
                    <a:pt x="3872" y="587"/>
                  </a:lnTo>
                  <a:lnTo>
                    <a:pt x="3830" y="566"/>
                  </a:lnTo>
                  <a:lnTo>
                    <a:pt x="3746" y="670"/>
                  </a:lnTo>
                  <a:lnTo>
                    <a:pt x="3746" y="733"/>
                  </a:lnTo>
                  <a:lnTo>
                    <a:pt x="3662" y="796"/>
                  </a:lnTo>
                  <a:lnTo>
                    <a:pt x="3641" y="900"/>
                  </a:lnTo>
                  <a:lnTo>
                    <a:pt x="3662" y="984"/>
                  </a:lnTo>
                  <a:lnTo>
                    <a:pt x="3641" y="1089"/>
                  </a:lnTo>
                  <a:lnTo>
                    <a:pt x="3537" y="1131"/>
                  </a:lnTo>
                  <a:lnTo>
                    <a:pt x="3432" y="1214"/>
                  </a:lnTo>
                  <a:lnTo>
                    <a:pt x="3202" y="1235"/>
                  </a:lnTo>
                  <a:lnTo>
                    <a:pt x="3035" y="1256"/>
                  </a:lnTo>
                  <a:lnTo>
                    <a:pt x="2909" y="1235"/>
                  </a:lnTo>
                  <a:lnTo>
                    <a:pt x="2804" y="1193"/>
                  </a:lnTo>
                  <a:lnTo>
                    <a:pt x="2679" y="1214"/>
                  </a:lnTo>
                  <a:lnTo>
                    <a:pt x="2595" y="1193"/>
                  </a:lnTo>
                  <a:lnTo>
                    <a:pt x="2511" y="1235"/>
                  </a:lnTo>
                  <a:lnTo>
                    <a:pt x="2491" y="1340"/>
                  </a:lnTo>
                  <a:lnTo>
                    <a:pt x="2595" y="1445"/>
                  </a:lnTo>
                  <a:lnTo>
                    <a:pt x="2658" y="1445"/>
                  </a:lnTo>
                  <a:lnTo>
                    <a:pt x="2679" y="1528"/>
                  </a:lnTo>
                  <a:lnTo>
                    <a:pt x="2511" y="1633"/>
                  </a:lnTo>
                  <a:lnTo>
                    <a:pt x="2449" y="1737"/>
                  </a:lnTo>
                  <a:lnTo>
                    <a:pt x="2281" y="1737"/>
                  </a:lnTo>
                  <a:lnTo>
                    <a:pt x="1947" y="1821"/>
                  </a:lnTo>
                  <a:lnTo>
                    <a:pt x="1821" y="1926"/>
                  </a:lnTo>
                  <a:lnTo>
                    <a:pt x="1633" y="1968"/>
                  </a:lnTo>
                  <a:lnTo>
                    <a:pt x="1507" y="2072"/>
                  </a:lnTo>
                  <a:lnTo>
                    <a:pt x="1403" y="2093"/>
                  </a:lnTo>
                  <a:lnTo>
                    <a:pt x="1340" y="2051"/>
                  </a:lnTo>
                  <a:lnTo>
                    <a:pt x="1298" y="1926"/>
                  </a:lnTo>
                  <a:lnTo>
                    <a:pt x="1235" y="1863"/>
                  </a:lnTo>
                  <a:lnTo>
                    <a:pt x="1151" y="1926"/>
                  </a:lnTo>
                  <a:lnTo>
                    <a:pt x="1151" y="2051"/>
                  </a:lnTo>
                  <a:lnTo>
                    <a:pt x="1110" y="2177"/>
                  </a:lnTo>
                  <a:lnTo>
                    <a:pt x="942" y="2177"/>
                  </a:lnTo>
                  <a:lnTo>
                    <a:pt x="838" y="2198"/>
                  </a:lnTo>
                  <a:lnTo>
                    <a:pt x="733" y="2198"/>
                  </a:lnTo>
                  <a:lnTo>
                    <a:pt x="712" y="2072"/>
                  </a:lnTo>
                  <a:lnTo>
                    <a:pt x="670" y="2030"/>
                  </a:lnTo>
                  <a:lnTo>
                    <a:pt x="670" y="2051"/>
                  </a:lnTo>
                  <a:lnTo>
                    <a:pt x="566" y="2198"/>
                  </a:lnTo>
                  <a:lnTo>
                    <a:pt x="461" y="2240"/>
                  </a:lnTo>
                  <a:lnTo>
                    <a:pt x="398" y="2365"/>
                  </a:lnTo>
                  <a:lnTo>
                    <a:pt x="294" y="2553"/>
                  </a:lnTo>
                  <a:lnTo>
                    <a:pt x="252" y="2679"/>
                  </a:lnTo>
                  <a:lnTo>
                    <a:pt x="147" y="2867"/>
                  </a:lnTo>
                  <a:lnTo>
                    <a:pt x="63" y="2867"/>
                  </a:lnTo>
                  <a:lnTo>
                    <a:pt x="1" y="2930"/>
                  </a:lnTo>
                  <a:lnTo>
                    <a:pt x="42" y="3077"/>
                  </a:lnTo>
                  <a:lnTo>
                    <a:pt x="84" y="3223"/>
                  </a:lnTo>
                  <a:lnTo>
                    <a:pt x="63" y="3349"/>
                  </a:lnTo>
                  <a:lnTo>
                    <a:pt x="84" y="3516"/>
                  </a:lnTo>
                  <a:lnTo>
                    <a:pt x="105" y="3641"/>
                  </a:lnTo>
                  <a:lnTo>
                    <a:pt x="105" y="3872"/>
                  </a:lnTo>
                  <a:lnTo>
                    <a:pt x="168" y="3934"/>
                  </a:lnTo>
                  <a:lnTo>
                    <a:pt x="314" y="4018"/>
                  </a:lnTo>
                  <a:lnTo>
                    <a:pt x="419" y="4123"/>
                  </a:lnTo>
                  <a:lnTo>
                    <a:pt x="461" y="4248"/>
                  </a:lnTo>
                  <a:lnTo>
                    <a:pt x="607" y="4458"/>
                  </a:lnTo>
                  <a:lnTo>
                    <a:pt x="691" y="4604"/>
                  </a:lnTo>
                  <a:lnTo>
                    <a:pt x="775" y="4688"/>
                  </a:lnTo>
                  <a:lnTo>
                    <a:pt x="942" y="4813"/>
                  </a:lnTo>
                  <a:lnTo>
                    <a:pt x="942" y="4960"/>
                  </a:lnTo>
                  <a:lnTo>
                    <a:pt x="942" y="5022"/>
                  </a:lnTo>
                  <a:lnTo>
                    <a:pt x="984" y="5085"/>
                  </a:lnTo>
                  <a:lnTo>
                    <a:pt x="1005" y="5085"/>
                  </a:lnTo>
                  <a:lnTo>
                    <a:pt x="1256" y="4667"/>
                  </a:lnTo>
                  <a:lnTo>
                    <a:pt x="1403" y="4499"/>
                  </a:lnTo>
                  <a:lnTo>
                    <a:pt x="1507" y="4478"/>
                  </a:lnTo>
                  <a:lnTo>
                    <a:pt x="1549" y="4437"/>
                  </a:lnTo>
                  <a:lnTo>
                    <a:pt x="1779" y="4332"/>
                  </a:lnTo>
                  <a:lnTo>
                    <a:pt x="1884" y="4353"/>
                  </a:lnTo>
                  <a:lnTo>
                    <a:pt x="1947" y="4290"/>
                  </a:lnTo>
                  <a:lnTo>
                    <a:pt x="2135" y="4290"/>
                  </a:lnTo>
                  <a:lnTo>
                    <a:pt x="2156" y="4353"/>
                  </a:lnTo>
                  <a:lnTo>
                    <a:pt x="2260" y="4395"/>
                  </a:lnTo>
                  <a:lnTo>
                    <a:pt x="2302" y="4374"/>
                  </a:lnTo>
                  <a:lnTo>
                    <a:pt x="2386" y="4353"/>
                  </a:lnTo>
                  <a:lnTo>
                    <a:pt x="2386" y="4269"/>
                  </a:lnTo>
                  <a:lnTo>
                    <a:pt x="2407" y="4185"/>
                  </a:lnTo>
                  <a:lnTo>
                    <a:pt x="2470" y="4144"/>
                  </a:lnTo>
                  <a:lnTo>
                    <a:pt x="2365" y="4018"/>
                  </a:lnTo>
                  <a:lnTo>
                    <a:pt x="2365" y="3955"/>
                  </a:lnTo>
                  <a:lnTo>
                    <a:pt x="2449" y="3955"/>
                  </a:lnTo>
                  <a:lnTo>
                    <a:pt x="2491" y="3913"/>
                  </a:lnTo>
                  <a:lnTo>
                    <a:pt x="2491" y="3851"/>
                  </a:lnTo>
                  <a:lnTo>
                    <a:pt x="2553" y="3767"/>
                  </a:lnTo>
                  <a:lnTo>
                    <a:pt x="2553" y="3704"/>
                  </a:lnTo>
                  <a:lnTo>
                    <a:pt x="2595" y="3662"/>
                  </a:lnTo>
                  <a:lnTo>
                    <a:pt x="2679" y="3662"/>
                  </a:lnTo>
                  <a:lnTo>
                    <a:pt x="2763" y="3558"/>
                  </a:lnTo>
                  <a:lnTo>
                    <a:pt x="2867" y="3600"/>
                  </a:lnTo>
                  <a:lnTo>
                    <a:pt x="2867" y="3537"/>
                  </a:lnTo>
                  <a:lnTo>
                    <a:pt x="2930" y="3537"/>
                  </a:lnTo>
                  <a:lnTo>
                    <a:pt x="3014" y="3600"/>
                  </a:lnTo>
                  <a:lnTo>
                    <a:pt x="3076" y="3621"/>
                  </a:lnTo>
                  <a:lnTo>
                    <a:pt x="3244" y="3746"/>
                  </a:lnTo>
                  <a:lnTo>
                    <a:pt x="3327" y="3767"/>
                  </a:lnTo>
                  <a:lnTo>
                    <a:pt x="3495" y="3913"/>
                  </a:lnTo>
                  <a:lnTo>
                    <a:pt x="3516" y="3955"/>
                  </a:lnTo>
                  <a:lnTo>
                    <a:pt x="3641" y="3934"/>
                  </a:lnTo>
                  <a:lnTo>
                    <a:pt x="3767" y="4018"/>
                  </a:lnTo>
                  <a:lnTo>
                    <a:pt x="3913" y="4018"/>
                  </a:lnTo>
                  <a:lnTo>
                    <a:pt x="3976" y="4039"/>
                  </a:lnTo>
                  <a:lnTo>
                    <a:pt x="4060" y="3976"/>
                  </a:lnTo>
                  <a:lnTo>
                    <a:pt x="4144" y="3976"/>
                  </a:lnTo>
                  <a:lnTo>
                    <a:pt x="4248" y="4039"/>
                  </a:lnTo>
                  <a:lnTo>
                    <a:pt x="4374" y="4060"/>
                  </a:lnTo>
                  <a:lnTo>
                    <a:pt x="4436" y="4081"/>
                  </a:lnTo>
                  <a:lnTo>
                    <a:pt x="4562" y="4060"/>
                  </a:lnTo>
                  <a:lnTo>
                    <a:pt x="4583" y="4018"/>
                  </a:lnTo>
                  <a:lnTo>
                    <a:pt x="4541" y="3955"/>
                  </a:lnTo>
                  <a:lnTo>
                    <a:pt x="4499" y="3913"/>
                  </a:lnTo>
                  <a:lnTo>
                    <a:pt x="4604" y="3809"/>
                  </a:lnTo>
                  <a:lnTo>
                    <a:pt x="4688" y="3704"/>
                  </a:lnTo>
                  <a:lnTo>
                    <a:pt x="4792" y="3704"/>
                  </a:lnTo>
                  <a:lnTo>
                    <a:pt x="4897" y="3725"/>
                  </a:lnTo>
                  <a:lnTo>
                    <a:pt x="4980" y="3809"/>
                  </a:lnTo>
                  <a:lnTo>
                    <a:pt x="5064" y="3767"/>
                  </a:lnTo>
                  <a:lnTo>
                    <a:pt x="5294" y="3746"/>
                  </a:lnTo>
                  <a:lnTo>
                    <a:pt x="5336" y="3704"/>
                  </a:lnTo>
                  <a:lnTo>
                    <a:pt x="5420" y="3641"/>
                  </a:lnTo>
                  <a:lnTo>
                    <a:pt x="5650" y="3537"/>
                  </a:lnTo>
                  <a:lnTo>
                    <a:pt x="5734" y="3558"/>
                  </a:lnTo>
                  <a:lnTo>
                    <a:pt x="5755" y="3600"/>
                  </a:lnTo>
                  <a:lnTo>
                    <a:pt x="5796" y="3600"/>
                  </a:lnTo>
                  <a:lnTo>
                    <a:pt x="5817" y="3662"/>
                  </a:lnTo>
                  <a:lnTo>
                    <a:pt x="5859" y="3662"/>
                  </a:lnTo>
                  <a:lnTo>
                    <a:pt x="5943" y="3621"/>
                  </a:lnTo>
                  <a:lnTo>
                    <a:pt x="6068" y="3621"/>
                  </a:lnTo>
                  <a:lnTo>
                    <a:pt x="6152" y="3600"/>
                  </a:lnTo>
                  <a:lnTo>
                    <a:pt x="6236" y="3600"/>
                  </a:lnTo>
                  <a:lnTo>
                    <a:pt x="6320" y="3495"/>
                  </a:lnTo>
                  <a:lnTo>
                    <a:pt x="6278" y="3453"/>
                  </a:lnTo>
                  <a:lnTo>
                    <a:pt x="6278" y="3411"/>
                  </a:lnTo>
                  <a:lnTo>
                    <a:pt x="6361" y="3411"/>
                  </a:lnTo>
                  <a:lnTo>
                    <a:pt x="6445" y="3453"/>
                  </a:lnTo>
                  <a:lnTo>
                    <a:pt x="6633" y="3453"/>
                  </a:lnTo>
                  <a:lnTo>
                    <a:pt x="6675" y="3495"/>
                  </a:lnTo>
                  <a:lnTo>
                    <a:pt x="6759" y="3516"/>
                  </a:lnTo>
                  <a:lnTo>
                    <a:pt x="6843" y="3558"/>
                  </a:lnTo>
                  <a:lnTo>
                    <a:pt x="7073" y="3558"/>
                  </a:lnTo>
                  <a:lnTo>
                    <a:pt x="7094" y="3600"/>
                  </a:lnTo>
                  <a:lnTo>
                    <a:pt x="7282" y="3516"/>
                  </a:lnTo>
                  <a:lnTo>
                    <a:pt x="7408" y="3516"/>
                  </a:lnTo>
                  <a:lnTo>
                    <a:pt x="7512" y="3558"/>
                  </a:lnTo>
                  <a:lnTo>
                    <a:pt x="7533" y="3600"/>
                  </a:lnTo>
                  <a:lnTo>
                    <a:pt x="7533" y="3558"/>
                  </a:lnTo>
                  <a:lnTo>
                    <a:pt x="7491" y="3495"/>
                  </a:lnTo>
                  <a:lnTo>
                    <a:pt x="7387" y="3432"/>
                  </a:lnTo>
                  <a:lnTo>
                    <a:pt x="7303" y="3390"/>
                  </a:lnTo>
                  <a:lnTo>
                    <a:pt x="7303" y="3202"/>
                  </a:lnTo>
                  <a:lnTo>
                    <a:pt x="7303" y="3139"/>
                  </a:lnTo>
                  <a:lnTo>
                    <a:pt x="7219" y="3077"/>
                  </a:lnTo>
                  <a:lnTo>
                    <a:pt x="7010" y="3035"/>
                  </a:lnTo>
                  <a:lnTo>
                    <a:pt x="6968" y="2972"/>
                  </a:lnTo>
                  <a:lnTo>
                    <a:pt x="6989" y="2867"/>
                  </a:lnTo>
                  <a:lnTo>
                    <a:pt x="6947" y="2805"/>
                  </a:lnTo>
                  <a:lnTo>
                    <a:pt x="6843" y="2784"/>
                  </a:lnTo>
                  <a:lnTo>
                    <a:pt x="6780" y="2721"/>
                  </a:lnTo>
                  <a:lnTo>
                    <a:pt x="6759" y="2553"/>
                  </a:lnTo>
                  <a:lnTo>
                    <a:pt x="6738" y="2491"/>
                  </a:lnTo>
                  <a:lnTo>
                    <a:pt x="6550" y="2365"/>
                  </a:lnTo>
                  <a:lnTo>
                    <a:pt x="6487" y="2386"/>
                  </a:lnTo>
                  <a:lnTo>
                    <a:pt x="6382" y="2344"/>
                  </a:lnTo>
                  <a:lnTo>
                    <a:pt x="6361" y="2365"/>
                  </a:lnTo>
                  <a:lnTo>
                    <a:pt x="6257" y="2344"/>
                  </a:lnTo>
                  <a:lnTo>
                    <a:pt x="6131" y="2240"/>
                  </a:lnTo>
                  <a:lnTo>
                    <a:pt x="6173" y="2177"/>
                  </a:lnTo>
                  <a:lnTo>
                    <a:pt x="6215" y="2135"/>
                  </a:lnTo>
                  <a:lnTo>
                    <a:pt x="6278" y="2072"/>
                  </a:lnTo>
                  <a:lnTo>
                    <a:pt x="6320" y="1989"/>
                  </a:lnTo>
                  <a:lnTo>
                    <a:pt x="6257" y="1926"/>
                  </a:lnTo>
                  <a:lnTo>
                    <a:pt x="6152" y="1926"/>
                  </a:lnTo>
                  <a:lnTo>
                    <a:pt x="6048" y="1863"/>
                  </a:lnTo>
                  <a:lnTo>
                    <a:pt x="6006" y="1779"/>
                  </a:lnTo>
                  <a:lnTo>
                    <a:pt x="5922" y="1737"/>
                  </a:lnTo>
                  <a:lnTo>
                    <a:pt x="5817" y="1737"/>
                  </a:lnTo>
                  <a:lnTo>
                    <a:pt x="5692" y="1654"/>
                  </a:lnTo>
                  <a:lnTo>
                    <a:pt x="5608" y="1612"/>
                  </a:lnTo>
                  <a:lnTo>
                    <a:pt x="5587" y="1465"/>
                  </a:lnTo>
                  <a:lnTo>
                    <a:pt x="5629" y="1403"/>
                  </a:lnTo>
                  <a:lnTo>
                    <a:pt x="5545" y="1361"/>
                  </a:lnTo>
                  <a:lnTo>
                    <a:pt x="5399" y="1361"/>
                  </a:lnTo>
                  <a:lnTo>
                    <a:pt x="5336" y="1424"/>
                  </a:lnTo>
                  <a:lnTo>
                    <a:pt x="5211" y="1424"/>
                  </a:lnTo>
                  <a:lnTo>
                    <a:pt x="5106" y="1340"/>
                  </a:lnTo>
                  <a:lnTo>
                    <a:pt x="5106" y="1152"/>
                  </a:lnTo>
                  <a:lnTo>
                    <a:pt x="5169" y="1047"/>
                  </a:lnTo>
                  <a:lnTo>
                    <a:pt x="5190" y="1005"/>
                  </a:lnTo>
                  <a:lnTo>
                    <a:pt x="5211" y="880"/>
                  </a:lnTo>
                  <a:lnTo>
                    <a:pt x="5190" y="796"/>
                  </a:lnTo>
                  <a:lnTo>
                    <a:pt x="5085" y="566"/>
                  </a:lnTo>
                  <a:lnTo>
                    <a:pt x="4918" y="377"/>
                  </a:lnTo>
                  <a:lnTo>
                    <a:pt x="4897" y="294"/>
                  </a:lnTo>
                  <a:lnTo>
                    <a:pt x="4771" y="189"/>
                  </a:lnTo>
                  <a:lnTo>
                    <a:pt x="4813" y="168"/>
                  </a:lnTo>
                  <a:lnTo>
                    <a:pt x="4813" y="84"/>
                  </a:lnTo>
                  <a:lnTo>
                    <a:pt x="4750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1" name="Google Shape;2738;p78"/>
            <p:cNvSpPr/>
            <p:nvPr/>
          </p:nvSpPr>
          <p:spPr>
            <a:xfrm>
              <a:off x="3809372" y="2919523"/>
              <a:ext cx="106405" cy="94483"/>
            </a:xfrm>
            <a:custGeom>
              <a:avLst/>
              <a:gdLst/>
              <a:ahLst/>
              <a:cxnLst/>
              <a:rect l="l" t="t" r="r" b="b"/>
              <a:pathLst>
                <a:path w="8936" h="8308" extrusionOk="0">
                  <a:moveTo>
                    <a:pt x="1068" y="1"/>
                  </a:moveTo>
                  <a:lnTo>
                    <a:pt x="1047" y="42"/>
                  </a:lnTo>
                  <a:lnTo>
                    <a:pt x="1089" y="252"/>
                  </a:lnTo>
                  <a:lnTo>
                    <a:pt x="1152" y="314"/>
                  </a:lnTo>
                  <a:lnTo>
                    <a:pt x="1026" y="482"/>
                  </a:lnTo>
                  <a:lnTo>
                    <a:pt x="670" y="691"/>
                  </a:lnTo>
                  <a:lnTo>
                    <a:pt x="670" y="775"/>
                  </a:lnTo>
                  <a:lnTo>
                    <a:pt x="566" y="900"/>
                  </a:lnTo>
                  <a:lnTo>
                    <a:pt x="440" y="900"/>
                  </a:lnTo>
                  <a:lnTo>
                    <a:pt x="357" y="963"/>
                  </a:lnTo>
                  <a:lnTo>
                    <a:pt x="357" y="1047"/>
                  </a:lnTo>
                  <a:lnTo>
                    <a:pt x="336" y="1109"/>
                  </a:lnTo>
                  <a:lnTo>
                    <a:pt x="398" y="1298"/>
                  </a:lnTo>
                  <a:lnTo>
                    <a:pt x="398" y="1423"/>
                  </a:lnTo>
                  <a:lnTo>
                    <a:pt x="357" y="1465"/>
                  </a:lnTo>
                  <a:lnTo>
                    <a:pt x="357" y="1507"/>
                  </a:lnTo>
                  <a:lnTo>
                    <a:pt x="336" y="1570"/>
                  </a:lnTo>
                  <a:lnTo>
                    <a:pt x="294" y="1674"/>
                  </a:lnTo>
                  <a:lnTo>
                    <a:pt x="189" y="1716"/>
                  </a:lnTo>
                  <a:lnTo>
                    <a:pt x="147" y="1737"/>
                  </a:lnTo>
                  <a:lnTo>
                    <a:pt x="85" y="1737"/>
                  </a:lnTo>
                  <a:lnTo>
                    <a:pt x="22" y="1800"/>
                  </a:lnTo>
                  <a:lnTo>
                    <a:pt x="22" y="2009"/>
                  </a:lnTo>
                  <a:lnTo>
                    <a:pt x="85" y="2030"/>
                  </a:lnTo>
                  <a:lnTo>
                    <a:pt x="147" y="2156"/>
                  </a:lnTo>
                  <a:lnTo>
                    <a:pt x="147" y="2553"/>
                  </a:lnTo>
                  <a:lnTo>
                    <a:pt x="189" y="2762"/>
                  </a:lnTo>
                  <a:lnTo>
                    <a:pt x="189" y="2825"/>
                  </a:lnTo>
                  <a:lnTo>
                    <a:pt x="189" y="3139"/>
                  </a:lnTo>
                  <a:lnTo>
                    <a:pt x="252" y="3286"/>
                  </a:lnTo>
                  <a:lnTo>
                    <a:pt x="210" y="3599"/>
                  </a:lnTo>
                  <a:lnTo>
                    <a:pt x="189" y="3662"/>
                  </a:lnTo>
                  <a:lnTo>
                    <a:pt x="231" y="3788"/>
                  </a:lnTo>
                  <a:lnTo>
                    <a:pt x="252" y="3997"/>
                  </a:lnTo>
                  <a:lnTo>
                    <a:pt x="210" y="4081"/>
                  </a:lnTo>
                  <a:lnTo>
                    <a:pt x="85" y="4185"/>
                  </a:lnTo>
                  <a:lnTo>
                    <a:pt x="43" y="4227"/>
                  </a:lnTo>
                  <a:lnTo>
                    <a:pt x="1" y="4290"/>
                  </a:lnTo>
                  <a:lnTo>
                    <a:pt x="85" y="4353"/>
                  </a:lnTo>
                  <a:lnTo>
                    <a:pt x="210" y="4541"/>
                  </a:lnTo>
                  <a:lnTo>
                    <a:pt x="315" y="4771"/>
                  </a:lnTo>
                  <a:lnTo>
                    <a:pt x="357" y="4813"/>
                  </a:lnTo>
                  <a:lnTo>
                    <a:pt x="398" y="4938"/>
                  </a:lnTo>
                  <a:lnTo>
                    <a:pt x="357" y="5022"/>
                  </a:lnTo>
                  <a:lnTo>
                    <a:pt x="398" y="5169"/>
                  </a:lnTo>
                  <a:lnTo>
                    <a:pt x="440" y="5252"/>
                  </a:lnTo>
                  <a:lnTo>
                    <a:pt x="461" y="5357"/>
                  </a:lnTo>
                  <a:lnTo>
                    <a:pt x="545" y="5441"/>
                  </a:lnTo>
                  <a:lnTo>
                    <a:pt x="984" y="5441"/>
                  </a:lnTo>
                  <a:lnTo>
                    <a:pt x="1089" y="5503"/>
                  </a:lnTo>
                  <a:lnTo>
                    <a:pt x="1173" y="5650"/>
                  </a:lnTo>
                  <a:lnTo>
                    <a:pt x="1277" y="5880"/>
                  </a:lnTo>
                  <a:lnTo>
                    <a:pt x="1340" y="5922"/>
                  </a:lnTo>
                  <a:lnTo>
                    <a:pt x="1403" y="6006"/>
                  </a:lnTo>
                  <a:lnTo>
                    <a:pt x="1486" y="6089"/>
                  </a:lnTo>
                  <a:lnTo>
                    <a:pt x="2491" y="6319"/>
                  </a:lnTo>
                  <a:lnTo>
                    <a:pt x="2595" y="6424"/>
                  </a:lnTo>
                  <a:lnTo>
                    <a:pt x="3118" y="6215"/>
                  </a:lnTo>
                  <a:lnTo>
                    <a:pt x="3746" y="5964"/>
                  </a:lnTo>
                  <a:lnTo>
                    <a:pt x="8391" y="8307"/>
                  </a:lnTo>
                  <a:lnTo>
                    <a:pt x="8391" y="8098"/>
                  </a:lnTo>
                  <a:lnTo>
                    <a:pt x="8935" y="8056"/>
                  </a:lnTo>
                  <a:lnTo>
                    <a:pt x="8705" y="2344"/>
                  </a:lnTo>
                  <a:lnTo>
                    <a:pt x="8621" y="2051"/>
                  </a:lnTo>
                  <a:lnTo>
                    <a:pt x="8580" y="1905"/>
                  </a:lnTo>
                  <a:lnTo>
                    <a:pt x="8621" y="1716"/>
                  </a:lnTo>
                  <a:lnTo>
                    <a:pt x="8705" y="1507"/>
                  </a:lnTo>
                  <a:lnTo>
                    <a:pt x="8705" y="1381"/>
                  </a:lnTo>
                  <a:lnTo>
                    <a:pt x="8663" y="1214"/>
                  </a:lnTo>
                  <a:lnTo>
                    <a:pt x="8705" y="984"/>
                  </a:lnTo>
                  <a:lnTo>
                    <a:pt x="8726" y="879"/>
                  </a:lnTo>
                  <a:lnTo>
                    <a:pt x="8684" y="733"/>
                  </a:lnTo>
                  <a:lnTo>
                    <a:pt x="8600" y="649"/>
                  </a:lnTo>
                  <a:lnTo>
                    <a:pt x="8496" y="628"/>
                  </a:lnTo>
                  <a:lnTo>
                    <a:pt x="8391" y="649"/>
                  </a:lnTo>
                  <a:lnTo>
                    <a:pt x="7994" y="586"/>
                  </a:lnTo>
                  <a:lnTo>
                    <a:pt x="7931" y="524"/>
                  </a:lnTo>
                  <a:lnTo>
                    <a:pt x="7764" y="524"/>
                  </a:lnTo>
                  <a:lnTo>
                    <a:pt x="7575" y="461"/>
                  </a:lnTo>
                  <a:lnTo>
                    <a:pt x="7533" y="377"/>
                  </a:lnTo>
                  <a:lnTo>
                    <a:pt x="7575" y="356"/>
                  </a:lnTo>
                  <a:lnTo>
                    <a:pt x="7554" y="314"/>
                  </a:lnTo>
                  <a:lnTo>
                    <a:pt x="7324" y="168"/>
                  </a:lnTo>
                  <a:lnTo>
                    <a:pt x="7199" y="168"/>
                  </a:lnTo>
                  <a:lnTo>
                    <a:pt x="7010" y="126"/>
                  </a:lnTo>
                  <a:lnTo>
                    <a:pt x="6948" y="105"/>
                  </a:lnTo>
                  <a:lnTo>
                    <a:pt x="6885" y="147"/>
                  </a:lnTo>
                  <a:lnTo>
                    <a:pt x="6780" y="63"/>
                  </a:lnTo>
                  <a:lnTo>
                    <a:pt x="6717" y="63"/>
                  </a:lnTo>
                  <a:lnTo>
                    <a:pt x="6529" y="168"/>
                  </a:lnTo>
                  <a:lnTo>
                    <a:pt x="6257" y="210"/>
                  </a:lnTo>
                  <a:lnTo>
                    <a:pt x="6006" y="314"/>
                  </a:lnTo>
                  <a:lnTo>
                    <a:pt x="5880" y="440"/>
                  </a:lnTo>
                  <a:lnTo>
                    <a:pt x="5839" y="586"/>
                  </a:lnTo>
                  <a:lnTo>
                    <a:pt x="5776" y="670"/>
                  </a:lnTo>
                  <a:lnTo>
                    <a:pt x="5755" y="963"/>
                  </a:lnTo>
                  <a:lnTo>
                    <a:pt x="5859" y="1109"/>
                  </a:lnTo>
                  <a:lnTo>
                    <a:pt x="5943" y="1361"/>
                  </a:lnTo>
                  <a:lnTo>
                    <a:pt x="5880" y="1486"/>
                  </a:lnTo>
                  <a:lnTo>
                    <a:pt x="5734" y="1633"/>
                  </a:lnTo>
                  <a:lnTo>
                    <a:pt x="5692" y="1695"/>
                  </a:lnTo>
                  <a:lnTo>
                    <a:pt x="5525" y="1842"/>
                  </a:lnTo>
                  <a:lnTo>
                    <a:pt x="5378" y="1905"/>
                  </a:lnTo>
                  <a:lnTo>
                    <a:pt x="5148" y="1800"/>
                  </a:lnTo>
                  <a:lnTo>
                    <a:pt x="4918" y="1612"/>
                  </a:lnTo>
                  <a:lnTo>
                    <a:pt x="4730" y="1486"/>
                  </a:lnTo>
                  <a:lnTo>
                    <a:pt x="4479" y="1319"/>
                  </a:lnTo>
                  <a:lnTo>
                    <a:pt x="4060" y="1172"/>
                  </a:lnTo>
                  <a:lnTo>
                    <a:pt x="3872" y="1151"/>
                  </a:lnTo>
                  <a:lnTo>
                    <a:pt x="3788" y="1172"/>
                  </a:lnTo>
                  <a:lnTo>
                    <a:pt x="3579" y="1172"/>
                  </a:lnTo>
                  <a:lnTo>
                    <a:pt x="3390" y="1068"/>
                  </a:lnTo>
                  <a:lnTo>
                    <a:pt x="3223" y="733"/>
                  </a:lnTo>
                  <a:lnTo>
                    <a:pt x="3223" y="545"/>
                  </a:lnTo>
                  <a:lnTo>
                    <a:pt x="3056" y="356"/>
                  </a:lnTo>
                  <a:lnTo>
                    <a:pt x="2700" y="314"/>
                  </a:lnTo>
                  <a:lnTo>
                    <a:pt x="2512" y="168"/>
                  </a:lnTo>
                  <a:lnTo>
                    <a:pt x="2198" y="168"/>
                  </a:lnTo>
                  <a:lnTo>
                    <a:pt x="2010" y="105"/>
                  </a:lnTo>
                  <a:lnTo>
                    <a:pt x="1591" y="168"/>
                  </a:lnTo>
                  <a:lnTo>
                    <a:pt x="1298" y="126"/>
                  </a:lnTo>
                  <a:lnTo>
                    <a:pt x="1194" y="21"/>
                  </a:lnTo>
                  <a:lnTo>
                    <a:pt x="1068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2" name="Google Shape;2739;p78"/>
            <p:cNvSpPr/>
            <p:nvPr/>
          </p:nvSpPr>
          <p:spPr>
            <a:xfrm>
              <a:off x="3795917" y="2888589"/>
              <a:ext cx="27173" cy="50699"/>
            </a:xfrm>
            <a:custGeom>
              <a:avLst/>
              <a:gdLst/>
              <a:ahLst/>
              <a:cxnLst/>
              <a:rect l="l" t="t" r="r" b="b"/>
              <a:pathLst>
                <a:path w="2282" h="4458" extrusionOk="0">
                  <a:moveTo>
                    <a:pt x="1235" y="0"/>
                  </a:moveTo>
                  <a:lnTo>
                    <a:pt x="1110" y="21"/>
                  </a:lnTo>
                  <a:lnTo>
                    <a:pt x="1110" y="105"/>
                  </a:lnTo>
                  <a:lnTo>
                    <a:pt x="1026" y="21"/>
                  </a:lnTo>
                  <a:lnTo>
                    <a:pt x="859" y="42"/>
                  </a:lnTo>
                  <a:lnTo>
                    <a:pt x="650" y="147"/>
                  </a:lnTo>
                  <a:lnTo>
                    <a:pt x="524" y="272"/>
                  </a:lnTo>
                  <a:lnTo>
                    <a:pt x="503" y="356"/>
                  </a:lnTo>
                  <a:lnTo>
                    <a:pt x="524" y="440"/>
                  </a:lnTo>
                  <a:lnTo>
                    <a:pt x="503" y="586"/>
                  </a:lnTo>
                  <a:lnTo>
                    <a:pt x="503" y="775"/>
                  </a:lnTo>
                  <a:lnTo>
                    <a:pt x="399" y="1047"/>
                  </a:lnTo>
                  <a:lnTo>
                    <a:pt x="440" y="1193"/>
                  </a:lnTo>
                  <a:lnTo>
                    <a:pt x="503" y="1298"/>
                  </a:lnTo>
                  <a:lnTo>
                    <a:pt x="524" y="1319"/>
                  </a:lnTo>
                  <a:lnTo>
                    <a:pt x="482" y="1381"/>
                  </a:lnTo>
                  <a:lnTo>
                    <a:pt x="419" y="1465"/>
                  </a:lnTo>
                  <a:lnTo>
                    <a:pt x="503" y="1528"/>
                  </a:lnTo>
                  <a:lnTo>
                    <a:pt x="440" y="1591"/>
                  </a:lnTo>
                  <a:lnTo>
                    <a:pt x="419" y="1800"/>
                  </a:lnTo>
                  <a:lnTo>
                    <a:pt x="336" y="1842"/>
                  </a:lnTo>
                  <a:lnTo>
                    <a:pt x="294" y="1925"/>
                  </a:lnTo>
                  <a:lnTo>
                    <a:pt x="210" y="1946"/>
                  </a:lnTo>
                  <a:lnTo>
                    <a:pt x="85" y="2114"/>
                  </a:lnTo>
                  <a:lnTo>
                    <a:pt x="1" y="2365"/>
                  </a:lnTo>
                  <a:lnTo>
                    <a:pt x="64" y="2407"/>
                  </a:lnTo>
                  <a:lnTo>
                    <a:pt x="106" y="2553"/>
                  </a:lnTo>
                  <a:lnTo>
                    <a:pt x="85" y="2616"/>
                  </a:lnTo>
                  <a:lnTo>
                    <a:pt x="168" y="2741"/>
                  </a:lnTo>
                  <a:lnTo>
                    <a:pt x="210" y="2741"/>
                  </a:lnTo>
                  <a:lnTo>
                    <a:pt x="399" y="2888"/>
                  </a:lnTo>
                  <a:lnTo>
                    <a:pt x="419" y="3034"/>
                  </a:lnTo>
                  <a:lnTo>
                    <a:pt x="545" y="3076"/>
                  </a:lnTo>
                  <a:lnTo>
                    <a:pt x="608" y="3139"/>
                  </a:lnTo>
                  <a:lnTo>
                    <a:pt x="712" y="3160"/>
                  </a:lnTo>
                  <a:lnTo>
                    <a:pt x="838" y="3306"/>
                  </a:lnTo>
                  <a:lnTo>
                    <a:pt x="1215" y="4457"/>
                  </a:lnTo>
                  <a:lnTo>
                    <a:pt x="1277" y="4457"/>
                  </a:lnTo>
                  <a:lnTo>
                    <a:pt x="1319" y="4436"/>
                  </a:lnTo>
                  <a:lnTo>
                    <a:pt x="1424" y="4394"/>
                  </a:lnTo>
                  <a:lnTo>
                    <a:pt x="1466" y="4290"/>
                  </a:lnTo>
                  <a:lnTo>
                    <a:pt x="1487" y="4227"/>
                  </a:lnTo>
                  <a:lnTo>
                    <a:pt x="1487" y="4185"/>
                  </a:lnTo>
                  <a:lnTo>
                    <a:pt x="1528" y="4143"/>
                  </a:lnTo>
                  <a:lnTo>
                    <a:pt x="1528" y="4018"/>
                  </a:lnTo>
                  <a:lnTo>
                    <a:pt x="1466" y="3829"/>
                  </a:lnTo>
                  <a:lnTo>
                    <a:pt x="1487" y="3767"/>
                  </a:lnTo>
                  <a:lnTo>
                    <a:pt x="1487" y="3683"/>
                  </a:lnTo>
                  <a:lnTo>
                    <a:pt x="1570" y="3620"/>
                  </a:lnTo>
                  <a:lnTo>
                    <a:pt x="1696" y="3620"/>
                  </a:lnTo>
                  <a:lnTo>
                    <a:pt x="1800" y="3495"/>
                  </a:lnTo>
                  <a:lnTo>
                    <a:pt x="1800" y="3411"/>
                  </a:lnTo>
                  <a:lnTo>
                    <a:pt x="2156" y="3202"/>
                  </a:lnTo>
                  <a:lnTo>
                    <a:pt x="2282" y="3034"/>
                  </a:lnTo>
                  <a:lnTo>
                    <a:pt x="2219" y="2972"/>
                  </a:lnTo>
                  <a:lnTo>
                    <a:pt x="2177" y="2762"/>
                  </a:lnTo>
                  <a:lnTo>
                    <a:pt x="2198" y="2721"/>
                  </a:lnTo>
                  <a:lnTo>
                    <a:pt x="2156" y="2679"/>
                  </a:lnTo>
                  <a:lnTo>
                    <a:pt x="1968" y="2574"/>
                  </a:lnTo>
                  <a:lnTo>
                    <a:pt x="1947" y="2532"/>
                  </a:lnTo>
                  <a:lnTo>
                    <a:pt x="1947" y="2448"/>
                  </a:lnTo>
                  <a:lnTo>
                    <a:pt x="1863" y="2407"/>
                  </a:lnTo>
                  <a:lnTo>
                    <a:pt x="1842" y="2428"/>
                  </a:lnTo>
                  <a:lnTo>
                    <a:pt x="1842" y="2469"/>
                  </a:lnTo>
                  <a:lnTo>
                    <a:pt x="1779" y="2511"/>
                  </a:lnTo>
                  <a:lnTo>
                    <a:pt x="1696" y="2469"/>
                  </a:lnTo>
                  <a:lnTo>
                    <a:pt x="1675" y="2365"/>
                  </a:lnTo>
                  <a:lnTo>
                    <a:pt x="1591" y="2407"/>
                  </a:lnTo>
                  <a:lnTo>
                    <a:pt x="1424" y="2260"/>
                  </a:lnTo>
                  <a:lnTo>
                    <a:pt x="1340" y="2114"/>
                  </a:lnTo>
                  <a:lnTo>
                    <a:pt x="1382" y="1925"/>
                  </a:lnTo>
                  <a:lnTo>
                    <a:pt x="1675" y="1737"/>
                  </a:lnTo>
                  <a:lnTo>
                    <a:pt x="1842" y="1570"/>
                  </a:lnTo>
                  <a:lnTo>
                    <a:pt x="1884" y="1507"/>
                  </a:lnTo>
                  <a:lnTo>
                    <a:pt x="1842" y="1465"/>
                  </a:lnTo>
                  <a:lnTo>
                    <a:pt x="1884" y="1381"/>
                  </a:lnTo>
                  <a:lnTo>
                    <a:pt x="1863" y="1298"/>
                  </a:lnTo>
                  <a:lnTo>
                    <a:pt x="1842" y="1277"/>
                  </a:lnTo>
                  <a:lnTo>
                    <a:pt x="1842" y="1088"/>
                  </a:lnTo>
                  <a:lnTo>
                    <a:pt x="1654" y="1005"/>
                  </a:lnTo>
                  <a:lnTo>
                    <a:pt x="1528" y="837"/>
                  </a:lnTo>
                  <a:lnTo>
                    <a:pt x="1549" y="670"/>
                  </a:lnTo>
                  <a:lnTo>
                    <a:pt x="1675" y="586"/>
                  </a:lnTo>
                  <a:lnTo>
                    <a:pt x="1696" y="482"/>
                  </a:lnTo>
                  <a:lnTo>
                    <a:pt x="1800" y="314"/>
                  </a:lnTo>
                  <a:lnTo>
                    <a:pt x="1800" y="210"/>
                  </a:lnTo>
                  <a:lnTo>
                    <a:pt x="1759" y="147"/>
                  </a:lnTo>
                  <a:lnTo>
                    <a:pt x="1549" y="335"/>
                  </a:lnTo>
                  <a:lnTo>
                    <a:pt x="1487" y="419"/>
                  </a:lnTo>
                  <a:lnTo>
                    <a:pt x="1424" y="377"/>
                  </a:lnTo>
                  <a:lnTo>
                    <a:pt x="1340" y="168"/>
                  </a:lnTo>
                  <a:lnTo>
                    <a:pt x="1277" y="168"/>
                  </a:lnTo>
                  <a:lnTo>
                    <a:pt x="1277" y="63"/>
                  </a:lnTo>
                  <a:lnTo>
                    <a:pt x="1235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3" name="Google Shape;2740;p78"/>
            <p:cNvSpPr/>
            <p:nvPr/>
          </p:nvSpPr>
          <p:spPr>
            <a:xfrm>
              <a:off x="3689035" y="2890250"/>
              <a:ext cx="138044" cy="127554"/>
            </a:xfrm>
            <a:custGeom>
              <a:avLst/>
              <a:gdLst/>
              <a:ahLst/>
              <a:cxnLst/>
              <a:rect l="l" t="t" r="r" b="b"/>
              <a:pathLst>
                <a:path w="11593" h="11216" extrusionOk="0">
                  <a:moveTo>
                    <a:pt x="8307" y="1"/>
                  </a:moveTo>
                  <a:lnTo>
                    <a:pt x="8161" y="22"/>
                  </a:lnTo>
                  <a:lnTo>
                    <a:pt x="8140" y="106"/>
                  </a:lnTo>
                  <a:lnTo>
                    <a:pt x="8035" y="126"/>
                  </a:lnTo>
                  <a:lnTo>
                    <a:pt x="7994" y="210"/>
                  </a:lnTo>
                  <a:lnTo>
                    <a:pt x="7910" y="189"/>
                  </a:lnTo>
                  <a:lnTo>
                    <a:pt x="7805" y="189"/>
                  </a:lnTo>
                  <a:lnTo>
                    <a:pt x="7701" y="294"/>
                  </a:lnTo>
                  <a:lnTo>
                    <a:pt x="7575" y="294"/>
                  </a:lnTo>
                  <a:lnTo>
                    <a:pt x="7491" y="168"/>
                  </a:lnTo>
                  <a:lnTo>
                    <a:pt x="7324" y="168"/>
                  </a:lnTo>
                  <a:lnTo>
                    <a:pt x="7261" y="126"/>
                  </a:lnTo>
                  <a:lnTo>
                    <a:pt x="7115" y="168"/>
                  </a:lnTo>
                  <a:lnTo>
                    <a:pt x="6989" y="126"/>
                  </a:lnTo>
                  <a:lnTo>
                    <a:pt x="6947" y="168"/>
                  </a:lnTo>
                  <a:lnTo>
                    <a:pt x="6843" y="106"/>
                  </a:lnTo>
                  <a:lnTo>
                    <a:pt x="6759" y="126"/>
                  </a:lnTo>
                  <a:lnTo>
                    <a:pt x="6696" y="273"/>
                  </a:lnTo>
                  <a:lnTo>
                    <a:pt x="6571" y="273"/>
                  </a:lnTo>
                  <a:lnTo>
                    <a:pt x="6466" y="210"/>
                  </a:lnTo>
                  <a:lnTo>
                    <a:pt x="6320" y="336"/>
                  </a:lnTo>
                  <a:lnTo>
                    <a:pt x="6236" y="336"/>
                  </a:lnTo>
                  <a:lnTo>
                    <a:pt x="6110" y="273"/>
                  </a:lnTo>
                  <a:lnTo>
                    <a:pt x="5964" y="315"/>
                  </a:lnTo>
                  <a:lnTo>
                    <a:pt x="5629" y="315"/>
                  </a:lnTo>
                  <a:lnTo>
                    <a:pt x="5336" y="524"/>
                  </a:lnTo>
                  <a:lnTo>
                    <a:pt x="5190" y="545"/>
                  </a:lnTo>
                  <a:lnTo>
                    <a:pt x="5106" y="545"/>
                  </a:lnTo>
                  <a:lnTo>
                    <a:pt x="4981" y="629"/>
                  </a:lnTo>
                  <a:lnTo>
                    <a:pt x="4960" y="712"/>
                  </a:lnTo>
                  <a:lnTo>
                    <a:pt x="4897" y="817"/>
                  </a:lnTo>
                  <a:lnTo>
                    <a:pt x="4813" y="817"/>
                  </a:lnTo>
                  <a:lnTo>
                    <a:pt x="4792" y="796"/>
                  </a:lnTo>
                  <a:lnTo>
                    <a:pt x="4709" y="796"/>
                  </a:lnTo>
                  <a:lnTo>
                    <a:pt x="4646" y="817"/>
                  </a:lnTo>
                  <a:lnTo>
                    <a:pt x="4604" y="859"/>
                  </a:lnTo>
                  <a:lnTo>
                    <a:pt x="4457" y="901"/>
                  </a:lnTo>
                  <a:lnTo>
                    <a:pt x="4332" y="942"/>
                  </a:lnTo>
                  <a:lnTo>
                    <a:pt x="4248" y="1026"/>
                  </a:lnTo>
                  <a:lnTo>
                    <a:pt x="4227" y="1068"/>
                  </a:lnTo>
                  <a:lnTo>
                    <a:pt x="4123" y="1214"/>
                  </a:lnTo>
                  <a:lnTo>
                    <a:pt x="3934" y="1256"/>
                  </a:lnTo>
                  <a:lnTo>
                    <a:pt x="3767" y="1256"/>
                  </a:lnTo>
                  <a:lnTo>
                    <a:pt x="3830" y="1340"/>
                  </a:lnTo>
                  <a:lnTo>
                    <a:pt x="3851" y="1382"/>
                  </a:lnTo>
                  <a:lnTo>
                    <a:pt x="3913" y="1486"/>
                  </a:lnTo>
                  <a:lnTo>
                    <a:pt x="3934" y="1591"/>
                  </a:lnTo>
                  <a:lnTo>
                    <a:pt x="3955" y="1633"/>
                  </a:lnTo>
                  <a:lnTo>
                    <a:pt x="3955" y="1800"/>
                  </a:lnTo>
                  <a:lnTo>
                    <a:pt x="3955" y="2051"/>
                  </a:lnTo>
                  <a:lnTo>
                    <a:pt x="3976" y="2114"/>
                  </a:lnTo>
                  <a:lnTo>
                    <a:pt x="4039" y="2575"/>
                  </a:lnTo>
                  <a:lnTo>
                    <a:pt x="4123" y="2721"/>
                  </a:lnTo>
                  <a:lnTo>
                    <a:pt x="4144" y="2847"/>
                  </a:lnTo>
                  <a:lnTo>
                    <a:pt x="4227" y="2847"/>
                  </a:lnTo>
                  <a:lnTo>
                    <a:pt x="4269" y="2909"/>
                  </a:lnTo>
                  <a:lnTo>
                    <a:pt x="4353" y="2930"/>
                  </a:lnTo>
                  <a:lnTo>
                    <a:pt x="4395" y="2951"/>
                  </a:lnTo>
                  <a:lnTo>
                    <a:pt x="4332" y="3119"/>
                  </a:lnTo>
                  <a:lnTo>
                    <a:pt x="4353" y="3160"/>
                  </a:lnTo>
                  <a:lnTo>
                    <a:pt x="4269" y="3265"/>
                  </a:lnTo>
                  <a:lnTo>
                    <a:pt x="3600" y="3265"/>
                  </a:lnTo>
                  <a:lnTo>
                    <a:pt x="3453" y="3307"/>
                  </a:lnTo>
                  <a:lnTo>
                    <a:pt x="3307" y="3516"/>
                  </a:lnTo>
                  <a:lnTo>
                    <a:pt x="3202" y="3621"/>
                  </a:lnTo>
                  <a:lnTo>
                    <a:pt x="3118" y="3746"/>
                  </a:lnTo>
                  <a:lnTo>
                    <a:pt x="3139" y="3935"/>
                  </a:lnTo>
                  <a:lnTo>
                    <a:pt x="3097" y="4060"/>
                  </a:lnTo>
                  <a:lnTo>
                    <a:pt x="2700" y="4311"/>
                  </a:lnTo>
                  <a:lnTo>
                    <a:pt x="2072" y="4688"/>
                  </a:lnTo>
                  <a:lnTo>
                    <a:pt x="1612" y="4939"/>
                  </a:lnTo>
                  <a:lnTo>
                    <a:pt x="1361" y="5002"/>
                  </a:lnTo>
                  <a:lnTo>
                    <a:pt x="1152" y="5002"/>
                  </a:lnTo>
                  <a:lnTo>
                    <a:pt x="1047" y="5043"/>
                  </a:lnTo>
                  <a:lnTo>
                    <a:pt x="880" y="5043"/>
                  </a:lnTo>
                  <a:lnTo>
                    <a:pt x="587" y="5106"/>
                  </a:lnTo>
                  <a:lnTo>
                    <a:pt x="398" y="5211"/>
                  </a:lnTo>
                  <a:lnTo>
                    <a:pt x="294" y="5357"/>
                  </a:lnTo>
                  <a:lnTo>
                    <a:pt x="43" y="5546"/>
                  </a:lnTo>
                  <a:lnTo>
                    <a:pt x="43" y="6048"/>
                  </a:lnTo>
                  <a:lnTo>
                    <a:pt x="1" y="6194"/>
                  </a:lnTo>
                  <a:lnTo>
                    <a:pt x="2093" y="7617"/>
                  </a:lnTo>
                  <a:lnTo>
                    <a:pt x="5901" y="10128"/>
                  </a:lnTo>
                  <a:lnTo>
                    <a:pt x="5943" y="10379"/>
                  </a:lnTo>
                  <a:lnTo>
                    <a:pt x="6069" y="10484"/>
                  </a:lnTo>
                  <a:lnTo>
                    <a:pt x="6278" y="10484"/>
                  </a:lnTo>
                  <a:lnTo>
                    <a:pt x="6445" y="10546"/>
                  </a:lnTo>
                  <a:lnTo>
                    <a:pt x="6550" y="10672"/>
                  </a:lnTo>
                  <a:lnTo>
                    <a:pt x="6696" y="10735"/>
                  </a:lnTo>
                  <a:lnTo>
                    <a:pt x="6801" y="10797"/>
                  </a:lnTo>
                  <a:lnTo>
                    <a:pt x="6801" y="10902"/>
                  </a:lnTo>
                  <a:lnTo>
                    <a:pt x="6738" y="11090"/>
                  </a:lnTo>
                  <a:lnTo>
                    <a:pt x="6780" y="11174"/>
                  </a:lnTo>
                  <a:lnTo>
                    <a:pt x="6906" y="11216"/>
                  </a:lnTo>
                  <a:lnTo>
                    <a:pt x="7178" y="11195"/>
                  </a:lnTo>
                  <a:lnTo>
                    <a:pt x="7408" y="11111"/>
                  </a:lnTo>
                  <a:lnTo>
                    <a:pt x="8266" y="10902"/>
                  </a:lnTo>
                  <a:lnTo>
                    <a:pt x="8998" y="10253"/>
                  </a:lnTo>
                  <a:lnTo>
                    <a:pt x="11592" y="8663"/>
                  </a:lnTo>
                  <a:lnTo>
                    <a:pt x="11509" y="8580"/>
                  </a:lnTo>
                  <a:lnTo>
                    <a:pt x="11446" y="8496"/>
                  </a:lnTo>
                  <a:lnTo>
                    <a:pt x="11383" y="8454"/>
                  </a:lnTo>
                  <a:lnTo>
                    <a:pt x="11279" y="8224"/>
                  </a:lnTo>
                  <a:lnTo>
                    <a:pt x="11195" y="8077"/>
                  </a:lnTo>
                  <a:lnTo>
                    <a:pt x="11090" y="8015"/>
                  </a:lnTo>
                  <a:lnTo>
                    <a:pt x="10651" y="8015"/>
                  </a:lnTo>
                  <a:lnTo>
                    <a:pt x="10567" y="7931"/>
                  </a:lnTo>
                  <a:lnTo>
                    <a:pt x="10546" y="7826"/>
                  </a:lnTo>
                  <a:lnTo>
                    <a:pt x="10504" y="7743"/>
                  </a:lnTo>
                  <a:lnTo>
                    <a:pt x="10463" y="7596"/>
                  </a:lnTo>
                  <a:lnTo>
                    <a:pt x="10504" y="7512"/>
                  </a:lnTo>
                  <a:lnTo>
                    <a:pt x="10463" y="7387"/>
                  </a:lnTo>
                  <a:lnTo>
                    <a:pt x="10421" y="7345"/>
                  </a:lnTo>
                  <a:lnTo>
                    <a:pt x="10316" y="7115"/>
                  </a:lnTo>
                  <a:lnTo>
                    <a:pt x="10191" y="6927"/>
                  </a:lnTo>
                  <a:lnTo>
                    <a:pt x="10107" y="6864"/>
                  </a:lnTo>
                  <a:lnTo>
                    <a:pt x="10149" y="6801"/>
                  </a:lnTo>
                  <a:lnTo>
                    <a:pt x="10191" y="6759"/>
                  </a:lnTo>
                  <a:lnTo>
                    <a:pt x="10316" y="6655"/>
                  </a:lnTo>
                  <a:lnTo>
                    <a:pt x="10358" y="6571"/>
                  </a:lnTo>
                  <a:lnTo>
                    <a:pt x="10337" y="6362"/>
                  </a:lnTo>
                  <a:lnTo>
                    <a:pt x="10295" y="6236"/>
                  </a:lnTo>
                  <a:lnTo>
                    <a:pt x="10316" y="6173"/>
                  </a:lnTo>
                  <a:lnTo>
                    <a:pt x="10358" y="5860"/>
                  </a:lnTo>
                  <a:lnTo>
                    <a:pt x="10295" y="5713"/>
                  </a:lnTo>
                  <a:lnTo>
                    <a:pt x="10295" y="5399"/>
                  </a:lnTo>
                  <a:lnTo>
                    <a:pt x="10295" y="5336"/>
                  </a:lnTo>
                  <a:lnTo>
                    <a:pt x="10253" y="5127"/>
                  </a:lnTo>
                  <a:lnTo>
                    <a:pt x="10253" y="4730"/>
                  </a:lnTo>
                  <a:lnTo>
                    <a:pt x="10191" y="4604"/>
                  </a:lnTo>
                  <a:lnTo>
                    <a:pt x="10128" y="4583"/>
                  </a:lnTo>
                  <a:lnTo>
                    <a:pt x="10128" y="4374"/>
                  </a:lnTo>
                  <a:lnTo>
                    <a:pt x="10191" y="4311"/>
                  </a:lnTo>
                  <a:lnTo>
                    <a:pt x="9814" y="3160"/>
                  </a:lnTo>
                  <a:lnTo>
                    <a:pt x="9688" y="3014"/>
                  </a:lnTo>
                  <a:lnTo>
                    <a:pt x="9584" y="2993"/>
                  </a:lnTo>
                  <a:lnTo>
                    <a:pt x="9521" y="2930"/>
                  </a:lnTo>
                  <a:lnTo>
                    <a:pt x="9395" y="2888"/>
                  </a:lnTo>
                  <a:lnTo>
                    <a:pt x="9375" y="2742"/>
                  </a:lnTo>
                  <a:lnTo>
                    <a:pt x="9186" y="2595"/>
                  </a:lnTo>
                  <a:lnTo>
                    <a:pt x="9144" y="2595"/>
                  </a:lnTo>
                  <a:lnTo>
                    <a:pt x="9061" y="2470"/>
                  </a:lnTo>
                  <a:lnTo>
                    <a:pt x="9082" y="2407"/>
                  </a:lnTo>
                  <a:lnTo>
                    <a:pt x="9040" y="2261"/>
                  </a:lnTo>
                  <a:lnTo>
                    <a:pt x="8977" y="2219"/>
                  </a:lnTo>
                  <a:lnTo>
                    <a:pt x="9061" y="1968"/>
                  </a:lnTo>
                  <a:lnTo>
                    <a:pt x="9186" y="1800"/>
                  </a:lnTo>
                  <a:lnTo>
                    <a:pt x="9270" y="1779"/>
                  </a:lnTo>
                  <a:lnTo>
                    <a:pt x="9312" y="1696"/>
                  </a:lnTo>
                  <a:lnTo>
                    <a:pt x="9395" y="1654"/>
                  </a:lnTo>
                  <a:lnTo>
                    <a:pt x="9416" y="1445"/>
                  </a:lnTo>
                  <a:lnTo>
                    <a:pt x="9479" y="1382"/>
                  </a:lnTo>
                  <a:lnTo>
                    <a:pt x="9395" y="1319"/>
                  </a:lnTo>
                  <a:lnTo>
                    <a:pt x="9458" y="1235"/>
                  </a:lnTo>
                  <a:lnTo>
                    <a:pt x="9500" y="1173"/>
                  </a:lnTo>
                  <a:lnTo>
                    <a:pt x="9479" y="1152"/>
                  </a:lnTo>
                  <a:lnTo>
                    <a:pt x="9416" y="1047"/>
                  </a:lnTo>
                  <a:lnTo>
                    <a:pt x="9375" y="901"/>
                  </a:lnTo>
                  <a:lnTo>
                    <a:pt x="9479" y="629"/>
                  </a:lnTo>
                  <a:lnTo>
                    <a:pt x="9479" y="440"/>
                  </a:lnTo>
                  <a:lnTo>
                    <a:pt x="9500" y="294"/>
                  </a:lnTo>
                  <a:lnTo>
                    <a:pt x="9479" y="210"/>
                  </a:lnTo>
                  <a:lnTo>
                    <a:pt x="9500" y="126"/>
                  </a:lnTo>
                  <a:lnTo>
                    <a:pt x="9479" y="106"/>
                  </a:lnTo>
                  <a:lnTo>
                    <a:pt x="9291" y="126"/>
                  </a:lnTo>
                  <a:lnTo>
                    <a:pt x="9207" y="106"/>
                  </a:lnTo>
                  <a:lnTo>
                    <a:pt x="8977" y="189"/>
                  </a:lnTo>
                  <a:lnTo>
                    <a:pt x="8851" y="85"/>
                  </a:lnTo>
                  <a:lnTo>
                    <a:pt x="8684" y="22"/>
                  </a:lnTo>
                  <a:lnTo>
                    <a:pt x="8684" y="85"/>
                  </a:lnTo>
                  <a:lnTo>
                    <a:pt x="8579" y="189"/>
                  </a:lnTo>
                  <a:lnTo>
                    <a:pt x="8370" y="168"/>
                  </a:lnTo>
                  <a:lnTo>
                    <a:pt x="8370" y="64"/>
                  </a:lnTo>
                  <a:lnTo>
                    <a:pt x="8307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4" name="Google Shape;2741;p78"/>
            <p:cNvSpPr/>
            <p:nvPr/>
          </p:nvSpPr>
          <p:spPr>
            <a:xfrm>
              <a:off x="3661636" y="2898825"/>
              <a:ext cx="79733" cy="60206"/>
            </a:xfrm>
            <a:custGeom>
              <a:avLst/>
              <a:gdLst/>
              <a:ahLst/>
              <a:cxnLst/>
              <a:rect l="l" t="t" r="r" b="b"/>
              <a:pathLst>
                <a:path w="6696" h="5294" extrusionOk="0">
                  <a:moveTo>
                    <a:pt x="4269" y="0"/>
                  </a:moveTo>
                  <a:lnTo>
                    <a:pt x="4164" y="42"/>
                  </a:lnTo>
                  <a:lnTo>
                    <a:pt x="4122" y="84"/>
                  </a:lnTo>
                  <a:lnTo>
                    <a:pt x="4038" y="84"/>
                  </a:lnTo>
                  <a:lnTo>
                    <a:pt x="3913" y="188"/>
                  </a:lnTo>
                  <a:lnTo>
                    <a:pt x="3871" y="502"/>
                  </a:lnTo>
                  <a:lnTo>
                    <a:pt x="3766" y="691"/>
                  </a:lnTo>
                  <a:lnTo>
                    <a:pt x="3745" y="921"/>
                  </a:lnTo>
                  <a:lnTo>
                    <a:pt x="3662" y="1046"/>
                  </a:lnTo>
                  <a:lnTo>
                    <a:pt x="3411" y="1318"/>
                  </a:lnTo>
                  <a:lnTo>
                    <a:pt x="3327" y="1318"/>
                  </a:lnTo>
                  <a:lnTo>
                    <a:pt x="3222" y="1402"/>
                  </a:lnTo>
                  <a:lnTo>
                    <a:pt x="2992" y="1465"/>
                  </a:lnTo>
                  <a:lnTo>
                    <a:pt x="2825" y="1632"/>
                  </a:lnTo>
                  <a:lnTo>
                    <a:pt x="2783" y="1632"/>
                  </a:lnTo>
                  <a:lnTo>
                    <a:pt x="2553" y="1779"/>
                  </a:lnTo>
                  <a:lnTo>
                    <a:pt x="2406" y="1841"/>
                  </a:lnTo>
                  <a:lnTo>
                    <a:pt x="2344" y="1967"/>
                  </a:lnTo>
                  <a:lnTo>
                    <a:pt x="2072" y="2155"/>
                  </a:lnTo>
                  <a:lnTo>
                    <a:pt x="2155" y="2365"/>
                  </a:lnTo>
                  <a:lnTo>
                    <a:pt x="2155" y="2490"/>
                  </a:lnTo>
                  <a:lnTo>
                    <a:pt x="1925" y="2699"/>
                  </a:lnTo>
                  <a:lnTo>
                    <a:pt x="1758" y="3013"/>
                  </a:lnTo>
                  <a:lnTo>
                    <a:pt x="1758" y="3118"/>
                  </a:lnTo>
                  <a:lnTo>
                    <a:pt x="1862" y="3327"/>
                  </a:lnTo>
                  <a:lnTo>
                    <a:pt x="1779" y="3536"/>
                  </a:lnTo>
                  <a:lnTo>
                    <a:pt x="1841" y="3599"/>
                  </a:lnTo>
                  <a:lnTo>
                    <a:pt x="1883" y="3662"/>
                  </a:lnTo>
                  <a:lnTo>
                    <a:pt x="1862" y="3829"/>
                  </a:lnTo>
                  <a:lnTo>
                    <a:pt x="1507" y="4248"/>
                  </a:lnTo>
                  <a:lnTo>
                    <a:pt x="1444" y="4394"/>
                  </a:lnTo>
                  <a:lnTo>
                    <a:pt x="1297" y="4582"/>
                  </a:lnTo>
                  <a:lnTo>
                    <a:pt x="1109" y="4603"/>
                  </a:lnTo>
                  <a:lnTo>
                    <a:pt x="712" y="4959"/>
                  </a:lnTo>
                  <a:lnTo>
                    <a:pt x="147" y="5064"/>
                  </a:lnTo>
                  <a:lnTo>
                    <a:pt x="0" y="5273"/>
                  </a:lnTo>
                  <a:lnTo>
                    <a:pt x="2344" y="5294"/>
                  </a:lnTo>
                  <a:lnTo>
                    <a:pt x="2344" y="4792"/>
                  </a:lnTo>
                  <a:lnTo>
                    <a:pt x="2595" y="4603"/>
                  </a:lnTo>
                  <a:lnTo>
                    <a:pt x="2699" y="4457"/>
                  </a:lnTo>
                  <a:lnTo>
                    <a:pt x="2888" y="4352"/>
                  </a:lnTo>
                  <a:lnTo>
                    <a:pt x="3181" y="4289"/>
                  </a:lnTo>
                  <a:lnTo>
                    <a:pt x="3348" y="4289"/>
                  </a:lnTo>
                  <a:lnTo>
                    <a:pt x="3453" y="4248"/>
                  </a:lnTo>
                  <a:lnTo>
                    <a:pt x="3662" y="4248"/>
                  </a:lnTo>
                  <a:lnTo>
                    <a:pt x="3913" y="4185"/>
                  </a:lnTo>
                  <a:lnTo>
                    <a:pt x="4373" y="3934"/>
                  </a:lnTo>
                  <a:lnTo>
                    <a:pt x="5001" y="3557"/>
                  </a:lnTo>
                  <a:lnTo>
                    <a:pt x="5398" y="3306"/>
                  </a:lnTo>
                  <a:lnTo>
                    <a:pt x="5440" y="3181"/>
                  </a:lnTo>
                  <a:lnTo>
                    <a:pt x="5419" y="2992"/>
                  </a:lnTo>
                  <a:lnTo>
                    <a:pt x="5503" y="2867"/>
                  </a:lnTo>
                  <a:lnTo>
                    <a:pt x="5608" y="2762"/>
                  </a:lnTo>
                  <a:lnTo>
                    <a:pt x="5754" y="2553"/>
                  </a:lnTo>
                  <a:lnTo>
                    <a:pt x="5901" y="2511"/>
                  </a:lnTo>
                  <a:lnTo>
                    <a:pt x="6570" y="2511"/>
                  </a:lnTo>
                  <a:lnTo>
                    <a:pt x="6654" y="2406"/>
                  </a:lnTo>
                  <a:lnTo>
                    <a:pt x="6633" y="2365"/>
                  </a:lnTo>
                  <a:lnTo>
                    <a:pt x="6696" y="2197"/>
                  </a:lnTo>
                  <a:lnTo>
                    <a:pt x="6654" y="2176"/>
                  </a:lnTo>
                  <a:lnTo>
                    <a:pt x="6570" y="2155"/>
                  </a:lnTo>
                  <a:lnTo>
                    <a:pt x="6528" y="2093"/>
                  </a:lnTo>
                  <a:lnTo>
                    <a:pt x="6445" y="2093"/>
                  </a:lnTo>
                  <a:lnTo>
                    <a:pt x="6424" y="1967"/>
                  </a:lnTo>
                  <a:lnTo>
                    <a:pt x="6340" y="1821"/>
                  </a:lnTo>
                  <a:lnTo>
                    <a:pt x="6277" y="1360"/>
                  </a:lnTo>
                  <a:lnTo>
                    <a:pt x="6256" y="1297"/>
                  </a:lnTo>
                  <a:lnTo>
                    <a:pt x="6256" y="1046"/>
                  </a:lnTo>
                  <a:lnTo>
                    <a:pt x="6256" y="879"/>
                  </a:lnTo>
                  <a:lnTo>
                    <a:pt x="6235" y="837"/>
                  </a:lnTo>
                  <a:lnTo>
                    <a:pt x="6214" y="732"/>
                  </a:lnTo>
                  <a:lnTo>
                    <a:pt x="6152" y="628"/>
                  </a:lnTo>
                  <a:lnTo>
                    <a:pt x="6131" y="586"/>
                  </a:lnTo>
                  <a:lnTo>
                    <a:pt x="6068" y="502"/>
                  </a:lnTo>
                  <a:lnTo>
                    <a:pt x="6005" y="523"/>
                  </a:lnTo>
                  <a:lnTo>
                    <a:pt x="5691" y="502"/>
                  </a:lnTo>
                  <a:lnTo>
                    <a:pt x="5608" y="419"/>
                  </a:lnTo>
                  <a:lnTo>
                    <a:pt x="5587" y="314"/>
                  </a:lnTo>
                  <a:lnTo>
                    <a:pt x="5524" y="293"/>
                  </a:lnTo>
                  <a:lnTo>
                    <a:pt x="5419" y="398"/>
                  </a:lnTo>
                  <a:lnTo>
                    <a:pt x="5231" y="460"/>
                  </a:lnTo>
                  <a:lnTo>
                    <a:pt x="5064" y="398"/>
                  </a:lnTo>
                  <a:lnTo>
                    <a:pt x="4959" y="398"/>
                  </a:lnTo>
                  <a:lnTo>
                    <a:pt x="4854" y="460"/>
                  </a:lnTo>
                  <a:lnTo>
                    <a:pt x="4666" y="481"/>
                  </a:lnTo>
                  <a:lnTo>
                    <a:pt x="4541" y="460"/>
                  </a:lnTo>
                  <a:lnTo>
                    <a:pt x="4373" y="293"/>
                  </a:lnTo>
                  <a:lnTo>
                    <a:pt x="4331" y="251"/>
                  </a:lnTo>
                  <a:lnTo>
                    <a:pt x="4290" y="147"/>
                  </a:lnTo>
                  <a:lnTo>
                    <a:pt x="4290" y="84"/>
                  </a:lnTo>
                  <a:lnTo>
                    <a:pt x="4290" y="42"/>
                  </a:lnTo>
                  <a:lnTo>
                    <a:pt x="4269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5" name="Google Shape;2742;p78"/>
            <p:cNvSpPr/>
            <p:nvPr/>
          </p:nvSpPr>
          <p:spPr>
            <a:xfrm>
              <a:off x="3632974" y="2958780"/>
              <a:ext cx="56573" cy="43318"/>
            </a:xfrm>
            <a:custGeom>
              <a:avLst/>
              <a:gdLst/>
              <a:ahLst/>
              <a:cxnLst/>
              <a:rect l="l" t="t" r="r" b="b"/>
              <a:pathLst>
                <a:path w="4751" h="3809" extrusionOk="0">
                  <a:moveTo>
                    <a:pt x="2407" y="1"/>
                  </a:moveTo>
                  <a:lnTo>
                    <a:pt x="2177" y="315"/>
                  </a:lnTo>
                  <a:lnTo>
                    <a:pt x="2177" y="524"/>
                  </a:lnTo>
                  <a:lnTo>
                    <a:pt x="2072" y="545"/>
                  </a:lnTo>
                  <a:lnTo>
                    <a:pt x="1675" y="754"/>
                  </a:lnTo>
                  <a:lnTo>
                    <a:pt x="1633" y="859"/>
                  </a:lnTo>
                  <a:lnTo>
                    <a:pt x="1466" y="942"/>
                  </a:lnTo>
                  <a:lnTo>
                    <a:pt x="1528" y="1089"/>
                  </a:lnTo>
                  <a:lnTo>
                    <a:pt x="1194" y="1612"/>
                  </a:lnTo>
                  <a:lnTo>
                    <a:pt x="1152" y="1779"/>
                  </a:lnTo>
                  <a:lnTo>
                    <a:pt x="901" y="2030"/>
                  </a:lnTo>
                  <a:lnTo>
                    <a:pt x="796" y="2093"/>
                  </a:lnTo>
                  <a:lnTo>
                    <a:pt x="671" y="2365"/>
                  </a:lnTo>
                  <a:lnTo>
                    <a:pt x="671" y="2470"/>
                  </a:lnTo>
                  <a:lnTo>
                    <a:pt x="461" y="2763"/>
                  </a:lnTo>
                  <a:lnTo>
                    <a:pt x="419" y="2847"/>
                  </a:lnTo>
                  <a:lnTo>
                    <a:pt x="503" y="2888"/>
                  </a:lnTo>
                  <a:lnTo>
                    <a:pt x="398" y="2930"/>
                  </a:lnTo>
                  <a:lnTo>
                    <a:pt x="210" y="3265"/>
                  </a:lnTo>
                  <a:lnTo>
                    <a:pt x="147" y="3286"/>
                  </a:lnTo>
                  <a:lnTo>
                    <a:pt x="64" y="3370"/>
                  </a:lnTo>
                  <a:lnTo>
                    <a:pt x="85" y="3495"/>
                  </a:lnTo>
                  <a:lnTo>
                    <a:pt x="1" y="3621"/>
                  </a:lnTo>
                  <a:lnTo>
                    <a:pt x="43" y="3809"/>
                  </a:lnTo>
                  <a:lnTo>
                    <a:pt x="2344" y="3809"/>
                  </a:lnTo>
                  <a:lnTo>
                    <a:pt x="2303" y="2742"/>
                  </a:lnTo>
                  <a:lnTo>
                    <a:pt x="2386" y="2575"/>
                  </a:lnTo>
                  <a:lnTo>
                    <a:pt x="2512" y="2512"/>
                  </a:lnTo>
                  <a:lnTo>
                    <a:pt x="2658" y="2470"/>
                  </a:lnTo>
                  <a:lnTo>
                    <a:pt x="2867" y="2470"/>
                  </a:lnTo>
                  <a:lnTo>
                    <a:pt x="2888" y="963"/>
                  </a:lnTo>
                  <a:lnTo>
                    <a:pt x="4709" y="984"/>
                  </a:lnTo>
                  <a:lnTo>
                    <a:pt x="4709" y="168"/>
                  </a:lnTo>
                  <a:lnTo>
                    <a:pt x="4751" y="22"/>
                  </a:lnTo>
                  <a:lnTo>
                    <a:pt x="2407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6" name="Google Shape;2743;p78"/>
            <p:cNvSpPr/>
            <p:nvPr/>
          </p:nvSpPr>
          <p:spPr>
            <a:xfrm>
              <a:off x="3632736" y="2960691"/>
              <a:ext cx="81233" cy="85430"/>
            </a:xfrm>
            <a:custGeom>
              <a:avLst/>
              <a:gdLst/>
              <a:ahLst/>
              <a:cxnLst/>
              <a:rect l="l" t="t" r="r" b="b"/>
              <a:pathLst>
                <a:path w="6822" h="7512" extrusionOk="0">
                  <a:moveTo>
                    <a:pt x="4729" y="0"/>
                  </a:moveTo>
                  <a:lnTo>
                    <a:pt x="4729" y="816"/>
                  </a:lnTo>
                  <a:lnTo>
                    <a:pt x="2908" y="795"/>
                  </a:lnTo>
                  <a:lnTo>
                    <a:pt x="2887" y="2302"/>
                  </a:lnTo>
                  <a:lnTo>
                    <a:pt x="2678" y="2302"/>
                  </a:lnTo>
                  <a:lnTo>
                    <a:pt x="2532" y="2344"/>
                  </a:lnTo>
                  <a:lnTo>
                    <a:pt x="2406" y="2407"/>
                  </a:lnTo>
                  <a:lnTo>
                    <a:pt x="2323" y="2574"/>
                  </a:lnTo>
                  <a:lnTo>
                    <a:pt x="2364" y="3641"/>
                  </a:lnTo>
                  <a:lnTo>
                    <a:pt x="63" y="3641"/>
                  </a:lnTo>
                  <a:lnTo>
                    <a:pt x="63" y="3662"/>
                  </a:lnTo>
                  <a:lnTo>
                    <a:pt x="0" y="3808"/>
                  </a:lnTo>
                  <a:lnTo>
                    <a:pt x="0" y="4039"/>
                  </a:lnTo>
                  <a:lnTo>
                    <a:pt x="126" y="3871"/>
                  </a:lnTo>
                  <a:lnTo>
                    <a:pt x="188" y="4018"/>
                  </a:lnTo>
                  <a:lnTo>
                    <a:pt x="209" y="4039"/>
                  </a:lnTo>
                  <a:lnTo>
                    <a:pt x="293" y="3976"/>
                  </a:lnTo>
                  <a:lnTo>
                    <a:pt x="439" y="4248"/>
                  </a:lnTo>
                  <a:lnTo>
                    <a:pt x="398" y="4331"/>
                  </a:lnTo>
                  <a:lnTo>
                    <a:pt x="418" y="4436"/>
                  </a:lnTo>
                  <a:lnTo>
                    <a:pt x="398" y="4645"/>
                  </a:lnTo>
                  <a:lnTo>
                    <a:pt x="314" y="4645"/>
                  </a:lnTo>
                  <a:lnTo>
                    <a:pt x="230" y="4687"/>
                  </a:lnTo>
                  <a:lnTo>
                    <a:pt x="418" y="4917"/>
                  </a:lnTo>
                  <a:lnTo>
                    <a:pt x="523" y="5524"/>
                  </a:lnTo>
                  <a:lnTo>
                    <a:pt x="481" y="5943"/>
                  </a:lnTo>
                  <a:lnTo>
                    <a:pt x="335" y="6131"/>
                  </a:lnTo>
                  <a:lnTo>
                    <a:pt x="272" y="6487"/>
                  </a:lnTo>
                  <a:lnTo>
                    <a:pt x="209" y="6738"/>
                  </a:lnTo>
                  <a:lnTo>
                    <a:pt x="314" y="6654"/>
                  </a:lnTo>
                  <a:lnTo>
                    <a:pt x="398" y="6654"/>
                  </a:lnTo>
                  <a:lnTo>
                    <a:pt x="523" y="6549"/>
                  </a:lnTo>
                  <a:lnTo>
                    <a:pt x="837" y="6487"/>
                  </a:lnTo>
                  <a:lnTo>
                    <a:pt x="1130" y="6382"/>
                  </a:lnTo>
                  <a:lnTo>
                    <a:pt x="1235" y="6382"/>
                  </a:lnTo>
                  <a:lnTo>
                    <a:pt x="1486" y="6466"/>
                  </a:lnTo>
                  <a:lnTo>
                    <a:pt x="1653" y="6487"/>
                  </a:lnTo>
                  <a:lnTo>
                    <a:pt x="1779" y="6654"/>
                  </a:lnTo>
                  <a:lnTo>
                    <a:pt x="1779" y="6738"/>
                  </a:lnTo>
                  <a:lnTo>
                    <a:pt x="1862" y="6759"/>
                  </a:lnTo>
                  <a:lnTo>
                    <a:pt x="1946" y="6696"/>
                  </a:lnTo>
                  <a:lnTo>
                    <a:pt x="1988" y="6738"/>
                  </a:lnTo>
                  <a:lnTo>
                    <a:pt x="2071" y="6738"/>
                  </a:lnTo>
                  <a:lnTo>
                    <a:pt x="2113" y="6780"/>
                  </a:lnTo>
                  <a:lnTo>
                    <a:pt x="2155" y="6905"/>
                  </a:lnTo>
                  <a:lnTo>
                    <a:pt x="2281" y="7010"/>
                  </a:lnTo>
                  <a:lnTo>
                    <a:pt x="2281" y="7156"/>
                  </a:lnTo>
                  <a:lnTo>
                    <a:pt x="2406" y="7177"/>
                  </a:lnTo>
                  <a:lnTo>
                    <a:pt x="2427" y="7303"/>
                  </a:lnTo>
                  <a:lnTo>
                    <a:pt x="2532" y="7324"/>
                  </a:lnTo>
                  <a:lnTo>
                    <a:pt x="2699" y="7428"/>
                  </a:lnTo>
                  <a:lnTo>
                    <a:pt x="2720" y="7512"/>
                  </a:lnTo>
                  <a:lnTo>
                    <a:pt x="2846" y="7407"/>
                  </a:lnTo>
                  <a:lnTo>
                    <a:pt x="3034" y="7407"/>
                  </a:lnTo>
                  <a:lnTo>
                    <a:pt x="3097" y="7261"/>
                  </a:lnTo>
                  <a:lnTo>
                    <a:pt x="3097" y="7177"/>
                  </a:lnTo>
                  <a:lnTo>
                    <a:pt x="3097" y="6947"/>
                  </a:lnTo>
                  <a:lnTo>
                    <a:pt x="3264" y="6884"/>
                  </a:lnTo>
                  <a:lnTo>
                    <a:pt x="3411" y="6884"/>
                  </a:lnTo>
                  <a:lnTo>
                    <a:pt x="3431" y="7052"/>
                  </a:lnTo>
                  <a:lnTo>
                    <a:pt x="3515" y="7219"/>
                  </a:lnTo>
                  <a:lnTo>
                    <a:pt x="3578" y="7282"/>
                  </a:lnTo>
                  <a:lnTo>
                    <a:pt x="3724" y="6989"/>
                  </a:lnTo>
                  <a:lnTo>
                    <a:pt x="3996" y="6863"/>
                  </a:lnTo>
                  <a:lnTo>
                    <a:pt x="4143" y="6905"/>
                  </a:lnTo>
                  <a:lnTo>
                    <a:pt x="4164" y="7093"/>
                  </a:lnTo>
                  <a:lnTo>
                    <a:pt x="4206" y="7156"/>
                  </a:lnTo>
                  <a:lnTo>
                    <a:pt x="4310" y="7052"/>
                  </a:lnTo>
                  <a:lnTo>
                    <a:pt x="4394" y="7052"/>
                  </a:lnTo>
                  <a:lnTo>
                    <a:pt x="4457" y="7114"/>
                  </a:lnTo>
                  <a:lnTo>
                    <a:pt x="4520" y="7156"/>
                  </a:lnTo>
                  <a:lnTo>
                    <a:pt x="6570" y="7156"/>
                  </a:lnTo>
                  <a:lnTo>
                    <a:pt x="6758" y="6633"/>
                  </a:lnTo>
                  <a:lnTo>
                    <a:pt x="6570" y="6528"/>
                  </a:lnTo>
                  <a:lnTo>
                    <a:pt x="6131" y="1423"/>
                  </a:lnTo>
                  <a:lnTo>
                    <a:pt x="6821" y="1423"/>
                  </a:lnTo>
                  <a:lnTo>
                    <a:pt x="4729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7" name="Google Shape;2744;p78"/>
            <p:cNvSpPr/>
            <p:nvPr/>
          </p:nvSpPr>
          <p:spPr>
            <a:xfrm>
              <a:off x="3665125" y="2976874"/>
              <a:ext cx="112121" cy="99236"/>
            </a:xfrm>
            <a:custGeom>
              <a:avLst/>
              <a:gdLst/>
              <a:ahLst/>
              <a:cxnLst/>
              <a:rect l="l" t="t" r="r" b="b"/>
              <a:pathLst>
                <a:path w="9416" h="8726" extrusionOk="0">
                  <a:moveTo>
                    <a:pt x="3411" y="0"/>
                  </a:moveTo>
                  <a:lnTo>
                    <a:pt x="3850" y="5105"/>
                  </a:lnTo>
                  <a:lnTo>
                    <a:pt x="4038" y="5210"/>
                  </a:lnTo>
                  <a:lnTo>
                    <a:pt x="3850" y="5733"/>
                  </a:lnTo>
                  <a:lnTo>
                    <a:pt x="1800" y="5733"/>
                  </a:lnTo>
                  <a:lnTo>
                    <a:pt x="1737" y="5691"/>
                  </a:lnTo>
                  <a:lnTo>
                    <a:pt x="1674" y="5629"/>
                  </a:lnTo>
                  <a:lnTo>
                    <a:pt x="1590" y="5629"/>
                  </a:lnTo>
                  <a:lnTo>
                    <a:pt x="1486" y="5733"/>
                  </a:lnTo>
                  <a:lnTo>
                    <a:pt x="1444" y="5670"/>
                  </a:lnTo>
                  <a:lnTo>
                    <a:pt x="1423" y="5482"/>
                  </a:lnTo>
                  <a:lnTo>
                    <a:pt x="1276" y="5440"/>
                  </a:lnTo>
                  <a:lnTo>
                    <a:pt x="1004" y="5566"/>
                  </a:lnTo>
                  <a:lnTo>
                    <a:pt x="858" y="5859"/>
                  </a:lnTo>
                  <a:lnTo>
                    <a:pt x="795" y="5796"/>
                  </a:lnTo>
                  <a:lnTo>
                    <a:pt x="711" y="5629"/>
                  </a:lnTo>
                  <a:lnTo>
                    <a:pt x="691" y="5461"/>
                  </a:lnTo>
                  <a:lnTo>
                    <a:pt x="544" y="5461"/>
                  </a:lnTo>
                  <a:lnTo>
                    <a:pt x="377" y="5524"/>
                  </a:lnTo>
                  <a:lnTo>
                    <a:pt x="377" y="5754"/>
                  </a:lnTo>
                  <a:lnTo>
                    <a:pt x="377" y="5838"/>
                  </a:lnTo>
                  <a:lnTo>
                    <a:pt x="314" y="5984"/>
                  </a:lnTo>
                  <a:lnTo>
                    <a:pt x="126" y="5984"/>
                  </a:lnTo>
                  <a:lnTo>
                    <a:pt x="0" y="6089"/>
                  </a:lnTo>
                  <a:lnTo>
                    <a:pt x="84" y="6173"/>
                  </a:lnTo>
                  <a:lnTo>
                    <a:pt x="84" y="6277"/>
                  </a:lnTo>
                  <a:lnTo>
                    <a:pt x="105" y="6361"/>
                  </a:lnTo>
                  <a:lnTo>
                    <a:pt x="63" y="6591"/>
                  </a:lnTo>
                  <a:lnTo>
                    <a:pt x="84" y="6675"/>
                  </a:lnTo>
                  <a:lnTo>
                    <a:pt x="209" y="6800"/>
                  </a:lnTo>
                  <a:lnTo>
                    <a:pt x="272" y="6926"/>
                  </a:lnTo>
                  <a:lnTo>
                    <a:pt x="335" y="7010"/>
                  </a:lnTo>
                  <a:lnTo>
                    <a:pt x="398" y="6989"/>
                  </a:lnTo>
                  <a:lnTo>
                    <a:pt x="481" y="7030"/>
                  </a:lnTo>
                  <a:lnTo>
                    <a:pt x="502" y="7114"/>
                  </a:lnTo>
                  <a:lnTo>
                    <a:pt x="586" y="7219"/>
                  </a:lnTo>
                  <a:lnTo>
                    <a:pt x="586" y="7261"/>
                  </a:lnTo>
                  <a:lnTo>
                    <a:pt x="523" y="7344"/>
                  </a:lnTo>
                  <a:lnTo>
                    <a:pt x="544" y="7428"/>
                  </a:lnTo>
                  <a:lnTo>
                    <a:pt x="691" y="7512"/>
                  </a:lnTo>
                  <a:lnTo>
                    <a:pt x="691" y="7616"/>
                  </a:lnTo>
                  <a:lnTo>
                    <a:pt x="649" y="7679"/>
                  </a:lnTo>
                  <a:lnTo>
                    <a:pt x="732" y="7721"/>
                  </a:lnTo>
                  <a:lnTo>
                    <a:pt x="837" y="7658"/>
                  </a:lnTo>
                  <a:lnTo>
                    <a:pt x="921" y="7679"/>
                  </a:lnTo>
                  <a:lnTo>
                    <a:pt x="1046" y="7784"/>
                  </a:lnTo>
                  <a:lnTo>
                    <a:pt x="1214" y="7784"/>
                  </a:lnTo>
                  <a:lnTo>
                    <a:pt x="1318" y="7721"/>
                  </a:lnTo>
                  <a:lnTo>
                    <a:pt x="1381" y="7679"/>
                  </a:lnTo>
                  <a:lnTo>
                    <a:pt x="1486" y="7533"/>
                  </a:lnTo>
                  <a:lnTo>
                    <a:pt x="1632" y="7533"/>
                  </a:lnTo>
                  <a:lnTo>
                    <a:pt x="1779" y="7616"/>
                  </a:lnTo>
                  <a:lnTo>
                    <a:pt x="1800" y="7554"/>
                  </a:lnTo>
                  <a:lnTo>
                    <a:pt x="1904" y="7533"/>
                  </a:lnTo>
                  <a:lnTo>
                    <a:pt x="1946" y="7574"/>
                  </a:lnTo>
                  <a:lnTo>
                    <a:pt x="2072" y="7679"/>
                  </a:lnTo>
                  <a:lnTo>
                    <a:pt x="2113" y="7826"/>
                  </a:lnTo>
                  <a:lnTo>
                    <a:pt x="2092" y="7972"/>
                  </a:lnTo>
                  <a:lnTo>
                    <a:pt x="2155" y="8035"/>
                  </a:lnTo>
                  <a:lnTo>
                    <a:pt x="2281" y="8056"/>
                  </a:lnTo>
                  <a:lnTo>
                    <a:pt x="2281" y="8098"/>
                  </a:lnTo>
                  <a:lnTo>
                    <a:pt x="2176" y="8265"/>
                  </a:lnTo>
                  <a:lnTo>
                    <a:pt x="2113" y="8411"/>
                  </a:lnTo>
                  <a:lnTo>
                    <a:pt x="2113" y="8411"/>
                  </a:lnTo>
                  <a:lnTo>
                    <a:pt x="2218" y="8390"/>
                  </a:lnTo>
                  <a:lnTo>
                    <a:pt x="2281" y="8307"/>
                  </a:lnTo>
                  <a:lnTo>
                    <a:pt x="2364" y="8307"/>
                  </a:lnTo>
                  <a:lnTo>
                    <a:pt x="2364" y="8411"/>
                  </a:lnTo>
                  <a:lnTo>
                    <a:pt x="2385" y="8495"/>
                  </a:lnTo>
                  <a:lnTo>
                    <a:pt x="2385" y="8558"/>
                  </a:lnTo>
                  <a:lnTo>
                    <a:pt x="2532" y="8579"/>
                  </a:lnTo>
                  <a:lnTo>
                    <a:pt x="2595" y="8621"/>
                  </a:lnTo>
                  <a:lnTo>
                    <a:pt x="2595" y="8704"/>
                  </a:lnTo>
                  <a:lnTo>
                    <a:pt x="2783" y="8600"/>
                  </a:lnTo>
                  <a:lnTo>
                    <a:pt x="2846" y="8600"/>
                  </a:lnTo>
                  <a:lnTo>
                    <a:pt x="2992" y="8683"/>
                  </a:lnTo>
                  <a:lnTo>
                    <a:pt x="3222" y="8683"/>
                  </a:lnTo>
                  <a:lnTo>
                    <a:pt x="3264" y="8662"/>
                  </a:lnTo>
                  <a:lnTo>
                    <a:pt x="3264" y="8600"/>
                  </a:lnTo>
                  <a:lnTo>
                    <a:pt x="3452" y="8558"/>
                  </a:lnTo>
                  <a:lnTo>
                    <a:pt x="3620" y="8579"/>
                  </a:lnTo>
                  <a:lnTo>
                    <a:pt x="3578" y="8621"/>
                  </a:lnTo>
                  <a:lnTo>
                    <a:pt x="3620" y="8683"/>
                  </a:lnTo>
                  <a:lnTo>
                    <a:pt x="3787" y="8725"/>
                  </a:lnTo>
                  <a:lnTo>
                    <a:pt x="3892" y="8579"/>
                  </a:lnTo>
                  <a:lnTo>
                    <a:pt x="3976" y="8516"/>
                  </a:lnTo>
                  <a:lnTo>
                    <a:pt x="3997" y="8390"/>
                  </a:lnTo>
                  <a:lnTo>
                    <a:pt x="3976" y="8307"/>
                  </a:lnTo>
                  <a:lnTo>
                    <a:pt x="3976" y="8181"/>
                  </a:lnTo>
                  <a:lnTo>
                    <a:pt x="4080" y="8160"/>
                  </a:lnTo>
                  <a:lnTo>
                    <a:pt x="4059" y="7993"/>
                  </a:lnTo>
                  <a:lnTo>
                    <a:pt x="4038" y="7888"/>
                  </a:lnTo>
                  <a:lnTo>
                    <a:pt x="4143" y="7826"/>
                  </a:lnTo>
                  <a:lnTo>
                    <a:pt x="4269" y="7679"/>
                  </a:lnTo>
                  <a:lnTo>
                    <a:pt x="4457" y="7407"/>
                  </a:lnTo>
                  <a:lnTo>
                    <a:pt x="4561" y="7219"/>
                  </a:lnTo>
                  <a:lnTo>
                    <a:pt x="4582" y="7135"/>
                  </a:lnTo>
                  <a:lnTo>
                    <a:pt x="4708" y="6926"/>
                  </a:lnTo>
                  <a:lnTo>
                    <a:pt x="4792" y="6905"/>
                  </a:lnTo>
                  <a:lnTo>
                    <a:pt x="4813" y="6821"/>
                  </a:lnTo>
                  <a:lnTo>
                    <a:pt x="4980" y="6800"/>
                  </a:lnTo>
                  <a:lnTo>
                    <a:pt x="5043" y="6821"/>
                  </a:lnTo>
                  <a:lnTo>
                    <a:pt x="5336" y="6738"/>
                  </a:lnTo>
                  <a:lnTo>
                    <a:pt x="5398" y="6612"/>
                  </a:lnTo>
                  <a:lnTo>
                    <a:pt x="5712" y="6403"/>
                  </a:lnTo>
                  <a:lnTo>
                    <a:pt x="6152" y="6173"/>
                  </a:lnTo>
                  <a:lnTo>
                    <a:pt x="6277" y="6047"/>
                  </a:lnTo>
                  <a:lnTo>
                    <a:pt x="6465" y="5942"/>
                  </a:lnTo>
                  <a:lnTo>
                    <a:pt x="6758" y="5901"/>
                  </a:lnTo>
                  <a:lnTo>
                    <a:pt x="6884" y="5880"/>
                  </a:lnTo>
                  <a:lnTo>
                    <a:pt x="7072" y="5942"/>
                  </a:lnTo>
                  <a:lnTo>
                    <a:pt x="7177" y="5942"/>
                  </a:lnTo>
                  <a:lnTo>
                    <a:pt x="7198" y="5984"/>
                  </a:lnTo>
                  <a:lnTo>
                    <a:pt x="7219" y="5963"/>
                  </a:lnTo>
                  <a:lnTo>
                    <a:pt x="7344" y="5984"/>
                  </a:lnTo>
                  <a:lnTo>
                    <a:pt x="7742" y="5963"/>
                  </a:lnTo>
                  <a:lnTo>
                    <a:pt x="7867" y="5963"/>
                  </a:lnTo>
                  <a:lnTo>
                    <a:pt x="8035" y="5880"/>
                  </a:lnTo>
                  <a:lnTo>
                    <a:pt x="8390" y="5880"/>
                  </a:lnTo>
                  <a:lnTo>
                    <a:pt x="8558" y="5775"/>
                  </a:lnTo>
                  <a:lnTo>
                    <a:pt x="8746" y="5775"/>
                  </a:lnTo>
                  <a:lnTo>
                    <a:pt x="8893" y="5670"/>
                  </a:lnTo>
                  <a:lnTo>
                    <a:pt x="9186" y="5524"/>
                  </a:lnTo>
                  <a:lnTo>
                    <a:pt x="9227" y="5377"/>
                  </a:lnTo>
                  <a:lnTo>
                    <a:pt x="9269" y="5210"/>
                  </a:lnTo>
                  <a:lnTo>
                    <a:pt x="9332" y="5126"/>
                  </a:lnTo>
                  <a:lnTo>
                    <a:pt x="9395" y="4624"/>
                  </a:lnTo>
                  <a:lnTo>
                    <a:pt x="9416" y="3494"/>
                  </a:lnTo>
                  <a:lnTo>
                    <a:pt x="9186" y="3578"/>
                  </a:lnTo>
                  <a:lnTo>
                    <a:pt x="8914" y="3599"/>
                  </a:lnTo>
                  <a:lnTo>
                    <a:pt x="8788" y="3557"/>
                  </a:lnTo>
                  <a:lnTo>
                    <a:pt x="8746" y="3473"/>
                  </a:lnTo>
                  <a:lnTo>
                    <a:pt x="8809" y="3285"/>
                  </a:lnTo>
                  <a:lnTo>
                    <a:pt x="8809" y="3180"/>
                  </a:lnTo>
                  <a:lnTo>
                    <a:pt x="8704" y="3118"/>
                  </a:lnTo>
                  <a:lnTo>
                    <a:pt x="8558" y="3055"/>
                  </a:lnTo>
                  <a:lnTo>
                    <a:pt x="8453" y="2929"/>
                  </a:lnTo>
                  <a:lnTo>
                    <a:pt x="8286" y="2867"/>
                  </a:lnTo>
                  <a:lnTo>
                    <a:pt x="8077" y="2867"/>
                  </a:lnTo>
                  <a:lnTo>
                    <a:pt x="7951" y="2762"/>
                  </a:lnTo>
                  <a:lnTo>
                    <a:pt x="7909" y="2511"/>
                  </a:lnTo>
                  <a:lnTo>
                    <a:pt x="4101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8" name="Google Shape;2745;p78"/>
            <p:cNvSpPr/>
            <p:nvPr/>
          </p:nvSpPr>
          <p:spPr>
            <a:xfrm>
              <a:off x="3712457" y="3043733"/>
              <a:ext cx="51833" cy="35948"/>
            </a:xfrm>
            <a:custGeom>
              <a:avLst/>
              <a:gdLst/>
              <a:ahLst/>
              <a:cxnLst/>
              <a:rect l="l" t="t" r="r" b="b"/>
              <a:pathLst>
                <a:path w="4353" h="3161" extrusionOk="0">
                  <a:moveTo>
                    <a:pt x="2909" y="1"/>
                  </a:moveTo>
                  <a:lnTo>
                    <a:pt x="2783" y="22"/>
                  </a:lnTo>
                  <a:lnTo>
                    <a:pt x="2490" y="63"/>
                  </a:lnTo>
                  <a:lnTo>
                    <a:pt x="2302" y="168"/>
                  </a:lnTo>
                  <a:lnTo>
                    <a:pt x="2177" y="294"/>
                  </a:lnTo>
                  <a:lnTo>
                    <a:pt x="1737" y="524"/>
                  </a:lnTo>
                  <a:lnTo>
                    <a:pt x="1423" y="733"/>
                  </a:lnTo>
                  <a:lnTo>
                    <a:pt x="1361" y="859"/>
                  </a:lnTo>
                  <a:lnTo>
                    <a:pt x="1068" y="942"/>
                  </a:lnTo>
                  <a:lnTo>
                    <a:pt x="1005" y="921"/>
                  </a:lnTo>
                  <a:lnTo>
                    <a:pt x="838" y="942"/>
                  </a:lnTo>
                  <a:lnTo>
                    <a:pt x="817" y="1026"/>
                  </a:lnTo>
                  <a:lnTo>
                    <a:pt x="733" y="1047"/>
                  </a:lnTo>
                  <a:lnTo>
                    <a:pt x="607" y="1256"/>
                  </a:lnTo>
                  <a:lnTo>
                    <a:pt x="586" y="1340"/>
                  </a:lnTo>
                  <a:lnTo>
                    <a:pt x="482" y="1528"/>
                  </a:lnTo>
                  <a:lnTo>
                    <a:pt x="294" y="1800"/>
                  </a:lnTo>
                  <a:lnTo>
                    <a:pt x="168" y="1947"/>
                  </a:lnTo>
                  <a:lnTo>
                    <a:pt x="63" y="2009"/>
                  </a:lnTo>
                  <a:lnTo>
                    <a:pt x="84" y="2114"/>
                  </a:lnTo>
                  <a:lnTo>
                    <a:pt x="105" y="2281"/>
                  </a:lnTo>
                  <a:lnTo>
                    <a:pt x="1" y="2302"/>
                  </a:lnTo>
                  <a:lnTo>
                    <a:pt x="1" y="2428"/>
                  </a:lnTo>
                  <a:lnTo>
                    <a:pt x="22" y="2511"/>
                  </a:lnTo>
                  <a:lnTo>
                    <a:pt x="1" y="2637"/>
                  </a:lnTo>
                  <a:lnTo>
                    <a:pt x="22" y="2637"/>
                  </a:lnTo>
                  <a:lnTo>
                    <a:pt x="189" y="2783"/>
                  </a:lnTo>
                  <a:lnTo>
                    <a:pt x="398" y="2888"/>
                  </a:lnTo>
                  <a:lnTo>
                    <a:pt x="503" y="2888"/>
                  </a:lnTo>
                  <a:lnTo>
                    <a:pt x="545" y="2930"/>
                  </a:lnTo>
                  <a:lnTo>
                    <a:pt x="649" y="2930"/>
                  </a:lnTo>
                  <a:lnTo>
                    <a:pt x="754" y="2993"/>
                  </a:lnTo>
                  <a:lnTo>
                    <a:pt x="838" y="3097"/>
                  </a:lnTo>
                  <a:lnTo>
                    <a:pt x="1026" y="3160"/>
                  </a:lnTo>
                  <a:lnTo>
                    <a:pt x="1151" y="3139"/>
                  </a:lnTo>
                  <a:lnTo>
                    <a:pt x="1256" y="3055"/>
                  </a:lnTo>
                  <a:lnTo>
                    <a:pt x="1340" y="3055"/>
                  </a:lnTo>
                  <a:lnTo>
                    <a:pt x="1423" y="3139"/>
                  </a:lnTo>
                  <a:lnTo>
                    <a:pt x="1549" y="3139"/>
                  </a:lnTo>
                  <a:lnTo>
                    <a:pt x="1549" y="2993"/>
                  </a:lnTo>
                  <a:lnTo>
                    <a:pt x="1465" y="2825"/>
                  </a:lnTo>
                  <a:lnTo>
                    <a:pt x="1423" y="2783"/>
                  </a:lnTo>
                  <a:lnTo>
                    <a:pt x="1361" y="2595"/>
                  </a:lnTo>
                  <a:lnTo>
                    <a:pt x="1382" y="2470"/>
                  </a:lnTo>
                  <a:lnTo>
                    <a:pt x="1591" y="2428"/>
                  </a:lnTo>
                  <a:lnTo>
                    <a:pt x="2365" y="2428"/>
                  </a:lnTo>
                  <a:lnTo>
                    <a:pt x="2574" y="2386"/>
                  </a:lnTo>
                  <a:lnTo>
                    <a:pt x="2721" y="2386"/>
                  </a:lnTo>
                  <a:lnTo>
                    <a:pt x="2846" y="2323"/>
                  </a:lnTo>
                  <a:lnTo>
                    <a:pt x="2930" y="2323"/>
                  </a:lnTo>
                  <a:lnTo>
                    <a:pt x="3537" y="2491"/>
                  </a:lnTo>
                  <a:lnTo>
                    <a:pt x="3558" y="2428"/>
                  </a:lnTo>
                  <a:lnTo>
                    <a:pt x="3683" y="2386"/>
                  </a:lnTo>
                  <a:lnTo>
                    <a:pt x="3683" y="2281"/>
                  </a:lnTo>
                  <a:lnTo>
                    <a:pt x="3767" y="2198"/>
                  </a:lnTo>
                  <a:lnTo>
                    <a:pt x="3767" y="2093"/>
                  </a:lnTo>
                  <a:lnTo>
                    <a:pt x="3871" y="2051"/>
                  </a:lnTo>
                  <a:lnTo>
                    <a:pt x="3955" y="2072"/>
                  </a:lnTo>
                  <a:lnTo>
                    <a:pt x="4143" y="1967"/>
                  </a:lnTo>
                  <a:lnTo>
                    <a:pt x="4206" y="1967"/>
                  </a:lnTo>
                  <a:lnTo>
                    <a:pt x="4353" y="1800"/>
                  </a:lnTo>
                  <a:lnTo>
                    <a:pt x="4353" y="1737"/>
                  </a:lnTo>
                  <a:lnTo>
                    <a:pt x="4311" y="1737"/>
                  </a:lnTo>
                  <a:lnTo>
                    <a:pt x="4185" y="1570"/>
                  </a:lnTo>
                  <a:lnTo>
                    <a:pt x="4248" y="1465"/>
                  </a:lnTo>
                  <a:lnTo>
                    <a:pt x="4248" y="1361"/>
                  </a:lnTo>
                  <a:lnTo>
                    <a:pt x="4185" y="1319"/>
                  </a:lnTo>
                  <a:lnTo>
                    <a:pt x="4185" y="1256"/>
                  </a:lnTo>
                  <a:lnTo>
                    <a:pt x="4102" y="1214"/>
                  </a:lnTo>
                  <a:lnTo>
                    <a:pt x="3871" y="1340"/>
                  </a:lnTo>
                  <a:lnTo>
                    <a:pt x="3662" y="1214"/>
                  </a:lnTo>
                  <a:lnTo>
                    <a:pt x="3662" y="963"/>
                  </a:lnTo>
                  <a:lnTo>
                    <a:pt x="3118" y="607"/>
                  </a:lnTo>
                  <a:lnTo>
                    <a:pt x="3118" y="419"/>
                  </a:lnTo>
                  <a:lnTo>
                    <a:pt x="3202" y="314"/>
                  </a:lnTo>
                  <a:lnTo>
                    <a:pt x="3202" y="168"/>
                  </a:lnTo>
                  <a:lnTo>
                    <a:pt x="3223" y="105"/>
                  </a:lnTo>
                  <a:lnTo>
                    <a:pt x="3202" y="63"/>
                  </a:lnTo>
                  <a:lnTo>
                    <a:pt x="3097" y="63"/>
                  </a:lnTo>
                  <a:lnTo>
                    <a:pt x="2909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9" name="Google Shape;2746;p78"/>
            <p:cNvSpPr/>
            <p:nvPr/>
          </p:nvSpPr>
          <p:spPr>
            <a:xfrm>
              <a:off x="3628997" y="3033259"/>
              <a:ext cx="44355" cy="30956"/>
            </a:xfrm>
            <a:custGeom>
              <a:avLst/>
              <a:gdLst/>
              <a:ahLst/>
              <a:cxnLst/>
              <a:rect l="l" t="t" r="r" b="b"/>
              <a:pathLst>
                <a:path w="3725" h="2722" extrusionOk="0">
                  <a:moveTo>
                    <a:pt x="1444" y="1"/>
                  </a:moveTo>
                  <a:lnTo>
                    <a:pt x="1151" y="106"/>
                  </a:lnTo>
                  <a:lnTo>
                    <a:pt x="837" y="168"/>
                  </a:lnTo>
                  <a:lnTo>
                    <a:pt x="712" y="273"/>
                  </a:lnTo>
                  <a:lnTo>
                    <a:pt x="628" y="273"/>
                  </a:lnTo>
                  <a:lnTo>
                    <a:pt x="523" y="357"/>
                  </a:lnTo>
                  <a:lnTo>
                    <a:pt x="502" y="524"/>
                  </a:lnTo>
                  <a:lnTo>
                    <a:pt x="377" y="817"/>
                  </a:lnTo>
                  <a:lnTo>
                    <a:pt x="0" y="1131"/>
                  </a:lnTo>
                  <a:lnTo>
                    <a:pt x="188" y="1298"/>
                  </a:lnTo>
                  <a:lnTo>
                    <a:pt x="314" y="1528"/>
                  </a:lnTo>
                  <a:lnTo>
                    <a:pt x="419" y="1528"/>
                  </a:lnTo>
                  <a:lnTo>
                    <a:pt x="419" y="1654"/>
                  </a:lnTo>
                  <a:lnTo>
                    <a:pt x="398" y="1654"/>
                  </a:lnTo>
                  <a:lnTo>
                    <a:pt x="523" y="1759"/>
                  </a:lnTo>
                  <a:lnTo>
                    <a:pt x="440" y="1821"/>
                  </a:lnTo>
                  <a:lnTo>
                    <a:pt x="481" y="1863"/>
                  </a:lnTo>
                  <a:lnTo>
                    <a:pt x="732" y="1863"/>
                  </a:lnTo>
                  <a:lnTo>
                    <a:pt x="795" y="1842"/>
                  </a:lnTo>
                  <a:lnTo>
                    <a:pt x="900" y="1842"/>
                  </a:lnTo>
                  <a:lnTo>
                    <a:pt x="1109" y="1675"/>
                  </a:lnTo>
                  <a:lnTo>
                    <a:pt x="1256" y="1612"/>
                  </a:lnTo>
                  <a:lnTo>
                    <a:pt x="1360" y="1633"/>
                  </a:lnTo>
                  <a:lnTo>
                    <a:pt x="1486" y="1633"/>
                  </a:lnTo>
                  <a:lnTo>
                    <a:pt x="1674" y="1759"/>
                  </a:lnTo>
                  <a:lnTo>
                    <a:pt x="1779" y="1759"/>
                  </a:lnTo>
                  <a:lnTo>
                    <a:pt x="2051" y="1926"/>
                  </a:lnTo>
                  <a:lnTo>
                    <a:pt x="2093" y="1884"/>
                  </a:lnTo>
                  <a:lnTo>
                    <a:pt x="2155" y="1968"/>
                  </a:lnTo>
                  <a:lnTo>
                    <a:pt x="2093" y="2052"/>
                  </a:lnTo>
                  <a:lnTo>
                    <a:pt x="1967" y="2052"/>
                  </a:lnTo>
                  <a:lnTo>
                    <a:pt x="1779" y="1968"/>
                  </a:lnTo>
                  <a:lnTo>
                    <a:pt x="1632" y="1926"/>
                  </a:lnTo>
                  <a:lnTo>
                    <a:pt x="1528" y="1926"/>
                  </a:lnTo>
                  <a:lnTo>
                    <a:pt x="1381" y="1821"/>
                  </a:lnTo>
                  <a:lnTo>
                    <a:pt x="1318" y="1842"/>
                  </a:lnTo>
                  <a:lnTo>
                    <a:pt x="1235" y="1926"/>
                  </a:lnTo>
                  <a:lnTo>
                    <a:pt x="1214" y="1884"/>
                  </a:lnTo>
                  <a:lnTo>
                    <a:pt x="1130" y="1863"/>
                  </a:lnTo>
                  <a:lnTo>
                    <a:pt x="1005" y="1947"/>
                  </a:lnTo>
                  <a:lnTo>
                    <a:pt x="900" y="1968"/>
                  </a:lnTo>
                  <a:lnTo>
                    <a:pt x="795" y="2093"/>
                  </a:lnTo>
                  <a:lnTo>
                    <a:pt x="419" y="2093"/>
                  </a:lnTo>
                  <a:lnTo>
                    <a:pt x="377" y="2156"/>
                  </a:lnTo>
                  <a:lnTo>
                    <a:pt x="377" y="2282"/>
                  </a:lnTo>
                  <a:lnTo>
                    <a:pt x="314" y="2344"/>
                  </a:lnTo>
                  <a:lnTo>
                    <a:pt x="335" y="2386"/>
                  </a:lnTo>
                  <a:lnTo>
                    <a:pt x="481" y="2303"/>
                  </a:lnTo>
                  <a:lnTo>
                    <a:pt x="691" y="2386"/>
                  </a:lnTo>
                  <a:lnTo>
                    <a:pt x="544" y="2470"/>
                  </a:lnTo>
                  <a:lnTo>
                    <a:pt x="502" y="2449"/>
                  </a:lnTo>
                  <a:lnTo>
                    <a:pt x="398" y="2407"/>
                  </a:lnTo>
                  <a:lnTo>
                    <a:pt x="398" y="2407"/>
                  </a:lnTo>
                  <a:lnTo>
                    <a:pt x="440" y="2470"/>
                  </a:lnTo>
                  <a:lnTo>
                    <a:pt x="419" y="2575"/>
                  </a:lnTo>
                  <a:lnTo>
                    <a:pt x="586" y="2616"/>
                  </a:lnTo>
                  <a:lnTo>
                    <a:pt x="753" y="2512"/>
                  </a:lnTo>
                  <a:lnTo>
                    <a:pt x="1151" y="2554"/>
                  </a:lnTo>
                  <a:lnTo>
                    <a:pt x="1256" y="2407"/>
                  </a:lnTo>
                  <a:lnTo>
                    <a:pt x="1465" y="2344"/>
                  </a:lnTo>
                  <a:lnTo>
                    <a:pt x="1988" y="2344"/>
                  </a:lnTo>
                  <a:lnTo>
                    <a:pt x="2113" y="2386"/>
                  </a:lnTo>
                  <a:lnTo>
                    <a:pt x="2113" y="2365"/>
                  </a:lnTo>
                  <a:lnTo>
                    <a:pt x="2260" y="2344"/>
                  </a:lnTo>
                  <a:lnTo>
                    <a:pt x="2595" y="2365"/>
                  </a:lnTo>
                  <a:lnTo>
                    <a:pt x="2825" y="2470"/>
                  </a:lnTo>
                  <a:lnTo>
                    <a:pt x="2929" y="2554"/>
                  </a:lnTo>
                  <a:lnTo>
                    <a:pt x="3118" y="2554"/>
                  </a:lnTo>
                  <a:lnTo>
                    <a:pt x="3306" y="2616"/>
                  </a:lnTo>
                  <a:lnTo>
                    <a:pt x="3411" y="2554"/>
                  </a:lnTo>
                  <a:lnTo>
                    <a:pt x="3515" y="2575"/>
                  </a:lnTo>
                  <a:lnTo>
                    <a:pt x="3557" y="2616"/>
                  </a:lnTo>
                  <a:lnTo>
                    <a:pt x="3683" y="2616"/>
                  </a:lnTo>
                  <a:lnTo>
                    <a:pt x="3683" y="2721"/>
                  </a:lnTo>
                  <a:lnTo>
                    <a:pt x="3725" y="2658"/>
                  </a:lnTo>
                  <a:lnTo>
                    <a:pt x="3725" y="2554"/>
                  </a:lnTo>
                  <a:lnTo>
                    <a:pt x="3578" y="2470"/>
                  </a:lnTo>
                  <a:lnTo>
                    <a:pt x="3557" y="2386"/>
                  </a:lnTo>
                  <a:lnTo>
                    <a:pt x="3620" y="2303"/>
                  </a:lnTo>
                  <a:lnTo>
                    <a:pt x="3620" y="2261"/>
                  </a:lnTo>
                  <a:lnTo>
                    <a:pt x="3536" y="2156"/>
                  </a:lnTo>
                  <a:lnTo>
                    <a:pt x="3515" y="2072"/>
                  </a:lnTo>
                  <a:lnTo>
                    <a:pt x="3432" y="2031"/>
                  </a:lnTo>
                  <a:lnTo>
                    <a:pt x="3369" y="2052"/>
                  </a:lnTo>
                  <a:lnTo>
                    <a:pt x="3306" y="1968"/>
                  </a:lnTo>
                  <a:lnTo>
                    <a:pt x="3243" y="1842"/>
                  </a:lnTo>
                  <a:lnTo>
                    <a:pt x="3118" y="1717"/>
                  </a:lnTo>
                  <a:lnTo>
                    <a:pt x="3097" y="1633"/>
                  </a:lnTo>
                  <a:lnTo>
                    <a:pt x="3139" y="1403"/>
                  </a:lnTo>
                  <a:lnTo>
                    <a:pt x="3118" y="1319"/>
                  </a:lnTo>
                  <a:lnTo>
                    <a:pt x="3118" y="1215"/>
                  </a:lnTo>
                  <a:lnTo>
                    <a:pt x="3034" y="1131"/>
                  </a:lnTo>
                  <a:lnTo>
                    <a:pt x="3013" y="1047"/>
                  </a:lnTo>
                  <a:lnTo>
                    <a:pt x="2846" y="943"/>
                  </a:lnTo>
                  <a:lnTo>
                    <a:pt x="2741" y="922"/>
                  </a:lnTo>
                  <a:lnTo>
                    <a:pt x="2720" y="796"/>
                  </a:lnTo>
                  <a:lnTo>
                    <a:pt x="2595" y="775"/>
                  </a:lnTo>
                  <a:lnTo>
                    <a:pt x="2595" y="629"/>
                  </a:lnTo>
                  <a:lnTo>
                    <a:pt x="2469" y="524"/>
                  </a:lnTo>
                  <a:lnTo>
                    <a:pt x="2427" y="399"/>
                  </a:lnTo>
                  <a:lnTo>
                    <a:pt x="2385" y="357"/>
                  </a:lnTo>
                  <a:lnTo>
                    <a:pt x="2302" y="357"/>
                  </a:lnTo>
                  <a:lnTo>
                    <a:pt x="2260" y="315"/>
                  </a:lnTo>
                  <a:lnTo>
                    <a:pt x="2176" y="378"/>
                  </a:lnTo>
                  <a:lnTo>
                    <a:pt x="2093" y="357"/>
                  </a:lnTo>
                  <a:lnTo>
                    <a:pt x="2093" y="273"/>
                  </a:lnTo>
                  <a:lnTo>
                    <a:pt x="1967" y="106"/>
                  </a:lnTo>
                  <a:lnTo>
                    <a:pt x="1800" y="85"/>
                  </a:lnTo>
                  <a:lnTo>
                    <a:pt x="1549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0" name="Google Shape;2747;p78"/>
            <p:cNvSpPr/>
            <p:nvPr/>
          </p:nvSpPr>
          <p:spPr>
            <a:xfrm>
              <a:off x="3633975" y="3059916"/>
              <a:ext cx="21195" cy="12146"/>
            </a:xfrm>
            <a:custGeom>
              <a:avLst/>
              <a:gdLst/>
              <a:ahLst/>
              <a:cxnLst/>
              <a:rect l="l" t="t" r="r" b="b"/>
              <a:pathLst>
                <a:path w="1780" h="1068" extrusionOk="0">
                  <a:moveTo>
                    <a:pt x="1047" y="0"/>
                  </a:moveTo>
                  <a:lnTo>
                    <a:pt x="838" y="63"/>
                  </a:lnTo>
                  <a:lnTo>
                    <a:pt x="733" y="210"/>
                  </a:lnTo>
                  <a:lnTo>
                    <a:pt x="335" y="168"/>
                  </a:lnTo>
                  <a:lnTo>
                    <a:pt x="168" y="272"/>
                  </a:lnTo>
                  <a:lnTo>
                    <a:pt x="1" y="231"/>
                  </a:lnTo>
                  <a:lnTo>
                    <a:pt x="1" y="231"/>
                  </a:lnTo>
                  <a:lnTo>
                    <a:pt x="63" y="314"/>
                  </a:lnTo>
                  <a:lnTo>
                    <a:pt x="273" y="335"/>
                  </a:lnTo>
                  <a:lnTo>
                    <a:pt x="335" y="335"/>
                  </a:lnTo>
                  <a:lnTo>
                    <a:pt x="231" y="419"/>
                  </a:lnTo>
                  <a:lnTo>
                    <a:pt x="335" y="524"/>
                  </a:lnTo>
                  <a:lnTo>
                    <a:pt x="440" y="524"/>
                  </a:lnTo>
                  <a:lnTo>
                    <a:pt x="482" y="586"/>
                  </a:lnTo>
                  <a:lnTo>
                    <a:pt x="545" y="586"/>
                  </a:lnTo>
                  <a:lnTo>
                    <a:pt x="691" y="544"/>
                  </a:lnTo>
                  <a:lnTo>
                    <a:pt x="838" y="524"/>
                  </a:lnTo>
                  <a:lnTo>
                    <a:pt x="1005" y="586"/>
                  </a:lnTo>
                  <a:lnTo>
                    <a:pt x="942" y="649"/>
                  </a:lnTo>
                  <a:lnTo>
                    <a:pt x="649" y="649"/>
                  </a:lnTo>
                  <a:lnTo>
                    <a:pt x="691" y="691"/>
                  </a:lnTo>
                  <a:lnTo>
                    <a:pt x="796" y="691"/>
                  </a:lnTo>
                  <a:lnTo>
                    <a:pt x="838" y="754"/>
                  </a:lnTo>
                  <a:lnTo>
                    <a:pt x="817" y="796"/>
                  </a:lnTo>
                  <a:lnTo>
                    <a:pt x="859" y="796"/>
                  </a:lnTo>
                  <a:lnTo>
                    <a:pt x="733" y="963"/>
                  </a:lnTo>
                  <a:lnTo>
                    <a:pt x="963" y="942"/>
                  </a:lnTo>
                  <a:lnTo>
                    <a:pt x="963" y="1047"/>
                  </a:lnTo>
                  <a:lnTo>
                    <a:pt x="1005" y="1068"/>
                  </a:lnTo>
                  <a:lnTo>
                    <a:pt x="1131" y="1047"/>
                  </a:lnTo>
                  <a:lnTo>
                    <a:pt x="1214" y="879"/>
                  </a:lnTo>
                  <a:lnTo>
                    <a:pt x="1319" y="858"/>
                  </a:lnTo>
                  <a:lnTo>
                    <a:pt x="1465" y="775"/>
                  </a:lnTo>
                  <a:lnTo>
                    <a:pt x="1675" y="733"/>
                  </a:lnTo>
                  <a:lnTo>
                    <a:pt x="1758" y="670"/>
                  </a:lnTo>
                  <a:lnTo>
                    <a:pt x="1779" y="565"/>
                  </a:lnTo>
                  <a:lnTo>
                    <a:pt x="1695" y="482"/>
                  </a:lnTo>
                  <a:lnTo>
                    <a:pt x="1695" y="314"/>
                  </a:lnTo>
                  <a:lnTo>
                    <a:pt x="1737" y="210"/>
                  </a:lnTo>
                  <a:lnTo>
                    <a:pt x="1695" y="42"/>
                  </a:lnTo>
                  <a:lnTo>
                    <a:pt x="1570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971" name="Google Shape;2748;p78"/>
            <p:cNvGrpSpPr/>
            <p:nvPr/>
          </p:nvGrpSpPr>
          <p:grpSpPr>
            <a:xfrm>
              <a:off x="3632736" y="3051591"/>
              <a:ext cx="63288" cy="45217"/>
              <a:chOff x="3450375" y="3038225"/>
              <a:chExt cx="132875" cy="99400"/>
            </a:xfrm>
          </p:grpSpPr>
          <p:sp>
            <p:nvSpPr>
              <p:cNvPr id="1007" name="Google Shape;2749;p78"/>
              <p:cNvSpPr/>
              <p:nvPr/>
            </p:nvSpPr>
            <p:spPr>
              <a:xfrm>
                <a:off x="3450375" y="3038225"/>
                <a:ext cx="46050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1842" h="545" extrusionOk="0">
                    <a:moveTo>
                      <a:pt x="942" y="0"/>
                    </a:moveTo>
                    <a:lnTo>
                      <a:pt x="795" y="63"/>
                    </a:lnTo>
                    <a:lnTo>
                      <a:pt x="586" y="230"/>
                    </a:lnTo>
                    <a:lnTo>
                      <a:pt x="481" y="230"/>
                    </a:lnTo>
                    <a:lnTo>
                      <a:pt x="418" y="251"/>
                    </a:lnTo>
                    <a:lnTo>
                      <a:pt x="167" y="251"/>
                    </a:lnTo>
                    <a:lnTo>
                      <a:pt x="188" y="335"/>
                    </a:lnTo>
                    <a:lnTo>
                      <a:pt x="314" y="419"/>
                    </a:lnTo>
                    <a:lnTo>
                      <a:pt x="439" y="377"/>
                    </a:lnTo>
                    <a:lnTo>
                      <a:pt x="439" y="377"/>
                    </a:lnTo>
                    <a:lnTo>
                      <a:pt x="377" y="460"/>
                    </a:lnTo>
                    <a:lnTo>
                      <a:pt x="209" y="460"/>
                    </a:lnTo>
                    <a:lnTo>
                      <a:pt x="105" y="314"/>
                    </a:lnTo>
                    <a:lnTo>
                      <a:pt x="0" y="419"/>
                    </a:lnTo>
                    <a:lnTo>
                      <a:pt x="63" y="481"/>
                    </a:lnTo>
                    <a:lnTo>
                      <a:pt x="63" y="544"/>
                    </a:lnTo>
                    <a:lnTo>
                      <a:pt x="105" y="481"/>
                    </a:lnTo>
                    <a:lnTo>
                      <a:pt x="481" y="481"/>
                    </a:lnTo>
                    <a:lnTo>
                      <a:pt x="586" y="356"/>
                    </a:lnTo>
                    <a:lnTo>
                      <a:pt x="691" y="335"/>
                    </a:lnTo>
                    <a:lnTo>
                      <a:pt x="816" y="251"/>
                    </a:lnTo>
                    <a:lnTo>
                      <a:pt x="900" y="272"/>
                    </a:lnTo>
                    <a:lnTo>
                      <a:pt x="921" y="314"/>
                    </a:lnTo>
                    <a:lnTo>
                      <a:pt x="1004" y="230"/>
                    </a:lnTo>
                    <a:lnTo>
                      <a:pt x="1067" y="209"/>
                    </a:lnTo>
                    <a:lnTo>
                      <a:pt x="1214" y="314"/>
                    </a:lnTo>
                    <a:lnTo>
                      <a:pt x="1318" y="314"/>
                    </a:lnTo>
                    <a:lnTo>
                      <a:pt x="1465" y="356"/>
                    </a:lnTo>
                    <a:lnTo>
                      <a:pt x="1653" y="440"/>
                    </a:lnTo>
                    <a:lnTo>
                      <a:pt x="1779" y="440"/>
                    </a:lnTo>
                    <a:lnTo>
                      <a:pt x="1841" y="356"/>
                    </a:lnTo>
                    <a:lnTo>
                      <a:pt x="1779" y="272"/>
                    </a:lnTo>
                    <a:lnTo>
                      <a:pt x="1737" y="314"/>
                    </a:lnTo>
                    <a:lnTo>
                      <a:pt x="1465" y="147"/>
                    </a:lnTo>
                    <a:lnTo>
                      <a:pt x="1360" y="147"/>
                    </a:lnTo>
                    <a:lnTo>
                      <a:pt x="1172" y="21"/>
                    </a:lnTo>
                    <a:lnTo>
                      <a:pt x="1046" y="21"/>
                    </a:lnTo>
                    <a:lnTo>
                      <a:pt x="942" y="0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8" name="Google Shape;2750;p78"/>
              <p:cNvSpPr/>
              <p:nvPr/>
            </p:nvSpPr>
            <p:spPr>
              <a:xfrm>
                <a:off x="3481225" y="3056525"/>
                <a:ext cx="102025" cy="81100"/>
              </a:xfrm>
              <a:custGeom>
                <a:avLst/>
                <a:gdLst/>
                <a:ahLst/>
                <a:cxnLst/>
                <a:rect l="l" t="t" r="r" b="b"/>
                <a:pathLst>
                  <a:path w="4081" h="3244" extrusionOk="0">
                    <a:moveTo>
                      <a:pt x="712" y="0"/>
                    </a:moveTo>
                    <a:lnTo>
                      <a:pt x="565" y="21"/>
                    </a:lnTo>
                    <a:lnTo>
                      <a:pt x="565" y="42"/>
                    </a:lnTo>
                    <a:lnTo>
                      <a:pt x="607" y="210"/>
                    </a:lnTo>
                    <a:lnTo>
                      <a:pt x="565" y="314"/>
                    </a:lnTo>
                    <a:lnTo>
                      <a:pt x="565" y="482"/>
                    </a:lnTo>
                    <a:lnTo>
                      <a:pt x="649" y="565"/>
                    </a:lnTo>
                    <a:lnTo>
                      <a:pt x="628" y="670"/>
                    </a:lnTo>
                    <a:lnTo>
                      <a:pt x="545" y="733"/>
                    </a:lnTo>
                    <a:lnTo>
                      <a:pt x="335" y="775"/>
                    </a:lnTo>
                    <a:lnTo>
                      <a:pt x="189" y="858"/>
                    </a:lnTo>
                    <a:lnTo>
                      <a:pt x="84" y="879"/>
                    </a:lnTo>
                    <a:lnTo>
                      <a:pt x="1" y="1046"/>
                    </a:lnTo>
                    <a:lnTo>
                      <a:pt x="21" y="1005"/>
                    </a:lnTo>
                    <a:lnTo>
                      <a:pt x="105" y="1109"/>
                    </a:lnTo>
                    <a:lnTo>
                      <a:pt x="42" y="1319"/>
                    </a:lnTo>
                    <a:lnTo>
                      <a:pt x="189" y="1507"/>
                    </a:lnTo>
                    <a:lnTo>
                      <a:pt x="314" y="1528"/>
                    </a:lnTo>
                    <a:lnTo>
                      <a:pt x="398" y="1570"/>
                    </a:lnTo>
                    <a:lnTo>
                      <a:pt x="440" y="1486"/>
                    </a:lnTo>
                    <a:lnTo>
                      <a:pt x="545" y="1528"/>
                    </a:lnTo>
                    <a:lnTo>
                      <a:pt x="503" y="1570"/>
                    </a:lnTo>
                    <a:lnTo>
                      <a:pt x="503" y="1674"/>
                    </a:lnTo>
                    <a:lnTo>
                      <a:pt x="545" y="1716"/>
                    </a:lnTo>
                    <a:lnTo>
                      <a:pt x="670" y="1716"/>
                    </a:lnTo>
                    <a:lnTo>
                      <a:pt x="733" y="1904"/>
                    </a:lnTo>
                    <a:lnTo>
                      <a:pt x="879" y="1988"/>
                    </a:lnTo>
                    <a:lnTo>
                      <a:pt x="963" y="2051"/>
                    </a:lnTo>
                    <a:lnTo>
                      <a:pt x="1047" y="2030"/>
                    </a:lnTo>
                    <a:lnTo>
                      <a:pt x="1235" y="1946"/>
                    </a:lnTo>
                    <a:lnTo>
                      <a:pt x="1235" y="1884"/>
                    </a:lnTo>
                    <a:lnTo>
                      <a:pt x="1381" y="1716"/>
                    </a:lnTo>
                    <a:lnTo>
                      <a:pt x="1486" y="1632"/>
                    </a:lnTo>
                    <a:lnTo>
                      <a:pt x="1612" y="1570"/>
                    </a:lnTo>
                    <a:lnTo>
                      <a:pt x="2114" y="1570"/>
                    </a:lnTo>
                    <a:lnTo>
                      <a:pt x="2197" y="1716"/>
                    </a:lnTo>
                    <a:lnTo>
                      <a:pt x="2239" y="1821"/>
                    </a:lnTo>
                    <a:lnTo>
                      <a:pt x="2407" y="2093"/>
                    </a:lnTo>
                    <a:lnTo>
                      <a:pt x="2386" y="2156"/>
                    </a:lnTo>
                    <a:lnTo>
                      <a:pt x="2490" y="2260"/>
                    </a:lnTo>
                    <a:lnTo>
                      <a:pt x="2490" y="2365"/>
                    </a:lnTo>
                    <a:lnTo>
                      <a:pt x="2407" y="2407"/>
                    </a:lnTo>
                    <a:lnTo>
                      <a:pt x="2407" y="2511"/>
                    </a:lnTo>
                    <a:lnTo>
                      <a:pt x="2449" y="2532"/>
                    </a:lnTo>
                    <a:lnTo>
                      <a:pt x="2449" y="2574"/>
                    </a:lnTo>
                    <a:lnTo>
                      <a:pt x="2595" y="2532"/>
                    </a:lnTo>
                    <a:lnTo>
                      <a:pt x="2637" y="2532"/>
                    </a:lnTo>
                    <a:lnTo>
                      <a:pt x="2867" y="2449"/>
                    </a:lnTo>
                    <a:lnTo>
                      <a:pt x="3014" y="2511"/>
                    </a:lnTo>
                    <a:lnTo>
                      <a:pt x="3055" y="2637"/>
                    </a:lnTo>
                    <a:lnTo>
                      <a:pt x="3181" y="2721"/>
                    </a:lnTo>
                    <a:lnTo>
                      <a:pt x="3160" y="2930"/>
                    </a:lnTo>
                    <a:lnTo>
                      <a:pt x="3139" y="3055"/>
                    </a:lnTo>
                    <a:lnTo>
                      <a:pt x="3286" y="3202"/>
                    </a:lnTo>
                    <a:lnTo>
                      <a:pt x="3369" y="3202"/>
                    </a:lnTo>
                    <a:lnTo>
                      <a:pt x="3537" y="3076"/>
                    </a:lnTo>
                    <a:lnTo>
                      <a:pt x="3578" y="3076"/>
                    </a:lnTo>
                    <a:lnTo>
                      <a:pt x="3683" y="3181"/>
                    </a:lnTo>
                    <a:lnTo>
                      <a:pt x="3704" y="3244"/>
                    </a:lnTo>
                    <a:lnTo>
                      <a:pt x="3704" y="3202"/>
                    </a:lnTo>
                    <a:lnTo>
                      <a:pt x="3809" y="3181"/>
                    </a:lnTo>
                    <a:lnTo>
                      <a:pt x="3976" y="2846"/>
                    </a:lnTo>
                    <a:lnTo>
                      <a:pt x="3976" y="2721"/>
                    </a:lnTo>
                    <a:lnTo>
                      <a:pt x="3955" y="2658"/>
                    </a:lnTo>
                    <a:lnTo>
                      <a:pt x="3850" y="2553"/>
                    </a:lnTo>
                    <a:lnTo>
                      <a:pt x="3850" y="2469"/>
                    </a:lnTo>
                    <a:lnTo>
                      <a:pt x="3913" y="2428"/>
                    </a:lnTo>
                    <a:lnTo>
                      <a:pt x="3997" y="2449"/>
                    </a:lnTo>
                    <a:lnTo>
                      <a:pt x="4018" y="2365"/>
                    </a:lnTo>
                    <a:lnTo>
                      <a:pt x="3955" y="2239"/>
                    </a:lnTo>
                    <a:lnTo>
                      <a:pt x="3871" y="2218"/>
                    </a:lnTo>
                    <a:lnTo>
                      <a:pt x="3871" y="2009"/>
                    </a:lnTo>
                    <a:lnTo>
                      <a:pt x="3892" y="1925"/>
                    </a:lnTo>
                    <a:lnTo>
                      <a:pt x="3871" y="1674"/>
                    </a:lnTo>
                    <a:lnTo>
                      <a:pt x="3809" y="1612"/>
                    </a:lnTo>
                    <a:lnTo>
                      <a:pt x="3809" y="1507"/>
                    </a:lnTo>
                    <a:lnTo>
                      <a:pt x="4060" y="1423"/>
                    </a:lnTo>
                    <a:lnTo>
                      <a:pt x="4081" y="1402"/>
                    </a:lnTo>
                    <a:lnTo>
                      <a:pt x="4081" y="1319"/>
                    </a:lnTo>
                    <a:lnTo>
                      <a:pt x="4018" y="1277"/>
                    </a:lnTo>
                    <a:lnTo>
                      <a:pt x="3871" y="1256"/>
                    </a:lnTo>
                    <a:lnTo>
                      <a:pt x="3871" y="1193"/>
                    </a:lnTo>
                    <a:lnTo>
                      <a:pt x="3850" y="1109"/>
                    </a:lnTo>
                    <a:lnTo>
                      <a:pt x="3850" y="1005"/>
                    </a:lnTo>
                    <a:lnTo>
                      <a:pt x="3767" y="1005"/>
                    </a:lnTo>
                    <a:lnTo>
                      <a:pt x="3704" y="1088"/>
                    </a:lnTo>
                    <a:lnTo>
                      <a:pt x="3599" y="1109"/>
                    </a:lnTo>
                    <a:lnTo>
                      <a:pt x="3599" y="1109"/>
                    </a:lnTo>
                    <a:lnTo>
                      <a:pt x="3662" y="963"/>
                    </a:lnTo>
                    <a:lnTo>
                      <a:pt x="3767" y="796"/>
                    </a:lnTo>
                    <a:lnTo>
                      <a:pt x="3767" y="754"/>
                    </a:lnTo>
                    <a:lnTo>
                      <a:pt x="3641" y="733"/>
                    </a:lnTo>
                    <a:lnTo>
                      <a:pt x="3578" y="670"/>
                    </a:lnTo>
                    <a:lnTo>
                      <a:pt x="3599" y="524"/>
                    </a:lnTo>
                    <a:lnTo>
                      <a:pt x="3558" y="377"/>
                    </a:lnTo>
                    <a:lnTo>
                      <a:pt x="3432" y="272"/>
                    </a:lnTo>
                    <a:lnTo>
                      <a:pt x="3390" y="231"/>
                    </a:lnTo>
                    <a:lnTo>
                      <a:pt x="3286" y="252"/>
                    </a:lnTo>
                    <a:lnTo>
                      <a:pt x="3265" y="314"/>
                    </a:lnTo>
                    <a:lnTo>
                      <a:pt x="3118" y="231"/>
                    </a:lnTo>
                    <a:lnTo>
                      <a:pt x="2972" y="231"/>
                    </a:lnTo>
                    <a:lnTo>
                      <a:pt x="2867" y="377"/>
                    </a:lnTo>
                    <a:lnTo>
                      <a:pt x="2804" y="419"/>
                    </a:lnTo>
                    <a:lnTo>
                      <a:pt x="2700" y="482"/>
                    </a:lnTo>
                    <a:lnTo>
                      <a:pt x="2532" y="482"/>
                    </a:lnTo>
                    <a:lnTo>
                      <a:pt x="2407" y="377"/>
                    </a:lnTo>
                    <a:lnTo>
                      <a:pt x="2323" y="356"/>
                    </a:lnTo>
                    <a:lnTo>
                      <a:pt x="2218" y="419"/>
                    </a:lnTo>
                    <a:lnTo>
                      <a:pt x="2135" y="377"/>
                    </a:lnTo>
                    <a:lnTo>
                      <a:pt x="2135" y="272"/>
                    </a:lnTo>
                    <a:lnTo>
                      <a:pt x="2009" y="272"/>
                    </a:lnTo>
                    <a:lnTo>
                      <a:pt x="1967" y="231"/>
                    </a:lnTo>
                    <a:lnTo>
                      <a:pt x="1863" y="210"/>
                    </a:lnTo>
                    <a:lnTo>
                      <a:pt x="1758" y="272"/>
                    </a:lnTo>
                    <a:lnTo>
                      <a:pt x="1570" y="210"/>
                    </a:lnTo>
                    <a:lnTo>
                      <a:pt x="1381" y="210"/>
                    </a:lnTo>
                    <a:lnTo>
                      <a:pt x="1277" y="126"/>
                    </a:lnTo>
                    <a:lnTo>
                      <a:pt x="1047" y="21"/>
                    </a:lnTo>
                    <a:lnTo>
                      <a:pt x="712" y="0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972" name="Google Shape;2751;p78"/>
            <p:cNvSpPr/>
            <p:nvPr/>
          </p:nvSpPr>
          <p:spPr>
            <a:xfrm>
              <a:off x="3657897" y="3077759"/>
              <a:ext cx="19195" cy="21903"/>
            </a:xfrm>
            <a:custGeom>
              <a:avLst/>
              <a:gdLst/>
              <a:ahLst/>
              <a:cxnLst/>
              <a:rect l="l" t="t" r="r" b="b"/>
              <a:pathLst>
                <a:path w="1612" h="1926" extrusionOk="0">
                  <a:moveTo>
                    <a:pt x="733" y="1"/>
                  </a:moveTo>
                  <a:lnTo>
                    <a:pt x="607" y="63"/>
                  </a:lnTo>
                  <a:lnTo>
                    <a:pt x="502" y="147"/>
                  </a:lnTo>
                  <a:lnTo>
                    <a:pt x="356" y="315"/>
                  </a:lnTo>
                  <a:lnTo>
                    <a:pt x="356" y="377"/>
                  </a:lnTo>
                  <a:lnTo>
                    <a:pt x="168" y="461"/>
                  </a:lnTo>
                  <a:lnTo>
                    <a:pt x="84" y="482"/>
                  </a:lnTo>
                  <a:lnTo>
                    <a:pt x="42" y="587"/>
                  </a:lnTo>
                  <a:lnTo>
                    <a:pt x="0" y="670"/>
                  </a:lnTo>
                  <a:lnTo>
                    <a:pt x="105" y="733"/>
                  </a:lnTo>
                  <a:lnTo>
                    <a:pt x="42" y="880"/>
                  </a:lnTo>
                  <a:lnTo>
                    <a:pt x="63" y="963"/>
                  </a:lnTo>
                  <a:lnTo>
                    <a:pt x="168" y="984"/>
                  </a:lnTo>
                  <a:lnTo>
                    <a:pt x="251" y="1172"/>
                  </a:lnTo>
                  <a:lnTo>
                    <a:pt x="251" y="1298"/>
                  </a:lnTo>
                  <a:lnTo>
                    <a:pt x="377" y="1424"/>
                  </a:lnTo>
                  <a:lnTo>
                    <a:pt x="482" y="1382"/>
                  </a:lnTo>
                  <a:lnTo>
                    <a:pt x="482" y="1403"/>
                  </a:lnTo>
                  <a:lnTo>
                    <a:pt x="419" y="1507"/>
                  </a:lnTo>
                  <a:lnTo>
                    <a:pt x="502" y="1591"/>
                  </a:lnTo>
                  <a:lnTo>
                    <a:pt x="586" y="1675"/>
                  </a:lnTo>
                  <a:lnTo>
                    <a:pt x="565" y="1737"/>
                  </a:lnTo>
                  <a:lnTo>
                    <a:pt x="691" y="1779"/>
                  </a:lnTo>
                  <a:lnTo>
                    <a:pt x="1005" y="1926"/>
                  </a:lnTo>
                  <a:lnTo>
                    <a:pt x="1046" y="1926"/>
                  </a:lnTo>
                  <a:lnTo>
                    <a:pt x="1088" y="1842"/>
                  </a:lnTo>
                  <a:lnTo>
                    <a:pt x="1151" y="1696"/>
                  </a:lnTo>
                  <a:lnTo>
                    <a:pt x="1298" y="1633"/>
                  </a:lnTo>
                  <a:lnTo>
                    <a:pt x="1402" y="1507"/>
                  </a:lnTo>
                  <a:lnTo>
                    <a:pt x="1402" y="1403"/>
                  </a:lnTo>
                  <a:lnTo>
                    <a:pt x="1444" y="1256"/>
                  </a:lnTo>
                  <a:lnTo>
                    <a:pt x="1528" y="1214"/>
                  </a:lnTo>
                  <a:lnTo>
                    <a:pt x="1528" y="1152"/>
                  </a:lnTo>
                  <a:lnTo>
                    <a:pt x="1549" y="1005"/>
                  </a:lnTo>
                  <a:lnTo>
                    <a:pt x="1570" y="1005"/>
                  </a:lnTo>
                  <a:lnTo>
                    <a:pt x="1570" y="963"/>
                  </a:lnTo>
                  <a:lnTo>
                    <a:pt x="1528" y="942"/>
                  </a:lnTo>
                  <a:lnTo>
                    <a:pt x="1528" y="838"/>
                  </a:lnTo>
                  <a:lnTo>
                    <a:pt x="1611" y="796"/>
                  </a:lnTo>
                  <a:lnTo>
                    <a:pt x="1611" y="691"/>
                  </a:lnTo>
                  <a:lnTo>
                    <a:pt x="1507" y="587"/>
                  </a:lnTo>
                  <a:lnTo>
                    <a:pt x="1528" y="524"/>
                  </a:lnTo>
                  <a:lnTo>
                    <a:pt x="1360" y="252"/>
                  </a:lnTo>
                  <a:lnTo>
                    <a:pt x="1318" y="147"/>
                  </a:lnTo>
                  <a:lnTo>
                    <a:pt x="1235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3" name="Google Shape;2752;p78"/>
            <p:cNvSpPr/>
            <p:nvPr/>
          </p:nvSpPr>
          <p:spPr>
            <a:xfrm>
              <a:off x="3670352" y="3087756"/>
              <a:ext cx="27911" cy="28568"/>
            </a:xfrm>
            <a:custGeom>
              <a:avLst/>
              <a:gdLst/>
              <a:ahLst/>
              <a:cxnLst/>
              <a:rect l="l" t="t" r="r" b="b"/>
              <a:pathLst>
                <a:path w="2344" h="2512" extrusionOk="0">
                  <a:moveTo>
                    <a:pt x="942" y="1"/>
                  </a:moveTo>
                  <a:lnTo>
                    <a:pt x="712" y="84"/>
                  </a:lnTo>
                  <a:lnTo>
                    <a:pt x="670" y="84"/>
                  </a:lnTo>
                  <a:lnTo>
                    <a:pt x="524" y="126"/>
                  </a:lnTo>
                  <a:lnTo>
                    <a:pt x="503" y="126"/>
                  </a:lnTo>
                  <a:lnTo>
                    <a:pt x="482" y="273"/>
                  </a:lnTo>
                  <a:lnTo>
                    <a:pt x="482" y="335"/>
                  </a:lnTo>
                  <a:lnTo>
                    <a:pt x="398" y="377"/>
                  </a:lnTo>
                  <a:lnTo>
                    <a:pt x="356" y="524"/>
                  </a:lnTo>
                  <a:lnTo>
                    <a:pt x="356" y="628"/>
                  </a:lnTo>
                  <a:lnTo>
                    <a:pt x="252" y="754"/>
                  </a:lnTo>
                  <a:lnTo>
                    <a:pt x="105" y="817"/>
                  </a:lnTo>
                  <a:lnTo>
                    <a:pt x="42" y="963"/>
                  </a:lnTo>
                  <a:lnTo>
                    <a:pt x="0" y="1047"/>
                  </a:lnTo>
                  <a:lnTo>
                    <a:pt x="168" y="1047"/>
                  </a:lnTo>
                  <a:lnTo>
                    <a:pt x="252" y="1109"/>
                  </a:lnTo>
                  <a:lnTo>
                    <a:pt x="210" y="1172"/>
                  </a:lnTo>
                  <a:lnTo>
                    <a:pt x="293" y="1235"/>
                  </a:lnTo>
                  <a:lnTo>
                    <a:pt x="461" y="1444"/>
                  </a:lnTo>
                  <a:lnTo>
                    <a:pt x="524" y="1444"/>
                  </a:lnTo>
                  <a:lnTo>
                    <a:pt x="775" y="1591"/>
                  </a:lnTo>
                  <a:lnTo>
                    <a:pt x="796" y="1591"/>
                  </a:lnTo>
                  <a:lnTo>
                    <a:pt x="1130" y="1967"/>
                  </a:lnTo>
                  <a:lnTo>
                    <a:pt x="1256" y="1988"/>
                  </a:lnTo>
                  <a:lnTo>
                    <a:pt x="1716" y="2302"/>
                  </a:lnTo>
                  <a:lnTo>
                    <a:pt x="2260" y="2511"/>
                  </a:lnTo>
                  <a:lnTo>
                    <a:pt x="2260" y="2386"/>
                  </a:lnTo>
                  <a:lnTo>
                    <a:pt x="2197" y="2281"/>
                  </a:lnTo>
                  <a:lnTo>
                    <a:pt x="2260" y="2156"/>
                  </a:lnTo>
                  <a:lnTo>
                    <a:pt x="2239" y="2072"/>
                  </a:lnTo>
                  <a:lnTo>
                    <a:pt x="2260" y="1967"/>
                  </a:lnTo>
                  <a:lnTo>
                    <a:pt x="2302" y="1884"/>
                  </a:lnTo>
                  <a:lnTo>
                    <a:pt x="2260" y="1800"/>
                  </a:lnTo>
                  <a:lnTo>
                    <a:pt x="2344" y="1758"/>
                  </a:lnTo>
                  <a:lnTo>
                    <a:pt x="2302" y="1653"/>
                  </a:lnTo>
                  <a:lnTo>
                    <a:pt x="2239" y="1633"/>
                  </a:lnTo>
                  <a:lnTo>
                    <a:pt x="2156" y="1570"/>
                  </a:lnTo>
                  <a:lnTo>
                    <a:pt x="2093" y="1465"/>
                  </a:lnTo>
                  <a:lnTo>
                    <a:pt x="2030" y="1444"/>
                  </a:lnTo>
                  <a:lnTo>
                    <a:pt x="1967" y="1444"/>
                  </a:lnTo>
                  <a:lnTo>
                    <a:pt x="1884" y="1361"/>
                  </a:lnTo>
                  <a:lnTo>
                    <a:pt x="1779" y="1361"/>
                  </a:lnTo>
                  <a:lnTo>
                    <a:pt x="1758" y="1381"/>
                  </a:lnTo>
                  <a:lnTo>
                    <a:pt x="1653" y="1361"/>
                  </a:lnTo>
                  <a:lnTo>
                    <a:pt x="1633" y="1256"/>
                  </a:lnTo>
                  <a:lnTo>
                    <a:pt x="1716" y="1151"/>
                  </a:lnTo>
                  <a:lnTo>
                    <a:pt x="1821" y="942"/>
                  </a:lnTo>
                  <a:lnTo>
                    <a:pt x="1758" y="837"/>
                  </a:lnTo>
                  <a:lnTo>
                    <a:pt x="1779" y="796"/>
                  </a:lnTo>
                  <a:lnTo>
                    <a:pt x="1758" y="733"/>
                  </a:lnTo>
                  <a:lnTo>
                    <a:pt x="1653" y="628"/>
                  </a:lnTo>
                  <a:lnTo>
                    <a:pt x="1612" y="628"/>
                  </a:lnTo>
                  <a:lnTo>
                    <a:pt x="1444" y="754"/>
                  </a:lnTo>
                  <a:lnTo>
                    <a:pt x="1361" y="754"/>
                  </a:lnTo>
                  <a:lnTo>
                    <a:pt x="1214" y="607"/>
                  </a:lnTo>
                  <a:lnTo>
                    <a:pt x="1235" y="482"/>
                  </a:lnTo>
                  <a:lnTo>
                    <a:pt x="1256" y="273"/>
                  </a:lnTo>
                  <a:lnTo>
                    <a:pt x="1130" y="189"/>
                  </a:lnTo>
                  <a:lnTo>
                    <a:pt x="1089" y="63"/>
                  </a:lnTo>
                  <a:lnTo>
                    <a:pt x="942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4" name="Google Shape;2753;p78"/>
            <p:cNvSpPr/>
            <p:nvPr/>
          </p:nvSpPr>
          <p:spPr>
            <a:xfrm>
              <a:off x="3689785" y="3073722"/>
              <a:ext cx="42617" cy="42840"/>
            </a:xfrm>
            <a:custGeom>
              <a:avLst/>
              <a:gdLst/>
              <a:ahLst/>
              <a:cxnLst/>
              <a:rect l="l" t="t" r="r" b="b"/>
              <a:pathLst>
                <a:path w="3579" h="3767" extrusionOk="0">
                  <a:moveTo>
                    <a:pt x="1905" y="0"/>
                  </a:moveTo>
                  <a:lnTo>
                    <a:pt x="1821" y="63"/>
                  </a:lnTo>
                  <a:lnTo>
                    <a:pt x="1716" y="209"/>
                  </a:lnTo>
                  <a:lnTo>
                    <a:pt x="1549" y="167"/>
                  </a:lnTo>
                  <a:lnTo>
                    <a:pt x="1507" y="105"/>
                  </a:lnTo>
                  <a:lnTo>
                    <a:pt x="1549" y="63"/>
                  </a:lnTo>
                  <a:lnTo>
                    <a:pt x="1381" y="42"/>
                  </a:lnTo>
                  <a:lnTo>
                    <a:pt x="1193" y="84"/>
                  </a:lnTo>
                  <a:lnTo>
                    <a:pt x="1193" y="146"/>
                  </a:lnTo>
                  <a:lnTo>
                    <a:pt x="1151" y="167"/>
                  </a:lnTo>
                  <a:lnTo>
                    <a:pt x="921" y="167"/>
                  </a:lnTo>
                  <a:lnTo>
                    <a:pt x="775" y="84"/>
                  </a:lnTo>
                  <a:lnTo>
                    <a:pt x="712" y="84"/>
                  </a:lnTo>
                  <a:lnTo>
                    <a:pt x="503" y="209"/>
                  </a:lnTo>
                  <a:lnTo>
                    <a:pt x="252" y="293"/>
                  </a:lnTo>
                  <a:lnTo>
                    <a:pt x="252" y="398"/>
                  </a:lnTo>
                  <a:lnTo>
                    <a:pt x="314" y="460"/>
                  </a:lnTo>
                  <a:lnTo>
                    <a:pt x="335" y="711"/>
                  </a:lnTo>
                  <a:lnTo>
                    <a:pt x="314" y="795"/>
                  </a:lnTo>
                  <a:lnTo>
                    <a:pt x="314" y="1004"/>
                  </a:lnTo>
                  <a:lnTo>
                    <a:pt x="398" y="1025"/>
                  </a:lnTo>
                  <a:lnTo>
                    <a:pt x="461" y="1151"/>
                  </a:lnTo>
                  <a:lnTo>
                    <a:pt x="440" y="1235"/>
                  </a:lnTo>
                  <a:lnTo>
                    <a:pt x="356" y="1214"/>
                  </a:lnTo>
                  <a:lnTo>
                    <a:pt x="293" y="1255"/>
                  </a:lnTo>
                  <a:lnTo>
                    <a:pt x="293" y="1339"/>
                  </a:lnTo>
                  <a:lnTo>
                    <a:pt x="398" y="1444"/>
                  </a:lnTo>
                  <a:lnTo>
                    <a:pt x="419" y="1507"/>
                  </a:lnTo>
                  <a:lnTo>
                    <a:pt x="419" y="1632"/>
                  </a:lnTo>
                  <a:lnTo>
                    <a:pt x="252" y="1967"/>
                  </a:lnTo>
                  <a:lnTo>
                    <a:pt x="147" y="1988"/>
                  </a:lnTo>
                  <a:lnTo>
                    <a:pt x="147" y="2030"/>
                  </a:lnTo>
                  <a:lnTo>
                    <a:pt x="126" y="2071"/>
                  </a:lnTo>
                  <a:lnTo>
                    <a:pt x="189" y="2176"/>
                  </a:lnTo>
                  <a:lnTo>
                    <a:pt x="84" y="2385"/>
                  </a:lnTo>
                  <a:lnTo>
                    <a:pt x="1" y="2490"/>
                  </a:lnTo>
                  <a:lnTo>
                    <a:pt x="21" y="2595"/>
                  </a:lnTo>
                  <a:lnTo>
                    <a:pt x="126" y="2615"/>
                  </a:lnTo>
                  <a:lnTo>
                    <a:pt x="147" y="2595"/>
                  </a:lnTo>
                  <a:lnTo>
                    <a:pt x="252" y="2595"/>
                  </a:lnTo>
                  <a:lnTo>
                    <a:pt x="335" y="2678"/>
                  </a:lnTo>
                  <a:lnTo>
                    <a:pt x="398" y="2678"/>
                  </a:lnTo>
                  <a:lnTo>
                    <a:pt x="461" y="2699"/>
                  </a:lnTo>
                  <a:lnTo>
                    <a:pt x="524" y="2804"/>
                  </a:lnTo>
                  <a:lnTo>
                    <a:pt x="607" y="2867"/>
                  </a:lnTo>
                  <a:lnTo>
                    <a:pt x="670" y="2887"/>
                  </a:lnTo>
                  <a:lnTo>
                    <a:pt x="712" y="2992"/>
                  </a:lnTo>
                  <a:lnTo>
                    <a:pt x="628" y="3034"/>
                  </a:lnTo>
                  <a:lnTo>
                    <a:pt x="670" y="3118"/>
                  </a:lnTo>
                  <a:lnTo>
                    <a:pt x="628" y="3201"/>
                  </a:lnTo>
                  <a:lnTo>
                    <a:pt x="607" y="3306"/>
                  </a:lnTo>
                  <a:lnTo>
                    <a:pt x="628" y="3390"/>
                  </a:lnTo>
                  <a:lnTo>
                    <a:pt x="565" y="3515"/>
                  </a:lnTo>
                  <a:lnTo>
                    <a:pt x="628" y="3620"/>
                  </a:lnTo>
                  <a:lnTo>
                    <a:pt x="628" y="3745"/>
                  </a:lnTo>
                  <a:lnTo>
                    <a:pt x="712" y="3766"/>
                  </a:lnTo>
                  <a:lnTo>
                    <a:pt x="879" y="3599"/>
                  </a:lnTo>
                  <a:lnTo>
                    <a:pt x="1026" y="3599"/>
                  </a:lnTo>
                  <a:lnTo>
                    <a:pt x="1068" y="3536"/>
                  </a:lnTo>
                  <a:lnTo>
                    <a:pt x="1465" y="3390"/>
                  </a:lnTo>
                  <a:lnTo>
                    <a:pt x="1465" y="3327"/>
                  </a:lnTo>
                  <a:lnTo>
                    <a:pt x="1674" y="3306"/>
                  </a:lnTo>
                  <a:lnTo>
                    <a:pt x="2449" y="3306"/>
                  </a:lnTo>
                  <a:lnTo>
                    <a:pt x="2742" y="3201"/>
                  </a:lnTo>
                  <a:lnTo>
                    <a:pt x="3014" y="3327"/>
                  </a:lnTo>
                  <a:lnTo>
                    <a:pt x="3034" y="3201"/>
                  </a:lnTo>
                  <a:lnTo>
                    <a:pt x="3139" y="3180"/>
                  </a:lnTo>
                  <a:lnTo>
                    <a:pt x="3223" y="3306"/>
                  </a:lnTo>
                  <a:lnTo>
                    <a:pt x="3244" y="3285"/>
                  </a:lnTo>
                  <a:lnTo>
                    <a:pt x="3348" y="3285"/>
                  </a:lnTo>
                  <a:lnTo>
                    <a:pt x="3453" y="3243"/>
                  </a:lnTo>
                  <a:lnTo>
                    <a:pt x="3453" y="3097"/>
                  </a:lnTo>
                  <a:lnTo>
                    <a:pt x="3390" y="2992"/>
                  </a:lnTo>
                  <a:lnTo>
                    <a:pt x="3265" y="2971"/>
                  </a:lnTo>
                  <a:lnTo>
                    <a:pt x="3244" y="2804"/>
                  </a:lnTo>
                  <a:lnTo>
                    <a:pt x="3160" y="2595"/>
                  </a:lnTo>
                  <a:lnTo>
                    <a:pt x="3076" y="2511"/>
                  </a:lnTo>
                  <a:lnTo>
                    <a:pt x="3118" y="2469"/>
                  </a:lnTo>
                  <a:lnTo>
                    <a:pt x="3139" y="2448"/>
                  </a:lnTo>
                  <a:lnTo>
                    <a:pt x="3139" y="2176"/>
                  </a:lnTo>
                  <a:lnTo>
                    <a:pt x="3181" y="2092"/>
                  </a:lnTo>
                  <a:lnTo>
                    <a:pt x="3223" y="1967"/>
                  </a:lnTo>
                  <a:lnTo>
                    <a:pt x="3244" y="1883"/>
                  </a:lnTo>
                  <a:lnTo>
                    <a:pt x="3244" y="1758"/>
                  </a:lnTo>
                  <a:lnTo>
                    <a:pt x="3432" y="1507"/>
                  </a:lnTo>
                  <a:lnTo>
                    <a:pt x="3537" y="1423"/>
                  </a:lnTo>
                  <a:lnTo>
                    <a:pt x="3537" y="1318"/>
                  </a:lnTo>
                  <a:lnTo>
                    <a:pt x="3578" y="1193"/>
                  </a:lnTo>
                  <a:lnTo>
                    <a:pt x="3537" y="1025"/>
                  </a:lnTo>
                  <a:lnTo>
                    <a:pt x="3453" y="942"/>
                  </a:lnTo>
                  <a:lnTo>
                    <a:pt x="3453" y="879"/>
                  </a:lnTo>
                  <a:lnTo>
                    <a:pt x="3390" y="732"/>
                  </a:lnTo>
                  <a:lnTo>
                    <a:pt x="3453" y="565"/>
                  </a:lnTo>
                  <a:lnTo>
                    <a:pt x="3453" y="502"/>
                  </a:lnTo>
                  <a:lnTo>
                    <a:pt x="3327" y="502"/>
                  </a:lnTo>
                  <a:lnTo>
                    <a:pt x="3244" y="418"/>
                  </a:lnTo>
                  <a:lnTo>
                    <a:pt x="3160" y="418"/>
                  </a:lnTo>
                  <a:lnTo>
                    <a:pt x="3055" y="502"/>
                  </a:lnTo>
                  <a:lnTo>
                    <a:pt x="2930" y="523"/>
                  </a:lnTo>
                  <a:lnTo>
                    <a:pt x="2742" y="460"/>
                  </a:lnTo>
                  <a:lnTo>
                    <a:pt x="2658" y="356"/>
                  </a:lnTo>
                  <a:lnTo>
                    <a:pt x="2553" y="293"/>
                  </a:lnTo>
                  <a:lnTo>
                    <a:pt x="2449" y="293"/>
                  </a:lnTo>
                  <a:lnTo>
                    <a:pt x="2407" y="251"/>
                  </a:lnTo>
                  <a:lnTo>
                    <a:pt x="2302" y="251"/>
                  </a:lnTo>
                  <a:lnTo>
                    <a:pt x="2093" y="146"/>
                  </a:lnTo>
                  <a:lnTo>
                    <a:pt x="1926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5" name="Google Shape;2754;p78"/>
            <p:cNvSpPr/>
            <p:nvPr/>
          </p:nvSpPr>
          <p:spPr>
            <a:xfrm>
              <a:off x="3726412" y="3070151"/>
              <a:ext cx="29161" cy="43557"/>
            </a:xfrm>
            <a:custGeom>
              <a:avLst/>
              <a:gdLst/>
              <a:ahLst/>
              <a:cxnLst/>
              <a:rect l="l" t="t" r="r" b="b"/>
              <a:pathLst>
                <a:path w="2449" h="3830" extrusionOk="0">
                  <a:moveTo>
                    <a:pt x="1674" y="0"/>
                  </a:moveTo>
                  <a:lnTo>
                    <a:pt x="1549" y="63"/>
                  </a:lnTo>
                  <a:lnTo>
                    <a:pt x="1402" y="63"/>
                  </a:lnTo>
                  <a:lnTo>
                    <a:pt x="1193" y="105"/>
                  </a:lnTo>
                  <a:lnTo>
                    <a:pt x="419" y="105"/>
                  </a:lnTo>
                  <a:lnTo>
                    <a:pt x="210" y="147"/>
                  </a:lnTo>
                  <a:lnTo>
                    <a:pt x="189" y="272"/>
                  </a:lnTo>
                  <a:lnTo>
                    <a:pt x="251" y="460"/>
                  </a:lnTo>
                  <a:lnTo>
                    <a:pt x="293" y="502"/>
                  </a:lnTo>
                  <a:lnTo>
                    <a:pt x="377" y="670"/>
                  </a:lnTo>
                  <a:lnTo>
                    <a:pt x="377" y="816"/>
                  </a:lnTo>
                  <a:lnTo>
                    <a:pt x="377" y="879"/>
                  </a:lnTo>
                  <a:lnTo>
                    <a:pt x="314" y="1046"/>
                  </a:lnTo>
                  <a:lnTo>
                    <a:pt x="377" y="1193"/>
                  </a:lnTo>
                  <a:lnTo>
                    <a:pt x="377" y="1256"/>
                  </a:lnTo>
                  <a:lnTo>
                    <a:pt x="461" y="1339"/>
                  </a:lnTo>
                  <a:lnTo>
                    <a:pt x="502" y="1507"/>
                  </a:lnTo>
                  <a:lnTo>
                    <a:pt x="461" y="1632"/>
                  </a:lnTo>
                  <a:lnTo>
                    <a:pt x="461" y="1737"/>
                  </a:lnTo>
                  <a:lnTo>
                    <a:pt x="356" y="1821"/>
                  </a:lnTo>
                  <a:lnTo>
                    <a:pt x="168" y="2072"/>
                  </a:lnTo>
                  <a:lnTo>
                    <a:pt x="168" y="2197"/>
                  </a:lnTo>
                  <a:lnTo>
                    <a:pt x="147" y="2281"/>
                  </a:lnTo>
                  <a:lnTo>
                    <a:pt x="105" y="2406"/>
                  </a:lnTo>
                  <a:lnTo>
                    <a:pt x="63" y="2490"/>
                  </a:lnTo>
                  <a:lnTo>
                    <a:pt x="63" y="2762"/>
                  </a:lnTo>
                  <a:lnTo>
                    <a:pt x="42" y="2783"/>
                  </a:lnTo>
                  <a:lnTo>
                    <a:pt x="0" y="2825"/>
                  </a:lnTo>
                  <a:lnTo>
                    <a:pt x="84" y="2909"/>
                  </a:lnTo>
                  <a:lnTo>
                    <a:pt x="168" y="3118"/>
                  </a:lnTo>
                  <a:lnTo>
                    <a:pt x="189" y="3285"/>
                  </a:lnTo>
                  <a:lnTo>
                    <a:pt x="314" y="3306"/>
                  </a:lnTo>
                  <a:lnTo>
                    <a:pt x="377" y="3411"/>
                  </a:lnTo>
                  <a:lnTo>
                    <a:pt x="377" y="3557"/>
                  </a:lnTo>
                  <a:lnTo>
                    <a:pt x="272" y="3599"/>
                  </a:lnTo>
                  <a:lnTo>
                    <a:pt x="168" y="3599"/>
                  </a:lnTo>
                  <a:lnTo>
                    <a:pt x="147" y="3620"/>
                  </a:lnTo>
                  <a:lnTo>
                    <a:pt x="168" y="3662"/>
                  </a:lnTo>
                  <a:lnTo>
                    <a:pt x="482" y="3725"/>
                  </a:lnTo>
                  <a:lnTo>
                    <a:pt x="712" y="3829"/>
                  </a:lnTo>
                  <a:lnTo>
                    <a:pt x="1214" y="3599"/>
                  </a:lnTo>
                  <a:lnTo>
                    <a:pt x="1549" y="3557"/>
                  </a:lnTo>
                  <a:lnTo>
                    <a:pt x="1863" y="3306"/>
                  </a:lnTo>
                  <a:lnTo>
                    <a:pt x="2135" y="3181"/>
                  </a:lnTo>
                  <a:lnTo>
                    <a:pt x="2448" y="3118"/>
                  </a:lnTo>
                  <a:lnTo>
                    <a:pt x="2386" y="3034"/>
                  </a:lnTo>
                  <a:lnTo>
                    <a:pt x="2302" y="2971"/>
                  </a:lnTo>
                  <a:lnTo>
                    <a:pt x="2260" y="2929"/>
                  </a:lnTo>
                  <a:lnTo>
                    <a:pt x="2197" y="2804"/>
                  </a:lnTo>
                  <a:lnTo>
                    <a:pt x="2176" y="2657"/>
                  </a:lnTo>
                  <a:lnTo>
                    <a:pt x="2197" y="2490"/>
                  </a:lnTo>
                  <a:lnTo>
                    <a:pt x="2197" y="2448"/>
                  </a:lnTo>
                  <a:lnTo>
                    <a:pt x="2260" y="2302"/>
                  </a:lnTo>
                  <a:lnTo>
                    <a:pt x="2260" y="1967"/>
                  </a:lnTo>
                  <a:lnTo>
                    <a:pt x="2197" y="1883"/>
                  </a:lnTo>
                  <a:lnTo>
                    <a:pt x="2239" y="1674"/>
                  </a:lnTo>
                  <a:lnTo>
                    <a:pt x="2176" y="1611"/>
                  </a:lnTo>
                  <a:lnTo>
                    <a:pt x="2239" y="1528"/>
                  </a:lnTo>
                  <a:lnTo>
                    <a:pt x="2197" y="1423"/>
                  </a:lnTo>
                  <a:lnTo>
                    <a:pt x="2155" y="1360"/>
                  </a:lnTo>
                  <a:lnTo>
                    <a:pt x="2176" y="1297"/>
                  </a:lnTo>
                  <a:lnTo>
                    <a:pt x="2197" y="1214"/>
                  </a:lnTo>
                  <a:lnTo>
                    <a:pt x="2197" y="1004"/>
                  </a:lnTo>
                  <a:lnTo>
                    <a:pt x="2155" y="1004"/>
                  </a:lnTo>
                  <a:lnTo>
                    <a:pt x="2093" y="942"/>
                  </a:lnTo>
                  <a:lnTo>
                    <a:pt x="2093" y="732"/>
                  </a:lnTo>
                  <a:lnTo>
                    <a:pt x="2135" y="586"/>
                  </a:lnTo>
                  <a:lnTo>
                    <a:pt x="1988" y="502"/>
                  </a:lnTo>
                  <a:lnTo>
                    <a:pt x="1946" y="419"/>
                  </a:lnTo>
                  <a:lnTo>
                    <a:pt x="1821" y="293"/>
                  </a:lnTo>
                  <a:lnTo>
                    <a:pt x="1821" y="209"/>
                  </a:lnTo>
                  <a:lnTo>
                    <a:pt x="1758" y="168"/>
                  </a:lnTo>
                  <a:lnTo>
                    <a:pt x="1716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6" name="Google Shape;2755;p78"/>
            <p:cNvSpPr/>
            <p:nvPr/>
          </p:nvSpPr>
          <p:spPr>
            <a:xfrm>
              <a:off x="3746846" y="3070151"/>
              <a:ext cx="13956" cy="35459"/>
            </a:xfrm>
            <a:custGeom>
              <a:avLst/>
              <a:gdLst/>
              <a:ahLst/>
              <a:cxnLst/>
              <a:rect l="l" t="t" r="r" b="b"/>
              <a:pathLst>
                <a:path w="1172" h="3118" extrusionOk="0">
                  <a:moveTo>
                    <a:pt x="0" y="0"/>
                  </a:moveTo>
                  <a:lnTo>
                    <a:pt x="42" y="168"/>
                  </a:lnTo>
                  <a:lnTo>
                    <a:pt x="105" y="209"/>
                  </a:lnTo>
                  <a:lnTo>
                    <a:pt x="105" y="293"/>
                  </a:lnTo>
                  <a:lnTo>
                    <a:pt x="230" y="419"/>
                  </a:lnTo>
                  <a:lnTo>
                    <a:pt x="272" y="502"/>
                  </a:lnTo>
                  <a:lnTo>
                    <a:pt x="419" y="586"/>
                  </a:lnTo>
                  <a:lnTo>
                    <a:pt x="377" y="732"/>
                  </a:lnTo>
                  <a:lnTo>
                    <a:pt x="377" y="942"/>
                  </a:lnTo>
                  <a:lnTo>
                    <a:pt x="439" y="1004"/>
                  </a:lnTo>
                  <a:lnTo>
                    <a:pt x="481" y="1004"/>
                  </a:lnTo>
                  <a:lnTo>
                    <a:pt x="481" y="1214"/>
                  </a:lnTo>
                  <a:lnTo>
                    <a:pt x="460" y="1297"/>
                  </a:lnTo>
                  <a:lnTo>
                    <a:pt x="439" y="1360"/>
                  </a:lnTo>
                  <a:lnTo>
                    <a:pt x="481" y="1423"/>
                  </a:lnTo>
                  <a:lnTo>
                    <a:pt x="523" y="1528"/>
                  </a:lnTo>
                  <a:lnTo>
                    <a:pt x="460" y="1611"/>
                  </a:lnTo>
                  <a:lnTo>
                    <a:pt x="523" y="1674"/>
                  </a:lnTo>
                  <a:lnTo>
                    <a:pt x="481" y="1883"/>
                  </a:lnTo>
                  <a:lnTo>
                    <a:pt x="544" y="1967"/>
                  </a:lnTo>
                  <a:lnTo>
                    <a:pt x="544" y="2302"/>
                  </a:lnTo>
                  <a:lnTo>
                    <a:pt x="481" y="2448"/>
                  </a:lnTo>
                  <a:lnTo>
                    <a:pt x="481" y="2490"/>
                  </a:lnTo>
                  <a:lnTo>
                    <a:pt x="460" y="2657"/>
                  </a:lnTo>
                  <a:lnTo>
                    <a:pt x="481" y="2804"/>
                  </a:lnTo>
                  <a:lnTo>
                    <a:pt x="544" y="2929"/>
                  </a:lnTo>
                  <a:lnTo>
                    <a:pt x="586" y="2971"/>
                  </a:lnTo>
                  <a:lnTo>
                    <a:pt x="670" y="3034"/>
                  </a:lnTo>
                  <a:lnTo>
                    <a:pt x="732" y="3118"/>
                  </a:lnTo>
                  <a:lnTo>
                    <a:pt x="774" y="3118"/>
                  </a:lnTo>
                  <a:lnTo>
                    <a:pt x="1088" y="2929"/>
                  </a:lnTo>
                  <a:lnTo>
                    <a:pt x="1151" y="2929"/>
                  </a:lnTo>
                  <a:lnTo>
                    <a:pt x="1172" y="2825"/>
                  </a:lnTo>
                  <a:lnTo>
                    <a:pt x="1088" y="2699"/>
                  </a:lnTo>
                  <a:lnTo>
                    <a:pt x="1088" y="2553"/>
                  </a:lnTo>
                  <a:lnTo>
                    <a:pt x="1046" y="2385"/>
                  </a:lnTo>
                  <a:lnTo>
                    <a:pt x="1067" y="1716"/>
                  </a:lnTo>
                  <a:lnTo>
                    <a:pt x="1067" y="1611"/>
                  </a:lnTo>
                  <a:lnTo>
                    <a:pt x="1109" y="1528"/>
                  </a:lnTo>
                  <a:lnTo>
                    <a:pt x="1109" y="1402"/>
                  </a:lnTo>
                  <a:lnTo>
                    <a:pt x="1088" y="1297"/>
                  </a:lnTo>
                  <a:lnTo>
                    <a:pt x="1088" y="1130"/>
                  </a:lnTo>
                  <a:lnTo>
                    <a:pt x="1046" y="900"/>
                  </a:lnTo>
                  <a:lnTo>
                    <a:pt x="900" y="586"/>
                  </a:lnTo>
                  <a:lnTo>
                    <a:pt x="858" y="565"/>
                  </a:lnTo>
                  <a:lnTo>
                    <a:pt x="774" y="481"/>
                  </a:lnTo>
                  <a:lnTo>
                    <a:pt x="649" y="398"/>
                  </a:lnTo>
                  <a:lnTo>
                    <a:pt x="628" y="209"/>
                  </a:lnTo>
                  <a:lnTo>
                    <a:pt x="649" y="168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7" name="Google Shape;2756;p78"/>
            <p:cNvSpPr/>
            <p:nvPr/>
          </p:nvSpPr>
          <p:spPr>
            <a:xfrm>
              <a:off x="3754312" y="3061110"/>
              <a:ext cx="21445" cy="42840"/>
            </a:xfrm>
            <a:custGeom>
              <a:avLst/>
              <a:gdLst/>
              <a:ahLst/>
              <a:cxnLst/>
              <a:rect l="l" t="t" r="r" b="b"/>
              <a:pathLst>
                <a:path w="1801" h="3767" extrusionOk="0">
                  <a:moveTo>
                    <a:pt x="1047" y="0"/>
                  </a:moveTo>
                  <a:lnTo>
                    <a:pt x="984" y="105"/>
                  </a:lnTo>
                  <a:lnTo>
                    <a:pt x="1005" y="147"/>
                  </a:lnTo>
                  <a:lnTo>
                    <a:pt x="900" y="209"/>
                  </a:lnTo>
                  <a:lnTo>
                    <a:pt x="838" y="209"/>
                  </a:lnTo>
                  <a:lnTo>
                    <a:pt x="838" y="272"/>
                  </a:lnTo>
                  <a:lnTo>
                    <a:pt x="691" y="439"/>
                  </a:lnTo>
                  <a:lnTo>
                    <a:pt x="628" y="439"/>
                  </a:lnTo>
                  <a:lnTo>
                    <a:pt x="440" y="544"/>
                  </a:lnTo>
                  <a:lnTo>
                    <a:pt x="356" y="523"/>
                  </a:lnTo>
                  <a:lnTo>
                    <a:pt x="252" y="565"/>
                  </a:lnTo>
                  <a:lnTo>
                    <a:pt x="252" y="670"/>
                  </a:lnTo>
                  <a:lnTo>
                    <a:pt x="168" y="753"/>
                  </a:lnTo>
                  <a:lnTo>
                    <a:pt x="168" y="858"/>
                  </a:lnTo>
                  <a:lnTo>
                    <a:pt x="43" y="900"/>
                  </a:lnTo>
                  <a:lnTo>
                    <a:pt x="22" y="963"/>
                  </a:lnTo>
                  <a:lnTo>
                    <a:pt x="1" y="1004"/>
                  </a:lnTo>
                  <a:lnTo>
                    <a:pt x="22" y="1193"/>
                  </a:lnTo>
                  <a:lnTo>
                    <a:pt x="147" y="1276"/>
                  </a:lnTo>
                  <a:lnTo>
                    <a:pt x="231" y="1360"/>
                  </a:lnTo>
                  <a:lnTo>
                    <a:pt x="273" y="1381"/>
                  </a:lnTo>
                  <a:lnTo>
                    <a:pt x="419" y="1695"/>
                  </a:lnTo>
                  <a:lnTo>
                    <a:pt x="461" y="1925"/>
                  </a:lnTo>
                  <a:lnTo>
                    <a:pt x="461" y="2092"/>
                  </a:lnTo>
                  <a:lnTo>
                    <a:pt x="482" y="2197"/>
                  </a:lnTo>
                  <a:lnTo>
                    <a:pt x="482" y="2323"/>
                  </a:lnTo>
                  <a:lnTo>
                    <a:pt x="440" y="2406"/>
                  </a:lnTo>
                  <a:lnTo>
                    <a:pt x="440" y="2511"/>
                  </a:lnTo>
                  <a:lnTo>
                    <a:pt x="419" y="3180"/>
                  </a:lnTo>
                  <a:lnTo>
                    <a:pt x="461" y="3348"/>
                  </a:lnTo>
                  <a:lnTo>
                    <a:pt x="461" y="3494"/>
                  </a:lnTo>
                  <a:lnTo>
                    <a:pt x="545" y="3620"/>
                  </a:lnTo>
                  <a:lnTo>
                    <a:pt x="524" y="3724"/>
                  </a:lnTo>
                  <a:lnTo>
                    <a:pt x="733" y="3766"/>
                  </a:lnTo>
                  <a:lnTo>
                    <a:pt x="1110" y="3620"/>
                  </a:lnTo>
                  <a:lnTo>
                    <a:pt x="1152" y="3620"/>
                  </a:lnTo>
                  <a:lnTo>
                    <a:pt x="1110" y="3515"/>
                  </a:lnTo>
                  <a:lnTo>
                    <a:pt x="1152" y="3243"/>
                  </a:lnTo>
                  <a:lnTo>
                    <a:pt x="1110" y="3139"/>
                  </a:lnTo>
                  <a:lnTo>
                    <a:pt x="1152" y="3055"/>
                  </a:lnTo>
                  <a:lnTo>
                    <a:pt x="1110" y="2825"/>
                  </a:lnTo>
                  <a:lnTo>
                    <a:pt x="1110" y="2720"/>
                  </a:lnTo>
                  <a:lnTo>
                    <a:pt x="1110" y="2657"/>
                  </a:lnTo>
                  <a:lnTo>
                    <a:pt x="1089" y="2616"/>
                  </a:lnTo>
                  <a:lnTo>
                    <a:pt x="1110" y="2553"/>
                  </a:lnTo>
                  <a:lnTo>
                    <a:pt x="1089" y="2469"/>
                  </a:lnTo>
                  <a:lnTo>
                    <a:pt x="1089" y="2427"/>
                  </a:lnTo>
                  <a:lnTo>
                    <a:pt x="1089" y="2302"/>
                  </a:lnTo>
                  <a:lnTo>
                    <a:pt x="1110" y="2218"/>
                  </a:lnTo>
                  <a:lnTo>
                    <a:pt x="1110" y="2113"/>
                  </a:lnTo>
                  <a:lnTo>
                    <a:pt x="1152" y="2051"/>
                  </a:lnTo>
                  <a:lnTo>
                    <a:pt x="1256" y="2009"/>
                  </a:lnTo>
                  <a:lnTo>
                    <a:pt x="1298" y="2009"/>
                  </a:lnTo>
                  <a:lnTo>
                    <a:pt x="1361" y="1946"/>
                  </a:lnTo>
                  <a:lnTo>
                    <a:pt x="1403" y="1841"/>
                  </a:lnTo>
                  <a:lnTo>
                    <a:pt x="1486" y="1716"/>
                  </a:lnTo>
                  <a:lnTo>
                    <a:pt x="1528" y="1611"/>
                  </a:lnTo>
                  <a:lnTo>
                    <a:pt x="1612" y="1569"/>
                  </a:lnTo>
                  <a:lnTo>
                    <a:pt x="1696" y="1569"/>
                  </a:lnTo>
                  <a:lnTo>
                    <a:pt x="1716" y="1507"/>
                  </a:lnTo>
                  <a:lnTo>
                    <a:pt x="1591" y="1381"/>
                  </a:lnTo>
                  <a:lnTo>
                    <a:pt x="1591" y="1318"/>
                  </a:lnTo>
                  <a:lnTo>
                    <a:pt x="1633" y="1255"/>
                  </a:lnTo>
                  <a:lnTo>
                    <a:pt x="1779" y="1255"/>
                  </a:lnTo>
                  <a:lnTo>
                    <a:pt x="1800" y="1172"/>
                  </a:lnTo>
                  <a:lnTo>
                    <a:pt x="1737" y="963"/>
                  </a:lnTo>
                  <a:lnTo>
                    <a:pt x="1716" y="837"/>
                  </a:lnTo>
                  <a:lnTo>
                    <a:pt x="1570" y="691"/>
                  </a:lnTo>
                  <a:lnTo>
                    <a:pt x="1528" y="628"/>
                  </a:lnTo>
                  <a:lnTo>
                    <a:pt x="1570" y="481"/>
                  </a:lnTo>
                  <a:lnTo>
                    <a:pt x="1591" y="481"/>
                  </a:lnTo>
                  <a:lnTo>
                    <a:pt x="1465" y="314"/>
                  </a:lnTo>
                  <a:lnTo>
                    <a:pt x="1319" y="272"/>
                  </a:lnTo>
                  <a:lnTo>
                    <a:pt x="1214" y="147"/>
                  </a:lnTo>
                  <a:lnTo>
                    <a:pt x="1047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8" name="Google Shape;2757;p78"/>
            <p:cNvSpPr/>
            <p:nvPr/>
          </p:nvSpPr>
          <p:spPr>
            <a:xfrm>
              <a:off x="3838283" y="2987337"/>
              <a:ext cx="71755" cy="108994"/>
            </a:xfrm>
            <a:custGeom>
              <a:avLst/>
              <a:gdLst/>
              <a:ahLst/>
              <a:cxnLst/>
              <a:rect l="l" t="t" r="r" b="b"/>
              <a:pathLst>
                <a:path w="6026" h="9584" extrusionOk="0">
                  <a:moveTo>
                    <a:pt x="1318" y="1"/>
                  </a:moveTo>
                  <a:lnTo>
                    <a:pt x="690" y="252"/>
                  </a:lnTo>
                  <a:lnTo>
                    <a:pt x="732" y="336"/>
                  </a:lnTo>
                  <a:lnTo>
                    <a:pt x="1025" y="1110"/>
                  </a:lnTo>
                  <a:lnTo>
                    <a:pt x="1004" y="1277"/>
                  </a:lnTo>
                  <a:lnTo>
                    <a:pt x="962" y="1361"/>
                  </a:lnTo>
                  <a:lnTo>
                    <a:pt x="1360" y="1821"/>
                  </a:lnTo>
                  <a:lnTo>
                    <a:pt x="1339" y="2030"/>
                  </a:lnTo>
                  <a:lnTo>
                    <a:pt x="1255" y="2114"/>
                  </a:lnTo>
                  <a:lnTo>
                    <a:pt x="1109" y="3202"/>
                  </a:lnTo>
                  <a:lnTo>
                    <a:pt x="1130" y="4039"/>
                  </a:lnTo>
                  <a:lnTo>
                    <a:pt x="167" y="5022"/>
                  </a:lnTo>
                  <a:lnTo>
                    <a:pt x="126" y="5085"/>
                  </a:lnTo>
                  <a:lnTo>
                    <a:pt x="0" y="5085"/>
                  </a:lnTo>
                  <a:lnTo>
                    <a:pt x="0" y="5169"/>
                  </a:lnTo>
                  <a:lnTo>
                    <a:pt x="21" y="5901"/>
                  </a:lnTo>
                  <a:lnTo>
                    <a:pt x="105" y="5922"/>
                  </a:lnTo>
                  <a:lnTo>
                    <a:pt x="272" y="6131"/>
                  </a:lnTo>
                  <a:lnTo>
                    <a:pt x="335" y="6278"/>
                  </a:lnTo>
                  <a:lnTo>
                    <a:pt x="628" y="6424"/>
                  </a:lnTo>
                  <a:lnTo>
                    <a:pt x="753" y="6529"/>
                  </a:lnTo>
                  <a:lnTo>
                    <a:pt x="795" y="6717"/>
                  </a:lnTo>
                  <a:lnTo>
                    <a:pt x="837" y="6759"/>
                  </a:lnTo>
                  <a:lnTo>
                    <a:pt x="858" y="6864"/>
                  </a:lnTo>
                  <a:lnTo>
                    <a:pt x="942" y="7031"/>
                  </a:lnTo>
                  <a:lnTo>
                    <a:pt x="942" y="7115"/>
                  </a:lnTo>
                  <a:lnTo>
                    <a:pt x="921" y="7157"/>
                  </a:lnTo>
                  <a:lnTo>
                    <a:pt x="900" y="7219"/>
                  </a:lnTo>
                  <a:lnTo>
                    <a:pt x="962" y="7282"/>
                  </a:lnTo>
                  <a:lnTo>
                    <a:pt x="921" y="7429"/>
                  </a:lnTo>
                  <a:lnTo>
                    <a:pt x="837" y="7491"/>
                  </a:lnTo>
                  <a:lnTo>
                    <a:pt x="858" y="7596"/>
                  </a:lnTo>
                  <a:lnTo>
                    <a:pt x="962" y="7763"/>
                  </a:lnTo>
                  <a:lnTo>
                    <a:pt x="1046" y="7805"/>
                  </a:lnTo>
                  <a:lnTo>
                    <a:pt x="1067" y="7910"/>
                  </a:lnTo>
                  <a:lnTo>
                    <a:pt x="1234" y="8056"/>
                  </a:lnTo>
                  <a:lnTo>
                    <a:pt x="1276" y="8077"/>
                  </a:lnTo>
                  <a:lnTo>
                    <a:pt x="1234" y="8119"/>
                  </a:lnTo>
                  <a:lnTo>
                    <a:pt x="1151" y="8098"/>
                  </a:lnTo>
                  <a:lnTo>
                    <a:pt x="1067" y="8077"/>
                  </a:lnTo>
                  <a:lnTo>
                    <a:pt x="942" y="8056"/>
                  </a:lnTo>
                  <a:lnTo>
                    <a:pt x="900" y="8077"/>
                  </a:lnTo>
                  <a:lnTo>
                    <a:pt x="795" y="8056"/>
                  </a:lnTo>
                  <a:lnTo>
                    <a:pt x="690" y="8077"/>
                  </a:lnTo>
                  <a:lnTo>
                    <a:pt x="628" y="8056"/>
                  </a:lnTo>
                  <a:lnTo>
                    <a:pt x="439" y="8056"/>
                  </a:lnTo>
                  <a:lnTo>
                    <a:pt x="439" y="8161"/>
                  </a:lnTo>
                  <a:lnTo>
                    <a:pt x="418" y="8203"/>
                  </a:lnTo>
                  <a:lnTo>
                    <a:pt x="418" y="8307"/>
                  </a:lnTo>
                  <a:lnTo>
                    <a:pt x="418" y="8370"/>
                  </a:lnTo>
                  <a:lnTo>
                    <a:pt x="502" y="8412"/>
                  </a:lnTo>
                  <a:lnTo>
                    <a:pt x="502" y="8496"/>
                  </a:lnTo>
                  <a:lnTo>
                    <a:pt x="607" y="8517"/>
                  </a:lnTo>
                  <a:lnTo>
                    <a:pt x="816" y="8705"/>
                  </a:lnTo>
                  <a:lnTo>
                    <a:pt x="1025" y="8914"/>
                  </a:lnTo>
                  <a:lnTo>
                    <a:pt x="1109" y="8998"/>
                  </a:lnTo>
                  <a:lnTo>
                    <a:pt x="1214" y="9144"/>
                  </a:lnTo>
                  <a:lnTo>
                    <a:pt x="1276" y="9312"/>
                  </a:lnTo>
                  <a:lnTo>
                    <a:pt x="1318" y="9416"/>
                  </a:lnTo>
                  <a:lnTo>
                    <a:pt x="1360" y="9458"/>
                  </a:lnTo>
                  <a:lnTo>
                    <a:pt x="1381" y="9584"/>
                  </a:lnTo>
                  <a:lnTo>
                    <a:pt x="1486" y="9584"/>
                  </a:lnTo>
                  <a:lnTo>
                    <a:pt x="1590" y="9563"/>
                  </a:lnTo>
                  <a:lnTo>
                    <a:pt x="1758" y="9563"/>
                  </a:lnTo>
                  <a:lnTo>
                    <a:pt x="1799" y="9437"/>
                  </a:lnTo>
                  <a:lnTo>
                    <a:pt x="1799" y="9312"/>
                  </a:lnTo>
                  <a:lnTo>
                    <a:pt x="1883" y="9249"/>
                  </a:lnTo>
                  <a:lnTo>
                    <a:pt x="1946" y="9312"/>
                  </a:lnTo>
                  <a:lnTo>
                    <a:pt x="1988" y="9437"/>
                  </a:lnTo>
                  <a:lnTo>
                    <a:pt x="2051" y="9479"/>
                  </a:lnTo>
                  <a:lnTo>
                    <a:pt x="2155" y="9458"/>
                  </a:lnTo>
                  <a:lnTo>
                    <a:pt x="2281" y="9354"/>
                  </a:lnTo>
                  <a:lnTo>
                    <a:pt x="2469" y="9312"/>
                  </a:lnTo>
                  <a:lnTo>
                    <a:pt x="2595" y="9207"/>
                  </a:lnTo>
                  <a:lnTo>
                    <a:pt x="2929" y="9123"/>
                  </a:lnTo>
                  <a:lnTo>
                    <a:pt x="3097" y="9123"/>
                  </a:lnTo>
                  <a:lnTo>
                    <a:pt x="3159" y="9019"/>
                  </a:lnTo>
                  <a:lnTo>
                    <a:pt x="3327" y="8914"/>
                  </a:lnTo>
                  <a:lnTo>
                    <a:pt x="3306" y="8831"/>
                  </a:lnTo>
                  <a:lnTo>
                    <a:pt x="3243" y="8831"/>
                  </a:lnTo>
                  <a:lnTo>
                    <a:pt x="3139" y="8726"/>
                  </a:lnTo>
                  <a:lnTo>
                    <a:pt x="3159" y="8621"/>
                  </a:lnTo>
                  <a:lnTo>
                    <a:pt x="3243" y="8579"/>
                  </a:lnTo>
                  <a:lnTo>
                    <a:pt x="3327" y="8600"/>
                  </a:lnTo>
                  <a:lnTo>
                    <a:pt x="3452" y="8579"/>
                  </a:lnTo>
                  <a:lnTo>
                    <a:pt x="3557" y="8621"/>
                  </a:lnTo>
                  <a:lnTo>
                    <a:pt x="3683" y="8642"/>
                  </a:lnTo>
                  <a:lnTo>
                    <a:pt x="3850" y="8621"/>
                  </a:lnTo>
                  <a:lnTo>
                    <a:pt x="4080" y="8600"/>
                  </a:lnTo>
                  <a:lnTo>
                    <a:pt x="4185" y="8517"/>
                  </a:lnTo>
                  <a:lnTo>
                    <a:pt x="4289" y="8475"/>
                  </a:lnTo>
                  <a:lnTo>
                    <a:pt x="4310" y="8370"/>
                  </a:lnTo>
                  <a:lnTo>
                    <a:pt x="4289" y="8286"/>
                  </a:lnTo>
                  <a:lnTo>
                    <a:pt x="4310" y="8182"/>
                  </a:lnTo>
                  <a:lnTo>
                    <a:pt x="4394" y="8119"/>
                  </a:lnTo>
                  <a:lnTo>
                    <a:pt x="4394" y="8056"/>
                  </a:lnTo>
                  <a:lnTo>
                    <a:pt x="4478" y="7952"/>
                  </a:lnTo>
                  <a:lnTo>
                    <a:pt x="4520" y="7973"/>
                  </a:lnTo>
                  <a:lnTo>
                    <a:pt x="4582" y="7973"/>
                  </a:lnTo>
                  <a:lnTo>
                    <a:pt x="4687" y="7805"/>
                  </a:lnTo>
                  <a:lnTo>
                    <a:pt x="4771" y="7784"/>
                  </a:lnTo>
                  <a:lnTo>
                    <a:pt x="4729" y="7701"/>
                  </a:lnTo>
                  <a:lnTo>
                    <a:pt x="4771" y="7638"/>
                  </a:lnTo>
                  <a:lnTo>
                    <a:pt x="4917" y="7554"/>
                  </a:lnTo>
                  <a:lnTo>
                    <a:pt x="5022" y="7470"/>
                  </a:lnTo>
                  <a:lnTo>
                    <a:pt x="5147" y="7470"/>
                  </a:lnTo>
                  <a:lnTo>
                    <a:pt x="5231" y="7533"/>
                  </a:lnTo>
                  <a:lnTo>
                    <a:pt x="5356" y="7450"/>
                  </a:lnTo>
                  <a:lnTo>
                    <a:pt x="5398" y="7387"/>
                  </a:lnTo>
                  <a:lnTo>
                    <a:pt x="5419" y="7366"/>
                  </a:lnTo>
                  <a:lnTo>
                    <a:pt x="5419" y="7282"/>
                  </a:lnTo>
                  <a:lnTo>
                    <a:pt x="5461" y="7219"/>
                  </a:lnTo>
                  <a:lnTo>
                    <a:pt x="5419" y="7136"/>
                  </a:lnTo>
                  <a:lnTo>
                    <a:pt x="5189" y="7052"/>
                  </a:lnTo>
                  <a:lnTo>
                    <a:pt x="5147" y="6947"/>
                  </a:lnTo>
                  <a:lnTo>
                    <a:pt x="5147" y="6822"/>
                  </a:lnTo>
                  <a:lnTo>
                    <a:pt x="5105" y="6717"/>
                  </a:lnTo>
                  <a:lnTo>
                    <a:pt x="5147" y="6634"/>
                  </a:lnTo>
                  <a:lnTo>
                    <a:pt x="5084" y="6592"/>
                  </a:lnTo>
                  <a:lnTo>
                    <a:pt x="5126" y="6529"/>
                  </a:lnTo>
                  <a:lnTo>
                    <a:pt x="5126" y="6445"/>
                  </a:lnTo>
                  <a:lnTo>
                    <a:pt x="5084" y="6424"/>
                  </a:lnTo>
                  <a:lnTo>
                    <a:pt x="4938" y="6529"/>
                  </a:lnTo>
                  <a:lnTo>
                    <a:pt x="4875" y="6445"/>
                  </a:lnTo>
                  <a:lnTo>
                    <a:pt x="4875" y="6320"/>
                  </a:lnTo>
                  <a:lnTo>
                    <a:pt x="5043" y="6131"/>
                  </a:lnTo>
                  <a:lnTo>
                    <a:pt x="5105" y="6027"/>
                  </a:lnTo>
                  <a:lnTo>
                    <a:pt x="5084" y="5922"/>
                  </a:lnTo>
                  <a:lnTo>
                    <a:pt x="4980" y="5880"/>
                  </a:lnTo>
                  <a:lnTo>
                    <a:pt x="5001" y="5797"/>
                  </a:lnTo>
                  <a:lnTo>
                    <a:pt x="5126" y="5713"/>
                  </a:lnTo>
                  <a:lnTo>
                    <a:pt x="5189" y="5587"/>
                  </a:lnTo>
                  <a:lnTo>
                    <a:pt x="5126" y="5545"/>
                  </a:lnTo>
                  <a:lnTo>
                    <a:pt x="5105" y="5441"/>
                  </a:lnTo>
                  <a:lnTo>
                    <a:pt x="5210" y="5357"/>
                  </a:lnTo>
                  <a:lnTo>
                    <a:pt x="5252" y="5357"/>
                  </a:lnTo>
                  <a:lnTo>
                    <a:pt x="5461" y="5085"/>
                  </a:lnTo>
                  <a:lnTo>
                    <a:pt x="5524" y="4960"/>
                  </a:lnTo>
                  <a:lnTo>
                    <a:pt x="5461" y="4876"/>
                  </a:lnTo>
                  <a:lnTo>
                    <a:pt x="5461" y="4750"/>
                  </a:lnTo>
                  <a:lnTo>
                    <a:pt x="5566" y="4667"/>
                  </a:lnTo>
                  <a:lnTo>
                    <a:pt x="5712" y="4667"/>
                  </a:lnTo>
                  <a:lnTo>
                    <a:pt x="5817" y="4729"/>
                  </a:lnTo>
                  <a:lnTo>
                    <a:pt x="5921" y="4646"/>
                  </a:lnTo>
                  <a:lnTo>
                    <a:pt x="6026" y="4625"/>
                  </a:lnTo>
                  <a:lnTo>
                    <a:pt x="5963" y="2344"/>
                  </a:lnTo>
                  <a:lnTo>
                    <a:pt x="1318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9" name="Google Shape;2758;p78"/>
            <p:cNvSpPr/>
            <p:nvPr/>
          </p:nvSpPr>
          <p:spPr>
            <a:xfrm>
              <a:off x="3829555" y="3057778"/>
              <a:ext cx="2251" cy="1194"/>
            </a:xfrm>
            <a:custGeom>
              <a:avLst/>
              <a:gdLst/>
              <a:ahLst/>
              <a:cxnLst/>
              <a:rect l="l" t="t" r="r" b="b"/>
              <a:pathLst>
                <a:path w="189" h="105" extrusionOk="0">
                  <a:moveTo>
                    <a:pt x="189" y="0"/>
                  </a:moveTo>
                  <a:lnTo>
                    <a:pt x="1" y="42"/>
                  </a:lnTo>
                  <a:lnTo>
                    <a:pt x="63" y="105"/>
                  </a:lnTo>
                  <a:lnTo>
                    <a:pt x="168" y="84"/>
                  </a:lnTo>
                  <a:lnTo>
                    <a:pt x="189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0" name="Google Shape;2759;p78"/>
            <p:cNvSpPr/>
            <p:nvPr/>
          </p:nvSpPr>
          <p:spPr>
            <a:xfrm>
              <a:off x="3749584" y="2988770"/>
              <a:ext cx="104905" cy="77822"/>
            </a:xfrm>
            <a:custGeom>
              <a:avLst/>
              <a:gdLst/>
              <a:ahLst/>
              <a:cxnLst/>
              <a:rect l="l" t="t" r="r" b="b"/>
              <a:pathLst>
                <a:path w="8810" h="6843" extrusionOk="0">
                  <a:moveTo>
                    <a:pt x="6507" y="0"/>
                  </a:moveTo>
                  <a:lnTo>
                    <a:pt x="3913" y="1590"/>
                  </a:lnTo>
                  <a:lnTo>
                    <a:pt x="3181" y="2239"/>
                  </a:lnTo>
                  <a:lnTo>
                    <a:pt x="2323" y="2448"/>
                  </a:lnTo>
                  <a:lnTo>
                    <a:pt x="2302" y="3578"/>
                  </a:lnTo>
                  <a:lnTo>
                    <a:pt x="2239" y="4080"/>
                  </a:lnTo>
                  <a:lnTo>
                    <a:pt x="2176" y="4164"/>
                  </a:lnTo>
                  <a:lnTo>
                    <a:pt x="2134" y="4331"/>
                  </a:lnTo>
                  <a:lnTo>
                    <a:pt x="2093" y="4478"/>
                  </a:lnTo>
                  <a:lnTo>
                    <a:pt x="1800" y="4624"/>
                  </a:lnTo>
                  <a:lnTo>
                    <a:pt x="1653" y="4729"/>
                  </a:lnTo>
                  <a:lnTo>
                    <a:pt x="1465" y="4729"/>
                  </a:lnTo>
                  <a:lnTo>
                    <a:pt x="1297" y="4834"/>
                  </a:lnTo>
                  <a:lnTo>
                    <a:pt x="942" y="4834"/>
                  </a:lnTo>
                  <a:lnTo>
                    <a:pt x="774" y="4917"/>
                  </a:lnTo>
                  <a:lnTo>
                    <a:pt x="649" y="4917"/>
                  </a:lnTo>
                  <a:lnTo>
                    <a:pt x="251" y="4938"/>
                  </a:lnTo>
                  <a:lnTo>
                    <a:pt x="126" y="4917"/>
                  </a:lnTo>
                  <a:lnTo>
                    <a:pt x="84" y="5001"/>
                  </a:lnTo>
                  <a:lnTo>
                    <a:pt x="84" y="5147"/>
                  </a:lnTo>
                  <a:lnTo>
                    <a:pt x="0" y="5252"/>
                  </a:lnTo>
                  <a:lnTo>
                    <a:pt x="0" y="5440"/>
                  </a:lnTo>
                  <a:lnTo>
                    <a:pt x="544" y="5796"/>
                  </a:lnTo>
                  <a:lnTo>
                    <a:pt x="544" y="6047"/>
                  </a:lnTo>
                  <a:lnTo>
                    <a:pt x="753" y="6173"/>
                  </a:lnTo>
                  <a:lnTo>
                    <a:pt x="984" y="6047"/>
                  </a:lnTo>
                  <a:lnTo>
                    <a:pt x="1067" y="6089"/>
                  </a:lnTo>
                  <a:lnTo>
                    <a:pt x="1067" y="6152"/>
                  </a:lnTo>
                  <a:lnTo>
                    <a:pt x="1130" y="6194"/>
                  </a:lnTo>
                  <a:lnTo>
                    <a:pt x="1130" y="6298"/>
                  </a:lnTo>
                  <a:lnTo>
                    <a:pt x="1067" y="6403"/>
                  </a:lnTo>
                  <a:lnTo>
                    <a:pt x="1193" y="6570"/>
                  </a:lnTo>
                  <a:lnTo>
                    <a:pt x="1297" y="6570"/>
                  </a:lnTo>
                  <a:lnTo>
                    <a:pt x="1402" y="6508"/>
                  </a:lnTo>
                  <a:lnTo>
                    <a:pt x="1381" y="6466"/>
                  </a:lnTo>
                  <a:lnTo>
                    <a:pt x="1444" y="6361"/>
                  </a:lnTo>
                  <a:lnTo>
                    <a:pt x="1611" y="6508"/>
                  </a:lnTo>
                  <a:lnTo>
                    <a:pt x="1716" y="6633"/>
                  </a:lnTo>
                  <a:lnTo>
                    <a:pt x="1862" y="6675"/>
                  </a:lnTo>
                  <a:lnTo>
                    <a:pt x="1988" y="6842"/>
                  </a:lnTo>
                  <a:lnTo>
                    <a:pt x="2072" y="6780"/>
                  </a:lnTo>
                  <a:lnTo>
                    <a:pt x="2072" y="6717"/>
                  </a:lnTo>
                  <a:lnTo>
                    <a:pt x="2009" y="6696"/>
                  </a:lnTo>
                  <a:lnTo>
                    <a:pt x="1925" y="6528"/>
                  </a:lnTo>
                  <a:lnTo>
                    <a:pt x="1967" y="6487"/>
                  </a:lnTo>
                  <a:lnTo>
                    <a:pt x="1967" y="6403"/>
                  </a:lnTo>
                  <a:lnTo>
                    <a:pt x="2072" y="6298"/>
                  </a:lnTo>
                  <a:lnTo>
                    <a:pt x="2176" y="6298"/>
                  </a:lnTo>
                  <a:lnTo>
                    <a:pt x="2176" y="6215"/>
                  </a:lnTo>
                  <a:lnTo>
                    <a:pt x="2113" y="6173"/>
                  </a:lnTo>
                  <a:lnTo>
                    <a:pt x="2093" y="6068"/>
                  </a:lnTo>
                  <a:lnTo>
                    <a:pt x="2113" y="6005"/>
                  </a:lnTo>
                  <a:lnTo>
                    <a:pt x="2134" y="5984"/>
                  </a:lnTo>
                  <a:lnTo>
                    <a:pt x="2113" y="5943"/>
                  </a:lnTo>
                  <a:lnTo>
                    <a:pt x="2113" y="5880"/>
                  </a:lnTo>
                  <a:lnTo>
                    <a:pt x="2239" y="5775"/>
                  </a:lnTo>
                  <a:lnTo>
                    <a:pt x="2323" y="5754"/>
                  </a:lnTo>
                  <a:lnTo>
                    <a:pt x="2385" y="5733"/>
                  </a:lnTo>
                  <a:lnTo>
                    <a:pt x="2490" y="5692"/>
                  </a:lnTo>
                  <a:lnTo>
                    <a:pt x="2804" y="5692"/>
                  </a:lnTo>
                  <a:lnTo>
                    <a:pt x="2846" y="5650"/>
                  </a:lnTo>
                  <a:lnTo>
                    <a:pt x="2930" y="5650"/>
                  </a:lnTo>
                  <a:lnTo>
                    <a:pt x="3013" y="5671"/>
                  </a:lnTo>
                  <a:lnTo>
                    <a:pt x="3160" y="5692"/>
                  </a:lnTo>
                  <a:lnTo>
                    <a:pt x="3243" y="5733"/>
                  </a:lnTo>
                  <a:lnTo>
                    <a:pt x="3327" y="5754"/>
                  </a:lnTo>
                  <a:lnTo>
                    <a:pt x="3494" y="5796"/>
                  </a:lnTo>
                  <a:lnTo>
                    <a:pt x="3557" y="5880"/>
                  </a:lnTo>
                  <a:lnTo>
                    <a:pt x="3683" y="6068"/>
                  </a:lnTo>
                  <a:lnTo>
                    <a:pt x="3787" y="6152"/>
                  </a:lnTo>
                  <a:lnTo>
                    <a:pt x="3850" y="6110"/>
                  </a:lnTo>
                  <a:lnTo>
                    <a:pt x="3913" y="6047"/>
                  </a:lnTo>
                  <a:lnTo>
                    <a:pt x="3997" y="6005"/>
                  </a:lnTo>
                  <a:lnTo>
                    <a:pt x="4080" y="5984"/>
                  </a:lnTo>
                  <a:lnTo>
                    <a:pt x="4227" y="5964"/>
                  </a:lnTo>
                  <a:lnTo>
                    <a:pt x="4269" y="5943"/>
                  </a:lnTo>
                  <a:lnTo>
                    <a:pt x="4373" y="5943"/>
                  </a:lnTo>
                  <a:lnTo>
                    <a:pt x="4478" y="6005"/>
                  </a:lnTo>
                  <a:lnTo>
                    <a:pt x="4478" y="6068"/>
                  </a:lnTo>
                  <a:lnTo>
                    <a:pt x="4582" y="6089"/>
                  </a:lnTo>
                  <a:lnTo>
                    <a:pt x="4750" y="6194"/>
                  </a:lnTo>
                  <a:lnTo>
                    <a:pt x="4896" y="6215"/>
                  </a:lnTo>
                  <a:lnTo>
                    <a:pt x="5126" y="6298"/>
                  </a:lnTo>
                  <a:lnTo>
                    <a:pt x="5231" y="6319"/>
                  </a:lnTo>
                  <a:lnTo>
                    <a:pt x="5357" y="6256"/>
                  </a:lnTo>
                  <a:lnTo>
                    <a:pt x="5524" y="6047"/>
                  </a:lnTo>
                  <a:lnTo>
                    <a:pt x="5629" y="5984"/>
                  </a:lnTo>
                  <a:lnTo>
                    <a:pt x="5943" y="6005"/>
                  </a:lnTo>
                  <a:lnTo>
                    <a:pt x="6068" y="5964"/>
                  </a:lnTo>
                  <a:lnTo>
                    <a:pt x="6319" y="5984"/>
                  </a:lnTo>
                  <a:lnTo>
                    <a:pt x="6507" y="6068"/>
                  </a:lnTo>
                  <a:lnTo>
                    <a:pt x="6675" y="6089"/>
                  </a:lnTo>
                  <a:lnTo>
                    <a:pt x="6717" y="6110"/>
                  </a:lnTo>
                  <a:lnTo>
                    <a:pt x="6905" y="6068"/>
                  </a:lnTo>
                  <a:lnTo>
                    <a:pt x="6926" y="6047"/>
                  </a:lnTo>
                  <a:lnTo>
                    <a:pt x="7031" y="5984"/>
                  </a:lnTo>
                  <a:lnTo>
                    <a:pt x="7093" y="5943"/>
                  </a:lnTo>
                  <a:lnTo>
                    <a:pt x="7156" y="5901"/>
                  </a:lnTo>
                  <a:lnTo>
                    <a:pt x="7240" y="5943"/>
                  </a:lnTo>
                  <a:lnTo>
                    <a:pt x="7303" y="5901"/>
                  </a:lnTo>
                  <a:lnTo>
                    <a:pt x="7323" y="5838"/>
                  </a:lnTo>
                  <a:lnTo>
                    <a:pt x="7365" y="5733"/>
                  </a:lnTo>
                  <a:lnTo>
                    <a:pt x="7470" y="5775"/>
                  </a:lnTo>
                  <a:lnTo>
                    <a:pt x="7470" y="5775"/>
                  </a:lnTo>
                  <a:lnTo>
                    <a:pt x="7449" y="5043"/>
                  </a:lnTo>
                  <a:lnTo>
                    <a:pt x="7449" y="4959"/>
                  </a:lnTo>
                  <a:lnTo>
                    <a:pt x="7575" y="4959"/>
                  </a:lnTo>
                  <a:lnTo>
                    <a:pt x="7616" y="4896"/>
                  </a:lnTo>
                  <a:lnTo>
                    <a:pt x="8579" y="3913"/>
                  </a:lnTo>
                  <a:lnTo>
                    <a:pt x="8558" y="3076"/>
                  </a:lnTo>
                  <a:lnTo>
                    <a:pt x="8704" y="1988"/>
                  </a:lnTo>
                  <a:lnTo>
                    <a:pt x="8788" y="1904"/>
                  </a:lnTo>
                  <a:lnTo>
                    <a:pt x="8809" y="1695"/>
                  </a:lnTo>
                  <a:lnTo>
                    <a:pt x="8411" y="1235"/>
                  </a:lnTo>
                  <a:lnTo>
                    <a:pt x="8453" y="1151"/>
                  </a:lnTo>
                  <a:lnTo>
                    <a:pt x="8474" y="984"/>
                  </a:lnTo>
                  <a:lnTo>
                    <a:pt x="8181" y="210"/>
                  </a:lnTo>
                  <a:lnTo>
                    <a:pt x="8139" y="126"/>
                  </a:lnTo>
                  <a:lnTo>
                    <a:pt x="7616" y="335"/>
                  </a:lnTo>
                  <a:lnTo>
                    <a:pt x="7512" y="230"/>
                  </a:lnTo>
                  <a:lnTo>
                    <a:pt x="6507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A6CBC2"/>
                </a:solidFill>
              </a:endParaRPr>
            </a:p>
          </p:txBody>
        </p:sp>
        <p:sp>
          <p:nvSpPr>
            <p:cNvPr id="981" name="Google Shape;2760;p78"/>
            <p:cNvSpPr/>
            <p:nvPr/>
          </p:nvSpPr>
          <p:spPr>
            <a:xfrm>
              <a:off x="3767267" y="3053013"/>
              <a:ext cx="78744" cy="64493"/>
            </a:xfrm>
            <a:custGeom>
              <a:avLst/>
              <a:gdLst/>
              <a:ahLst/>
              <a:cxnLst/>
              <a:rect l="l" t="t" r="r" b="b"/>
              <a:pathLst>
                <a:path w="6613" h="5671" extrusionOk="0">
                  <a:moveTo>
                    <a:pt x="1361" y="1"/>
                  </a:moveTo>
                  <a:lnTo>
                    <a:pt x="1319" y="43"/>
                  </a:lnTo>
                  <a:lnTo>
                    <a:pt x="1005" y="43"/>
                  </a:lnTo>
                  <a:lnTo>
                    <a:pt x="900" y="84"/>
                  </a:lnTo>
                  <a:lnTo>
                    <a:pt x="838" y="105"/>
                  </a:lnTo>
                  <a:lnTo>
                    <a:pt x="754" y="126"/>
                  </a:lnTo>
                  <a:lnTo>
                    <a:pt x="628" y="231"/>
                  </a:lnTo>
                  <a:lnTo>
                    <a:pt x="628" y="294"/>
                  </a:lnTo>
                  <a:lnTo>
                    <a:pt x="649" y="335"/>
                  </a:lnTo>
                  <a:lnTo>
                    <a:pt x="628" y="356"/>
                  </a:lnTo>
                  <a:lnTo>
                    <a:pt x="608" y="419"/>
                  </a:lnTo>
                  <a:lnTo>
                    <a:pt x="628" y="524"/>
                  </a:lnTo>
                  <a:lnTo>
                    <a:pt x="691" y="566"/>
                  </a:lnTo>
                  <a:lnTo>
                    <a:pt x="691" y="649"/>
                  </a:lnTo>
                  <a:lnTo>
                    <a:pt x="587" y="649"/>
                  </a:lnTo>
                  <a:lnTo>
                    <a:pt x="482" y="754"/>
                  </a:lnTo>
                  <a:lnTo>
                    <a:pt x="482" y="838"/>
                  </a:lnTo>
                  <a:lnTo>
                    <a:pt x="440" y="879"/>
                  </a:lnTo>
                  <a:lnTo>
                    <a:pt x="524" y="1047"/>
                  </a:lnTo>
                  <a:lnTo>
                    <a:pt x="587" y="1068"/>
                  </a:lnTo>
                  <a:lnTo>
                    <a:pt x="587" y="1131"/>
                  </a:lnTo>
                  <a:lnTo>
                    <a:pt x="503" y="1193"/>
                  </a:lnTo>
                  <a:lnTo>
                    <a:pt x="482" y="1193"/>
                  </a:lnTo>
                  <a:lnTo>
                    <a:pt x="440" y="1340"/>
                  </a:lnTo>
                  <a:lnTo>
                    <a:pt x="482" y="1403"/>
                  </a:lnTo>
                  <a:lnTo>
                    <a:pt x="628" y="1549"/>
                  </a:lnTo>
                  <a:lnTo>
                    <a:pt x="649" y="1675"/>
                  </a:lnTo>
                  <a:lnTo>
                    <a:pt x="712" y="1884"/>
                  </a:lnTo>
                  <a:lnTo>
                    <a:pt x="691" y="1967"/>
                  </a:lnTo>
                  <a:lnTo>
                    <a:pt x="545" y="1967"/>
                  </a:lnTo>
                  <a:lnTo>
                    <a:pt x="503" y="2030"/>
                  </a:lnTo>
                  <a:lnTo>
                    <a:pt x="503" y="2093"/>
                  </a:lnTo>
                  <a:lnTo>
                    <a:pt x="628" y="2219"/>
                  </a:lnTo>
                  <a:lnTo>
                    <a:pt x="608" y="2281"/>
                  </a:lnTo>
                  <a:lnTo>
                    <a:pt x="524" y="2281"/>
                  </a:lnTo>
                  <a:lnTo>
                    <a:pt x="440" y="2323"/>
                  </a:lnTo>
                  <a:lnTo>
                    <a:pt x="398" y="2428"/>
                  </a:lnTo>
                  <a:lnTo>
                    <a:pt x="315" y="2553"/>
                  </a:lnTo>
                  <a:lnTo>
                    <a:pt x="273" y="2658"/>
                  </a:lnTo>
                  <a:lnTo>
                    <a:pt x="210" y="2721"/>
                  </a:lnTo>
                  <a:lnTo>
                    <a:pt x="168" y="2721"/>
                  </a:lnTo>
                  <a:lnTo>
                    <a:pt x="64" y="2763"/>
                  </a:lnTo>
                  <a:lnTo>
                    <a:pt x="22" y="2825"/>
                  </a:lnTo>
                  <a:lnTo>
                    <a:pt x="22" y="2930"/>
                  </a:lnTo>
                  <a:lnTo>
                    <a:pt x="1" y="3014"/>
                  </a:lnTo>
                  <a:lnTo>
                    <a:pt x="1" y="3139"/>
                  </a:lnTo>
                  <a:lnTo>
                    <a:pt x="1" y="3181"/>
                  </a:lnTo>
                  <a:lnTo>
                    <a:pt x="22" y="3265"/>
                  </a:lnTo>
                  <a:lnTo>
                    <a:pt x="1" y="3328"/>
                  </a:lnTo>
                  <a:lnTo>
                    <a:pt x="22" y="3369"/>
                  </a:lnTo>
                  <a:lnTo>
                    <a:pt x="22" y="3432"/>
                  </a:lnTo>
                  <a:lnTo>
                    <a:pt x="22" y="3537"/>
                  </a:lnTo>
                  <a:lnTo>
                    <a:pt x="64" y="3767"/>
                  </a:lnTo>
                  <a:lnTo>
                    <a:pt x="22" y="3851"/>
                  </a:lnTo>
                  <a:lnTo>
                    <a:pt x="64" y="3955"/>
                  </a:lnTo>
                  <a:lnTo>
                    <a:pt x="22" y="4227"/>
                  </a:lnTo>
                  <a:lnTo>
                    <a:pt x="64" y="4332"/>
                  </a:lnTo>
                  <a:lnTo>
                    <a:pt x="294" y="4395"/>
                  </a:lnTo>
                  <a:lnTo>
                    <a:pt x="482" y="4311"/>
                  </a:lnTo>
                  <a:lnTo>
                    <a:pt x="900" y="4541"/>
                  </a:lnTo>
                  <a:lnTo>
                    <a:pt x="1131" y="4750"/>
                  </a:lnTo>
                  <a:lnTo>
                    <a:pt x="1256" y="5043"/>
                  </a:lnTo>
                  <a:lnTo>
                    <a:pt x="1256" y="5232"/>
                  </a:lnTo>
                  <a:lnTo>
                    <a:pt x="1340" y="5273"/>
                  </a:lnTo>
                  <a:lnTo>
                    <a:pt x="1424" y="5462"/>
                  </a:lnTo>
                  <a:lnTo>
                    <a:pt x="1549" y="5587"/>
                  </a:lnTo>
                  <a:lnTo>
                    <a:pt x="1758" y="5671"/>
                  </a:lnTo>
                  <a:lnTo>
                    <a:pt x="2323" y="5629"/>
                  </a:lnTo>
                  <a:lnTo>
                    <a:pt x="2428" y="5566"/>
                  </a:lnTo>
                  <a:lnTo>
                    <a:pt x="2512" y="5587"/>
                  </a:lnTo>
                  <a:lnTo>
                    <a:pt x="2784" y="5483"/>
                  </a:lnTo>
                  <a:lnTo>
                    <a:pt x="2888" y="5545"/>
                  </a:lnTo>
                  <a:lnTo>
                    <a:pt x="3014" y="5524"/>
                  </a:lnTo>
                  <a:lnTo>
                    <a:pt x="3056" y="5357"/>
                  </a:lnTo>
                  <a:lnTo>
                    <a:pt x="3160" y="5462"/>
                  </a:lnTo>
                  <a:lnTo>
                    <a:pt x="3223" y="5441"/>
                  </a:lnTo>
                  <a:lnTo>
                    <a:pt x="3223" y="5357"/>
                  </a:lnTo>
                  <a:lnTo>
                    <a:pt x="3369" y="5211"/>
                  </a:lnTo>
                  <a:lnTo>
                    <a:pt x="3432" y="5043"/>
                  </a:lnTo>
                  <a:lnTo>
                    <a:pt x="3432" y="4918"/>
                  </a:lnTo>
                  <a:lnTo>
                    <a:pt x="3411" y="4792"/>
                  </a:lnTo>
                  <a:lnTo>
                    <a:pt x="3474" y="4729"/>
                  </a:lnTo>
                  <a:lnTo>
                    <a:pt x="3474" y="4646"/>
                  </a:lnTo>
                  <a:lnTo>
                    <a:pt x="3558" y="4583"/>
                  </a:lnTo>
                  <a:lnTo>
                    <a:pt x="3662" y="4499"/>
                  </a:lnTo>
                  <a:lnTo>
                    <a:pt x="3725" y="4436"/>
                  </a:lnTo>
                  <a:lnTo>
                    <a:pt x="3893" y="4311"/>
                  </a:lnTo>
                  <a:lnTo>
                    <a:pt x="3872" y="4206"/>
                  </a:lnTo>
                  <a:lnTo>
                    <a:pt x="3893" y="4123"/>
                  </a:lnTo>
                  <a:lnTo>
                    <a:pt x="4039" y="4123"/>
                  </a:lnTo>
                  <a:lnTo>
                    <a:pt x="4081" y="4060"/>
                  </a:lnTo>
                  <a:lnTo>
                    <a:pt x="4102" y="4081"/>
                  </a:lnTo>
                  <a:lnTo>
                    <a:pt x="4269" y="4123"/>
                  </a:lnTo>
                  <a:lnTo>
                    <a:pt x="4353" y="4123"/>
                  </a:lnTo>
                  <a:lnTo>
                    <a:pt x="4458" y="4185"/>
                  </a:lnTo>
                  <a:lnTo>
                    <a:pt x="4499" y="4311"/>
                  </a:lnTo>
                  <a:lnTo>
                    <a:pt x="4604" y="4374"/>
                  </a:lnTo>
                  <a:lnTo>
                    <a:pt x="4688" y="4395"/>
                  </a:lnTo>
                  <a:lnTo>
                    <a:pt x="4792" y="4332"/>
                  </a:lnTo>
                  <a:lnTo>
                    <a:pt x="4876" y="4206"/>
                  </a:lnTo>
                  <a:lnTo>
                    <a:pt x="4876" y="4164"/>
                  </a:lnTo>
                  <a:lnTo>
                    <a:pt x="4918" y="4081"/>
                  </a:lnTo>
                  <a:lnTo>
                    <a:pt x="5002" y="4060"/>
                  </a:lnTo>
                  <a:lnTo>
                    <a:pt x="5085" y="3955"/>
                  </a:lnTo>
                  <a:lnTo>
                    <a:pt x="5085" y="3872"/>
                  </a:lnTo>
                  <a:lnTo>
                    <a:pt x="5106" y="3746"/>
                  </a:lnTo>
                  <a:lnTo>
                    <a:pt x="5294" y="3558"/>
                  </a:lnTo>
                  <a:lnTo>
                    <a:pt x="5315" y="3453"/>
                  </a:lnTo>
                  <a:lnTo>
                    <a:pt x="5294" y="3369"/>
                  </a:lnTo>
                  <a:lnTo>
                    <a:pt x="5336" y="3286"/>
                  </a:lnTo>
                  <a:lnTo>
                    <a:pt x="5504" y="3139"/>
                  </a:lnTo>
                  <a:lnTo>
                    <a:pt x="5608" y="3056"/>
                  </a:lnTo>
                  <a:lnTo>
                    <a:pt x="5629" y="2930"/>
                  </a:lnTo>
                  <a:lnTo>
                    <a:pt x="5650" y="2846"/>
                  </a:lnTo>
                  <a:lnTo>
                    <a:pt x="5629" y="2658"/>
                  </a:lnTo>
                  <a:lnTo>
                    <a:pt x="5734" y="2595"/>
                  </a:lnTo>
                  <a:lnTo>
                    <a:pt x="5880" y="2553"/>
                  </a:lnTo>
                  <a:lnTo>
                    <a:pt x="5964" y="2428"/>
                  </a:lnTo>
                  <a:lnTo>
                    <a:pt x="5985" y="2302"/>
                  </a:lnTo>
                  <a:lnTo>
                    <a:pt x="5985" y="2135"/>
                  </a:lnTo>
                  <a:lnTo>
                    <a:pt x="5985" y="2030"/>
                  </a:lnTo>
                  <a:lnTo>
                    <a:pt x="6048" y="1926"/>
                  </a:lnTo>
                  <a:lnTo>
                    <a:pt x="6152" y="1758"/>
                  </a:lnTo>
                  <a:lnTo>
                    <a:pt x="6194" y="1695"/>
                  </a:lnTo>
                  <a:lnTo>
                    <a:pt x="6236" y="1654"/>
                  </a:lnTo>
                  <a:lnTo>
                    <a:pt x="6341" y="1570"/>
                  </a:lnTo>
                  <a:lnTo>
                    <a:pt x="6382" y="1570"/>
                  </a:lnTo>
                  <a:lnTo>
                    <a:pt x="6466" y="1465"/>
                  </a:lnTo>
                  <a:lnTo>
                    <a:pt x="6592" y="1403"/>
                  </a:lnTo>
                  <a:lnTo>
                    <a:pt x="6613" y="1340"/>
                  </a:lnTo>
                  <a:lnTo>
                    <a:pt x="6571" y="1193"/>
                  </a:lnTo>
                  <a:lnTo>
                    <a:pt x="6571" y="1131"/>
                  </a:lnTo>
                  <a:lnTo>
                    <a:pt x="6550" y="1047"/>
                  </a:lnTo>
                  <a:lnTo>
                    <a:pt x="6445" y="984"/>
                  </a:lnTo>
                  <a:lnTo>
                    <a:pt x="6382" y="921"/>
                  </a:lnTo>
                  <a:lnTo>
                    <a:pt x="6382" y="733"/>
                  </a:lnTo>
                  <a:lnTo>
                    <a:pt x="6362" y="628"/>
                  </a:lnTo>
                  <a:lnTo>
                    <a:pt x="6299" y="503"/>
                  </a:lnTo>
                  <a:lnTo>
                    <a:pt x="6236" y="356"/>
                  </a:lnTo>
                  <a:lnTo>
                    <a:pt x="6069" y="147"/>
                  </a:lnTo>
                  <a:lnTo>
                    <a:pt x="5985" y="126"/>
                  </a:lnTo>
                  <a:lnTo>
                    <a:pt x="5880" y="84"/>
                  </a:lnTo>
                  <a:lnTo>
                    <a:pt x="5838" y="189"/>
                  </a:lnTo>
                  <a:lnTo>
                    <a:pt x="5818" y="252"/>
                  </a:lnTo>
                  <a:lnTo>
                    <a:pt x="5755" y="294"/>
                  </a:lnTo>
                  <a:lnTo>
                    <a:pt x="5671" y="252"/>
                  </a:lnTo>
                  <a:lnTo>
                    <a:pt x="5608" y="294"/>
                  </a:lnTo>
                  <a:lnTo>
                    <a:pt x="5546" y="335"/>
                  </a:lnTo>
                  <a:lnTo>
                    <a:pt x="5441" y="398"/>
                  </a:lnTo>
                  <a:lnTo>
                    <a:pt x="5399" y="503"/>
                  </a:lnTo>
                  <a:lnTo>
                    <a:pt x="5294" y="524"/>
                  </a:lnTo>
                  <a:lnTo>
                    <a:pt x="5232" y="461"/>
                  </a:lnTo>
                  <a:lnTo>
                    <a:pt x="5190" y="440"/>
                  </a:lnTo>
                  <a:lnTo>
                    <a:pt x="5022" y="419"/>
                  </a:lnTo>
                  <a:lnTo>
                    <a:pt x="4834" y="335"/>
                  </a:lnTo>
                  <a:lnTo>
                    <a:pt x="4583" y="315"/>
                  </a:lnTo>
                  <a:lnTo>
                    <a:pt x="4458" y="356"/>
                  </a:lnTo>
                  <a:lnTo>
                    <a:pt x="4144" y="335"/>
                  </a:lnTo>
                  <a:lnTo>
                    <a:pt x="4039" y="398"/>
                  </a:lnTo>
                  <a:lnTo>
                    <a:pt x="3872" y="607"/>
                  </a:lnTo>
                  <a:lnTo>
                    <a:pt x="3746" y="670"/>
                  </a:lnTo>
                  <a:lnTo>
                    <a:pt x="3641" y="649"/>
                  </a:lnTo>
                  <a:lnTo>
                    <a:pt x="3411" y="566"/>
                  </a:lnTo>
                  <a:lnTo>
                    <a:pt x="3265" y="545"/>
                  </a:lnTo>
                  <a:lnTo>
                    <a:pt x="3097" y="440"/>
                  </a:lnTo>
                  <a:lnTo>
                    <a:pt x="2993" y="419"/>
                  </a:lnTo>
                  <a:lnTo>
                    <a:pt x="2993" y="356"/>
                  </a:lnTo>
                  <a:lnTo>
                    <a:pt x="2888" y="294"/>
                  </a:lnTo>
                  <a:lnTo>
                    <a:pt x="2784" y="294"/>
                  </a:lnTo>
                  <a:lnTo>
                    <a:pt x="2742" y="315"/>
                  </a:lnTo>
                  <a:lnTo>
                    <a:pt x="2595" y="335"/>
                  </a:lnTo>
                  <a:lnTo>
                    <a:pt x="2512" y="356"/>
                  </a:lnTo>
                  <a:lnTo>
                    <a:pt x="2428" y="398"/>
                  </a:lnTo>
                  <a:lnTo>
                    <a:pt x="2365" y="461"/>
                  </a:lnTo>
                  <a:lnTo>
                    <a:pt x="2302" y="503"/>
                  </a:lnTo>
                  <a:lnTo>
                    <a:pt x="2198" y="419"/>
                  </a:lnTo>
                  <a:lnTo>
                    <a:pt x="2072" y="231"/>
                  </a:lnTo>
                  <a:lnTo>
                    <a:pt x="2009" y="147"/>
                  </a:lnTo>
                  <a:lnTo>
                    <a:pt x="1842" y="105"/>
                  </a:lnTo>
                  <a:lnTo>
                    <a:pt x="1758" y="84"/>
                  </a:lnTo>
                  <a:lnTo>
                    <a:pt x="1675" y="43"/>
                  </a:lnTo>
                  <a:lnTo>
                    <a:pt x="1528" y="22"/>
                  </a:lnTo>
                  <a:lnTo>
                    <a:pt x="1445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2" name="Google Shape;2761;p78"/>
            <p:cNvSpPr/>
            <p:nvPr/>
          </p:nvSpPr>
          <p:spPr>
            <a:xfrm>
              <a:off x="3805645" y="3058722"/>
              <a:ext cx="52322" cy="74968"/>
            </a:xfrm>
            <a:custGeom>
              <a:avLst/>
              <a:gdLst/>
              <a:ahLst/>
              <a:cxnLst/>
              <a:rect l="l" t="t" r="r" b="b"/>
              <a:pathLst>
                <a:path w="4394" h="6592" extrusionOk="0">
                  <a:moveTo>
                    <a:pt x="3076" y="1"/>
                  </a:moveTo>
                  <a:lnTo>
                    <a:pt x="3139" y="126"/>
                  </a:lnTo>
                  <a:lnTo>
                    <a:pt x="3159" y="231"/>
                  </a:lnTo>
                  <a:lnTo>
                    <a:pt x="3159" y="419"/>
                  </a:lnTo>
                  <a:lnTo>
                    <a:pt x="3222" y="482"/>
                  </a:lnTo>
                  <a:lnTo>
                    <a:pt x="3327" y="545"/>
                  </a:lnTo>
                  <a:lnTo>
                    <a:pt x="3348" y="629"/>
                  </a:lnTo>
                  <a:lnTo>
                    <a:pt x="3348" y="691"/>
                  </a:lnTo>
                  <a:lnTo>
                    <a:pt x="3390" y="838"/>
                  </a:lnTo>
                  <a:lnTo>
                    <a:pt x="3369" y="901"/>
                  </a:lnTo>
                  <a:lnTo>
                    <a:pt x="3243" y="963"/>
                  </a:lnTo>
                  <a:lnTo>
                    <a:pt x="3159" y="1068"/>
                  </a:lnTo>
                  <a:lnTo>
                    <a:pt x="3118" y="1068"/>
                  </a:lnTo>
                  <a:lnTo>
                    <a:pt x="3013" y="1152"/>
                  </a:lnTo>
                  <a:lnTo>
                    <a:pt x="2971" y="1193"/>
                  </a:lnTo>
                  <a:lnTo>
                    <a:pt x="2929" y="1256"/>
                  </a:lnTo>
                  <a:lnTo>
                    <a:pt x="2825" y="1424"/>
                  </a:lnTo>
                  <a:lnTo>
                    <a:pt x="2762" y="1528"/>
                  </a:lnTo>
                  <a:lnTo>
                    <a:pt x="2762" y="1633"/>
                  </a:lnTo>
                  <a:lnTo>
                    <a:pt x="2762" y="1800"/>
                  </a:lnTo>
                  <a:lnTo>
                    <a:pt x="2741" y="1926"/>
                  </a:lnTo>
                  <a:lnTo>
                    <a:pt x="2657" y="2051"/>
                  </a:lnTo>
                  <a:lnTo>
                    <a:pt x="2511" y="2093"/>
                  </a:lnTo>
                  <a:lnTo>
                    <a:pt x="2406" y="2156"/>
                  </a:lnTo>
                  <a:lnTo>
                    <a:pt x="2427" y="2344"/>
                  </a:lnTo>
                  <a:lnTo>
                    <a:pt x="2406" y="2428"/>
                  </a:lnTo>
                  <a:lnTo>
                    <a:pt x="2385" y="2554"/>
                  </a:lnTo>
                  <a:lnTo>
                    <a:pt x="2281" y="2637"/>
                  </a:lnTo>
                  <a:lnTo>
                    <a:pt x="2113" y="2784"/>
                  </a:lnTo>
                  <a:lnTo>
                    <a:pt x="2071" y="2867"/>
                  </a:lnTo>
                  <a:lnTo>
                    <a:pt x="2092" y="2951"/>
                  </a:lnTo>
                  <a:lnTo>
                    <a:pt x="2071" y="3056"/>
                  </a:lnTo>
                  <a:lnTo>
                    <a:pt x="1883" y="3244"/>
                  </a:lnTo>
                  <a:lnTo>
                    <a:pt x="1862" y="3370"/>
                  </a:lnTo>
                  <a:lnTo>
                    <a:pt x="1862" y="3453"/>
                  </a:lnTo>
                  <a:lnTo>
                    <a:pt x="1779" y="3558"/>
                  </a:lnTo>
                  <a:lnTo>
                    <a:pt x="1695" y="3579"/>
                  </a:lnTo>
                  <a:lnTo>
                    <a:pt x="1653" y="3662"/>
                  </a:lnTo>
                  <a:lnTo>
                    <a:pt x="1653" y="3704"/>
                  </a:lnTo>
                  <a:lnTo>
                    <a:pt x="1569" y="3830"/>
                  </a:lnTo>
                  <a:lnTo>
                    <a:pt x="1465" y="3893"/>
                  </a:lnTo>
                  <a:lnTo>
                    <a:pt x="1381" y="3872"/>
                  </a:lnTo>
                  <a:lnTo>
                    <a:pt x="1276" y="3809"/>
                  </a:lnTo>
                  <a:lnTo>
                    <a:pt x="1235" y="3683"/>
                  </a:lnTo>
                  <a:lnTo>
                    <a:pt x="1130" y="3621"/>
                  </a:lnTo>
                  <a:lnTo>
                    <a:pt x="1046" y="3621"/>
                  </a:lnTo>
                  <a:lnTo>
                    <a:pt x="879" y="3579"/>
                  </a:lnTo>
                  <a:lnTo>
                    <a:pt x="858" y="3558"/>
                  </a:lnTo>
                  <a:lnTo>
                    <a:pt x="816" y="3621"/>
                  </a:lnTo>
                  <a:lnTo>
                    <a:pt x="670" y="3621"/>
                  </a:lnTo>
                  <a:lnTo>
                    <a:pt x="649" y="3704"/>
                  </a:lnTo>
                  <a:lnTo>
                    <a:pt x="670" y="3809"/>
                  </a:lnTo>
                  <a:lnTo>
                    <a:pt x="502" y="3934"/>
                  </a:lnTo>
                  <a:lnTo>
                    <a:pt x="439" y="3997"/>
                  </a:lnTo>
                  <a:lnTo>
                    <a:pt x="335" y="4081"/>
                  </a:lnTo>
                  <a:lnTo>
                    <a:pt x="251" y="4144"/>
                  </a:lnTo>
                  <a:lnTo>
                    <a:pt x="251" y="4227"/>
                  </a:lnTo>
                  <a:lnTo>
                    <a:pt x="188" y="4290"/>
                  </a:lnTo>
                  <a:lnTo>
                    <a:pt x="209" y="4416"/>
                  </a:lnTo>
                  <a:lnTo>
                    <a:pt x="209" y="4541"/>
                  </a:lnTo>
                  <a:lnTo>
                    <a:pt x="146" y="4709"/>
                  </a:lnTo>
                  <a:lnTo>
                    <a:pt x="0" y="4855"/>
                  </a:lnTo>
                  <a:lnTo>
                    <a:pt x="0" y="4939"/>
                  </a:lnTo>
                  <a:lnTo>
                    <a:pt x="84" y="4960"/>
                  </a:lnTo>
                  <a:lnTo>
                    <a:pt x="188" y="4918"/>
                  </a:lnTo>
                  <a:lnTo>
                    <a:pt x="230" y="5274"/>
                  </a:lnTo>
                  <a:lnTo>
                    <a:pt x="335" y="5274"/>
                  </a:lnTo>
                  <a:lnTo>
                    <a:pt x="398" y="5357"/>
                  </a:lnTo>
                  <a:lnTo>
                    <a:pt x="565" y="5274"/>
                  </a:lnTo>
                  <a:lnTo>
                    <a:pt x="649" y="5399"/>
                  </a:lnTo>
                  <a:lnTo>
                    <a:pt x="628" y="5483"/>
                  </a:lnTo>
                  <a:lnTo>
                    <a:pt x="628" y="5650"/>
                  </a:lnTo>
                  <a:lnTo>
                    <a:pt x="732" y="5797"/>
                  </a:lnTo>
                  <a:lnTo>
                    <a:pt x="732" y="6006"/>
                  </a:lnTo>
                  <a:lnTo>
                    <a:pt x="649" y="6215"/>
                  </a:lnTo>
                  <a:lnTo>
                    <a:pt x="753" y="6299"/>
                  </a:lnTo>
                  <a:lnTo>
                    <a:pt x="649" y="6403"/>
                  </a:lnTo>
                  <a:lnTo>
                    <a:pt x="649" y="6403"/>
                  </a:lnTo>
                  <a:lnTo>
                    <a:pt x="732" y="6383"/>
                  </a:lnTo>
                  <a:lnTo>
                    <a:pt x="816" y="6383"/>
                  </a:lnTo>
                  <a:lnTo>
                    <a:pt x="837" y="6403"/>
                  </a:lnTo>
                  <a:lnTo>
                    <a:pt x="1507" y="6403"/>
                  </a:lnTo>
                  <a:lnTo>
                    <a:pt x="1548" y="6383"/>
                  </a:lnTo>
                  <a:lnTo>
                    <a:pt x="1590" y="6341"/>
                  </a:lnTo>
                  <a:lnTo>
                    <a:pt x="1653" y="6383"/>
                  </a:lnTo>
                  <a:lnTo>
                    <a:pt x="1695" y="6320"/>
                  </a:lnTo>
                  <a:lnTo>
                    <a:pt x="1862" y="6341"/>
                  </a:lnTo>
                  <a:lnTo>
                    <a:pt x="1904" y="6320"/>
                  </a:lnTo>
                  <a:lnTo>
                    <a:pt x="2092" y="6320"/>
                  </a:lnTo>
                  <a:lnTo>
                    <a:pt x="2134" y="6341"/>
                  </a:lnTo>
                  <a:lnTo>
                    <a:pt x="2239" y="6320"/>
                  </a:lnTo>
                  <a:lnTo>
                    <a:pt x="2323" y="6320"/>
                  </a:lnTo>
                  <a:lnTo>
                    <a:pt x="2323" y="6341"/>
                  </a:lnTo>
                  <a:lnTo>
                    <a:pt x="2490" y="6383"/>
                  </a:lnTo>
                  <a:lnTo>
                    <a:pt x="2511" y="6341"/>
                  </a:lnTo>
                  <a:lnTo>
                    <a:pt x="2553" y="6341"/>
                  </a:lnTo>
                  <a:lnTo>
                    <a:pt x="2595" y="6403"/>
                  </a:lnTo>
                  <a:lnTo>
                    <a:pt x="3327" y="6403"/>
                  </a:lnTo>
                  <a:lnTo>
                    <a:pt x="3390" y="6424"/>
                  </a:lnTo>
                  <a:lnTo>
                    <a:pt x="3431" y="6403"/>
                  </a:lnTo>
                  <a:lnTo>
                    <a:pt x="3452" y="6403"/>
                  </a:lnTo>
                  <a:lnTo>
                    <a:pt x="3536" y="6487"/>
                  </a:lnTo>
                  <a:lnTo>
                    <a:pt x="3578" y="6445"/>
                  </a:lnTo>
                  <a:lnTo>
                    <a:pt x="3662" y="6487"/>
                  </a:lnTo>
                  <a:lnTo>
                    <a:pt x="3683" y="6529"/>
                  </a:lnTo>
                  <a:lnTo>
                    <a:pt x="3745" y="6508"/>
                  </a:lnTo>
                  <a:lnTo>
                    <a:pt x="3766" y="6487"/>
                  </a:lnTo>
                  <a:lnTo>
                    <a:pt x="3808" y="6487"/>
                  </a:lnTo>
                  <a:lnTo>
                    <a:pt x="3892" y="6550"/>
                  </a:lnTo>
                  <a:lnTo>
                    <a:pt x="3955" y="6529"/>
                  </a:lnTo>
                  <a:lnTo>
                    <a:pt x="4059" y="6529"/>
                  </a:lnTo>
                  <a:lnTo>
                    <a:pt x="4101" y="6550"/>
                  </a:lnTo>
                  <a:lnTo>
                    <a:pt x="4206" y="6550"/>
                  </a:lnTo>
                  <a:lnTo>
                    <a:pt x="4206" y="6592"/>
                  </a:lnTo>
                  <a:lnTo>
                    <a:pt x="4289" y="6592"/>
                  </a:lnTo>
                  <a:lnTo>
                    <a:pt x="4310" y="6529"/>
                  </a:lnTo>
                  <a:lnTo>
                    <a:pt x="4268" y="6424"/>
                  </a:lnTo>
                  <a:lnTo>
                    <a:pt x="4268" y="6403"/>
                  </a:lnTo>
                  <a:lnTo>
                    <a:pt x="4331" y="6299"/>
                  </a:lnTo>
                  <a:lnTo>
                    <a:pt x="4373" y="6215"/>
                  </a:lnTo>
                  <a:lnTo>
                    <a:pt x="4394" y="6194"/>
                  </a:lnTo>
                  <a:lnTo>
                    <a:pt x="4373" y="6194"/>
                  </a:lnTo>
                  <a:lnTo>
                    <a:pt x="4331" y="6131"/>
                  </a:lnTo>
                  <a:lnTo>
                    <a:pt x="4331" y="6069"/>
                  </a:lnTo>
                  <a:lnTo>
                    <a:pt x="4331" y="5922"/>
                  </a:lnTo>
                  <a:lnTo>
                    <a:pt x="4164" y="5797"/>
                  </a:lnTo>
                  <a:lnTo>
                    <a:pt x="4080" y="5713"/>
                  </a:lnTo>
                  <a:lnTo>
                    <a:pt x="3996" y="5567"/>
                  </a:lnTo>
                  <a:lnTo>
                    <a:pt x="3850" y="5357"/>
                  </a:lnTo>
                  <a:lnTo>
                    <a:pt x="3808" y="5232"/>
                  </a:lnTo>
                  <a:lnTo>
                    <a:pt x="3703" y="5127"/>
                  </a:lnTo>
                  <a:lnTo>
                    <a:pt x="3557" y="5043"/>
                  </a:lnTo>
                  <a:lnTo>
                    <a:pt x="3494" y="4981"/>
                  </a:lnTo>
                  <a:lnTo>
                    <a:pt x="3494" y="4750"/>
                  </a:lnTo>
                  <a:lnTo>
                    <a:pt x="3473" y="4625"/>
                  </a:lnTo>
                  <a:lnTo>
                    <a:pt x="3452" y="4458"/>
                  </a:lnTo>
                  <a:lnTo>
                    <a:pt x="3473" y="4332"/>
                  </a:lnTo>
                  <a:lnTo>
                    <a:pt x="3431" y="4186"/>
                  </a:lnTo>
                  <a:lnTo>
                    <a:pt x="3390" y="4039"/>
                  </a:lnTo>
                  <a:lnTo>
                    <a:pt x="3452" y="3976"/>
                  </a:lnTo>
                  <a:lnTo>
                    <a:pt x="3536" y="3976"/>
                  </a:lnTo>
                  <a:lnTo>
                    <a:pt x="3641" y="3788"/>
                  </a:lnTo>
                  <a:lnTo>
                    <a:pt x="3683" y="3662"/>
                  </a:lnTo>
                  <a:lnTo>
                    <a:pt x="3787" y="3474"/>
                  </a:lnTo>
                  <a:lnTo>
                    <a:pt x="3850" y="3349"/>
                  </a:lnTo>
                  <a:lnTo>
                    <a:pt x="3955" y="3307"/>
                  </a:lnTo>
                  <a:lnTo>
                    <a:pt x="4059" y="3160"/>
                  </a:lnTo>
                  <a:lnTo>
                    <a:pt x="4059" y="3139"/>
                  </a:lnTo>
                  <a:lnTo>
                    <a:pt x="4017" y="3035"/>
                  </a:lnTo>
                  <a:lnTo>
                    <a:pt x="3955" y="2867"/>
                  </a:lnTo>
                  <a:lnTo>
                    <a:pt x="3850" y="2721"/>
                  </a:lnTo>
                  <a:lnTo>
                    <a:pt x="3766" y="2637"/>
                  </a:lnTo>
                  <a:lnTo>
                    <a:pt x="3557" y="2428"/>
                  </a:lnTo>
                  <a:lnTo>
                    <a:pt x="3348" y="2240"/>
                  </a:lnTo>
                  <a:lnTo>
                    <a:pt x="3243" y="2219"/>
                  </a:lnTo>
                  <a:lnTo>
                    <a:pt x="3243" y="2135"/>
                  </a:lnTo>
                  <a:lnTo>
                    <a:pt x="3159" y="2093"/>
                  </a:lnTo>
                  <a:lnTo>
                    <a:pt x="3159" y="2030"/>
                  </a:lnTo>
                  <a:lnTo>
                    <a:pt x="3159" y="1926"/>
                  </a:lnTo>
                  <a:lnTo>
                    <a:pt x="3180" y="1884"/>
                  </a:lnTo>
                  <a:lnTo>
                    <a:pt x="3180" y="1779"/>
                  </a:lnTo>
                  <a:lnTo>
                    <a:pt x="3369" y="1779"/>
                  </a:lnTo>
                  <a:lnTo>
                    <a:pt x="3431" y="1800"/>
                  </a:lnTo>
                  <a:lnTo>
                    <a:pt x="3536" y="1779"/>
                  </a:lnTo>
                  <a:lnTo>
                    <a:pt x="3641" y="1800"/>
                  </a:lnTo>
                  <a:lnTo>
                    <a:pt x="3683" y="1779"/>
                  </a:lnTo>
                  <a:lnTo>
                    <a:pt x="3808" y="1800"/>
                  </a:lnTo>
                  <a:lnTo>
                    <a:pt x="3892" y="1821"/>
                  </a:lnTo>
                  <a:lnTo>
                    <a:pt x="3975" y="1842"/>
                  </a:lnTo>
                  <a:lnTo>
                    <a:pt x="4017" y="1800"/>
                  </a:lnTo>
                  <a:lnTo>
                    <a:pt x="3975" y="1779"/>
                  </a:lnTo>
                  <a:lnTo>
                    <a:pt x="3808" y="1633"/>
                  </a:lnTo>
                  <a:lnTo>
                    <a:pt x="3787" y="1528"/>
                  </a:lnTo>
                  <a:lnTo>
                    <a:pt x="3703" y="1486"/>
                  </a:lnTo>
                  <a:lnTo>
                    <a:pt x="3599" y="1319"/>
                  </a:lnTo>
                  <a:lnTo>
                    <a:pt x="3578" y="1214"/>
                  </a:lnTo>
                  <a:lnTo>
                    <a:pt x="3662" y="1152"/>
                  </a:lnTo>
                  <a:lnTo>
                    <a:pt x="3703" y="1005"/>
                  </a:lnTo>
                  <a:lnTo>
                    <a:pt x="3641" y="942"/>
                  </a:lnTo>
                  <a:lnTo>
                    <a:pt x="3662" y="880"/>
                  </a:lnTo>
                  <a:lnTo>
                    <a:pt x="3683" y="838"/>
                  </a:lnTo>
                  <a:lnTo>
                    <a:pt x="3683" y="754"/>
                  </a:lnTo>
                  <a:lnTo>
                    <a:pt x="3599" y="587"/>
                  </a:lnTo>
                  <a:lnTo>
                    <a:pt x="3578" y="482"/>
                  </a:lnTo>
                  <a:lnTo>
                    <a:pt x="3536" y="440"/>
                  </a:lnTo>
                  <a:lnTo>
                    <a:pt x="3494" y="252"/>
                  </a:lnTo>
                  <a:lnTo>
                    <a:pt x="3369" y="147"/>
                  </a:lnTo>
                  <a:lnTo>
                    <a:pt x="3076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3" name="Google Shape;2762;p78"/>
            <p:cNvSpPr/>
            <p:nvPr/>
          </p:nvSpPr>
          <p:spPr>
            <a:xfrm>
              <a:off x="3805883" y="3130585"/>
              <a:ext cx="39378" cy="40702"/>
            </a:xfrm>
            <a:custGeom>
              <a:avLst/>
              <a:gdLst/>
              <a:ahLst/>
              <a:cxnLst/>
              <a:rect l="l" t="t" r="r" b="b"/>
              <a:pathLst>
                <a:path w="3307" h="3579" extrusionOk="0">
                  <a:moveTo>
                    <a:pt x="1675" y="1"/>
                  </a:moveTo>
                  <a:lnTo>
                    <a:pt x="1633" y="64"/>
                  </a:lnTo>
                  <a:lnTo>
                    <a:pt x="1570" y="22"/>
                  </a:lnTo>
                  <a:lnTo>
                    <a:pt x="1528" y="64"/>
                  </a:lnTo>
                  <a:lnTo>
                    <a:pt x="1487" y="84"/>
                  </a:lnTo>
                  <a:lnTo>
                    <a:pt x="1487" y="754"/>
                  </a:lnTo>
                  <a:lnTo>
                    <a:pt x="712" y="754"/>
                  </a:lnTo>
                  <a:lnTo>
                    <a:pt x="691" y="733"/>
                  </a:lnTo>
                  <a:lnTo>
                    <a:pt x="608" y="754"/>
                  </a:lnTo>
                  <a:lnTo>
                    <a:pt x="524" y="817"/>
                  </a:lnTo>
                  <a:lnTo>
                    <a:pt x="482" y="796"/>
                  </a:lnTo>
                  <a:lnTo>
                    <a:pt x="482" y="921"/>
                  </a:lnTo>
                  <a:lnTo>
                    <a:pt x="336" y="942"/>
                  </a:lnTo>
                  <a:lnTo>
                    <a:pt x="440" y="1131"/>
                  </a:lnTo>
                  <a:lnTo>
                    <a:pt x="629" y="1172"/>
                  </a:lnTo>
                  <a:lnTo>
                    <a:pt x="378" y="1235"/>
                  </a:lnTo>
                  <a:lnTo>
                    <a:pt x="315" y="1152"/>
                  </a:lnTo>
                  <a:lnTo>
                    <a:pt x="294" y="1340"/>
                  </a:lnTo>
                  <a:lnTo>
                    <a:pt x="273" y="1654"/>
                  </a:lnTo>
                  <a:lnTo>
                    <a:pt x="168" y="1737"/>
                  </a:lnTo>
                  <a:lnTo>
                    <a:pt x="22" y="1675"/>
                  </a:lnTo>
                  <a:lnTo>
                    <a:pt x="1" y="1758"/>
                  </a:lnTo>
                  <a:lnTo>
                    <a:pt x="126" y="1988"/>
                  </a:lnTo>
                  <a:lnTo>
                    <a:pt x="210" y="2051"/>
                  </a:lnTo>
                  <a:lnTo>
                    <a:pt x="210" y="2156"/>
                  </a:lnTo>
                  <a:lnTo>
                    <a:pt x="315" y="2281"/>
                  </a:lnTo>
                  <a:lnTo>
                    <a:pt x="315" y="2470"/>
                  </a:lnTo>
                  <a:lnTo>
                    <a:pt x="398" y="2533"/>
                  </a:lnTo>
                  <a:lnTo>
                    <a:pt x="440" y="2679"/>
                  </a:lnTo>
                  <a:lnTo>
                    <a:pt x="608" y="2805"/>
                  </a:lnTo>
                  <a:lnTo>
                    <a:pt x="545" y="2825"/>
                  </a:lnTo>
                  <a:lnTo>
                    <a:pt x="712" y="2993"/>
                  </a:lnTo>
                  <a:lnTo>
                    <a:pt x="963" y="3202"/>
                  </a:lnTo>
                  <a:lnTo>
                    <a:pt x="1026" y="3328"/>
                  </a:lnTo>
                  <a:lnTo>
                    <a:pt x="1235" y="3432"/>
                  </a:lnTo>
                  <a:lnTo>
                    <a:pt x="1256" y="3537"/>
                  </a:lnTo>
                  <a:lnTo>
                    <a:pt x="1361" y="3558"/>
                  </a:lnTo>
                  <a:lnTo>
                    <a:pt x="1382" y="3579"/>
                  </a:lnTo>
                  <a:lnTo>
                    <a:pt x="1466" y="3474"/>
                  </a:lnTo>
                  <a:lnTo>
                    <a:pt x="1466" y="3411"/>
                  </a:lnTo>
                  <a:lnTo>
                    <a:pt x="1528" y="3369"/>
                  </a:lnTo>
                  <a:lnTo>
                    <a:pt x="1633" y="3369"/>
                  </a:lnTo>
                  <a:lnTo>
                    <a:pt x="1675" y="3307"/>
                  </a:lnTo>
                  <a:lnTo>
                    <a:pt x="1696" y="3307"/>
                  </a:lnTo>
                  <a:lnTo>
                    <a:pt x="1884" y="3432"/>
                  </a:lnTo>
                  <a:lnTo>
                    <a:pt x="1884" y="3328"/>
                  </a:lnTo>
                  <a:lnTo>
                    <a:pt x="1863" y="3035"/>
                  </a:lnTo>
                  <a:lnTo>
                    <a:pt x="1779" y="2951"/>
                  </a:lnTo>
                  <a:lnTo>
                    <a:pt x="1696" y="2930"/>
                  </a:lnTo>
                  <a:lnTo>
                    <a:pt x="1633" y="2951"/>
                  </a:lnTo>
                  <a:lnTo>
                    <a:pt x="1549" y="2993"/>
                  </a:lnTo>
                  <a:lnTo>
                    <a:pt x="1549" y="2846"/>
                  </a:lnTo>
                  <a:lnTo>
                    <a:pt x="1528" y="2784"/>
                  </a:lnTo>
                  <a:lnTo>
                    <a:pt x="1570" y="2721"/>
                  </a:lnTo>
                  <a:lnTo>
                    <a:pt x="1675" y="2721"/>
                  </a:lnTo>
                  <a:lnTo>
                    <a:pt x="1800" y="2784"/>
                  </a:lnTo>
                  <a:lnTo>
                    <a:pt x="1863" y="2721"/>
                  </a:lnTo>
                  <a:lnTo>
                    <a:pt x="1884" y="2679"/>
                  </a:lnTo>
                  <a:lnTo>
                    <a:pt x="1968" y="2679"/>
                  </a:lnTo>
                  <a:lnTo>
                    <a:pt x="2177" y="2637"/>
                  </a:lnTo>
                  <a:lnTo>
                    <a:pt x="2198" y="2574"/>
                  </a:lnTo>
                  <a:lnTo>
                    <a:pt x="2177" y="2407"/>
                  </a:lnTo>
                  <a:lnTo>
                    <a:pt x="2219" y="2365"/>
                  </a:lnTo>
                  <a:lnTo>
                    <a:pt x="2365" y="2365"/>
                  </a:lnTo>
                  <a:lnTo>
                    <a:pt x="2428" y="2595"/>
                  </a:lnTo>
                  <a:lnTo>
                    <a:pt x="2512" y="2700"/>
                  </a:lnTo>
                  <a:lnTo>
                    <a:pt x="2637" y="2637"/>
                  </a:lnTo>
                  <a:lnTo>
                    <a:pt x="2721" y="2679"/>
                  </a:lnTo>
                  <a:lnTo>
                    <a:pt x="2805" y="2616"/>
                  </a:lnTo>
                  <a:lnTo>
                    <a:pt x="2909" y="2616"/>
                  </a:lnTo>
                  <a:lnTo>
                    <a:pt x="3035" y="2679"/>
                  </a:lnTo>
                  <a:lnTo>
                    <a:pt x="3056" y="2742"/>
                  </a:lnTo>
                  <a:lnTo>
                    <a:pt x="3119" y="2742"/>
                  </a:lnTo>
                  <a:lnTo>
                    <a:pt x="3119" y="2637"/>
                  </a:lnTo>
                  <a:lnTo>
                    <a:pt x="3098" y="2533"/>
                  </a:lnTo>
                  <a:lnTo>
                    <a:pt x="3244" y="2114"/>
                  </a:lnTo>
                  <a:lnTo>
                    <a:pt x="3307" y="1884"/>
                  </a:lnTo>
                  <a:lnTo>
                    <a:pt x="3307" y="1779"/>
                  </a:lnTo>
                  <a:lnTo>
                    <a:pt x="3244" y="1696"/>
                  </a:lnTo>
                  <a:lnTo>
                    <a:pt x="3223" y="1654"/>
                  </a:lnTo>
                  <a:lnTo>
                    <a:pt x="3139" y="1570"/>
                  </a:lnTo>
                  <a:lnTo>
                    <a:pt x="3119" y="1528"/>
                  </a:lnTo>
                  <a:lnTo>
                    <a:pt x="3035" y="1486"/>
                  </a:lnTo>
                  <a:lnTo>
                    <a:pt x="3014" y="1444"/>
                  </a:lnTo>
                  <a:lnTo>
                    <a:pt x="2993" y="1382"/>
                  </a:lnTo>
                  <a:lnTo>
                    <a:pt x="2993" y="1340"/>
                  </a:lnTo>
                  <a:lnTo>
                    <a:pt x="3035" y="1319"/>
                  </a:lnTo>
                  <a:lnTo>
                    <a:pt x="3056" y="1277"/>
                  </a:lnTo>
                  <a:lnTo>
                    <a:pt x="3119" y="1277"/>
                  </a:lnTo>
                  <a:lnTo>
                    <a:pt x="3098" y="1214"/>
                  </a:lnTo>
                  <a:lnTo>
                    <a:pt x="3056" y="1172"/>
                  </a:lnTo>
                  <a:lnTo>
                    <a:pt x="3056" y="1110"/>
                  </a:lnTo>
                  <a:lnTo>
                    <a:pt x="3202" y="1026"/>
                  </a:lnTo>
                  <a:lnTo>
                    <a:pt x="3307" y="1005"/>
                  </a:lnTo>
                  <a:lnTo>
                    <a:pt x="3307" y="900"/>
                  </a:lnTo>
                  <a:lnTo>
                    <a:pt x="3265" y="838"/>
                  </a:lnTo>
                  <a:lnTo>
                    <a:pt x="3307" y="754"/>
                  </a:lnTo>
                  <a:lnTo>
                    <a:pt x="3307" y="587"/>
                  </a:lnTo>
                  <a:lnTo>
                    <a:pt x="3244" y="545"/>
                  </a:lnTo>
                  <a:lnTo>
                    <a:pt x="3056" y="524"/>
                  </a:lnTo>
                  <a:lnTo>
                    <a:pt x="2930" y="587"/>
                  </a:lnTo>
                  <a:lnTo>
                    <a:pt x="2805" y="628"/>
                  </a:lnTo>
                  <a:lnTo>
                    <a:pt x="2721" y="608"/>
                  </a:lnTo>
                  <a:lnTo>
                    <a:pt x="2616" y="649"/>
                  </a:lnTo>
                  <a:lnTo>
                    <a:pt x="2575" y="608"/>
                  </a:lnTo>
                  <a:lnTo>
                    <a:pt x="2595" y="545"/>
                  </a:lnTo>
                  <a:lnTo>
                    <a:pt x="2575" y="440"/>
                  </a:lnTo>
                  <a:lnTo>
                    <a:pt x="2575" y="315"/>
                  </a:lnTo>
                  <a:lnTo>
                    <a:pt x="2533" y="189"/>
                  </a:lnTo>
                  <a:lnTo>
                    <a:pt x="2575" y="84"/>
                  </a:lnTo>
                  <a:lnTo>
                    <a:pt x="2533" y="22"/>
                  </a:lnTo>
                  <a:lnTo>
                    <a:pt x="2491" y="22"/>
                  </a:lnTo>
                  <a:lnTo>
                    <a:pt x="2470" y="64"/>
                  </a:lnTo>
                  <a:lnTo>
                    <a:pt x="2303" y="22"/>
                  </a:lnTo>
                  <a:lnTo>
                    <a:pt x="2303" y="1"/>
                  </a:lnTo>
                  <a:lnTo>
                    <a:pt x="2219" y="1"/>
                  </a:lnTo>
                  <a:lnTo>
                    <a:pt x="2114" y="22"/>
                  </a:lnTo>
                  <a:lnTo>
                    <a:pt x="2072" y="1"/>
                  </a:lnTo>
                  <a:lnTo>
                    <a:pt x="1884" y="1"/>
                  </a:lnTo>
                  <a:lnTo>
                    <a:pt x="1842" y="22"/>
                  </a:lnTo>
                  <a:lnTo>
                    <a:pt x="1675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4" name="Google Shape;2763;p78"/>
            <p:cNvSpPr/>
            <p:nvPr/>
          </p:nvSpPr>
          <p:spPr>
            <a:xfrm>
              <a:off x="3809622" y="3131301"/>
              <a:ext cx="13967" cy="8575"/>
            </a:xfrm>
            <a:custGeom>
              <a:avLst/>
              <a:gdLst/>
              <a:ahLst/>
              <a:cxnLst/>
              <a:rect l="l" t="t" r="r" b="b"/>
              <a:pathLst>
                <a:path w="1173" h="754" extrusionOk="0">
                  <a:moveTo>
                    <a:pt x="398" y="1"/>
                  </a:moveTo>
                  <a:lnTo>
                    <a:pt x="315" y="21"/>
                  </a:lnTo>
                  <a:lnTo>
                    <a:pt x="294" y="42"/>
                  </a:lnTo>
                  <a:lnTo>
                    <a:pt x="336" y="147"/>
                  </a:lnTo>
                  <a:lnTo>
                    <a:pt x="168" y="335"/>
                  </a:lnTo>
                  <a:lnTo>
                    <a:pt x="1" y="628"/>
                  </a:lnTo>
                  <a:lnTo>
                    <a:pt x="168" y="691"/>
                  </a:lnTo>
                  <a:lnTo>
                    <a:pt x="168" y="733"/>
                  </a:lnTo>
                  <a:lnTo>
                    <a:pt x="210" y="754"/>
                  </a:lnTo>
                  <a:lnTo>
                    <a:pt x="294" y="691"/>
                  </a:lnTo>
                  <a:lnTo>
                    <a:pt x="377" y="670"/>
                  </a:lnTo>
                  <a:lnTo>
                    <a:pt x="398" y="691"/>
                  </a:lnTo>
                  <a:lnTo>
                    <a:pt x="1173" y="691"/>
                  </a:lnTo>
                  <a:lnTo>
                    <a:pt x="1173" y="21"/>
                  </a:lnTo>
                  <a:lnTo>
                    <a:pt x="503" y="21"/>
                  </a:lnTo>
                  <a:lnTo>
                    <a:pt x="482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5" name="Google Shape;2764;p78"/>
            <p:cNvSpPr/>
            <p:nvPr/>
          </p:nvSpPr>
          <p:spPr>
            <a:xfrm>
              <a:off x="3822327" y="3120122"/>
              <a:ext cx="52834" cy="59023"/>
            </a:xfrm>
            <a:custGeom>
              <a:avLst/>
              <a:gdLst/>
              <a:ahLst/>
              <a:cxnLst/>
              <a:rect l="l" t="t" r="r" b="b"/>
              <a:pathLst>
                <a:path w="4437" h="5190" extrusionOk="0">
                  <a:moveTo>
                    <a:pt x="3935" y="0"/>
                  </a:moveTo>
                  <a:lnTo>
                    <a:pt x="3872" y="63"/>
                  </a:lnTo>
                  <a:lnTo>
                    <a:pt x="3767" y="42"/>
                  </a:lnTo>
                  <a:lnTo>
                    <a:pt x="3537" y="147"/>
                  </a:lnTo>
                  <a:lnTo>
                    <a:pt x="3495" y="188"/>
                  </a:lnTo>
                  <a:lnTo>
                    <a:pt x="3391" y="209"/>
                  </a:lnTo>
                  <a:lnTo>
                    <a:pt x="3244" y="377"/>
                  </a:lnTo>
                  <a:lnTo>
                    <a:pt x="2972" y="816"/>
                  </a:lnTo>
                  <a:lnTo>
                    <a:pt x="2930" y="900"/>
                  </a:lnTo>
                  <a:lnTo>
                    <a:pt x="2867" y="1004"/>
                  </a:lnTo>
                  <a:lnTo>
                    <a:pt x="2867" y="1025"/>
                  </a:lnTo>
                  <a:lnTo>
                    <a:pt x="2909" y="1130"/>
                  </a:lnTo>
                  <a:lnTo>
                    <a:pt x="2888" y="1193"/>
                  </a:lnTo>
                  <a:lnTo>
                    <a:pt x="2805" y="1193"/>
                  </a:lnTo>
                  <a:lnTo>
                    <a:pt x="2805" y="1151"/>
                  </a:lnTo>
                  <a:lnTo>
                    <a:pt x="2700" y="1151"/>
                  </a:lnTo>
                  <a:lnTo>
                    <a:pt x="2658" y="1130"/>
                  </a:lnTo>
                  <a:lnTo>
                    <a:pt x="2554" y="1130"/>
                  </a:lnTo>
                  <a:lnTo>
                    <a:pt x="2491" y="1151"/>
                  </a:lnTo>
                  <a:lnTo>
                    <a:pt x="2407" y="1088"/>
                  </a:lnTo>
                  <a:lnTo>
                    <a:pt x="2365" y="1088"/>
                  </a:lnTo>
                  <a:lnTo>
                    <a:pt x="2344" y="1109"/>
                  </a:lnTo>
                  <a:lnTo>
                    <a:pt x="2282" y="1130"/>
                  </a:lnTo>
                  <a:lnTo>
                    <a:pt x="2261" y="1088"/>
                  </a:lnTo>
                  <a:lnTo>
                    <a:pt x="2177" y="1046"/>
                  </a:lnTo>
                  <a:lnTo>
                    <a:pt x="2135" y="1088"/>
                  </a:lnTo>
                  <a:lnTo>
                    <a:pt x="2051" y="1004"/>
                  </a:lnTo>
                  <a:lnTo>
                    <a:pt x="2030" y="1004"/>
                  </a:lnTo>
                  <a:lnTo>
                    <a:pt x="1989" y="1025"/>
                  </a:lnTo>
                  <a:lnTo>
                    <a:pt x="1926" y="1004"/>
                  </a:lnTo>
                  <a:lnTo>
                    <a:pt x="1194" y="1004"/>
                  </a:lnTo>
                  <a:lnTo>
                    <a:pt x="1152" y="1109"/>
                  </a:lnTo>
                  <a:lnTo>
                    <a:pt x="1194" y="1235"/>
                  </a:lnTo>
                  <a:lnTo>
                    <a:pt x="1194" y="1360"/>
                  </a:lnTo>
                  <a:lnTo>
                    <a:pt x="1214" y="1465"/>
                  </a:lnTo>
                  <a:lnTo>
                    <a:pt x="1194" y="1528"/>
                  </a:lnTo>
                  <a:lnTo>
                    <a:pt x="1235" y="1569"/>
                  </a:lnTo>
                  <a:lnTo>
                    <a:pt x="1340" y="1528"/>
                  </a:lnTo>
                  <a:lnTo>
                    <a:pt x="1424" y="1548"/>
                  </a:lnTo>
                  <a:lnTo>
                    <a:pt x="1549" y="1507"/>
                  </a:lnTo>
                  <a:lnTo>
                    <a:pt x="1675" y="1444"/>
                  </a:lnTo>
                  <a:lnTo>
                    <a:pt x="1863" y="1465"/>
                  </a:lnTo>
                  <a:lnTo>
                    <a:pt x="1926" y="1507"/>
                  </a:lnTo>
                  <a:lnTo>
                    <a:pt x="1926" y="1674"/>
                  </a:lnTo>
                  <a:lnTo>
                    <a:pt x="1884" y="1758"/>
                  </a:lnTo>
                  <a:lnTo>
                    <a:pt x="1926" y="1820"/>
                  </a:lnTo>
                  <a:lnTo>
                    <a:pt x="1926" y="1925"/>
                  </a:lnTo>
                  <a:lnTo>
                    <a:pt x="1821" y="1946"/>
                  </a:lnTo>
                  <a:lnTo>
                    <a:pt x="1675" y="2030"/>
                  </a:lnTo>
                  <a:lnTo>
                    <a:pt x="1675" y="2092"/>
                  </a:lnTo>
                  <a:lnTo>
                    <a:pt x="1717" y="2134"/>
                  </a:lnTo>
                  <a:lnTo>
                    <a:pt x="1738" y="2197"/>
                  </a:lnTo>
                  <a:lnTo>
                    <a:pt x="1675" y="2197"/>
                  </a:lnTo>
                  <a:lnTo>
                    <a:pt x="1654" y="2239"/>
                  </a:lnTo>
                  <a:lnTo>
                    <a:pt x="1612" y="2260"/>
                  </a:lnTo>
                  <a:lnTo>
                    <a:pt x="1612" y="2302"/>
                  </a:lnTo>
                  <a:lnTo>
                    <a:pt x="1633" y="2364"/>
                  </a:lnTo>
                  <a:lnTo>
                    <a:pt x="1654" y="2406"/>
                  </a:lnTo>
                  <a:lnTo>
                    <a:pt x="1738" y="2448"/>
                  </a:lnTo>
                  <a:lnTo>
                    <a:pt x="1758" y="2490"/>
                  </a:lnTo>
                  <a:lnTo>
                    <a:pt x="1842" y="2574"/>
                  </a:lnTo>
                  <a:lnTo>
                    <a:pt x="1863" y="2616"/>
                  </a:lnTo>
                  <a:lnTo>
                    <a:pt x="1926" y="2699"/>
                  </a:lnTo>
                  <a:lnTo>
                    <a:pt x="1926" y="2804"/>
                  </a:lnTo>
                  <a:lnTo>
                    <a:pt x="1863" y="3034"/>
                  </a:lnTo>
                  <a:lnTo>
                    <a:pt x="1717" y="3453"/>
                  </a:lnTo>
                  <a:lnTo>
                    <a:pt x="1738" y="3557"/>
                  </a:lnTo>
                  <a:lnTo>
                    <a:pt x="1738" y="3662"/>
                  </a:lnTo>
                  <a:lnTo>
                    <a:pt x="1675" y="3662"/>
                  </a:lnTo>
                  <a:lnTo>
                    <a:pt x="1654" y="3599"/>
                  </a:lnTo>
                  <a:lnTo>
                    <a:pt x="1528" y="3536"/>
                  </a:lnTo>
                  <a:lnTo>
                    <a:pt x="1424" y="3536"/>
                  </a:lnTo>
                  <a:lnTo>
                    <a:pt x="1340" y="3599"/>
                  </a:lnTo>
                  <a:lnTo>
                    <a:pt x="1256" y="3557"/>
                  </a:lnTo>
                  <a:lnTo>
                    <a:pt x="1131" y="3620"/>
                  </a:lnTo>
                  <a:lnTo>
                    <a:pt x="1047" y="3515"/>
                  </a:lnTo>
                  <a:lnTo>
                    <a:pt x="984" y="3285"/>
                  </a:lnTo>
                  <a:lnTo>
                    <a:pt x="838" y="3285"/>
                  </a:lnTo>
                  <a:lnTo>
                    <a:pt x="796" y="3327"/>
                  </a:lnTo>
                  <a:lnTo>
                    <a:pt x="817" y="3494"/>
                  </a:lnTo>
                  <a:lnTo>
                    <a:pt x="796" y="3557"/>
                  </a:lnTo>
                  <a:lnTo>
                    <a:pt x="587" y="3599"/>
                  </a:lnTo>
                  <a:lnTo>
                    <a:pt x="503" y="3599"/>
                  </a:lnTo>
                  <a:lnTo>
                    <a:pt x="482" y="3641"/>
                  </a:lnTo>
                  <a:lnTo>
                    <a:pt x="419" y="3704"/>
                  </a:lnTo>
                  <a:lnTo>
                    <a:pt x="294" y="3641"/>
                  </a:lnTo>
                  <a:lnTo>
                    <a:pt x="189" y="3641"/>
                  </a:lnTo>
                  <a:lnTo>
                    <a:pt x="147" y="3704"/>
                  </a:lnTo>
                  <a:lnTo>
                    <a:pt x="168" y="3766"/>
                  </a:lnTo>
                  <a:lnTo>
                    <a:pt x="168" y="3913"/>
                  </a:lnTo>
                  <a:lnTo>
                    <a:pt x="252" y="3871"/>
                  </a:lnTo>
                  <a:lnTo>
                    <a:pt x="315" y="3850"/>
                  </a:lnTo>
                  <a:lnTo>
                    <a:pt x="398" y="3871"/>
                  </a:lnTo>
                  <a:lnTo>
                    <a:pt x="482" y="3955"/>
                  </a:lnTo>
                  <a:lnTo>
                    <a:pt x="503" y="4248"/>
                  </a:lnTo>
                  <a:lnTo>
                    <a:pt x="503" y="4352"/>
                  </a:lnTo>
                  <a:lnTo>
                    <a:pt x="315" y="4227"/>
                  </a:lnTo>
                  <a:lnTo>
                    <a:pt x="294" y="4227"/>
                  </a:lnTo>
                  <a:lnTo>
                    <a:pt x="252" y="4289"/>
                  </a:lnTo>
                  <a:lnTo>
                    <a:pt x="147" y="4289"/>
                  </a:lnTo>
                  <a:lnTo>
                    <a:pt x="85" y="4331"/>
                  </a:lnTo>
                  <a:lnTo>
                    <a:pt x="85" y="4394"/>
                  </a:lnTo>
                  <a:lnTo>
                    <a:pt x="1" y="4499"/>
                  </a:lnTo>
                  <a:lnTo>
                    <a:pt x="106" y="4603"/>
                  </a:lnTo>
                  <a:lnTo>
                    <a:pt x="168" y="4687"/>
                  </a:lnTo>
                  <a:lnTo>
                    <a:pt x="315" y="4792"/>
                  </a:lnTo>
                  <a:lnTo>
                    <a:pt x="315" y="4896"/>
                  </a:lnTo>
                  <a:lnTo>
                    <a:pt x="419" y="5001"/>
                  </a:lnTo>
                  <a:lnTo>
                    <a:pt x="419" y="5126"/>
                  </a:lnTo>
                  <a:lnTo>
                    <a:pt x="482" y="5189"/>
                  </a:lnTo>
                  <a:lnTo>
                    <a:pt x="524" y="5168"/>
                  </a:lnTo>
                  <a:lnTo>
                    <a:pt x="608" y="5022"/>
                  </a:lnTo>
                  <a:lnTo>
                    <a:pt x="629" y="5022"/>
                  </a:lnTo>
                  <a:lnTo>
                    <a:pt x="712" y="4980"/>
                  </a:lnTo>
                  <a:lnTo>
                    <a:pt x="775" y="4875"/>
                  </a:lnTo>
                  <a:lnTo>
                    <a:pt x="838" y="4854"/>
                  </a:lnTo>
                  <a:lnTo>
                    <a:pt x="942" y="4771"/>
                  </a:lnTo>
                  <a:lnTo>
                    <a:pt x="1005" y="4771"/>
                  </a:lnTo>
                  <a:lnTo>
                    <a:pt x="1047" y="4813"/>
                  </a:lnTo>
                  <a:lnTo>
                    <a:pt x="1110" y="4896"/>
                  </a:lnTo>
                  <a:lnTo>
                    <a:pt x="1110" y="5001"/>
                  </a:lnTo>
                  <a:lnTo>
                    <a:pt x="1131" y="4980"/>
                  </a:lnTo>
                  <a:lnTo>
                    <a:pt x="1194" y="5001"/>
                  </a:lnTo>
                  <a:lnTo>
                    <a:pt x="1298" y="4959"/>
                  </a:lnTo>
                  <a:lnTo>
                    <a:pt x="1319" y="5001"/>
                  </a:lnTo>
                  <a:lnTo>
                    <a:pt x="1319" y="5064"/>
                  </a:lnTo>
                  <a:lnTo>
                    <a:pt x="1424" y="5064"/>
                  </a:lnTo>
                  <a:lnTo>
                    <a:pt x="1507" y="4980"/>
                  </a:lnTo>
                  <a:lnTo>
                    <a:pt x="1507" y="4875"/>
                  </a:lnTo>
                  <a:lnTo>
                    <a:pt x="1570" y="4854"/>
                  </a:lnTo>
                  <a:lnTo>
                    <a:pt x="1654" y="4875"/>
                  </a:lnTo>
                  <a:lnTo>
                    <a:pt x="1758" y="4771"/>
                  </a:lnTo>
                  <a:lnTo>
                    <a:pt x="1947" y="4708"/>
                  </a:lnTo>
                  <a:lnTo>
                    <a:pt x="1947" y="4771"/>
                  </a:lnTo>
                  <a:lnTo>
                    <a:pt x="1863" y="4896"/>
                  </a:lnTo>
                  <a:lnTo>
                    <a:pt x="1884" y="4917"/>
                  </a:lnTo>
                  <a:lnTo>
                    <a:pt x="1947" y="5022"/>
                  </a:lnTo>
                  <a:lnTo>
                    <a:pt x="2072" y="5105"/>
                  </a:lnTo>
                  <a:lnTo>
                    <a:pt x="2198" y="5022"/>
                  </a:lnTo>
                  <a:lnTo>
                    <a:pt x="2282" y="4917"/>
                  </a:lnTo>
                  <a:lnTo>
                    <a:pt x="2512" y="4687"/>
                  </a:lnTo>
                  <a:lnTo>
                    <a:pt x="2574" y="4603"/>
                  </a:lnTo>
                  <a:lnTo>
                    <a:pt x="2658" y="4541"/>
                  </a:lnTo>
                  <a:lnTo>
                    <a:pt x="2763" y="4499"/>
                  </a:lnTo>
                  <a:lnTo>
                    <a:pt x="2867" y="4352"/>
                  </a:lnTo>
                  <a:lnTo>
                    <a:pt x="2867" y="4248"/>
                  </a:lnTo>
                  <a:lnTo>
                    <a:pt x="2888" y="4080"/>
                  </a:lnTo>
                  <a:lnTo>
                    <a:pt x="2909" y="3766"/>
                  </a:lnTo>
                  <a:lnTo>
                    <a:pt x="2888" y="3745"/>
                  </a:lnTo>
                  <a:lnTo>
                    <a:pt x="2867" y="3557"/>
                  </a:lnTo>
                  <a:lnTo>
                    <a:pt x="2909" y="3453"/>
                  </a:lnTo>
                  <a:lnTo>
                    <a:pt x="3098" y="3285"/>
                  </a:lnTo>
                  <a:lnTo>
                    <a:pt x="3098" y="3139"/>
                  </a:lnTo>
                  <a:lnTo>
                    <a:pt x="3202" y="3013"/>
                  </a:lnTo>
                  <a:lnTo>
                    <a:pt x="3328" y="2908"/>
                  </a:lnTo>
                  <a:lnTo>
                    <a:pt x="3411" y="2929"/>
                  </a:lnTo>
                  <a:lnTo>
                    <a:pt x="3516" y="2867"/>
                  </a:lnTo>
                  <a:lnTo>
                    <a:pt x="3621" y="2825"/>
                  </a:lnTo>
                  <a:lnTo>
                    <a:pt x="3809" y="2511"/>
                  </a:lnTo>
                  <a:lnTo>
                    <a:pt x="3809" y="2344"/>
                  </a:lnTo>
                  <a:lnTo>
                    <a:pt x="3851" y="2155"/>
                  </a:lnTo>
                  <a:lnTo>
                    <a:pt x="3935" y="2092"/>
                  </a:lnTo>
                  <a:lnTo>
                    <a:pt x="3955" y="1946"/>
                  </a:lnTo>
                  <a:lnTo>
                    <a:pt x="3935" y="1925"/>
                  </a:lnTo>
                  <a:lnTo>
                    <a:pt x="3955" y="1737"/>
                  </a:lnTo>
                  <a:lnTo>
                    <a:pt x="3955" y="1653"/>
                  </a:lnTo>
                  <a:lnTo>
                    <a:pt x="3955" y="1507"/>
                  </a:lnTo>
                  <a:lnTo>
                    <a:pt x="4060" y="1402"/>
                  </a:lnTo>
                  <a:lnTo>
                    <a:pt x="4060" y="1256"/>
                  </a:lnTo>
                  <a:lnTo>
                    <a:pt x="4081" y="1130"/>
                  </a:lnTo>
                  <a:lnTo>
                    <a:pt x="4039" y="921"/>
                  </a:lnTo>
                  <a:lnTo>
                    <a:pt x="4290" y="607"/>
                  </a:lnTo>
                  <a:lnTo>
                    <a:pt x="4332" y="502"/>
                  </a:lnTo>
                  <a:lnTo>
                    <a:pt x="4437" y="460"/>
                  </a:lnTo>
                  <a:lnTo>
                    <a:pt x="4437" y="209"/>
                  </a:lnTo>
                  <a:lnTo>
                    <a:pt x="4374" y="105"/>
                  </a:lnTo>
                  <a:lnTo>
                    <a:pt x="4374" y="63"/>
                  </a:lnTo>
                  <a:lnTo>
                    <a:pt x="4290" y="84"/>
                  </a:lnTo>
                  <a:lnTo>
                    <a:pt x="4248" y="105"/>
                  </a:lnTo>
                  <a:lnTo>
                    <a:pt x="4144" y="63"/>
                  </a:lnTo>
                  <a:lnTo>
                    <a:pt x="4123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6" name="Google Shape;2765;p78"/>
            <p:cNvSpPr/>
            <p:nvPr/>
          </p:nvSpPr>
          <p:spPr>
            <a:xfrm>
              <a:off x="3828067" y="3174369"/>
              <a:ext cx="7478" cy="9769"/>
            </a:xfrm>
            <a:custGeom>
              <a:avLst/>
              <a:gdLst/>
              <a:ahLst/>
              <a:cxnLst/>
              <a:rect l="l" t="t" r="r" b="b"/>
              <a:pathLst>
                <a:path w="628" h="859" extrusionOk="0">
                  <a:moveTo>
                    <a:pt x="460" y="1"/>
                  </a:moveTo>
                  <a:lnTo>
                    <a:pt x="356" y="84"/>
                  </a:lnTo>
                  <a:lnTo>
                    <a:pt x="293" y="105"/>
                  </a:lnTo>
                  <a:lnTo>
                    <a:pt x="230" y="210"/>
                  </a:lnTo>
                  <a:lnTo>
                    <a:pt x="147" y="252"/>
                  </a:lnTo>
                  <a:lnTo>
                    <a:pt x="126" y="252"/>
                  </a:lnTo>
                  <a:lnTo>
                    <a:pt x="42" y="398"/>
                  </a:lnTo>
                  <a:lnTo>
                    <a:pt x="0" y="419"/>
                  </a:lnTo>
                  <a:lnTo>
                    <a:pt x="84" y="503"/>
                  </a:lnTo>
                  <a:lnTo>
                    <a:pt x="105" y="670"/>
                  </a:lnTo>
                  <a:lnTo>
                    <a:pt x="42" y="775"/>
                  </a:lnTo>
                  <a:lnTo>
                    <a:pt x="84" y="859"/>
                  </a:lnTo>
                  <a:lnTo>
                    <a:pt x="188" y="775"/>
                  </a:lnTo>
                  <a:lnTo>
                    <a:pt x="293" y="775"/>
                  </a:lnTo>
                  <a:lnTo>
                    <a:pt x="356" y="712"/>
                  </a:lnTo>
                  <a:lnTo>
                    <a:pt x="335" y="503"/>
                  </a:lnTo>
                  <a:lnTo>
                    <a:pt x="398" y="440"/>
                  </a:lnTo>
                  <a:lnTo>
                    <a:pt x="523" y="335"/>
                  </a:lnTo>
                  <a:lnTo>
                    <a:pt x="628" y="231"/>
                  </a:lnTo>
                  <a:lnTo>
                    <a:pt x="628" y="126"/>
                  </a:lnTo>
                  <a:lnTo>
                    <a:pt x="565" y="43"/>
                  </a:lnTo>
                  <a:lnTo>
                    <a:pt x="523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7" name="Google Shape;2766;p78"/>
            <p:cNvSpPr/>
            <p:nvPr/>
          </p:nvSpPr>
          <p:spPr>
            <a:xfrm>
              <a:off x="3947654" y="3151533"/>
              <a:ext cx="76994" cy="74956"/>
            </a:xfrm>
            <a:custGeom>
              <a:avLst/>
              <a:gdLst/>
              <a:ahLst/>
              <a:cxnLst/>
              <a:rect l="l" t="t" r="r" b="b"/>
              <a:pathLst>
                <a:path w="6466" h="6591" extrusionOk="0">
                  <a:moveTo>
                    <a:pt x="2553" y="0"/>
                  </a:moveTo>
                  <a:lnTo>
                    <a:pt x="1779" y="42"/>
                  </a:lnTo>
                  <a:lnTo>
                    <a:pt x="858" y="42"/>
                  </a:lnTo>
                  <a:lnTo>
                    <a:pt x="816" y="105"/>
                  </a:lnTo>
                  <a:lnTo>
                    <a:pt x="754" y="105"/>
                  </a:lnTo>
                  <a:lnTo>
                    <a:pt x="712" y="146"/>
                  </a:lnTo>
                  <a:lnTo>
                    <a:pt x="775" y="230"/>
                  </a:lnTo>
                  <a:lnTo>
                    <a:pt x="858" y="314"/>
                  </a:lnTo>
                  <a:lnTo>
                    <a:pt x="858" y="356"/>
                  </a:lnTo>
                  <a:lnTo>
                    <a:pt x="921" y="439"/>
                  </a:lnTo>
                  <a:lnTo>
                    <a:pt x="963" y="628"/>
                  </a:lnTo>
                  <a:lnTo>
                    <a:pt x="984" y="732"/>
                  </a:lnTo>
                  <a:lnTo>
                    <a:pt x="942" y="795"/>
                  </a:lnTo>
                  <a:lnTo>
                    <a:pt x="942" y="879"/>
                  </a:lnTo>
                  <a:lnTo>
                    <a:pt x="879" y="942"/>
                  </a:lnTo>
                  <a:lnTo>
                    <a:pt x="816" y="963"/>
                  </a:lnTo>
                  <a:lnTo>
                    <a:pt x="754" y="963"/>
                  </a:lnTo>
                  <a:lnTo>
                    <a:pt x="733" y="942"/>
                  </a:lnTo>
                  <a:lnTo>
                    <a:pt x="733" y="983"/>
                  </a:lnTo>
                  <a:lnTo>
                    <a:pt x="754" y="1046"/>
                  </a:lnTo>
                  <a:lnTo>
                    <a:pt x="754" y="1109"/>
                  </a:lnTo>
                  <a:lnTo>
                    <a:pt x="858" y="1151"/>
                  </a:lnTo>
                  <a:lnTo>
                    <a:pt x="858" y="1214"/>
                  </a:lnTo>
                  <a:lnTo>
                    <a:pt x="942" y="1214"/>
                  </a:lnTo>
                  <a:lnTo>
                    <a:pt x="963" y="1402"/>
                  </a:lnTo>
                  <a:lnTo>
                    <a:pt x="963" y="1486"/>
                  </a:lnTo>
                  <a:lnTo>
                    <a:pt x="858" y="1590"/>
                  </a:lnTo>
                  <a:lnTo>
                    <a:pt x="775" y="1674"/>
                  </a:lnTo>
                  <a:lnTo>
                    <a:pt x="733" y="1716"/>
                  </a:lnTo>
                  <a:lnTo>
                    <a:pt x="565" y="1883"/>
                  </a:lnTo>
                  <a:lnTo>
                    <a:pt x="461" y="2030"/>
                  </a:lnTo>
                  <a:lnTo>
                    <a:pt x="293" y="2092"/>
                  </a:lnTo>
                  <a:lnTo>
                    <a:pt x="0" y="2092"/>
                  </a:lnTo>
                  <a:lnTo>
                    <a:pt x="84" y="2553"/>
                  </a:lnTo>
                  <a:lnTo>
                    <a:pt x="210" y="3243"/>
                  </a:lnTo>
                  <a:lnTo>
                    <a:pt x="628" y="3808"/>
                  </a:lnTo>
                  <a:lnTo>
                    <a:pt x="754" y="4248"/>
                  </a:lnTo>
                  <a:lnTo>
                    <a:pt x="942" y="4352"/>
                  </a:lnTo>
                  <a:lnTo>
                    <a:pt x="1026" y="4352"/>
                  </a:lnTo>
                  <a:lnTo>
                    <a:pt x="1130" y="4394"/>
                  </a:lnTo>
                  <a:lnTo>
                    <a:pt x="1172" y="4394"/>
                  </a:lnTo>
                  <a:lnTo>
                    <a:pt x="1256" y="4436"/>
                  </a:lnTo>
                  <a:lnTo>
                    <a:pt x="1256" y="4499"/>
                  </a:lnTo>
                  <a:lnTo>
                    <a:pt x="1340" y="4561"/>
                  </a:lnTo>
                  <a:lnTo>
                    <a:pt x="1444" y="4561"/>
                  </a:lnTo>
                  <a:lnTo>
                    <a:pt x="1695" y="4645"/>
                  </a:lnTo>
                  <a:lnTo>
                    <a:pt x="1779" y="4645"/>
                  </a:lnTo>
                  <a:lnTo>
                    <a:pt x="1821" y="4708"/>
                  </a:lnTo>
                  <a:lnTo>
                    <a:pt x="1884" y="4729"/>
                  </a:lnTo>
                  <a:lnTo>
                    <a:pt x="1925" y="4812"/>
                  </a:lnTo>
                  <a:lnTo>
                    <a:pt x="2030" y="4917"/>
                  </a:lnTo>
                  <a:lnTo>
                    <a:pt x="2093" y="4917"/>
                  </a:lnTo>
                  <a:lnTo>
                    <a:pt x="2093" y="4938"/>
                  </a:lnTo>
                  <a:lnTo>
                    <a:pt x="2114" y="4917"/>
                  </a:lnTo>
                  <a:lnTo>
                    <a:pt x="2177" y="4917"/>
                  </a:lnTo>
                  <a:lnTo>
                    <a:pt x="2197" y="4980"/>
                  </a:lnTo>
                  <a:lnTo>
                    <a:pt x="2281" y="4980"/>
                  </a:lnTo>
                  <a:lnTo>
                    <a:pt x="2302" y="5022"/>
                  </a:lnTo>
                  <a:lnTo>
                    <a:pt x="2323" y="4980"/>
                  </a:lnTo>
                  <a:lnTo>
                    <a:pt x="2407" y="5022"/>
                  </a:lnTo>
                  <a:lnTo>
                    <a:pt x="2428" y="5043"/>
                  </a:lnTo>
                  <a:lnTo>
                    <a:pt x="2490" y="5043"/>
                  </a:lnTo>
                  <a:lnTo>
                    <a:pt x="2511" y="5084"/>
                  </a:lnTo>
                  <a:lnTo>
                    <a:pt x="2553" y="5126"/>
                  </a:lnTo>
                  <a:lnTo>
                    <a:pt x="2637" y="5189"/>
                  </a:lnTo>
                  <a:lnTo>
                    <a:pt x="2825" y="5398"/>
                  </a:lnTo>
                  <a:lnTo>
                    <a:pt x="2846" y="5608"/>
                  </a:lnTo>
                  <a:lnTo>
                    <a:pt x="2846" y="6591"/>
                  </a:lnTo>
                  <a:lnTo>
                    <a:pt x="2951" y="6193"/>
                  </a:lnTo>
                  <a:lnTo>
                    <a:pt x="3495" y="6173"/>
                  </a:lnTo>
                  <a:lnTo>
                    <a:pt x="3599" y="6131"/>
                  </a:lnTo>
                  <a:lnTo>
                    <a:pt x="3641" y="6110"/>
                  </a:lnTo>
                  <a:lnTo>
                    <a:pt x="3704" y="6089"/>
                  </a:lnTo>
                  <a:lnTo>
                    <a:pt x="3704" y="6131"/>
                  </a:lnTo>
                  <a:lnTo>
                    <a:pt x="3788" y="6173"/>
                  </a:lnTo>
                  <a:lnTo>
                    <a:pt x="3871" y="6214"/>
                  </a:lnTo>
                  <a:lnTo>
                    <a:pt x="3955" y="6214"/>
                  </a:lnTo>
                  <a:lnTo>
                    <a:pt x="3997" y="6298"/>
                  </a:lnTo>
                  <a:lnTo>
                    <a:pt x="3976" y="6319"/>
                  </a:lnTo>
                  <a:lnTo>
                    <a:pt x="4164" y="6298"/>
                  </a:lnTo>
                  <a:lnTo>
                    <a:pt x="4269" y="6193"/>
                  </a:lnTo>
                  <a:lnTo>
                    <a:pt x="4332" y="6193"/>
                  </a:lnTo>
                  <a:lnTo>
                    <a:pt x="4394" y="6131"/>
                  </a:lnTo>
                  <a:lnTo>
                    <a:pt x="4436" y="6173"/>
                  </a:lnTo>
                  <a:lnTo>
                    <a:pt x="4436" y="6214"/>
                  </a:lnTo>
                  <a:lnTo>
                    <a:pt x="4520" y="6214"/>
                  </a:lnTo>
                  <a:lnTo>
                    <a:pt x="4604" y="6277"/>
                  </a:lnTo>
                  <a:lnTo>
                    <a:pt x="4729" y="6214"/>
                  </a:lnTo>
                  <a:lnTo>
                    <a:pt x="4897" y="6193"/>
                  </a:lnTo>
                  <a:lnTo>
                    <a:pt x="4918" y="6110"/>
                  </a:lnTo>
                  <a:lnTo>
                    <a:pt x="4897" y="6068"/>
                  </a:lnTo>
                  <a:lnTo>
                    <a:pt x="4938" y="6005"/>
                  </a:lnTo>
                  <a:lnTo>
                    <a:pt x="5043" y="6026"/>
                  </a:lnTo>
                  <a:lnTo>
                    <a:pt x="5127" y="6026"/>
                  </a:lnTo>
                  <a:lnTo>
                    <a:pt x="5210" y="6089"/>
                  </a:lnTo>
                  <a:lnTo>
                    <a:pt x="5315" y="6068"/>
                  </a:lnTo>
                  <a:lnTo>
                    <a:pt x="5357" y="6026"/>
                  </a:lnTo>
                  <a:lnTo>
                    <a:pt x="5566" y="5963"/>
                  </a:lnTo>
                  <a:lnTo>
                    <a:pt x="5650" y="5984"/>
                  </a:lnTo>
                  <a:lnTo>
                    <a:pt x="5754" y="5963"/>
                  </a:lnTo>
                  <a:lnTo>
                    <a:pt x="5775" y="5900"/>
                  </a:lnTo>
                  <a:lnTo>
                    <a:pt x="5901" y="5900"/>
                  </a:lnTo>
                  <a:lnTo>
                    <a:pt x="5985" y="5817"/>
                  </a:lnTo>
                  <a:lnTo>
                    <a:pt x="6110" y="5796"/>
                  </a:lnTo>
                  <a:lnTo>
                    <a:pt x="6194" y="5712"/>
                  </a:lnTo>
                  <a:lnTo>
                    <a:pt x="6278" y="5649"/>
                  </a:lnTo>
                  <a:lnTo>
                    <a:pt x="6382" y="5670"/>
                  </a:lnTo>
                  <a:lnTo>
                    <a:pt x="6424" y="5608"/>
                  </a:lnTo>
                  <a:lnTo>
                    <a:pt x="6466" y="5587"/>
                  </a:lnTo>
                  <a:lnTo>
                    <a:pt x="6424" y="5587"/>
                  </a:lnTo>
                  <a:lnTo>
                    <a:pt x="6424" y="5545"/>
                  </a:lnTo>
                  <a:lnTo>
                    <a:pt x="6298" y="5440"/>
                  </a:lnTo>
                  <a:lnTo>
                    <a:pt x="6173" y="5398"/>
                  </a:lnTo>
                  <a:lnTo>
                    <a:pt x="5964" y="5189"/>
                  </a:lnTo>
                  <a:lnTo>
                    <a:pt x="5985" y="5126"/>
                  </a:lnTo>
                  <a:lnTo>
                    <a:pt x="5901" y="4938"/>
                  </a:lnTo>
                  <a:lnTo>
                    <a:pt x="5859" y="4875"/>
                  </a:lnTo>
                  <a:lnTo>
                    <a:pt x="5901" y="4771"/>
                  </a:lnTo>
                  <a:lnTo>
                    <a:pt x="5859" y="4729"/>
                  </a:lnTo>
                  <a:lnTo>
                    <a:pt x="5838" y="4624"/>
                  </a:lnTo>
                  <a:lnTo>
                    <a:pt x="5796" y="4540"/>
                  </a:lnTo>
                  <a:lnTo>
                    <a:pt x="5838" y="4540"/>
                  </a:lnTo>
                  <a:lnTo>
                    <a:pt x="5775" y="4394"/>
                  </a:lnTo>
                  <a:lnTo>
                    <a:pt x="5754" y="4248"/>
                  </a:lnTo>
                  <a:lnTo>
                    <a:pt x="5838" y="4206"/>
                  </a:lnTo>
                  <a:lnTo>
                    <a:pt x="5838" y="4038"/>
                  </a:lnTo>
                  <a:lnTo>
                    <a:pt x="5754" y="3976"/>
                  </a:lnTo>
                  <a:lnTo>
                    <a:pt x="5754" y="3766"/>
                  </a:lnTo>
                  <a:lnTo>
                    <a:pt x="5775" y="3620"/>
                  </a:lnTo>
                  <a:lnTo>
                    <a:pt x="5859" y="3578"/>
                  </a:lnTo>
                  <a:lnTo>
                    <a:pt x="5880" y="3599"/>
                  </a:lnTo>
                  <a:lnTo>
                    <a:pt x="5943" y="3515"/>
                  </a:lnTo>
                  <a:lnTo>
                    <a:pt x="5859" y="3306"/>
                  </a:lnTo>
                  <a:lnTo>
                    <a:pt x="5775" y="3306"/>
                  </a:lnTo>
                  <a:lnTo>
                    <a:pt x="5650" y="3180"/>
                  </a:lnTo>
                  <a:lnTo>
                    <a:pt x="5482" y="3055"/>
                  </a:lnTo>
                  <a:lnTo>
                    <a:pt x="5482" y="2929"/>
                  </a:lnTo>
                  <a:lnTo>
                    <a:pt x="5566" y="2657"/>
                  </a:lnTo>
                  <a:lnTo>
                    <a:pt x="5692" y="2302"/>
                  </a:lnTo>
                  <a:lnTo>
                    <a:pt x="5754" y="2239"/>
                  </a:lnTo>
                  <a:lnTo>
                    <a:pt x="5734" y="2134"/>
                  </a:lnTo>
                  <a:lnTo>
                    <a:pt x="5692" y="2113"/>
                  </a:lnTo>
                  <a:lnTo>
                    <a:pt x="5734" y="2113"/>
                  </a:lnTo>
                  <a:lnTo>
                    <a:pt x="5022" y="1611"/>
                  </a:lnTo>
                  <a:lnTo>
                    <a:pt x="4959" y="1527"/>
                  </a:lnTo>
                  <a:lnTo>
                    <a:pt x="4938" y="1486"/>
                  </a:lnTo>
                  <a:lnTo>
                    <a:pt x="4959" y="1402"/>
                  </a:lnTo>
                  <a:lnTo>
                    <a:pt x="4834" y="1214"/>
                  </a:lnTo>
                  <a:lnTo>
                    <a:pt x="2741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8" name="Google Shape;2767;p78"/>
            <p:cNvSpPr/>
            <p:nvPr/>
          </p:nvSpPr>
          <p:spPr>
            <a:xfrm>
              <a:off x="3945415" y="3152954"/>
              <a:ext cx="13956" cy="10963"/>
            </a:xfrm>
            <a:custGeom>
              <a:avLst/>
              <a:gdLst/>
              <a:ahLst/>
              <a:cxnLst/>
              <a:rect l="l" t="t" r="r" b="b"/>
              <a:pathLst>
                <a:path w="1172" h="964" extrusionOk="0">
                  <a:moveTo>
                    <a:pt x="795" y="1"/>
                  </a:moveTo>
                  <a:lnTo>
                    <a:pt x="795" y="84"/>
                  </a:lnTo>
                  <a:lnTo>
                    <a:pt x="732" y="126"/>
                  </a:lnTo>
                  <a:lnTo>
                    <a:pt x="649" y="126"/>
                  </a:lnTo>
                  <a:lnTo>
                    <a:pt x="607" y="84"/>
                  </a:lnTo>
                  <a:lnTo>
                    <a:pt x="544" y="42"/>
                  </a:lnTo>
                  <a:lnTo>
                    <a:pt x="440" y="126"/>
                  </a:lnTo>
                  <a:lnTo>
                    <a:pt x="377" y="147"/>
                  </a:lnTo>
                  <a:lnTo>
                    <a:pt x="335" y="126"/>
                  </a:lnTo>
                  <a:lnTo>
                    <a:pt x="209" y="231"/>
                  </a:lnTo>
                  <a:lnTo>
                    <a:pt x="105" y="356"/>
                  </a:lnTo>
                  <a:lnTo>
                    <a:pt x="0" y="733"/>
                  </a:lnTo>
                  <a:lnTo>
                    <a:pt x="0" y="817"/>
                  </a:lnTo>
                  <a:lnTo>
                    <a:pt x="209" y="817"/>
                  </a:lnTo>
                  <a:lnTo>
                    <a:pt x="272" y="921"/>
                  </a:lnTo>
                  <a:lnTo>
                    <a:pt x="335" y="963"/>
                  </a:lnTo>
                  <a:lnTo>
                    <a:pt x="398" y="921"/>
                  </a:lnTo>
                  <a:lnTo>
                    <a:pt x="419" y="921"/>
                  </a:lnTo>
                  <a:lnTo>
                    <a:pt x="481" y="963"/>
                  </a:lnTo>
                  <a:lnTo>
                    <a:pt x="607" y="921"/>
                  </a:lnTo>
                  <a:lnTo>
                    <a:pt x="607" y="858"/>
                  </a:lnTo>
                  <a:lnTo>
                    <a:pt x="691" y="670"/>
                  </a:lnTo>
                  <a:lnTo>
                    <a:pt x="649" y="566"/>
                  </a:lnTo>
                  <a:lnTo>
                    <a:pt x="712" y="566"/>
                  </a:lnTo>
                  <a:lnTo>
                    <a:pt x="753" y="628"/>
                  </a:lnTo>
                  <a:lnTo>
                    <a:pt x="816" y="628"/>
                  </a:lnTo>
                  <a:lnTo>
                    <a:pt x="858" y="733"/>
                  </a:lnTo>
                  <a:lnTo>
                    <a:pt x="921" y="754"/>
                  </a:lnTo>
                  <a:lnTo>
                    <a:pt x="921" y="817"/>
                  </a:lnTo>
                  <a:lnTo>
                    <a:pt x="942" y="838"/>
                  </a:lnTo>
                  <a:lnTo>
                    <a:pt x="1004" y="838"/>
                  </a:lnTo>
                  <a:lnTo>
                    <a:pt x="1067" y="817"/>
                  </a:lnTo>
                  <a:lnTo>
                    <a:pt x="1130" y="754"/>
                  </a:lnTo>
                  <a:lnTo>
                    <a:pt x="1130" y="670"/>
                  </a:lnTo>
                  <a:lnTo>
                    <a:pt x="1172" y="607"/>
                  </a:lnTo>
                  <a:lnTo>
                    <a:pt x="1151" y="503"/>
                  </a:lnTo>
                  <a:lnTo>
                    <a:pt x="1109" y="314"/>
                  </a:lnTo>
                  <a:lnTo>
                    <a:pt x="1046" y="231"/>
                  </a:lnTo>
                  <a:lnTo>
                    <a:pt x="1046" y="189"/>
                  </a:lnTo>
                  <a:lnTo>
                    <a:pt x="963" y="105"/>
                  </a:lnTo>
                  <a:lnTo>
                    <a:pt x="900" y="21"/>
                  </a:lnTo>
                  <a:lnTo>
                    <a:pt x="900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9" name="Google Shape;2768;p78"/>
            <p:cNvSpPr/>
            <p:nvPr/>
          </p:nvSpPr>
          <p:spPr>
            <a:xfrm>
              <a:off x="3945415" y="3159380"/>
              <a:ext cx="13706" cy="15956"/>
            </a:xfrm>
            <a:custGeom>
              <a:avLst/>
              <a:gdLst/>
              <a:ahLst/>
              <a:cxnLst/>
              <a:rect l="l" t="t" r="r" b="b"/>
              <a:pathLst>
                <a:path w="1151" h="1403" extrusionOk="0">
                  <a:moveTo>
                    <a:pt x="649" y="1"/>
                  </a:moveTo>
                  <a:lnTo>
                    <a:pt x="691" y="105"/>
                  </a:lnTo>
                  <a:lnTo>
                    <a:pt x="607" y="293"/>
                  </a:lnTo>
                  <a:lnTo>
                    <a:pt x="607" y="356"/>
                  </a:lnTo>
                  <a:lnTo>
                    <a:pt x="481" y="398"/>
                  </a:lnTo>
                  <a:lnTo>
                    <a:pt x="419" y="356"/>
                  </a:lnTo>
                  <a:lnTo>
                    <a:pt x="398" y="356"/>
                  </a:lnTo>
                  <a:lnTo>
                    <a:pt x="335" y="398"/>
                  </a:lnTo>
                  <a:lnTo>
                    <a:pt x="272" y="356"/>
                  </a:lnTo>
                  <a:lnTo>
                    <a:pt x="209" y="252"/>
                  </a:lnTo>
                  <a:lnTo>
                    <a:pt x="0" y="252"/>
                  </a:lnTo>
                  <a:lnTo>
                    <a:pt x="0" y="314"/>
                  </a:lnTo>
                  <a:lnTo>
                    <a:pt x="63" y="419"/>
                  </a:lnTo>
                  <a:lnTo>
                    <a:pt x="84" y="565"/>
                  </a:lnTo>
                  <a:lnTo>
                    <a:pt x="84" y="712"/>
                  </a:lnTo>
                  <a:lnTo>
                    <a:pt x="188" y="1402"/>
                  </a:lnTo>
                  <a:lnTo>
                    <a:pt x="481" y="1402"/>
                  </a:lnTo>
                  <a:lnTo>
                    <a:pt x="649" y="1340"/>
                  </a:lnTo>
                  <a:lnTo>
                    <a:pt x="753" y="1193"/>
                  </a:lnTo>
                  <a:lnTo>
                    <a:pt x="921" y="1026"/>
                  </a:lnTo>
                  <a:lnTo>
                    <a:pt x="963" y="984"/>
                  </a:lnTo>
                  <a:lnTo>
                    <a:pt x="1046" y="900"/>
                  </a:lnTo>
                  <a:lnTo>
                    <a:pt x="1151" y="796"/>
                  </a:lnTo>
                  <a:lnTo>
                    <a:pt x="1151" y="712"/>
                  </a:lnTo>
                  <a:lnTo>
                    <a:pt x="1130" y="524"/>
                  </a:lnTo>
                  <a:lnTo>
                    <a:pt x="1046" y="524"/>
                  </a:lnTo>
                  <a:lnTo>
                    <a:pt x="1046" y="461"/>
                  </a:lnTo>
                  <a:lnTo>
                    <a:pt x="942" y="419"/>
                  </a:lnTo>
                  <a:lnTo>
                    <a:pt x="942" y="356"/>
                  </a:lnTo>
                  <a:lnTo>
                    <a:pt x="921" y="293"/>
                  </a:lnTo>
                  <a:lnTo>
                    <a:pt x="921" y="252"/>
                  </a:lnTo>
                  <a:lnTo>
                    <a:pt x="921" y="189"/>
                  </a:lnTo>
                  <a:lnTo>
                    <a:pt x="858" y="168"/>
                  </a:lnTo>
                  <a:lnTo>
                    <a:pt x="816" y="63"/>
                  </a:lnTo>
                  <a:lnTo>
                    <a:pt x="753" y="63"/>
                  </a:lnTo>
                  <a:lnTo>
                    <a:pt x="712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0" name="Google Shape;2769;p78"/>
            <p:cNvSpPr/>
            <p:nvPr/>
          </p:nvSpPr>
          <p:spPr>
            <a:xfrm>
              <a:off x="3829055" y="3110126"/>
              <a:ext cx="131316" cy="124222"/>
            </a:xfrm>
            <a:custGeom>
              <a:avLst/>
              <a:gdLst/>
              <a:ahLst/>
              <a:cxnLst/>
              <a:rect l="l" t="t" r="r" b="b"/>
              <a:pathLst>
                <a:path w="11028" h="10923" extrusionOk="0">
                  <a:moveTo>
                    <a:pt x="7701" y="0"/>
                  </a:moveTo>
                  <a:lnTo>
                    <a:pt x="7701" y="42"/>
                  </a:lnTo>
                  <a:lnTo>
                    <a:pt x="7743" y="84"/>
                  </a:lnTo>
                  <a:lnTo>
                    <a:pt x="7659" y="189"/>
                  </a:lnTo>
                  <a:lnTo>
                    <a:pt x="7575" y="189"/>
                  </a:lnTo>
                  <a:lnTo>
                    <a:pt x="7491" y="210"/>
                  </a:lnTo>
                  <a:lnTo>
                    <a:pt x="7366" y="210"/>
                  </a:lnTo>
                  <a:lnTo>
                    <a:pt x="7282" y="251"/>
                  </a:lnTo>
                  <a:lnTo>
                    <a:pt x="7240" y="251"/>
                  </a:lnTo>
                  <a:lnTo>
                    <a:pt x="7219" y="189"/>
                  </a:lnTo>
                  <a:lnTo>
                    <a:pt x="7178" y="189"/>
                  </a:lnTo>
                  <a:lnTo>
                    <a:pt x="7157" y="147"/>
                  </a:lnTo>
                  <a:lnTo>
                    <a:pt x="7073" y="126"/>
                  </a:lnTo>
                  <a:lnTo>
                    <a:pt x="6843" y="230"/>
                  </a:lnTo>
                  <a:lnTo>
                    <a:pt x="6759" y="293"/>
                  </a:lnTo>
                  <a:lnTo>
                    <a:pt x="6717" y="335"/>
                  </a:lnTo>
                  <a:lnTo>
                    <a:pt x="6487" y="356"/>
                  </a:lnTo>
                  <a:lnTo>
                    <a:pt x="6403" y="398"/>
                  </a:lnTo>
                  <a:lnTo>
                    <a:pt x="6320" y="314"/>
                  </a:lnTo>
                  <a:lnTo>
                    <a:pt x="6215" y="293"/>
                  </a:lnTo>
                  <a:lnTo>
                    <a:pt x="6111" y="293"/>
                  </a:lnTo>
                  <a:lnTo>
                    <a:pt x="6027" y="398"/>
                  </a:lnTo>
                  <a:lnTo>
                    <a:pt x="5922" y="502"/>
                  </a:lnTo>
                  <a:lnTo>
                    <a:pt x="5964" y="544"/>
                  </a:lnTo>
                  <a:lnTo>
                    <a:pt x="6006" y="607"/>
                  </a:lnTo>
                  <a:lnTo>
                    <a:pt x="5985" y="649"/>
                  </a:lnTo>
                  <a:lnTo>
                    <a:pt x="5859" y="670"/>
                  </a:lnTo>
                  <a:lnTo>
                    <a:pt x="5797" y="649"/>
                  </a:lnTo>
                  <a:lnTo>
                    <a:pt x="5671" y="628"/>
                  </a:lnTo>
                  <a:lnTo>
                    <a:pt x="5567" y="565"/>
                  </a:lnTo>
                  <a:lnTo>
                    <a:pt x="5483" y="565"/>
                  </a:lnTo>
                  <a:lnTo>
                    <a:pt x="5399" y="628"/>
                  </a:lnTo>
                  <a:lnTo>
                    <a:pt x="5336" y="607"/>
                  </a:lnTo>
                  <a:lnTo>
                    <a:pt x="5190" y="607"/>
                  </a:lnTo>
                  <a:lnTo>
                    <a:pt x="5064" y="523"/>
                  </a:lnTo>
                  <a:lnTo>
                    <a:pt x="4939" y="544"/>
                  </a:lnTo>
                  <a:lnTo>
                    <a:pt x="4918" y="502"/>
                  </a:lnTo>
                  <a:lnTo>
                    <a:pt x="4750" y="356"/>
                  </a:lnTo>
                  <a:lnTo>
                    <a:pt x="4667" y="335"/>
                  </a:lnTo>
                  <a:lnTo>
                    <a:pt x="4499" y="210"/>
                  </a:lnTo>
                  <a:lnTo>
                    <a:pt x="4437" y="189"/>
                  </a:lnTo>
                  <a:lnTo>
                    <a:pt x="4353" y="126"/>
                  </a:lnTo>
                  <a:lnTo>
                    <a:pt x="4290" y="126"/>
                  </a:lnTo>
                  <a:lnTo>
                    <a:pt x="4290" y="189"/>
                  </a:lnTo>
                  <a:lnTo>
                    <a:pt x="4186" y="147"/>
                  </a:lnTo>
                  <a:lnTo>
                    <a:pt x="4102" y="251"/>
                  </a:lnTo>
                  <a:lnTo>
                    <a:pt x="4018" y="251"/>
                  </a:lnTo>
                  <a:lnTo>
                    <a:pt x="3976" y="293"/>
                  </a:lnTo>
                  <a:lnTo>
                    <a:pt x="3976" y="356"/>
                  </a:lnTo>
                  <a:lnTo>
                    <a:pt x="3914" y="440"/>
                  </a:lnTo>
                  <a:lnTo>
                    <a:pt x="3914" y="502"/>
                  </a:lnTo>
                  <a:lnTo>
                    <a:pt x="3872" y="544"/>
                  </a:lnTo>
                  <a:lnTo>
                    <a:pt x="3788" y="544"/>
                  </a:lnTo>
                  <a:lnTo>
                    <a:pt x="3788" y="607"/>
                  </a:lnTo>
                  <a:lnTo>
                    <a:pt x="3893" y="733"/>
                  </a:lnTo>
                  <a:lnTo>
                    <a:pt x="3830" y="774"/>
                  </a:lnTo>
                  <a:lnTo>
                    <a:pt x="3809" y="858"/>
                  </a:lnTo>
                  <a:lnTo>
                    <a:pt x="3809" y="984"/>
                  </a:lnTo>
                  <a:lnTo>
                    <a:pt x="3872" y="1088"/>
                  </a:lnTo>
                  <a:lnTo>
                    <a:pt x="3872" y="1339"/>
                  </a:lnTo>
                  <a:lnTo>
                    <a:pt x="3767" y="1381"/>
                  </a:lnTo>
                  <a:lnTo>
                    <a:pt x="3725" y="1486"/>
                  </a:lnTo>
                  <a:lnTo>
                    <a:pt x="3474" y="1800"/>
                  </a:lnTo>
                  <a:lnTo>
                    <a:pt x="3516" y="2009"/>
                  </a:lnTo>
                  <a:lnTo>
                    <a:pt x="3495" y="2135"/>
                  </a:lnTo>
                  <a:lnTo>
                    <a:pt x="3495" y="2281"/>
                  </a:lnTo>
                  <a:lnTo>
                    <a:pt x="3390" y="2386"/>
                  </a:lnTo>
                  <a:lnTo>
                    <a:pt x="3390" y="2532"/>
                  </a:lnTo>
                  <a:lnTo>
                    <a:pt x="3390" y="2616"/>
                  </a:lnTo>
                  <a:lnTo>
                    <a:pt x="3370" y="2804"/>
                  </a:lnTo>
                  <a:lnTo>
                    <a:pt x="3390" y="2825"/>
                  </a:lnTo>
                  <a:lnTo>
                    <a:pt x="3370" y="2971"/>
                  </a:lnTo>
                  <a:lnTo>
                    <a:pt x="3286" y="3034"/>
                  </a:lnTo>
                  <a:lnTo>
                    <a:pt x="3244" y="3223"/>
                  </a:lnTo>
                  <a:lnTo>
                    <a:pt x="3244" y="3390"/>
                  </a:lnTo>
                  <a:lnTo>
                    <a:pt x="3056" y="3704"/>
                  </a:lnTo>
                  <a:lnTo>
                    <a:pt x="2951" y="3746"/>
                  </a:lnTo>
                  <a:lnTo>
                    <a:pt x="2846" y="3808"/>
                  </a:lnTo>
                  <a:lnTo>
                    <a:pt x="2763" y="3787"/>
                  </a:lnTo>
                  <a:lnTo>
                    <a:pt x="2637" y="3892"/>
                  </a:lnTo>
                  <a:lnTo>
                    <a:pt x="2533" y="4018"/>
                  </a:lnTo>
                  <a:lnTo>
                    <a:pt x="2533" y="4164"/>
                  </a:lnTo>
                  <a:lnTo>
                    <a:pt x="2344" y="4332"/>
                  </a:lnTo>
                  <a:lnTo>
                    <a:pt x="2302" y="4436"/>
                  </a:lnTo>
                  <a:lnTo>
                    <a:pt x="2323" y="4624"/>
                  </a:lnTo>
                  <a:lnTo>
                    <a:pt x="2344" y="4645"/>
                  </a:lnTo>
                  <a:lnTo>
                    <a:pt x="2323" y="4959"/>
                  </a:lnTo>
                  <a:lnTo>
                    <a:pt x="2302" y="5127"/>
                  </a:lnTo>
                  <a:lnTo>
                    <a:pt x="2302" y="5231"/>
                  </a:lnTo>
                  <a:lnTo>
                    <a:pt x="2198" y="5378"/>
                  </a:lnTo>
                  <a:lnTo>
                    <a:pt x="2093" y="5420"/>
                  </a:lnTo>
                  <a:lnTo>
                    <a:pt x="2009" y="5482"/>
                  </a:lnTo>
                  <a:lnTo>
                    <a:pt x="1947" y="5566"/>
                  </a:lnTo>
                  <a:lnTo>
                    <a:pt x="1717" y="5796"/>
                  </a:lnTo>
                  <a:lnTo>
                    <a:pt x="1633" y="5901"/>
                  </a:lnTo>
                  <a:lnTo>
                    <a:pt x="1507" y="5984"/>
                  </a:lnTo>
                  <a:lnTo>
                    <a:pt x="1382" y="5901"/>
                  </a:lnTo>
                  <a:lnTo>
                    <a:pt x="1319" y="5796"/>
                  </a:lnTo>
                  <a:lnTo>
                    <a:pt x="1298" y="5775"/>
                  </a:lnTo>
                  <a:lnTo>
                    <a:pt x="1382" y="5650"/>
                  </a:lnTo>
                  <a:lnTo>
                    <a:pt x="1382" y="5587"/>
                  </a:lnTo>
                  <a:lnTo>
                    <a:pt x="1193" y="5650"/>
                  </a:lnTo>
                  <a:lnTo>
                    <a:pt x="1089" y="5754"/>
                  </a:lnTo>
                  <a:lnTo>
                    <a:pt x="1005" y="5733"/>
                  </a:lnTo>
                  <a:lnTo>
                    <a:pt x="942" y="5754"/>
                  </a:lnTo>
                  <a:lnTo>
                    <a:pt x="942" y="5859"/>
                  </a:lnTo>
                  <a:lnTo>
                    <a:pt x="859" y="5943"/>
                  </a:lnTo>
                  <a:lnTo>
                    <a:pt x="754" y="5943"/>
                  </a:lnTo>
                  <a:lnTo>
                    <a:pt x="754" y="5880"/>
                  </a:lnTo>
                  <a:lnTo>
                    <a:pt x="733" y="5838"/>
                  </a:lnTo>
                  <a:lnTo>
                    <a:pt x="629" y="5880"/>
                  </a:lnTo>
                  <a:lnTo>
                    <a:pt x="566" y="5859"/>
                  </a:lnTo>
                  <a:lnTo>
                    <a:pt x="440" y="5984"/>
                  </a:lnTo>
                  <a:lnTo>
                    <a:pt x="315" y="6089"/>
                  </a:lnTo>
                  <a:lnTo>
                    <a:pt x="252" y="6152"/>
                  </a:lnTo>
                  <a:lnTo>
                    <a:pt x="273" y="6361"/>
                  </a:lnTo>
                  <a:lnTo>
                    <a:pt x="210" y="6424"/>
                  </a:lnTo>
                  <a:lnTo>
                    <a:pt x="105" y="6424"/>
                  </a:lnTo>
                  <a:lnTo>
                    <a:pt x="1" y="6508"/>
                  </a:lnTo>
                  <a:lnTo>
                    <a:pt x="22" y="6570"/>
                  </a:lnTo>
                  <a:lnTo>
                    <a:pt x="210" y="6591"/>
                  </a:lnTo>
                  <a:lnTo>
                    <a:pt x="252" y="6633"/>
                  </a:lnTo>
                  <a:lnTo>
                    <a:pt x="273" y="6633"/>
                  </a:lnTo>
                  <a:lnTo>
                    <a:pt x="273" y="6612"/>
                  </a:lnTo>
                  <a:lnTo>
                    <a:pt x="315" y="6591"/>
                  </a:lnTo>
                  <a:lnTo>
                    <a:pt x="377" y="6591"/>
                  </a:lnTo>
                  <a:lnTo>
                    <a:pt x="482" y="6570"/>
                  </a:lnTo>
                  <a:lnTo>
                    <a:pt x="566" y="6528"/>
                  </a:lnTo>
                  <a:lnTo>
                    <a:pt x="1256" y="6528"/>
                  </a:lnTo>
                  <a:lnTo>
                    <a:pt x="1424" y="6570"/>
                  </a:lnTo>
                  <a:lnTo>
                    <a:pt x="1633" y="6528"/>
                  </a:lnTo>
                  <a:lnTo>
                    <a:pt x="2637" y="6528"/>
                  </a:lnTo>
                  <a:lnTo>
                    <a:pt x="2637" y="6612"/>
                  </a:lnTo>
                  <a:lnTo>
                    <a:pt x="2637" y="6633"/>
                  </a:lnTo>
                  <a:lnTo>
                    <a:pt x="2637" y="6717"/>
                  </a:lnTo>
                  <a:lnTo>
                    <a:pt x="2679" y="6780"/>
                  </a:lnTo>
                  <a:lnTo>
                    <a:pt x="2721" y="6842"/>
                  </a:lnTo>
                  <a:lnTo>
                    <a:pt x="2679" y="6905"/>
                  </a:lnTo>
                  <a:lnTo>
                    <a:pt x="2679" y="6989"/>
                  </a:lnTo>
                  <a:lnTo>
                    <a:pt x="2742" y="7093"/>
                  </a:lnTo>
                  <a:lnTo>
                    <a:pt x="2763" y="7219"/>
                  </a:lnTo>
                  <a:lnTo>
                    <a:pt x="2784" y="7261"/>
                  </a:lnTo>
                  <a:lnTo>
                    <a:pt x="2784" y="7345"/>
                  </a:lnTo>
                  <a:lnTo>
                    <a:pt x="2846" y="7365"/>
                  </a:lnTo>
                  <a:lnTo>
                    <a:pt x="2888" y="7449"/>
                  </a:lnTo>
                  <a:lnTo>
                    <a:pt x="2972" y="7554"/>
                  </a:lnTo>
                  <a:lnTo>
                    <a:pt x="2993" y="7763"/>
                  </a:lnTo>
                  <a:lnTo>
                    <a:pt x="3056" y="7784"/>
                  </a:lnTo>
                  <a:lnTo>
                    <a:pt x="3202" y="7784"/>
                  </a:lnTo>
                  <a:lnTo>
                    <a:pt x="3307" y="7763"/>
                  </a:lnTo>
                  <a:lnTo>
                    <a:pt x="3390" y="7784"/>
                  </a:lnTo>
                  <a:lnTo>
                    <a:pt x="3579" y="7826"/>
                  </a:lnTo>
                  <a:lnTo>
                    <a:pt x="3662" y="7763"/>
                  </a:lnTo>
                  <a:lnTo>
                    <a:pt x="4102" y="7742"/>
                  </a:lnTo>
                  <a:lnTo>
                    <a:pt x="4102" y="7575"/>
                  </a:lnTo>
                  <a:lnTo>
                    <a:pt x="4081" y="7470"/>
                  </a:lnTo>
                  <a:lnTo>
                    <a:pt x="4123" y="7449"/>
                  </a:lnTo>
                  <a:lnTo>
                    <a:pt x="4186" y="7345"/>
                  </a:lnTo>
                  <a:lnTo>
                    <a:pt x="4186" y="7198"/>
                  </a:lnTo>
                  <a:lnTo>
                    <a:pt x="4750" y="7156"/>
                  </a:lnTo>
                  <a:lnTo>
                    <a:pt x="4750" y="7114"/>
                  </a:lnTo>
                  <a:lnTo>
                    <a:pt x="4939" y="7135"/>
                  </a:lnTo>
                  <a:lnTo>
                    <a:pt x="4918" y="7219"/>
                  </a:lnTo>
                  <a:lnTo>
                    <a:pt x="4876" y="7261"/>
                  </a:lnTo>
                  <a:lnTo>
                    <a:pt x="4918" y="7324"/>
                  </a:lnTo>
                  <a:lnTo>
                    <a:pt x="5567" y="7365"/>
                  </a:lnTo>
                  <a:lnTo>
                    <a:pt x="5587" y="7449"/>
                  </a:lnTo>
                  <a:lnTo>
                    <a:pt x="5587" y="7533"/>
                  </a:lnTo>
                  <a:lnTo>
                    <a:pt x="5587" y="7617"/>
                  </a:lnTo>
                  <a:lnTo>
                    <a:pt x="5546" y="7721"/>
                  </a:lnTo>
                  <a:lnTo>
                    <a:pt x="5504" y="7826"/>
                  </a:lnTo>
                  <a:lnTo>
                    <a:pt x="5567" y="7889"/>
                  </a:lnTo>
                  <a:lnTo>
                    <a:pt x="5567" y="7972"/>
                  </a:lnTo>
                  <a:lnTo>
                    <a:pt x="5546" y="8035"/>
                  </a:lnTo>
                  <a:lnTo>
                    <a:pt x="5546" y="8056"/>
                  </a:lnTo>
                  <a:lnTo>
                    <a:pt x="5567" y="8140"/>
                  </a:lnTo>
                  <a:lnTo>
                    <a:pt x="5567" y="8349"/>
                  </a:lnTo>
                  <a:lnTo>
                    <a:pt x="5504" y="8453"/>
                  </a:lnTo>
                  <a:lnTo>
                    <a:pt x="5567" y="8495"/>
                  </a:lnTo>
                  <a:lnTo>
                    <a:pt x="5567" y="8579"/>
                  </a:lnTo>
                  <a:lnTo>
                    <a:pt x="5608" y="8621"/>
                  </a:lnTo>
                  <a:lnTo>
                    <a:pt x="5608" y="8705"/>
                  </a:lnTo>
                  <a:lnTo>
                    <a:pt x="5650" y="8725"/>
                  </a:lnTo>
                  <a:lnTo>
                    <a:pt x="5671" y="8788"/>
                  </a:lnTo>
                  <a:lnTo>
                    <a:pt x="5713" y="8809"/>
                  </a:lnTo>
                  <a:lnTo>
                    <a:pt x="5755" y="8872"/>
                  </a:lnTo>
                  <a:lnTo>
                    <a:pt x="5713" y="8935"/>
                  </a:lnTo>
                  <a:lnTo>
                    <a:pt x="5713" y="9018"/>
                  </a:lnTo>
                  <a:lnTo>
                    <a:pt x="5797" y="9081"/>
                  </a:lnTo>
                  <a:lnTo>
                    <a:pt x="5797" y="9144"/>
                  </a:lnTo>
                  <a:lnTo>
                    <a:pt x="5776" y="9186"/>
                  </a:lnTo>
                  <a:lnTo>
                    <a:pt x="5776" y="9311"/>
                  </a:lnTo>
                  <a:lnTo>
                    <a:pt x="5859" y="9353"/>
                  </a:lnTo>
                  <a:lnTo>
                    <a:pt x="5818" y="9437"/>
                  </a:lnTo>
                  <a:lnTo>
                    <a:pt x="5818" y="9458"/>
                  </a:lnTo>
                  <a:lnTo>
                    <a:pt x="5776" y="9500"/>
                  </a:lnTo>
                  <a:lnTo>
                    <a:pt x="5776" y="9625"/>
                  </a:lnTo>
                  <a:lnTo>
                    <a:pt x="5797" y="9646"/>
                  </a:lnTo>
                  <a:lnTo>
                    <a:pt x="5859" y="9646"/>
                  </a:lnTo>
                  <a:lnTo>
                    <a:pt x="5901" y="9625"/>
                  </a:lnTo>
                  <a:lnTo>
                    <a:pt x="5964" y="9604"/>
                  </a:lnTo>
                  <a:lnTo>
                    <a:pt x="5985" y="9562"/>
                  </a:lnTo>
                  <a:lnTo>
                    <a:pt x="6027" y="9562"/>
                  </a:lnTo>
                  <a:lnTo>
                    <a:pt x="6111" y="9625"/>
                  </a:lnTo>
                  <a:lnTo>
                    <a:pt x="6173" y="9646"/>
                  </a:lnTo>
                  <a:lnTo>
                    <a:pt x="6320" y="9646"/>
                  </a:lnTo>
                  <a:lnTo>
                    <a:pt x="6383" y="9667"/>
                  </a:lnTo>
                  <a:lnTo>
                    <a:pt x="6424" y="9646"/>
                  </a:lnTo>
                  <a:lnTo>
                    <a:pt x="6508" y="9625"/>
                  </a:lnTo>
                  <a:lnTo>
                    <a:pt x="6592" y="9562"/>
                  </a:lnTo>
                  <a:lnTo>
                    <a:pt x="6696" y="9541"/>
                  </a:lnTo>
                  <a:lnTo>
                    <a:pt x="6801" y="9541"/>
                  </a:lnTo>
                  <a:lnTo>
                    <a:pt x="6843" y="9604"/>
                  </a:lnTo>
                  <a:lnTo>
                    <a:pt x="6906" y="9562"/>
                  </a:lnTo>
                  <a:lnTo>
                    <a:pt x="7010" y="9625"/>
                  </a:lnTo>
                  <a:lnTo>
                    <a:pt x="7031" y="9646"/>
                  </a:lnTo>
                  <a:lnTo>
                    <a:pt x="7031" y="9751"/>
                  </a:lnTo>
                  <a:lnTo>
                    <a:pt x="7052" y="9772"/>
                  </a:lnTo>
                  <a:lnTo>
                    <a:pt x="7073" y="9814"/>
                  </a:lnTo>
                  <a:lnTo>
                    <a:pt x="7157" y="9751"/>
                  </a:lnTo>
                  <a:lnTo>
                    <a:pt x="7240" y="9709"/>
                  </a:lnTo>
                  <a:lnTo>
                    <a:pt x="7324" y="9709"/>
                  </a:lnTo>
                  <a:lnTo>
                    <a:pt x="7345" y="9667"/>
                  </a:lnTo>
                  <a:lnTo>
                    <a:pt x="7491" y="9625"/>
                  </a:lnTo>
                  <a:lnTo>
                    <a:pt x="7554" y="9625"/>
                  </a:lnTo>
                  <a:lnTo>
                    <a:pt x="7554" y="9751"/>
                  </a:lnTo>
                  <a:lnTo>
                    <a:pt x="7575" y="9814"/>
                  </a:lnTo>
                  <a:lnTo>
                    <a:pt x="7575" y="9876"/>
                  </a:lnTo>
                  <a:lnTo>
                    <a:pt x="7575" y="9939"/>
                  </a:lnTo>
                  <a:lnTo>
                    <a:pt x="7638" y="9939"/>
                  </a:lnTo>
                  <a:lnTo>
                    <a:pt x="7743" y="9981"/>
                  </a:lnTo>
                  <a:lnTo>
                    <a:pt x="7784" y="9981"/>
                  </a:lnTo>
                  <a:lnTo>
                    <a:pt x="7910" y="10065"/>
                  </a:lnTo>
                  <a:lnTo>
                    <a:pt x="8056" y="10086"/>
                  </a:lnTo>
                  <a:lnTo>
                    <a:pt x="8182" y="10127"/>
                  </a:lnTo>
                  <a:lnTo>
                    <a:pt x="8182" y="10148"/>
                  </a:lnTo>
                  <a:lnTo>
                    <a:pt x="8287" y="10148"/>
                  </a:lnTo>
                  <a:lnTo>
                    <a:pt x="8433" y="10086"/>
                  </a:lnTo>
                  <a:lnTo>
                    <a:pt x="8475" y="10044"/>
                  </a:lnTo>
                  <a:lnTo>
                    <a:pt x="8517" y="9876"/>
                  </a:lnTo>
                  <a:lnTo>
                    <a:pt x="8600" y="9876"/>
                  </a:lnTo>
                  <a:lnTo>
                    <a:pt x="8642" y="9855"/>
                  </a:lnTo>
                  <a:lnTo>
                    <a:pt x="8684" y="9855"/>
                  </a:lnTo>
                  <a:lnTo>
                    <a:pt x="8684" y="10023"/>
                  </a:lnTo>
                  <a:lnTo>
                    <a:pt x="8789" y="10127"/>
                  </a:lnTo>
                  <a:lnTo>
                    <a:pt x="8789" y="10190"/>
                  </a:lnTo>
                  <a:lnTo>
                    <a:pt x="8935" y="10274"/>
                  </a:lnTo>
                  <a:lnTo>
                    <a:pt x="9144" y="10337"/>
                  </a:lnTo>
                  <a:lnTo>
                    <a:pt x="9270" y="10441"/>
                  </a:lnTo>
                  <a:lnTo>
                    <a:pt x="9375" y="10588"/>
                  </a:lnTo>
                  <a:lnTo>
                    <a:pt x="9479" y="10671"/>
                  </a:lnTo>
                  <a:lnTo>
                    <a:pt x="9584" y="10797"/>
                  </a:lnTo>
                  <a:lnTo>
                    <a:pt x="9730" y="10922"/>
                  </a:lnTo>
                  <a:lnTo>
                    <a:pt x="9793" y="10922"/>
                  </a:lnTo>
                  <a:lnTo>
                    <a:pt x="9898" y="10902"/>
                  </a:lnTo>
                  <a:lnTo>
                    <a:pt x="9981" y="10860"/>
                  </a:lnTo>
                  <a:lnTo>
                    <a:pt x="10002" y="10881"/>
                  </a:lnTo>
                  <a:lnTo>
                    <a:pt x="10044" y="10902"/>
                  </a:lnTo>
                  <a:lnTo>
                    <a:pt x="10107" y="10922"/>
                  </a:lnTo>
                  <a:lnTo>
                    <a:pt x="10170" y="10881"/>
                  </a:lnTo>
                  <a:lnTo>
                    <a:pt x="10107" y="10253"/>
                  </a:lnTo>
                  <a:lnTo>
                    <a:pt x="10065" y="10232"/>
                  </a:lnTo>
                  <a:lnTo>
                    <a:pt x="9940" y="10253"/>
                  </a:lnTo>
                  <a:lnTo>
                    <a:pt x="9940" y="10337"/>
                  </a:lnTo>
                  <a:lnTo>
                    <a:pt x="9981" y="10378"/>
                  </a:lnTo>
                  <a:lnTo>
                    <a:pt x="9688" y="10378"/>
                  </a:lnTo>
                  <a:lnTo>
                    <a:pt x="9647" y="10295"/>
                  </a:lnTo>
                  <a:lnTo>
                    <a:pt x="9626" y="10232"/>
                  </a:lnTo>
                  <a:lnTo>
                    <a:pt x="9458" y="10065"/>
                  </a:lnTo>
                  <a:lnTo>
                    <a:pt x="9375" y="9981"/>
                  </a:lnTo>
                  <a:lnTo>
                    <a:pt x="9375" y="9855"/>
                  </a:lnTo>
                  <a:lnTo>
                    <a:pt x="9375" y="9521"/>
                  </a:lnTo>
                  <a:lnTo>
                    <a:pt x="9375" y="9437"/>
                  </a:lnTo>
                  <a:lnTo>
                    <a:pt x="9479" y="9332"/>
                  </a:lnTo>
                  <a:lnTo>
                    <a:pt x="9542" y="9290"/>
                  </a:lnTo>
                  <a:lnTo>
                    <a:pt x="9521" y="9249"/>
                  </a:lnTo>
                  <a:lnTo>
                    <a:pt x="9563" y="9228"/>
                  </a:lnTo>
                  <a:lnTo>
                    <a:pt x="9563" y="9102"/>
                  </a:lnTo>
                  <a:lnTo>
                    <a:pt x="9563" y="9018"/>
                  </a:lnTo>
                  <a:lnTo>
                    <a:pt x="9563" y="8935"/>
                  </a:lnTo>
                  <a:lnTo>
                    <a:pt x="9563" y="8872"/>
                  </a:lnTo>
                  <a:lnTo>
                    <a:pt x="9584" y="8809"/>
                  </a:lnTo>
                  <a:lnTo>
                    <a:pt x="9626" y="8767"/>
                  </a:lnTo>
                  <a:lnTo>
                    <a:pt x="9542" y="8725"/>
                  </a:lnTo>
                  <a:lnTo>
                    <a:pt x="9479" y="8663"/>
                  </a:lnTo>
                  <a:lnTo>
                    <a:pt x="9458" y="8558"/>
                  </a:lnTo>
                  <a:lnTo>
                    <a:pt x="9688" y="8077"/>
                  </a:lnTo>
                  <a:lnTo>
                    <a:pt x="10630" y="7868"/>
                  </a:lnTo>
                  <a:lnTo>
                    <a:pt x="10714" y="7889"/>
                  </a:lnTo>
                  <a:lnTo>
                    <a:pt x="10588" y="7449"/>
                  </a:lnTo>
                  <a:lnTo>
                    <a:pt x="10170" y="6884"/>
                  </a:lnTo>
                  <a:lnTo>
                    <a:pt x="10044" y="6194"/>
                  </a:lnTo>
                  <a:lnTo>
                    <a:pt x="9960" y="5733"/>
                  </a:lnTo>
                  <a:lnTo>
                    <a:pt x="9856" y="5043"/>
                  </a:lnTo>
                  <a:lnTo>
                    <a:pt x="9856" y="4896"/>
                  </a:lnTo>
                  <a:lnTo>
                    <a:pt x="9835" y="4750"/>
                  </a:lnTo>
                  <a:lnTo>
                    <a:pt x="9772" y="4645"/>
                  </a:lnTo>
                  <a:lnTo>
                    <a:pt x="9772" y="4583"/>
                  </a:lnTo>
                  <a:lnTo>
                    <a:pt x="9772" y="4499"/>
                  </a:lnTo>
                  <a:lnTo>
                    <a:pt x="9877" y="4122"/>
                  </a:lnTo>
                  <a:lnTo>
                    <a:pt x="9981" y="3997"/>
                  </a:lnTo>
                  <a:lnTo>
                    <a:pt x="10107" y="3892"/>
                  </a:lnTo>
                  <a:lnTo>
                    <a:pt x="10149" y="3871"/>
                  </a:lnTo>
                  <a:lnTo>
                    <a:pt x="10107" y="3746"/>
                  </a:lnTo>
                  <a:lnTo>
                    <a:pt x="10191" y="3536"/>
                  </a:lnTo>
                  <a:lnTo>
                    <a:pt x="10212" y="3327"/>
                  </a:lnTo>
                  <a:lnTo>
                    <a:pt x="10212" y="3160"/>
                  </a:lnTo>
                  <a:lnTo>
                    <a:pt x="10253" y="3118"/>
                  </a:lnTo>
                  <a:lnTo>
                    <a:pt x="10484" y="2699"/>
                  </a:lnTo>
                  <a:lnTo>
                    <a:pt x="10525" y="2616"/>
                  </a:lnTo>
                  <a:lnTo>
                    <a:pt x="10714" y="2407"/>
                  </a:lnTo>
                  <a:lnTo>
                    <a:pt x="11007" y="2009"/>
                  </a:lnTo>
                  <a:lnTo>
                    <a:pt x="11028" y="1925"/>
                  </a:lnTo>
                  <a:lnTo>
                    <a:pt x="10986" y="1863"/>
                  </a:lnTo>
                  <a:lnTo>
                    <a:pt x="10923" y="1779"/>
                  </a:lnTo>
                  <a:lnTo>
                    <a:pt x="10839" y="1716"/>
                  </a:lnTo>
                  <a:lnTo>
                    <a:pt x="10881" y="1591"/>
                  </a:lnTo>
                  <a:lnTo>
                    <a:pt x="10902" y="1381"/>
                  </a:lnTo>
                  <a:lnTo>
                    <a:pt x="10902" y="1235"/>
                  </a:lnTo>
                  <a:lnTo>
                    <a:pt x="10944" y="1151"/>
                  </a:lnTo>
                  <a:lnTo>
                    <a:pt x="10986" y="1047"/>
                  </a:lnTo>
                  <a:lnTo>
                    <a:pt x="10944" y="1026"/>
                  </a:lnTo>
                  <a:lnTo>
                    <a:pt x="10776" y="1026"/>
                  </a:lnTo>
                  <a:lnTo>
                    <a:pt x="10776" y="942"/>
                  </a:lnTo>
                  <a:lnTo>
                    <a:pt x="10735" y="858"/>
                  </a:lnTo>
                  <a:lnTo>
                    <a:pt x="10693" y="837"/>
                  </a:lnTo>
                  <a:lnTo>
                    <a:pt x="10672" y="733"/>
                  </a:lnTo>
                  <a:lnTo>
                    <a:pt x="10588" y="670"/>
                  </a:lnTo>
                  <a:lnTo>
                    <a:pt x="10463" y="628"/>
                  </a:lnTo>
                  <a:lnTo>
                    <a:pt x="10400" y="565"/>
                  </a:lnTo>
                  <a:lnTo>
                    <a:pt x="10358" y="502"/>
                  </a:lnTo>
                  <a:lnTo>
                    <a:pt x="10274" y="335"/>
                  </a:lnTo>
                  <a:lnTo>
                    <a:pt x="10212" y="314"/>
                  </a:lnTo>
                  <a:lnTo>
                    <a:pt x="10086" y="314"/>
                  </a:lnTo>
                  <a:lnTo>
                    <a:pt x="10044" y="398"/>
                  </a:lnTo>
                  <a:lnTo>
                    <a:pt x="9981" y="440"/>
                  </a:lnTo>
                  <a:lnTo>
                    <a:pt x="9877" y="502"/>
                  </a:lnTo>
                  <a:lnTo>
                    <a:pt x="9835" y="502"/>
                  </a:lnTo>
                  <a:lnTo>
                    <a:pt x="9793" y="440"/>
                  </a:lnTo>
                  <a:lnTo>
                    <a:pt x="9584" y="440"/>
                  </a:lnTo>
                  <a:lnTo>
                    <a:pt x="9521" y="502"/>
                  </a:lnTo>
                  <a:lnTo>
                    <a:pt x="9479" y="544"/>
                  </a:lnTo>
                  <a:lnTo>
                    <a:pt x="9416" y="565"/>
                  </a:lnTo>
                  <a:lnTo>
                    <a:pt x="9312" y="523"/>
                  </a:lnTo>
                  <a:lnTo>
                    <a:pt x="9165" y="440"/>
                  </a:lnTo>
                  <a:lnTo>
                    <a:pt x="9124" y="356"/>
                  </a:lnTo>
                  <a:lnTo>
                    <a:pt x="9040" y="335"/>
                  </a:lnTo>
                  <a:lnTo>
                    <a:pt x="8998" y="293"/>
                  </a:lnTo>
                  <a:lnTo>
                    <a:pt x="8956" y="189"/>
                  </a:lnTo>
                  <a:lnTo>
                    <a:pt x="8935" y="147"/>
                  </a:lnTo>
                  <a:lnTo>
                    <a:pt x="8831" y="105"/>
                  </a:lnTo>
                  <a:lnTo>
                    <a:pt x="8705" y="105"/>
                  </a:lnTo>
                  <a:lnTo>
                    <a:pt x="8517" y="189"/>
                  </a:lnTo>
                  <a:lnTo>
                    <a:pt x="8496" y="147"/>
                  </a:lnTo>
                  <a:lnTo>
                    <a:pt x="8266" y="147"/>
                  </a:lnTo>
                  <a:lnTo>
                    <a:pt x="8182" y="105"/>
                  </a:lnTo>
                  <a:lnTo>
                    <a:pt x="8098" y="84"/>
                  </a:lnTo>
                  <a:lnTo>
                    <a:pt x="8056" y="42"/>
                  </a:lnTo>
                  <a:lnTo>
                    <a:pt x="7868" y="42"/>
                  </a:lnTo>
                  <a:lnTo>
                    <a:pt x="7784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A6CBC2"/>
                </a:solidFill>
              </a:endParaRPr>
            </a:p>
          </p:txBody>
        </p:sp>
        <p:sp>
          <p:nvSpPr>
            <p:cNvPr id="991" name="Google Shape;2770;p78"/>
            <p:cNvSpPr/>
            <p:nvPr/>
          </p:nvSpPr>
          <p:spPr>
            <a:xfrm>
              <a:off x="3970326" y="3207451"/>
              <a:ext cx="21934" cy="52837"/>
            </a:xfrm>
            <a:custGeom>
              <a:avLst/>
              <a:gdLst/>
              <a:ahLst/>
              <a:cxnLst/>
              <a:rect l="l" t="t" r="r" b="b"/>
              <a:pathLst>
                <a:path w="1842" h="4646" extrusionOk="0">
                  <a:moveTo>
                    <a:pt x="210" y="0"/>
                  </a:moveTo>
                  <a:lnTo>
                    <a:pt x="189" y="21"/>
                  </a:lnTo>
                  <a:lnTo>
                    <a:pt x="210" y="105"/>
                  </a:lnTo>
                  <a:lnTo>
                    <a:pt x="231" y="126"/>
                  </a:lnTo>
                  <a:lnTo>
                    <a:pt x="273" y="209"/>
                  </a:lnTo>
                  <a:lnTo>
                    <a:pt x="377" y="251"/>
                  </a:lnTo>
                  <a:lnTo>
                    <a:pt x="419" y="272"/>
                  </a:lnTo>
                  <a:lnTo>
                    <a:pt x="419" y="314"/>
                  </a:lnTo>
                  <a:lnTo>
                    <a:pt x="377" y="460"/>
                  </a:lnTo>
                  <a:lnTo>
                    <a:pt x="377" y="523"/>
                  </a:lnTo>
                  <a:lnTo>
                    <a:pt x="482" y="586"/>
                  </a:lnTo>
                  <a:lnTo>
                    <a:pt x="503" y="670"/>
                  </a:lnTo>
                  <a:lnTo>
                    <a:pt x="503" y="795"/>
                  </a:lnTo>
                  <a:lnTo>
                    <a:pt x="482" y="837"/>
                  </a:lnTo>
                  <a:lnTo>
                    <a:pt x="482" y="879"/>
                  </a:lnTo>
                  <a:lnTo>
                    <a:pt x="335" y="1004"/>
                  </a:lnTo>
                  <a:lnTo>
                    <a:pt x="335" y="1088"/>
                  </a:lnTo>
                  <a:lnTo>
                    <a:pt x="377" y="1193"/>
                  </a:lnTo>
                  <a:lnTo>
                    <a:pt x="377" y="1276"/>
                  </a:lnTo>
                  <a:lnTo>
                    <a:pt x="398" y="1360"/>
                  </a:lnTo>
                  <a:lnTo>
                    <a:pt x="335" y="1423"/>
                  </a:lnTo>
                  <a:lnTo>
                    <a:pt x="398" y="1507"/>
                  </a:lnTo>
                  <a:lnTo>
                    <a:pt x="398" y="1590"/>
                  </a:lnTo>
                  <a:lnTo>
                    <a:pt x="335" y="1611"/>
                  </a:lnTo>
                  <a:lnTo>
                    <a:pt x="377" y="1695"/>
                  </a:lnTo>
                  <a:lnTo>
                    <a:pt x="398" y="1737"/>
                  </a:lnTo>
                  <a:lnTo>
                    <a:pt x="440" y="1779"/>
                  </a:lnTo>
                  <a:lnTo>
                    <a:pt x="440" y="1820"/>
                  </a:lnTo>
                  <a:lnTo>
                    <a:pt x="398" y="1820"/>
                  </a:lnTo>
                  <a:lnTo>
                    <a:pt x="377" y="1904"/>
                  </a:lnTo>
                  <a:lnTo>
                    <a:pt x="293" y="1925"/>
                  </a:lnTo>
                  <a:lnTo>
                    <a:pt x="168" y="2030"/>
                  </a:lnTo>
                  <a:lnTo>
                    <a:pt x="126" y="2051"/>
                  </a:lnTo>
                  <a:lnTo>
                    <a:pt x="126" y="2134"/>
                  </a:lnTo>
                  <a:lnTo>
                    <a:pt x="168" y="2197"/>
                  </a:lnTo>
                  <a:lnTo>
                    <a:pt x="126" y="2260"/>
                  </a:lnTo>
                  <a:lnTo>
                    <a:pt x="126" y="2344"/>
                  </a:lnTo>
                  <a:lnTo>
                    <a:pt x="63" y="2448"/>
                  </a:lnTo>
                  <a:lnTo>
                    <a:pt x="1" y="2469"/>
                  </a:lnTo>
                  <a:lnTo>
                    <a:pt x="1" y="2532"/>
                  </a:lnTo>
                  <a:lnTo>
                    <a:pt x="84" y="2636"/>
                  </a:lnTo>
                  <a:lnTo>
                    <a:pt x="126" y="2741"/>
                  </a:lnTo>
                  <a:lnTo>
                    <a:pt x="168" y="2783"/>
                  </a:lnTo>
                  <a:lnTo>
                    <a:pt x="314" y="2762"/>
                  </a:lnTo>
                  <a:lnTo>
                    <a:pt x="335" y="2825"/>
                  </a:lnTo>
                  <a:lnTo>
                    <a:pt x="377" y="2867"/>
                  </a:lnTo>
                  <a:lnTo>
                    <a:pt x="419" y="2929"/>
                  </a:lnTo>
                  <a:lnTo>
                    <a:pt x="419" y="2992"/>
                  </a:lnTo>
                  <a:lnTo>
                    <a:pt x="524" y="3055"/>
                  </a:lnTo>
                  <a:lnTo>
                    <a:pt x="586" y="3034"/>
                  </a:lnTo>
                  <a:lnTo>
                    <a:pt x="628" y="3034"/>
                  </a:lnTo>
                  <a:lnTo>
                    <a:pt x="691" y="2971"/>
                  </a:lnTo>
                  <a:lnTo>
                    <a:pt x="817" y="2971"/>
                  </a:lnTo>
                  <a:lnTo>
                    <a:pt x="963" y="2992"/>
                  </a:lnTo>
                  <a:lnTo>
                    <a:pt x="1026" y="3097"/>
                  </a:lnTo>
                  <a:lnTo>
                    <a:pt x="1026" y="3264"/>
                  </a:lnTo>
                  <a:lnTo>
                    <a:pt x="1005" y="3390"/>
                  </a:lnTo>
                  <a:lnTo>
                    <a:pt x="900" y="3515"/>
                  </a:lnTo>
                  <a:lnTo>
                    <a:pt x="837" y="3662"/>
                  </a:lnTo>
                  <a:lnTo>
                    <a:pt x="796" y="3766"/>
                  </a:lnTo>
                  <a:lnTo>
                    <a:pt x="796" y="3871"/>
                  </a:lnTo>
                  <a:lnTo>
                    <a:pt x="837" y="3996"/>
                  </a:lnTo>
                  <a:lnTo>
                    <a:pt x="837" y="4080"/>
                  </a:lnTo>
                  <a:lnTo>
                    <a:pt x="942" y="4206"/>
                  </a:lnTo>
                  <a:lnTo>
                    <a:pt x="1047" y="4289"/>
                  </a:lnTo>
                  <a:lnTo>
                    <a:pt x="1130" y="4331"/>
                  </a:lnTo>
                  <a:lnTo>
                    <a:pt x="1172" y="4394"/>
                  </a:lnTo>
                  <a:lnTo>
                    <a:pt x="1256" y="4499"/>
                  </a:lnTo>
                  <a:lnTo>
                    <a:pt x="1235" y="4541"/>
                  </a:lnTo>
                  <a:lnTo>
                    <a:pt x="1256" y="4645"/>
                  </a:lnTo>
                  <a:lnTo>
                    <a:pt x="1361" y="4624"/>
                  </a:lnTo>
                  <a:lnTo>
                    <a:pt x="1381" y="4499"/>
                  </a:lnTo>
                  <a:lnTo>
                    <a:pt x="1361" y="4352"/>
                  </a:lnTo>
                  <a:lnTo>
                    <a:pt x="1423" y="4248"/>
                  </a:lnTo>
                  <a:lnTo>
                    <a:pt x="1423" y="4143"/>
                  </a:lnTo>
                  <a:lnTo>
                    <a:pt x="1486" y="3996"/>
                  </a:lnTo>
                  <a:lnTo>
                    <a:pt x="1591" y="3976"/>
                  </a:lnTo>
                  <a:lnTo>
                    <a:pt x="1674" y="3913"/>
                  </a:lnTo>
                  <a:lnTo>
                    <a:pt x="1695" y="3808"/>
                  </a:lnTo>
                  <a:lnTo>
                    <a:pt x="1737" y="3599"/>
                  </a:lnTo>
                  <a:lnTo>
                    <a:pt x="1653" y="3515"/>
                  </a:lnTo>
                  <a:lnTo>
                    <a:pt x="1674" y="3473"/>
                  </a:lnTo>
                  <a:lnTo>
                    <a:pt x="1653" y="3452"/>
                  </a:lnTo>
                  <a:lnTo>
                    <a:pt x="1674" y="3390"/>
                  </a:lnTo>
                  <a:lnTo>
                    <a:pt x="1737" y="3390"/>
                  </a:lnTo>
                  <a:lnTo>
                    <a:pt x="1758" y="3306"/>
                  </a:lnTo>
                  <a:lnTo>
                    <a:pt x="1842" y="3306"/>
                  </a:lnTo>
                  <a:lnTo>
                    <a:pt x="1842" y="3243"/>
                  </a:lnTo>
                  <a:lnTo>
                    <a:pt x="1779" y="3160"/>
                  </a:lnTo>
                  <a:lnTo>
                    <a:pt x="1737" y="3034"/>
                  </a:lnTo>
                  <a:lnTo>
                    <a:pt x="1591" y="2846"/>
                  </a:lnTo>
                  <a:lnTo>
                    <a:pt x="1570" y="2741"/>
                  </a:lnTo>
                  <a:lnTo>
                    <a:pt x="1361" y="2553"/>
                  </a:lnTo>
                  <a:lnTo>
                    <a:pt x="1319" y="2532"/>
                  </a:lnTo>
                  <a:lnTo>
                    <a:pt x="1277" y="2469"/>
                  </a:lnTo>
                  <a:lnTo>
                    <a:pt x="1172" y="2406"/>
                  </a:lnTo>
                  <a:lnTo>
                    <a:pt x="1005" y="2323"/>
                  </a:lnTo>
                  <a:lnTo>
                    <a:pt x="921" y="1779"/>
                  </a:lnTo>
                  <a:lnTo>
                    <a:pt x="942" y="1674"/>
                  </a:lnTo>
                  <a:lnTo>
                    <a:pt x="942" y="691"/>
                  </a:lnTo>
                  <a:lnTo>
                    <a:pt x="921" y="481"/>
                  </a:lnTo>
                  <a:lnTo>
                    <a:pt x="733" y="272"/>
                  </a:lnTo>
                  <a:lnTo>
                    <a:pt x="649" y="209"/>
                  </a:lnTo>
                  <a:lnTo>
                    <a:pt x="607" y="167"/>
                  </a:lnTo>
                  <a:lnTo>
                    <a:pt x="586" y="126"/>
                  </a:lnTo>
                  <a:lnTo>
                    <a:pt x="524" y="126"/>
                  </a:lnTo>
                  <a:lnTo>
                    <a:pt x="503" y="105"/>
                  </a:lnTo>
                  <a:lnTo>
                    <a:pt x="419" y="63"/>
                  </a:lnTo>
                  <a:lnTo>
                    <a:pt x="398" y="105"/>
                  </a:lnTo>
                  <a:lnTo>
                    <a:pt x="377" y="63"/>
                  </a:lnTo>
                  <a:lnTo>
                    <a:pt x="293" y="63"/>
                  </a:lnTo>
                  <a:lnTo>
                    <a:pt x="273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2" name="Google Shape;2771;p78"/>
            <p:cNvSpPr/>
            <p:nvPr/>
          </p:nvSpPr>
          <p:spPr>
            <a:xfrm>
              <a:off x="3895082" y="3199593"/>
              <a:ext cx="81233" cy="66165"/>
            </a:xfrm>
            <a:custGeom>
              <a:avLst/>
              <a:gdLst/>
              <a:ahLst/>
              <a:cxnLst/>
              <a:rect l="l" t="t" r="r" b="b"/>
              <a:pathLst>
                <a:path w="6822" h="5818" extrusionOk="0">
                  <a:moveTo>
                    <a:pt x="5085" y="1"/>
                  </a:moveTo>
                  <a:lnTo>
                    <a:pt x="4143" y="210"/>
                  </a:lnTo>
                  <a:lnTo>
                    <a:pt x="3913" y="691"/>
                  </a:lnTo>
                  <a:lnTo>
                    <a:pt x="3934" y="796"/>
                  </a:lnTo>
                  <a:lnTo>
                    <a:pt x="3997" y="858"/>
                  </a:lnTo>
                  <a:lnTo>
                    <a:pt x="4081" y="900"/>
                  </a:lnTo>
                  <a:lnTo>
                    <a:pt x="4039" y="942"/>
                  </a:lnTo>
                  <a:lnTo>
                    <a:pt x="4018" y="1005"/>
                  </a:lnTo>
                  <a:lnTo>
                    <a:pt x="4018" y="1068"/>
                  </a:lnTo>
                  <a:lnTo>
                    <a:pt x="4018" y="1151"/>
                  </a:lnTo>
                  <a:lnTo>
                    <a:pt x="4018" y="1235"/>
                  </a:lnTo>
                  <a:lnTo>
                    <a:pt x="4018" y="1361"/>
                  </a:lnTo>
                  <a:lnTo>
                    <a:pt x="3976" y="1382"/>
                  </a:lnTo>
                  <a:lnTo>
                    <a:pt x="3997" y="1423"/>
                  </a:lnTo>
                  <a:lnTo>
                    <a:pt x="3934" y="1465"/>
                  </a:lnTo>
                  <a:lnTo>
                    <a:pt x="3830" y="1570"/>
                  </a:lnTo>
                  <a:lnTo>
                    <a:pt x="3830" y="1654"/>
                  </a:lnTo>
                  <a:lnTo>
                    <a:pt x="3830" y="1988"/>
                  </a:lnTo>
                  <a:lnTo>
                    <a:pt x="3830" y="2114"/>
                  </a:lnTo>
                  <a:lnTo>
                    <a:pt x="3913" y="2198"/>
                  </a:lnTo>
                  <a:lnTo>
                    <a:pt x="4081" y="2365"/>
                  </a:lnTo>
                  <a:lnTo>
                    <a:pt x="4102" y="2428"/>
                  </a:lnTo>
                  <a:lnTo>
                    <a:pt x="4143" y="2511"/>
                  </a:lnTo>
                  <a:lnTo>
                    <a:pt x="4436" y="2511"/>
                  </a:lnTo>
                  <a:lnTo>
                    <a:pt x="4395" y="2470"/>
                  </a:lnTo>
                  <a:lnTo>
                    <a:pt x="4395" y="2386"/>
                  </a:lnTo>
                  <a:lnTo>
                    <a:pt x="4520" y="2365"/>
                  </a:lnTo>
                  <a:lnTo>
                    <a:pt x="4562" y="2386"/>
                  </a:lnTo>
                  <a:lnTo>
                    <a:pt x="4625" y="3014"/>
                  </a:lnTo>
                  <a:lnTo>
                    <a:pt x="4562" y="3055"/>
                  </a:lnTo>
                  <a:lnTo>
                    <a:pt x="4499" y="3035"/>
                  </a:lnTo>
                  <a:lnTo>
                    <a:pt x="4457" y="3014"/>
                  </a:lnTo>
                  <a:lnTo>
                    <a:pt x="4436" y="2993"/>
                  </a:lnTo>
                  <a:lnTo>
                    <a:pt x="4353" y="3035"/>
                  </a:lnTo>
                  <a:lnTo>
                    <a:pt x="4248" y="3055"/>
                  </a:lnTo>
                  <a:lnTo>
                    <a:pt x="4185" y="3055"/>
                  </a:lnTo>
                  <a:lnTo>
                    <a:pt x="4039" y="2930"/>
                  </a:lnTo>
                  <a:lnTo>
                    <a:pt x="3934" y="2804"/>
                  </a:lnTo>
                  <a:lnTo>
                    <a:pt x="3830" y="2721"/>
                  </a:lnTo>
                  <a:lnTo>
                    <a:pt x="3725" y="2574"/>
                  </a:lnTo>
                  <a:lnTo>
                    <a:pt x="3599" y="2470"/>
                  </a:lnTo>
                  <a:lnTo>
                    <a:pt x="3390" y="2407"/>
                  </a:lnTo>
                  <a:lnTo>
                    <a:pt x="3244" y="2323"/>
                  </a:lnTo>
                  <a:lnTo>
                    <a:pt x="3244" y="2260"/>
                  </a:lnTo>
                  <a:lnTo>
                    <a:pt x="3139" y="2156"/>
                  </a:lnTo>
                  <a:lnTo>
                    <a:pt x="3139" y="1988"/>
                  </a:lnTo>
                  <a:lnTo>
                    <a:pt x="3097" y="1988"/>
                  </a:lnTo>
                  <a:lnTo>
                    <a:pt x="3055" y="2009"/>
                  </a:lnTo>
                  <a:lnTo>
                    <a:pt x="2972" y="2009"/>
                  </a:lnTo>
                  <a:lnTo>
                    <a:pt x="2930" y="2177"/>
                  </a:lnTo>
                  <a:lnTo>
                    <a:pt x="2888" y="2219"/>
                  </a:lnTo>
                  <a:lnTo>
                    <a:pt x="2742" y="2281"/>
                  </a:lnTo>
                  <a:lnTo>
                    <a:pt x="2637" y="2281"/>
                  </a:lnTo>
                  <a:lnTo>
                    <a:pt x="2637" y="2260"/>
                  </a:lnTo>
                  <a:lnTo>
                    <a:pt x="2511" y="2219"/>
                  </a:lnTo>
                  <a:lnTo>
                    <a:pt x="2365" y="2198"/>
                  </a:lnTo>
                  <a:lnTo>
                    <a:pt x="2239" y="2114"/>
                  </a:lnTo>
                  <a:lnTo>
                    <a:pt x="2198" y="2114"/>
                  </a:lnTo>
                  <a:lnTo>
                    <a:pt x="2093" y="2072"/>
                  </a:lnTo>
                  <a:lnTo>
                    <a:pt x="2030" y="2072"/>
                  </a:lnTo>
                  <a:lnTo>
                    <a:pt x="2030" y="2009"/>
                  </a:lnTo>
                  <a:lnTo>
                    <a:pt x="2030" y="1947"/>
                  </a:lnTo>
                  <a:lnTo>
                    <a:pt x="2009" y="1884"/>
                  </a:lnTo>
                  <a:lnTo>
                    <a:pt x="2009" y="1758"/>
                  </a:lnTo>
                  <a:lnTo>
                    <a:pt x="1946" y="1758"/>
                  </a:lnTo>
                  <a:lnTo>
                    <a:pt x="1800" y="1800"/>
                  </a:lnTo>
                  <a:lnTo>
                    <a:pt x="1779" y="1842"/>
                  </a:lnTo>
                  <a:lnTo>
                    <a:pt x="1695" y="1842"/>
                  </a:lnTo>
                  <a:lnTo>
                    <a:pt x="1612" y="1884"/>
                  </a:lnTo>
                  <a:lnTo>
                    <a:pt x="1528" y="1947"/>
                  </a:lnTo>
                  <a:lnTo>
                    <a:pt x="1507" y="1905"/>
                  </a:lnTo>
                  <a:lnTo>
                    <a:pt x="1486" y="1884"/>
                  </a:lnTo>
                  <a:lnTo>
                    <a:pt x="1486" y="1779"/>
                  </a:lnTo>
                  <a:lnTo>
                    <a:pt x="1465" y="1758"/>
                  </a:lnTo>
                  <a:lnTo>
                    <a:pt x="1361" y="1695"/>
                  </a:lnTo>
                  <a:lnTo>
                    <a:pt x="1298" y="1737"/>
                  </a:lnTo>
                  <a:lnTo>
                    <a:pt x="1256" y="1674"/>
                  </a:lnTo>
                  <a:lnTo>
                    <a:pt x="1256" y="1695"/>
                  </a:lnTo>
                  <a:lnTo>
                    <a:pt x="1256" y="1758"/>
                  </a:lnTo>
                  <a:lnTo>
                    <a:pt x="1214" y="1779"/>
                  </a:lnTo>
                  <a:lnTo>
                    <a:pt x="1256" y="2009"/>
                  </a:lnTo>
                  <a:lnTo>
                    <a:pt x="1256" y="2219"/>
                  </a:lnTo>
                  <a:lnTo>
                    <a:pt x="1256" y="2365"/>
                  </a:lnTo>
                  <a:lnTo>
                    <a:pt x="1298" y="2470"/>
                  </a:lnTo>
                  <a:lnTo>
                    <a:pt x="1298" y="2574"/>
                  </a:lnTo>
                  <a:lnTo>
                    <a:pt x="1277" y="2616"/>
                  </a:lnTo>
                  <a:lnTo>
                    <a:pt x="1256" y="2783"/>
                  </a:lnTo>
                  <a:lnTo>
                    <a:pt x="1277" y="2825"/>
                  </a:lnTo>
                  <a:lnTo>
                    <a:pt x="42" y="2825"/>
                  </a:lnTo>
                  <a:lnTo>
                    <a:pt x="1" y="4771"/>
                  </a:lnTo>
                  <a:lnTo>
                    <a:pt x="22" y="4813"/>
                  </a:lnTo>
                  <a:lnTo>
                    <a:pt x="105" y="4918"/>
                  </a:lnTo>
                  <a:lnTo>
                    <a:pt x="168" y="4980"/>
                  </a:lnTo>
                  <a:lnTo>
                    <a:pt x="231" y="5043"/>
                  </a:lnTo>
                  <a:lnTo>
                    <a:pt x="314" y="5085"/>
                  </a:lnTo>
                  <a:lnTo>
                    <a:pt x="419" y="5232"/>
                  </a:lnTo>
                  <a:lnTo>
                    <a:pt x="482" y="5294"/>
                  </a:lnTo>
                  <a:lnTo>
                    <a:pt x="566" y="5336"/>
                  </a:lnTo>
                  <a:lnTo>
                    <a:pt x="628" y="5399"/>
                  </a:lnTo>
                  <a:lnTo>
                    <a:pt x="670" y="5462"/>
                  </a:lnTo>
                  <a:lnTo>
                    <a:pt x="754" y="5504"/>
                  </a:lnTo>
                  <a:lnTo>
                    <a:pt x="775" y="5608"/>
                  </a:lnTo>
                  <a:lnTo>
                    <a:pt x="1319" y="5462"/>
                  </a:lnTo>
                  <a:lnTo>
                    <a:pt x="1402" y="5504"/>
                  </a:lnTo>
                  <a:lnTo>
                    <a:pt x="1528" y="5441"/>
                  </a:lnTo>
                  <a:lnTo>
                    <a:pt x="1570" y="5462"/>
                  </a:lnTo>
                  <a:lnTo>
                    <a:pt x="1591" y="5462"/>
                  </a:lnTo>
                  <a:lnTo>
                    <a:pt x="1612" y="5504"/>
                  </a:lnTo>
                  <a:lnTo>
                    <a:pt x="1695" y="5504"/>
                  </a:lnTo>
                  <a:lnTo>
                    <a:pt x="1716" y="5524"/>
                  </a:lnTo>
                  <a:lnTo>
                    <a:pt x="1737" y="5524"/>
                  </a:lnTo>
                  <a:lnTo>
                    <a:pt x="1821" y="5629"/>
                  </a:lnTo>
                  <a:lnTo>
                    <a:pt x="1884" y="5629"/>
                  </a:lnTo>
                  <a:lnTo>
                    <a:pt x="2030" y="5650"/>
                  </a:lnTo>
                  <a:lnTo>
                    <a:pt x="2135" y="5713"/>
                  </a:lnTo>
                  <a:lnTo>
                    <a:pt x="2198" y="5755"/>
                  </a:lnTo>
                  <a:lnTo>
                    <a:pt x="2239" y="5755"/>
                  </a:lnTo>
                  <a:lnTo>
                    <a:pt x="2344" y="5671"/>
                  </a:lnTo>
                  <a:lnTo>
                    <a:pt x="2470" y="5650"/>
                  </a:lnTo>
                  <a:lnTo>
                    <a:pt x="2532" y="5713"/>
                  </a:lnTo>
                  <a:lnTo>
                    <a:pt x="2553" y="5671"/>
                  </a:lnTo>
                  <a:lnTo>
                    <a:pt x="2574" y="5713"/>
                  </a:lnTo>
                  <a:lnTo>
                    <a:pt x="2616" y="5713"/>
                  </a:lnTo>
                  <a:lnTo>
                    <a:pt x="2679" y="5776"/>
                  </a:lnTo>
                  <a:lnTo>
                    <a:pt x="2783" y="5817"/>
                  </a:lnTo>
                  <a:lnTo>
                    <a:pt x="2951" y="5755"/>
                  </a:lnTo>
                  <a:lnTo>
                    <a:pt x="3139" y="5504"/>
                  </a:lnTo>
                  <a:lnTo>
                    <a:pt x="3390" y="5190"/>
                  </a:lnTo>
                  <a:lnTo>
                    <a:pt x="3725" y="4939"/>
                  </a:lnTo>
                  <a:lnTo>
                    <a:pt x="3934" y="4876"/>
                  </a:lnTo>
                  <a:lnTo>
                    <a:pt x="3976" y="4834"/>
                  </a:lnTo>
                  <a:lnTo>
                    <a:pt x="3997" y="4792"/>
                  </a:lnTo>
                  <a:lnTo>
                    <a:pt x="3976" y="4729"/>
                  </a:lnTo>
                  <a:lnTo>
                    <a:pt x="3997" y="4687"/>
                  </a:lnTo>
                  <a:lnTo>
                    <a:pt x="3997" y="4625"/>
                  </a:lnTo>
                  <a:lnTo>
                    <a:pt x="4039" y="4562"/>
                  </a:lnTo>
                  <a:lnTo>
                    <a:pt x="4206" y="4457"/>
                  </a:lnTo>
                  <a:lnTo>
                    <a:pt x="4290" y="4415"/>
                  </a:lnTo>
                  <a:lnTo>
                    <a:pt x="4353" y="4395"/>
                  </a:lnTo>
                  <a:lnTo>
                    <a:pt x="4499" y="4353"/>
                  </a:lnTo>
                  <a:lnTo>
                    <a:pt x="4646" y="4353"/>
                  </a:lnTo>
                  <a:lnTo>
                    <a:pt x="4667" y="4395"/>
                  </a:lnTo>
                  <a:lnTo>
                    <a:pt x="4729" y="4374"/>
                  </a:lnTo>
                  <a:lnTo>
                    <a:pt x="4855" y="4395"/>
                  </a:lnTo>
                  <a:lnTo>
                    <a:pt x="4918" y="4395"/>
                  </a:lnTo>
                  <a:lnTo>
                    <a:pt x="4918" y="4311"/>
                  </a:lnTo>
                  <a:lnTo>
                    <a:pt x="4876" y="4143"/>
                  </a:lnTo>
                  <a:lnTo>
                    <a:pt x="4918" y="4060"/>
                  </a:lnTo>
                  <a:lnTo>
                    <a:pt x="5148" y="3955"/>
                  </a:lnTo>
                  <a:lnTo>
                    <a:pt x="5273" y="3955"/>
                  </a:lnTo>
                  <a:lnTo>
                    <a:pt x="5859" y="3683"/>
                  </a:lnTo>
                  <a:lnTo>
                    <a:pt x="5964" y="3662"/>
                  </a:lnTo>
                  <a:lnTo>
                    <a:pt x="6299" y="3537"/>
                  </a:lnTo>
                  <a:lnTo>
                    <a:pt x="6487" y="3474"/>
                  </a:lnTo>
                  <a:lnTo>
                    <a:pt x="6445" y="3432"/>
                  </a:lnTo>
                  <a:lnTo>
                    <a:pt x="6403" y="3327"/>
                  </a:lnTo>
                  <a:lnTo>
                    <a:pt x="6320" y="3223"/>
                  </a:lnTo>
                  <a:lnTo>
                    <a:pt x="6320" y="3160"/>
                  </a:lnTo>
                  <a:lnTo>
                    <a:pt x="6382" y="3139"/>
                  </a:lnTo>
                  <a:lnTo>
                    <a:pt x="6445" y="3035"/>
                  </a:lnTo>
                  <a:lnTo>
                    <a:pt x="6445" y="2951"/>
                  </a:lnTo>
                  <a:lnTo>
                    <a:pt x="6487" y="2888"/>
                  </a:lnTo>
                  <a:lnTo>
                    <a:pt x="6445" y="2825"/>
                  </a:lnTo>
                  <a:lnTo>
                    <a:pt x="6445" y="2742"/>
                  </a:lnTo>
                  <a:lnTo>
                    <a:pt x="6487" y="2721"/>
                  </a:lnTo>
                  <a:lnTo>
                    <a:pt x="6612" y="2616"/>
                  </a:lnTo>
                  <a:lnTo>
                    <a:pt x="6696" y="2595"/>
                  </a:lnTo>
                  <a:lnTo>
                    <a:pt x="6717" y="2511"/>
                  </a:lnTo>
                  <a:lnTo>
                    <a:pt x="6759" y="2511"/>
                  </a:lnTo>
                  <a:lnTo>
                    <a:pt x="6759" y="2470"/>
                  </a:lnTo>
                  <a:lnTo>
                    <a:pt x="6717" y="2428"/>
                  </a:lnTo>
                  <a:lnTo>
                    <a:pt x="6696" y="2386"/>
                  </a:lnTo>
                  <a:lnTo>
                    <a:pt x="6654" y="2302"/>
                  </a:lnTo>
                  <a:lnTo>
                    <a:pt x="6717" y="2281"/>
                  </a:lnTo>
                  <a:lnTo>
                    <a:pt x="6717" y="2198"/>
                  </a:lnTo>
                  <a:lnTo>
                    <a:pt x="6654" y="2114"/>
                  </a:lnTo>
                  <a:lnTo>
                    <a:pt x="6717" y="2051"/>
                  </a:lnTo>
                  <a:lnTo>
                    <a:pt x="6696" y="1967"/>
                  </a:lnTo>
                  <a:lnTo>
                    <a:pt x="6696" y="1884"/>
                  </a:lnTo>
                  <a:lnTo>
                    <a:pt x="6654" y="1779"/>
                  </a:lnTo>
                  <a:lnTo>
                    <a:pt x="6654" y="1695"/>
                  </a:lnTo>
                  <a:lnTo>
                    <a:pt x="6801" y="1570"/>
                  </a:lnTo>
                  <a:lnTo>
                    <a:pt x="6801" y="1528"/>
                  </a:lnTo>
                  <a:lnTo>
                    <a:pt x="6822" y="1486"/>
                  </a:lnTo>
                  <a:lnTo>
                    <a:pt x="6822" y="1361"/>
                  </a:lnTo>
                  <a:lnTo>
                    <a:pt x="6801" y="1277"/>
                  </a:lnTo>
                  <a:lnTo>
                    <a:pt x="6696" y="1214"/>
                  </a:lnTo>
                  <a:lnTo>
                    <a:pt x="6696" y="1151"/>
                  </a:lnTo>
                  <a:lnTo>
                    <a:pt x="6738" y="1005"/>
                  </a:lnTo>
                  <a:lnTo>
                    <a:pt x="6738" y="963"/>
                  </a:lnTo>
                  <a:lnTo>
                    <a:pt x="6696" y="942"/>
                  </a:lnTo>
                  <a:lnTo>
                    <a:pt x="6592" y="900"/>
                  </a:lnTo>
                  <a:lnTo>
                    <a:pt x="6550" y="817"/>
                  </a:lnTo>
                  <a:lnTo>
                    <a:pt x="6529" y="796"/>
                  </a:lnTo>
                  <a:lnTo>
                    <a:pt x="6508" y="712"/>
                  </a:lnTo>
                  <a:lnTo>
                    <a:pt x="6508" y="691"/>
                  </a:lnTo>
                  <a:lnTo>
                    <a:pt x="6445" y="691"/>
                  </a:lnTo>
                  <a:lnTo>
                    <a:pt x="6340" y="586"/>
                  </a:lnTo>
                  <a:lnTo>
                    <a:pt x="6299" y="503"/>
                  </a:lnTo>
                  <a:lnTo>
                    <a:pt x="6236" y="482"/>
                  </a:lnTo>
                  <a:lnTo>
                    <a:pt x="6194" y="419"/>
                  </a:lnTo>
                  <a:lnTo>
                    <a:pt x="6110" y="419"/>
                  </a:lnTo>
                  <a:lnTo>
                    <a:pt x="5859" y="335"/>
                  </a:lnTo>
                  <a:lnTo>
                    <a:pt x="5755" y="335"/>
                  </a:lnTo>
                  <a:lnTo>
                    <a:pt x="5671" y="273"/>
                  </a:lnTo>
                  <a:lnTo>
                    <a:pt x="5671" y="210"/>
                  </a:lnTo>
                  <a:lnTo>
                    <a:pt x="5587" y="168"/>
                  </a:lnTo>
                  <a:lnTo>
                    <a:pt x="5545" y="168"/>
                  </a:lnTo>
                  <a:lnTo>
                    <a:pt x="5441" y="126"/>
                  </a:lnTo>
                  <a:lnTo>
                    <a:pt x="5357" y="126"/>
                  </a:lnTo>
                  <a:lnTo>
                    <a:pt x="5169" y="22"/>
                  </a:lnTo>
                  <a:lnTo>
                    <a:pt x="5085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3" name="Google Shape;2772;p78"/>
            <p:cNvSpPr/>
            <p:nvPr/>
          </p:nvSpPr>
          <p:spPr>
            <a:xfrm>
              <a:off x="3824328" y="3184365"/>
              <a:ext cx="86210" cy="81393"/>
            </a:xfrm>
            <a:custGeom>
              <a:avLst/>
              <a:gdLst/>
              <a:ahLst/>
              <a:cxnLst/>
              <a:rect l="l" t="t" r="r" b="b"/>
              <a:pathLst>
                <a:path w="7240" h="7157" extrusionOk="0">
                  <a:moveTo>
                    <a:pt x="963" y="0"/>
                  </a:moveTo>
                  <a:lnTo>
                    <a:pt x="879" y="42"/>
                  </a:lnTo>
                  <a:lnTo>
                    <a:pt x="774" y="63"/>
                  </a:lnTo>
                  <a:lnTo>
                    <a:pt x="712" y="63"/>
                  </a:lnTo>
                  <a:lnTo>
                    <a:pt x="670" y="84"/>
                  </a:lnTo>
                  <a:lnTo>
                    <a:pt x="670" y="105"/>
                  </a:lnTo>
                  <a:lnTo>
                    <a:pt x="649" y="105"/>
                  </a:lnTo>
                  <a:lnTo>
                    <a:pt x="502" y="189"/>
                  </a:lnTo>
                  <a:lnTo>
                    <a:pt x="544" y="273"/>
                  </a:lnTo>
                  <a:lnTo>
                    <a:pt x="544" y="356"/>
                  </a:lnTo>
                  <a:lnTo>
                    <a:pt x="858" y="712"/>
                  </a:lnTo>
                  <a:lnTo>
                    <a:pt x="879" y="1151"/>
                  </a:lnTo>
                  <a:lnTo>
                    <a:pt x="1046" y="1402"/>
                  </a:lnTo>
                  <a:lnTo>
                    <a:pt x="1026" y="1633"/>
                  </a:lnTo>
                  <a:lnTo>
                    <a:pt x="837" y="1863"/>
                  </a:lnTo>
                  <a:lnTo>
                    <a:pt x="942" y="1925"/>
                  </a:lnTo>
                  <a:lnTo>
                    <a:pt x="942" y="2135"/>
                  </a:lnTo>
                  <a:lnTo>
                    <a:pt x="1046" y="2260"/>
                  </a:lnTo>
                  <a:lnTo>
                    <a:pt x="1046" y="2407"/>
                  </a:lnTo>
                  <a:lnTo>
                    <a:pt x="1256" y="2783"/>
                  </a:lnTo>
                  <a:lnTo>
                    <a:pt x="1256" y="2867"/>
                  </a:lnTo>
                  <a:lnTo>
                    <a:pt x="1339" y="2972"/>
                  </a:lnTo>
                  <a:lnTo>
                    <a:pt x="1339" y="3453"/>
                  </a:lnTo>
                  <a:lnTo>
                    <a:pt x="1088" y="3871"/>
                  </a:lnTo>
                  <a:lnTo>
                    <a:pt x="1026" y="3871"/>
                  </a:lnTo>
                  <a:lnTo>
                    <a:pt x="754" y="4081"/>
                  </a:lnTo>
                  <a:lnTo>
                    <a:pt x="754" y="4227"/>
                  </a:lnTo>
                  <a:lnTo>
                    <a:pt x="440" y="4499"/>
                  </a:lnTo>
                  <a:lnTo>
                    <a:pt x="440" y="4687"/>
                  </a:lnTo>
                  <a:lnTo>
                    <a:pt x="398" y="4750"/>
                  </a:lnTo>
                  <a:lnTo>
                    <a:pt x="398" y="5210"/>
                  </a:lnTo>
                  <a:lnTo>
                    <a:pt x="230" y="5399"/>
                  </a:lnTo>
                  <a:lnTo>
                    <a:pt x="210" y="5608"/>
                  </a:lnTo>
                  <a:lnTo>
                    <a:pt x="42" y="5796"/>
                  </a:lnTo>
                  <a:lnTo>
                    <a:pt x="42" y="6006"/>
                  </a:lnTo>
                  <a:lnTo>
                    <a:pt x="21" y="6173"/>
                  </a:lnTo>
                  <a:lnTo>
                    <a:pt x="21" y="6466"/>
                  </a:lnTo>
                  <a:lnTo>
                    <a:pt x="0" y="6654"/>
                  </a:lnTo>
                  <a:lnTo>
                    <a:pt x="21" y="6696"/>
                  </a:lnTo>
                  <a:lnTo>
                    <a:pt x="105" y="6738"/>
                  </a:lnTo>
                  <a:lnTo>
                    <a:pt x="126" y="6759"/>
                  </a:lnTo>
                  <a:lnTo>
                    <a:pt x="189" y="6738"/>
                  </a:lnTo>
                  <a:lnTo>
                    <a:pt x="210" y="6654"/>
                  </a:lnTo>
                  <a:lnTo>
                    <a:pt x="398" y="6654"/>
                  </a:lnTo>
                  <a:lnTo>
                    <a:pt x="461" y="6696"/>
                  </a:lnTo>
                  <a:lnTo>
                    <a:pt x="523" y="6675"/>
                  </a:lnTo>
                  <a:lnTo>
                    <a:pt x="523" y="6591"/>
                  </a:lnTo>
                  <a:lnTo>
                    <a:pt x="712" y="6466"/>
                  </a:lnTo>
                  <a:lnTo>
                    <a:pt x="754" y="6466"/>
                  </a:lnTo>
                  <a:lnTo>
                    <a:pt x="858" y="6529"/>
                  </a:lnTo>
                  <a:lnTo>
                    <a:pt x="879" y="6529"/>
                  </a:lnTo>
                  <a:lnTo>
                    <a:pt x="921" y="6487"/>
                  </a:lnTo>
                  <a:lnTo>
                    <a:pt x="963" y="6466"/>
                  </a:lnTo>
                  <a:lnTo>
                    <a:pt x="1046" y="6529"/>
                  </a:lnTo>
                  <a:lnTo>
                    <a:pt x="1046" y="6550"/>
                  </a:lnTo>
                  <a:lnTo>
                    <a:pt x="1130" y="6571"/>
                  </a:lnTo>
                  <a:lnTo>
                    <a:pt x="1088" y="6633"/>
                  </a:lnTo>
                  <a:lnTo>
                    <a:pt x="1151" y="6654"/>
                  </a:lnTo>
                  <a:lnTo>
                    <a:pt x="1256" y="6759"/>
                  </a:lnTo>
                  <a:lnTo>
                    <a:pt x="1381" y="6801"/>
                  </a:lnTo>
                  <a:lnTo>
                    <a:pt x="1486" y="6759"/>
                  </a:lnTo>
                  <a:lnTo>
                    <a:pt x="1507" y="6759"/>
                  </a:lnTo>
                  <a:lnTo>
                    <a:pt x="1590" y="6696"/>
                  </a:lnTo>
                  <a:lnTo>
                    <a:pt x="1653" y="6696"/>
                  </a:lnTo>
                  <a:lnTo>
                    <a:pt x="1674" y="6738"/>
                  </a:lnTo>
                  <a:lnTo>
                    <a:pt x="3850" y="6738"/>
                  </a:lnTo>
                  <a:lnTo>
                    <a:pt x="3871" y="6759"/>
                  </a:lnTo>
                  <a:lnTo>
                    <a:pt x="3913" y="6863"/>
                  </a:lnTo>
                  <a:lnTo>
                    <a:pt x="3976" y="6905"/>
                  </a:lnTo>
                  <a:lnTo>
                    <a:pt x="4101" y="6968"/>
                  </a:lnTo>
                  <a:lnTo>
                    <a:pt x="4206" y="6989"/>
                  </a:lnTo>
                  <a:lnTo>
                    <a:pt x="4311" y="6968"/>
                  </a:lnTo>
                  <a:lnTo>
                    <a:pt x="4373" y="6989"/>
                  </a:lnTo>
                  <a:lnTo>
                    <a:pt x="4394" y="7052"/>
                  </a:lnTo>
                  <a:lnTo>
                    <a:pt x="4478" y="7073"/>
                  </a:lnTo>
                  <a:lnTo>
                    <a:pt x="4541" y="7010"/>
                  </a:lnTo>
                  <a:lnTo>
                    <a:pt x="4645" y="6989"/>
                  </a:lnTo>
                  <a:lnTo>
                    <a:pt x="4792" y="7010"/>
                  </a:lnTo>
                  <a:lnTo>
                    <a:pt x="4855" y="7010"/>
                  </a:lnTo>
                  <a:lnTo>
                    <a:pt x="4896" y="6947"/>
                  </a:lnTo>
                  <a:lnTo>
                    <a:pt x="4917" y="6968"/>
                  </a:lnTo>
                  <a:lnTo>
                    <a:pt x="4959" y="6968"/>
                  </a:lnTo>
                  <a:lnTo>
                    <a:pt x="5106" y="7094"/>
                  </a:lnTo>
                  <a:lnTo>
                    <a:pt x="5210" y="7115"/>
                  </a:lnTo>
                  <a:lnTo>
                    <a:pt x="5357" y="7115"/>
                  </a:lnTo>
                  <a:lnTo>
                    <a:pt x="5357" y="7073"/>
                  </a:lnTo>
                  <a:lnTo>
                    <a:pt x="5440" y="7052"/>
                  </a:lnTo>
                  <a:lnTo>
                    <a:pt x="5482" y="7073"/>
                  </a:lnTo>
                  <a:lnTo>
                    <a:pt x="5545" y="7094"/>
                  </a:lnTo>
                  <a:lnTo>
                    <a:pt x="5587" y="7073"/>
                  </a:lnTo>
                  <a:lnTo>
                    <a:pt x="5629" y="7115"/>
                  </a:lnTo>
                  <a:lnTo>
                    <a:pt x="5671" y="7115"/>
                  </a:lnTo>
                  <a:lnTo>
                    <a:pt x="5692" y="7156"/>
                  </a:lnTo>
                  <a:lnTo>
                    <a:pt x="5838" y="7156"/>
                  </a:lnTo>
                  <a:lnTo>
                    <a:pt x="6717" y="6947"/>
                  </a:lnTo>
                  <a:lnTo>
                    <a:pt x="6696" y="6843"/>
                  </a:lnTo>
                  <a:lnTo>
                    <a:pt x="6612" y="6801"/>
                  </a:lnTo>
                  <a:lnTo>
                    <a:pt x="6570" y="6738"/>
                  </a:lnTo>
                  <a:lnTo>
                    <a:pt x="6508" y="6675"/>
                  </a:lnTo>
                  <a:lnTo>
                    <a:pt x="6424" y="6633"/>
                  </a:lnTo>
                  <a:lnTo>
                    <a:pt x="6361" y="6571"/>
                  </a:lnTo>
                  <a:lnTo>
                    <a:pt x="6256" y="6424"/>
                  </a:lnTo>
                  <a:lnTo>
                    <a:pt x="6173" y="6382"/>
                  </a:lnTo>
                  <a:lnTo>
                    <a:pt x="6110" y="6319"/>
                  </a:lnTo>
                  <a:lnTo>
                    <a:pt x="6047" y="6257"/>
                  </a:lnTo>
                  <a:lnTo>
                    <a:pt x="5964" y="6152"/>
                  </a:lnTo>
                  <a:lnTo>
                    <a:pt x="5943" y="6110"/>
                  </a:lnTo>
                  <a:lnTo>
                    <a:pt x="5984" y="4164"/>
                  </a:lnTo>
                  <a:lnTo>
                    <a:pt x="7219" y="4164"/>
                  </a:lnTo>
                  <a:lnTo>
                    <a:pt x="7198" y="4122"/>
                  </a:lnTo>
                  <a:lnTo>
                    <a:pt x="7219" y="3955"/>
                  </a:lnTo>
                  <a:lnTo>
                    <a:pt x="7240" y="3913"/>
                  </a:lnTo>
                  <a:lnTo>
                    <a:pt x="7240" y="3809"/>
                  </a:lnTo>
                  <a:lnTo>
                    <a:pt x="7198" y="3704"/>
                  </a:lnTo>
                  <a:lnTo>
                    <a:pt x="7198" y="3558"/>
                  </a:lnTo>
                  <a:lnTo>
                    <a:pt x="7198" y="3348"/>
                  </a:lnTo>
                  <a:lnTo>
                    <a:pt x="7156" y="3118"/>
                  </a:lnTo>
                  <a:lnTo>
                    <a:pt x="7198" y="3097"/>
                  </a:lnTo>
                  <a:lnTo>
                    <a:pt x="7198" y="3034"/>
                  </a:lnTo>
                  <a:lnTo>
                    <a:pt x="7198" y="3013"/>
                  </a:lnTo>
                  <a:lnTo>
                    <a:pt x="7093" y="3013"/>
                  </a:lnTo>
                  <a:lnTo>
                    <a:pt x="6989" y="3034"/>
                  </a:lnTo>
                  <a:lnTo>
                    <a:pt x="6905" y="3097"/>
                  </a:lnTo>
                  <a:lnTo>
                    <a:pt x="6821" y="3118"/>
                  </a:lnTo>
                  <a:lnTo>
                    <a:pt x="6780" y="3139"/>
                  </a:lnTo>
                  <a:lnTo>
                    <a:pt x="6717" y="3118"/>
                  </a:lnTo>
                  <a:lnTo>
                    <a:pt x="6570" y="3118"/>
                  </a:lnTo>
                  <a:lnTo>
                    <a:pt x="6508" y="3097"/>
                  </a:lnTo>
                  <a:lnTo>
                    <a:pt x="6424" y="3034"/>
                  </a:lnTo>
                  <a:lnTo>
                    <a:pt x="6382" y="3034"/>
                  </a:lnTo>
                  <a:lnTo>
                    <a:pt x="6361" y="3076"/>
                  </a:lnTo>
                  <a:lnTo>
                    <a:pt x="6298" y="3097"/>
                  </a:lnTo>
                  <a:lnTo>
                    <a:pt x="6256" y="3118"/>
                  </a:lnTo>
                  <a:lnTo>
                    <a:pt x="6194" y="3118"/>
                  </a:lnTo>
                  <a:lnTo>
                    <a:pt x="6173" y="3097"/>
                  </a:lnTo>
                  <a:lnTo>
                    <a:pt x="6173" y="2972"/>
                  </a:lnTo>
                  <a:lnTo>
                    <a:pt x="6215" y="2930"/>
                  </a:lnTo>
                  <a:lnTo>
                    <a:pt x="6215" y="2909"/>
                  </a:lnTo>
                  <a:lnTo>
                    <a:pt x="6256" y="2825"/>
                  </a:lnTo>
                  <a:lnTo>
                    <a:pt x="6173" y="2783"/>
                  </a:lnTo>
                  <a:lnTo>
                    <a:pt x="6173" y="2658"/>
                  </a:lnTo>
                  <a:lnTo>
                    <a:pt x="6194" y="2616"/>
                  </a:lnTo>
                  <a:lnTo>
                    <a:pt x="6194" y="2553"/>
                  </a:lnTo>
                  <a:lnTo>
                    <a:pt x="6110" y="2490"/>
                  </a:lnTo>
                  <a:lnTo>
                    <a:pt x="6110" y="2407"/>
                  </a:lnTo>
                  <a:lnTo>
                    <a:pt x="6152" y="2344"/>
                  </a:lnTo>
                  <a:lnTo>
                    <a:pt x="6110" y="2281"/>
                  </a:lnTo>
                  <a:lnTo>
                    <a:pt x="6068" y="2260"/>
                  </a:lnTo>
                  <a:lnTo>
                    <a:pt x="6047" y="2197"/>
                  </a:lnTo>
                  <a:lnTo>
                    <a:pt x="6005" y="2177"/>
                  </a:lnTo>
                  <a:lnTo>
                    <a:pt x="6005" y="2093"/>
                  </a:lnTo>
                  <a:lnTo>
                    <a:pt x="5964" y="2051"/>
                  </a:lnTo>
                  <a:lnTo>
                    <a:pt x="5964" y="1967"/>
                  </a:lnTo>
                  <a:lnTo>
                    <a:pt x="5901" y="1925"/>
                  </a:lnTo>
                  <a:lnTo>
                    <a:pt x="5964" y="1821"/>
                  </a:lnTo>
                  <a:lnTo>
                    <a:pt x="5964" y="1612"/>
                  </a:lnTo>
                  <a:lnTo>
                    <a:pt x="5943" y="1528"/>
                  </a:lnTo>
                  <a:lnTo>
                    <a:pt x="5943" y="1507"/>
                  </a:lnTo>
                  <a:lnTo>
                    <a:pt x="5964" y="1444"/>
                  </a:lnTo>
                  <a:lnTo>
                    <a:pt x="5964" y="1361"/>
                  </a:lnTo>
                  <a:lnTo>
                    <a:pt x="5901" y="1298"/>
                  </a:lnTo>
                  <a:lnTo>
                    <a:pt x="5943" y="1193"/>
                  </a:lnTo>
                  <a:lnTo>
                    <a:pt x="5984" y="1089"/>
                  </a:lnTo>
                  <a:lnTo>
                    <a:pt x="5984" y="1005"/>
                  </a:lnTo>
                  <a:lnTo>
                    <a:pt x="5984" y="921"/>
                  </a:lnTo>
                  <a:lnTo>
                    <a:pt x="5964" y="837"/>
                  </a:lnTo>
                  <a:lnTo>
                    <a:pt x="5315" y="796"/>
                  </a:lnTo>
                  <a:lnTo>
                    <a:pt x="5273" y="733"/>
                  </a:lnTo>
                  <a:lnTo>
                    <a:pt x="5315" y="691"/>
                  </a:lnTo>
                  <a:lnTo>
                    <a:pt x="5336" y="607"/>
                  </a:lnTo>
                  <a:lnTo>
                    <a:pt x="5147" y="586"/>
                  </a:lnTo>
                  <a:lnTo>
                    <a:pt x="5147" y="628"/>
                  </a:lnTo>
                  <a:lnTo>
                    <a:pt x="4583" y="670"/>
                  </a:lnTo>
                  <a:lnTo>
                    <a:pt x="4583" y="817"/>
                  </a:lnTo>
                  <a:lnTo>
                    <a:pt x="4520" y="921"/>
                  </a:lnTo>
                  <a:lnTo>
                    <a:pt x="4478" y="942"/>
                  </a:lnTo>
                  <a:lnTo>
                    <a:pt x="4499" y="1047"/>
                  </a:lnTo>
                  <a:lnTo>
                    <a:pt x="4499" y="1214"/>
                  </a:lnTo>
                  <a:lnTo>
                    <a:pt x="4059" y="1235"/>
                  </a:lnTo>
                  <a:lnTo>
                    <a:pt x="3976" y="1298"/>
                  </a:lnTo>
                  <a:lnTo>
                    <a:pt x="3787" y="1256"/>
                  </a:lnTo>
                  <a:lnTo>
                    <a:pt x="3704" y="1235"/>
                  </a:lnTo>
                  <a:lnTo>
                    <a:pt x="3599" y="1256"/>
                  </a:lnTo>
                  <a:lnTo>
                    <a:pt x="3453" y="1256"/>
                  </a:lnTo>
                  <a:lnTo>
                    <a:pt x="3390" y="1235"/>
                  </a:lnTo>
                  <a:lnTo>
                    <a:pt x="3369" y="1026"/>
                  </a:lnTo>
                  <a:lnTo>
                    <a:pt x="3285" y="921"/>
                  </a:lnTo>
                  <a:lnTo>
                    <a:pt x="3243" y="837"/>
                  </a:lnTo>
                  <a:lnTo>
                    <a:pt x="3181" y="817"/>
                  </a:lnTo>
                  <a:lnTo>
                    <a:pt x="3181" y="733"/>
                  </a:lnTo>
                  <a:lnTo>
                    <a:pt x="3160" y="691"/>
                  </a:lnTo>
                  <a:lnTo>
                    <a:pt x="3139" y="565"/>
                  </a:lnTo>
                  <a:lnTo>
                    <a:pt x="3076" y="461"/>
                  </a:lnTo>
                  <a:lnTo>
                    <a:pt x="3076" y="377"/>
                  </a:lnTo>
                  <a:lnTo>
                    <a:pt x="3118" y="314"/>
                  </a:lnTo>
                  <a:lnTo>
                    <a:pt x="3076" y="252"/>
                  </a:lnTo>
                  <a:lnTo>
                    <a:pt x="3034" y="189"/>
                  </a:lnTo>
                  <a:lnTo>
                    <a:pt x="3034" y="105"/>
                  </a:lnTo>
                  <a:lnTo>
                    <a:pt x="3034" y="84"/>
                  </a:lnTo>
                  <a:lnTo>
                    <a:pt x="3034" y="0"/>
                  </a:lnTo>
                  <a:lnTo>
                    <a:pt x="2030" y="0"/>
                  </a:lnTo>
                  <a:lnTo>
                    <a:pt x="1821" y="42"/>
                  </a:lnTo>
                  <a:lnTo>
                    <a:pt x="1653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4" name="Google Shape;2773;p78"/>
            <p:cNvSpPr/>
            <p:nvPr/>
          </p:nvSpPr>
          <p:spPr>
            <a:xfrm>
              <a:off x="3916754" y="3249086"/>
              <a:ext cx="53834" cy="46889"/>
            </a:xfrm>
            <a:custGeom>
              <a:avLst/>
              <a:gdLst/>
              <a:ahLst/>
              <a:cxnLst/>
              <a:rect l="l" t="t" r="r" b="b"/>
              <a:pathLst>
                <a:path w="4521" h="4123" extrusionOk="0">
                  <a:moveTo>
                    <a:pt x="2679" y="1"/>
                  </a:moveTo>
                  <a:lnTo>
                    <a:pt x="2533" y="43"/>
                  </a:lnTo>
                  <a:lnTo>
                    <a:pt x="2470" y="63"/>
                  </a:lnTo>
                  <a:lnTo>
                    <a:pt x="2386" y="105"/>
                  </a:lnTo>
                  <a:lnTo>
                    <a:pt x="2219" y="210"/>
                  </a:lnTo>
                  <a:lnTo>
                    <a:pt x="2177" y="273"/>
                  </a:lnTo>
                  <a:lnTo>
                    <a:pt x="2177" y="335"/>
                  </a:lnTo>
                  <a:lnTo>
                    <a:pt x="2156" y="377"/>
                  </a:lnTo>
                  <a:lnTo>
                    <a:pt x="2177" y="440"/>
                  </a:lnTo>
                  <a:lnTo>
                    <a:pt x="2156" y="482"/>
                  </a:lnTo>
                  <a:lnTo>
                    <a:pt x="2114" y="524"/>
                  </a:lnTo>
                  <a:lnTo>
                    <a:pt x="1905" y="587"/>
                  </a:lnTo>
                  <a:lnTo>
                    <a:pt x="1570" y="838"/>
                  </a:lnTo>
                  <a:lnTo>
                    <a:pt x="1319" y="1152"/>
                  </a:lnTo>
                  <a:lnTo>
                    <a:pt x="1131" y="1403"/>
                  </a:lnTo>
                  <a:lnTo>
                    <a:pt x="963" y="1465"/>
                  </a:lnTo>
                  <a:lnTo>
                    <a:pt x="859" y="1424"/>
                  </a:lnTo>
                  <a:lnTo>
                    <a:pt x="796" y="1361"/>
                  </a:lnTo>
                  <a:lnTo>
                    <a:pt x="754" y="1361"/>
                  </a:lnTo>
                  <a:lnTo>
                    <a:pt x="733" y="1319"/>
                  </a:lnTo>
                  <a:lnTo>
                    <a:pt x="712" y="1361"/>
                  </a:lnTo>
                  <a:lnTo>
                    <a:pt x="650" y="1298"/>
                  </a:lnTo>
                  <a:lnTo>
                    <a:pt x="524" y="1319"/>
                  </a:lnTo>
                  <a:lnTo>
                    <a:pt x="419" y="1403"/>
                  </a:lnTo>
                  <a:lnTo>
                    <a:pt x="378" y="1403"/>
                  </a:lnTo>
                  <a:lnTo>
                    <a:pt x="315" y="1361"/>
                  </a:lnTo>
                  <a:lnTo>
                    <a:pt x="210" y="1298"/>
                  </a:lnTo>
                  <a:lnTo>
                    <a:pt x="64" y="1277"/>
                  </a:lnTo>
                  <a:lnTo>
                    <a:pt x="1" y="1277"/>
                  </a:lnTo>
                  <a:lnTo>
                    <a:pt x="22" y="1319"/>
                  </a:lnTo>
                  <a:lnTo>
                    <a:pt x="22" y="1382"/>
                  </a:lnTo>
                  <a:lnTo>
                    <a:pt x="22" y="1424"/>
                  </a:lnTo>
                  <a:lnTo>
                    <a:pt x="22" y="1486"/>
                  </a:lnTo>
                  <a:lnTo>
                    <a:pt x="106" y="1570"/>
                  </a:lnTo>
                  <a:lnTo>
                    <a:pt x="168" y="1591"/>
                  </a:lnTo>
                  <a:lnTo>
                    <a:pt x="231" y="1633"/>
                  </a:lnTo>
                  <a:lnTo>
                    <a:pt x="294" y="1716"/>
                  </a:lnTo>
                  <a:lnTo>
                    <a:pt x="294" y="1779"/>
                  </a:lnTo>
                  <a:lnTo>
                    <a:pt x="315" y="1800"/>
                  </a:lnTo>
                  <a:lnTo>
                    <a:pt x="378" y="1884"/>
                  </a:lnTo>
                  <a:lnTo>
                    <a:pt x="398" y="1988"/>
                  </a:lnTo>
                  <a:lnTo>
                    <a:pt x="440" y="2030"/>
                  </a:lnTo>
                  <a:lnTo>
                    <a:pt x="503" y="2114"/>
                  </a:lnTo>
                  <a:lnTo>
                    <a:pt x="545" y="2156"/>
                  </a:lnTo>
                  <a:lnTo>
                    <a:pt x="587" y="2156"/>
                  </a:lnTo>
                  <a:lnTo>
                    <a:pt x="629" y="2240"/>
                  </a:lnTo>
                  <a:lnTo>
                    <a:pt x="796" y="2512"/>
                  </a:lnTo>
                  <a:lnTo>
                    <a:pt x="901" y="2574"/>
                  </a:lnTo>
                  <a:lnTo>
                    <a:pt x="1005" y="2637"/>
                  </a:lnTo>
                  <a:lnTo>
                    <a:pt x="1047" y="2679"/>
                  </a:lnTo>
                  <a:lnTo>
                    <a:pt x="1131" y="2742"/>
                  </a:lnTo>
                  <a:lnTo>
                    <a:pt x="1131" y="2763"/>
                  </a:lnTo>
                  <a:lnTo>
                    <a:pt x="1131" y="2825"/>
                  </a:lnTo>
                  <a:lnTo>
                    <a:pt x="1152" y="2867"/>
                  </a:lnTo>
                  <a:lnTo>
                    <a:pt x="1256" y="2888"/>
                  </a:lnTo>
                  <a:lnTo>
                    <a:pt x="1340" y="2972"/>
                  </a:lnTo>
                  <a:lnTo>
                    <a:pt x="1319" y="3056"/>
                  </a:lnTo>
                  <a:lnTo>
                    <a:pt x="1340" y="3181"/>
                  </a:lnTo>
                  <a:lnTo>
                    <a:pt x="1340" y="3265"/>
                  </a:lnTo>
                  <a:lnTo>
                    <a:pt x="1382" y="3369"/>
                  </a:lnTo>
                  <a:lnTo>
                    <a:pt x="1487" y="3453"/>
                  </a:lnTo>
                  <a:lnTo>
                    <a:pt x="1549" y="3558"/>
                  </a:lnTo>
                  <a:lnTo>
                    <a:pt x="1675" y="3579"/>
                  </a:lnTo>
                  <a:lnTo>
                    <a:pt x="1759" y="3558"/>
                  </a:lnTo>
                  <a:lnTo>
                    <a:pt x="1884" y="3600"/>
                  </a:lnTo>
                  <a:lnTo>
                    <a:pt x="1968" y="3600"/>
                  </a:lnTo>
                  <a:lnTo>
                    <a:pt x="2093" y="3683"/>
                  </a:lnTo>
                  <a:lnTo>
                    <a:pt x="2156" y="3683"/>
                  </a:lnTo>
                  <a:lnTo>
                    <a:pt x="2198" y="3725"/>
                  </a:lnTo>
                  <a:lnTo>
                    <a:pt x="2198" y="3788"/>
                  </a:lnTo>
                  <a:lnTo>
                    <a:pt x="2261" y="3830"/>
                  </a:lnTo>
                  <a:lnTo>
                    <a:pt x="2303" y="3893"/>
                  </a:lnTo>
                  <a:lnTo>
                    <a:pt x="2491" y="3872"/>
                  </a:lnTo>
                  <a:lnTo>
                    <a:pt x="2616" y="3893"/>
                  </a:lnTo>
                  <a:lnTo>
                    <a:pt x="2679" y="3976"/>
                  </a:lnTo>
                  <a:lnTo>
                    <a:pt x="2742" y="3976"/>
                  </a:lnTo>
                  <a:lnTo>
                    <a:pt x="2888" y="4018"/>
                  </a:lnTo>
                  <a:lnTo>
                    <a:pt x="2909" y="4039"/>
                  </a:lnTo>
                  <a:lnTo>
                    <a:pt x="3014" y="4018"/>
                  </a:lnTo>
                  <a:lnTo>
                    <a:pt x="3160" y="3997"/>
                  </a:lnTo>
                  <a:lnTo>
                    <a:pt x="3349" y="4039"/>
                  </a:lnTo>
                  <a:lnTo>
                    <a:pt x="3453" y="4123"/>
                  </a:lnTo>
                  <a:lnTo>
                    <a:pt x="4081" y="3474"/>
                  </a:lnTo>
                  <a:lnTo>
                    <a:pt x="4081" y="3286"/>
                  </a:lnTo>
                  <a:lnTo>
                    <a:pt x="4102" y="3202"/>
                  </a:lnTo>
                  <a:lnTo>
                    <a:pt x="4144" y="3056"/>
                  </a:lnTo>
                  <a:lnTo>
                    <a:pt x="4165" y="2972"/>
                  </a:lnTo>
                  <a:lnTo>
                    <a:pt x="4144" y="2867"/>
                  </a:lnTo>
                  <a:lnTo>
                    <a:pt x="4165" y="2784"/>
                  </a:lnTo>
                  <a:lnTo>
                    <a:pt x="4248" y="2784"/>
                  </a:lnTo>
                  <a:lnTo>
                    <a:pt x="4269" y="2742"/>
                  </a:lnTo>
                  <a:lnTo>
                    <a:pt x="4374" y="2637"/>
                  </a:lnTo>
                  <a:lnTo>
                    <a:pt x="4458" y="2532"/>
                  </a:lnTo>
                  <a:lnTo>
                    <a:pt x="4416" y="2449"/>
                  </a:lnTo>
                  <a:lnTo>
                    <a:pt x="4374" y="2407"/>
                  </a:lnTo>
                  <a:lnTo>
                    <a:pt x="4374" y="2302"/>
                  </a:lnTo>
                  <a:lnTo>
                    <a:pt x="4416" y="2240"/>
                  </a:lnTo>
                  <a:lnTo>
                    <a:pt x="4395" y="2135"/>
                  </a:lnTo>
                  <a:lnTo>
                    <a:pt x="4290" y="2051"/>
                  </a:lnTo>
                  <a:lnTo>
                    <a:pt x="4290" y="2009"/>
                  </a:lnTo>
                  <a:lnTo>
                    <a:pt x="4374" y="1988"/>
                  </a:lnTo>
                  <a:lnTo>
                    <a:pt x="4374" y="1842"/>
                  </a:lnTo>
                  <a:lnTo>
                    <a:pt x="4374" y="1737"/>
                  </a:lnTo>
                  <a:lnTo>
                    <a:pt x="4479" y="1696"/>
                  </a:lnTo>
                  <a:lnTo>
                    <a:pt x="4500" y="1612"/>
                  </a:lnTo>
                  <a:lnTo>
                    <a:pt x="4416" y="1612"/>
                  </a:lnTo>
                  <a:lnTo>
                    <a:pt x="4374" y="1570"/>
                  </a:lnTo>
                  <a:lnTo>
                    <a:pt x="4416" y="1465"/>
                  </a:lnTo>
                  <a:lnTo>
                    <a:pt x="4458" y="1298"/>
                  </a:lnTo>
                  <a:lnTo>
                    <a:pt x="4500" y="1214"/>
                  </a:lnTo>
                  <a:lnTo>
                    <a:pt x="4500" y="1152"/>
                  </a:lnTo>
                  <a:lnTo>
                    <a:pt x="4479" y="1068"/>
                  </a:lnTo>
                  <a:lnTo>
                    <a:pt x="4500" y="984"/>
                  </a:lnTo>
                  <a:lnTo>
                    <a:pt x="4479" y="900"/>
                  </a:lnTo>
                  <a:lnTo>
                    <a:pt x="4520" y="796"/>
                  </a:lnTo>
                  <a:lnTo>
                    <a:pt x="4520" y="733"/>
                  </a:lnTo>
                  <a:lnTo>
                    <a:pt x="4395" y="691"/>
                  </a:lnTo>
                  <a:lnTo>
                    <a:pt x="4353" y="628"/>
                  </a:lnTo>
                  <a:lnTo>
                    <a:pt x="4248" y="545"/>
                  </a:lnTo>
                  <a:lnTo>
                    <a:pt x="4060" y="545"/>
                  </a:lnTo>
                  <a:lnTo>
                    <a:pt x="3956" y="524"/>
                  </a:lnTo>
                  <a:lnTo>
                    <a:pt x="3851" y="377"/>
                  </a:lnTo>
                  <a:lnTo>
                    <a:pt x="3683" y="273"/>
                  </a:lnTo>
                  <a:lnTo>
                    <a:pt x="3537" y="252"/>
                  </a:lnTo>
                  <a:lnTo>
                    <a:pt x="3474" y="315"/>
                  </a:lnTo>
                  <a:lnTo>
                    <a:pt x="3432" y="335"/>
                  </a:lnTo>
                  <a:lnTo>
                    <a:pt x="3411" y="252"/>
                  </a:lnTo>
                  <a:lnTo>
                    <a:pt x="3328" y="252"/>
                  </a:lnTo>
                  <a:lnTo>
                    <a:pt x="3119" y="231"/>
                  </a:lnTo>
                  <a:lnTo>
                    <a:pt x="3098" y="43"/>
                  </a:lnTo>
                  <a:lnTo>
                    <a:pt x="3035" y="43"/>
                  </a:lnTo>
                  <a:lnTo>
                    <a:pt x="2909" y="22"/>
                  </a:lnTo>
                  <a:lnTo>
                    <a:pt x="2847" y="43"/>
                  </a:lnTo>
                  <a:lnTo>
                    <a:pt x="2826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5" name="Google Shape;2774;p78"/>
            <p:cNvSpPr/>
            <p:nvPr/>
          </p:nvSpPr>
          <p:spPr>
            <a:xfrm>
              <a:off x="3879638" y="3263609"/>
              <a:ext cx="64539" cy="61639"/>
            </a:xfrm>
            <a:custGeom>
              <a:avLst/>
              <a:gdLst/>
              <a:ahLst/>
              <a:cxnLst/>
              <a:rect l="l" t="t" r="r" b="b"/>
              <a:pathLst>
                <a:path w="5420" h="5420" extrusionOk="0">
                  <a:moveTo>
                    <a:pt x="3118" y="0"/>
                  </a:moveTo>
                  <a:lnTo>
                    <a:pt x="3013" y="21"/>
                  </a:lnTo>
                  <a:lnTo>
                    <a:pt x="2825" y="105"/>
                  </a:lnTo>
                  <a:lnTo>
                    <a:pt x="2762" y="147"/>
                  </a:lnTo>
                  <a:lnTo>
                    <a:pt x="2679" y="126"/>
                  </a:lnTo>
                  <a:lnTo>
                    <a:pt x="2658" y="105"/>
                  </a:lnTo>
                  <a:lnTo>
                    <a:pt x="2511" y="105"/>
                  </a:lnTo>
                  <a:lnTo>
                    <a:pt x="2407" y="230"/>
                  </a:lnTo>
                  <a:lnTo>
                    <a:pt x="2281" y="356"/>
                  </a:lnTo>
                  <a:lnTo>
                    <a:pt x="2093" y="502"/>
                  </a:lnTo>
                  <a:lnTo>
                    <a:pt x="2051" y="502"/>
                  </a:lnTo>
                  <a:lnTo>
                    <a:pt x="2072" y="419"/>
                  </a:lnTo>
                  <a:lnTo>
                    <a:pt x="2093" y="356"/>
                  </a:lnTo>
                  <a:lnTo>
                    <a:pt x="2051" y="335"/>
                  </a:lnTo>
                  <a:lnTo>
                    <a:pt x="2030" y="251"/>
                  </a:lnTo>
                  <a:lnTo>
                    <a:pt x="1988" y="230"/>
                  </a:lnTo>
                  <a:lnTo>
                    <a:pt x="1883" y="230"/>
                  </a:lnTo>
                  <a:lnTo>
                    <a:pt x="1716" y="293"/>
                  </a:lnTo>
                  <a:lnTo>
                    <a:pt x="1151" y="419"/>
                  </a:lnTo>
                  <a:lnTo>
                    <a:pt x="733" y="419"/>
                  </a:lnTo>
                  <a:lnTo>
                    <a:pt x="628" y="2490"/>
                  </a:lnTo>
                  <a:lnTo>
                    <a:pt x="105" y="2490"/>
                  </a:lnTo>
                  <a:lnTo>
                    <a:pt x="0" y="4310"/>
                  </a:lnTo>
                  <a:lnTo>
                    <a:pt x="210" y="4436"/>
                  </a:lnTo>
                  <a:lnTo>
                    <a:pt x="272" y="4624"/>
                  </a:lnTo>
                  <a:lnTo>
                    <a:pt x="419" y="4938"/>
                  </a:lnTo>
                  <a:lnTo>
                    <a:pt x="398" y="5105"/>
                  </a:lnTo>
                  <a:lnTo>
                    <a:pt x="314" y="5273"/>
                  </a:lnTo>
                  <a:lnTo>
                    <a:pt x="314" y="5377"/>
                  </a:lnTo>
                  <a:lnTo>
                    <a:pt x="482" y="5357"/>
                  </a:lnTo>
                  <a:lnTo>
                    <a:pt x="628" y="5419"/>
                  </a:lnTo>
                  <a:lnTo>
                    <a:pt x="712" y="5357"/>
                  </a:lnTo>
                  <a:lnTo>
                    <a:pt x="879" y="5377"/>
                  </a:lnTo>
                  <a:lnTo>
                    <a:pt x="942" y="5294"/>
                  </a:lnTo>
                  <a:lnTo>
                    <a:pt x="1088" y="5273"/>
                  </a:lnTo>
                  <a:lnTo>
                    <a:pt x="1193" y="5210"/>
                  </a:lnTo>
                  <a:lnTo>
                    <a:pt x="1235" y="5126"/>
                  </a:lnTo>
                  <a:lnTo>
                    <a:pt x="1423" y="5043"/>
                  </a:lnTo>
                  <a:lnTo>
                    <a:pt x="1528" y="4938"/>
                  </a:lnTo>
                  <a:lnTo>
                    <a:pt x="1611" y="4708"/>
                  </a:lnTo>
                  <a:lnTo>
                    <a:pt x="1758" y="4582"/>
                  </a:lnTo>
                  <a:lnTo>
                    <a:pt x="1925" y="4540"/>
                  </a:lnTo>
                  <a:lnTo>
                    <a:pt x="2093" y="4603"/>
                  </a:lnTo>
                  <a:lnTo>
                    <a:pt x="2155" y="4645"/>
                  </a:lnTo>
                  <a:lnTo>
                    <a:pt x="2239" y="4687"/>
                  </a:lnTo>
                  <a:lnTo>
                    <a:pt x="2448" y="4771"/>
                  </a:lnTo>
                  <a:lnTo>
                    <a:pt x="2511" y="4771"/>
                  </a:lnTo>
                  <a:lnTo>
                    <a:pt x="2616" y="4812"/>
                  </a:lnTo>
                  <a:lnTo>
                    <a:pt x="2762" y="4771"/>
                  </a:lnTo>
                  <a:lnTo>
                    <a:pt x="2888" y="4771"/>
                  </a:lnTo>
                  <a:lnTo>
                    <a:pt x="2992" y="4750"/>
                  </a:lnTo>
                  <a:lnTo>
                    <a:pt x="3013" y="4812"/>
                  </a:lnTo>
                  <a:lnTo>
                    <a:pt x="3097" y="4854"/>
                  </a:lnTo>
                  <a:lnTo>
                    <a:pt x="3223" y="4750"/>
                  </a:lnTo>
                  <a:lnTo>
                    <a:pt x="3202" y="4729"/>
                  </a:lnTo>
                  <a:lnTo>
                    <a:pt x="3223" y="4624"/>
                  </a:lnTo>
                  <a:lnTo>
                    <a:pt x="3223" y="4540"/>
                  </a:lnTo>
                  <a:lnTo>
                    <a:pt x="3285" y="4499"/>
                  </a:lnTo>
                  <a:lnTo>
                    <a:pt x="3285" y="4331"/>
                  </a:lnTo>
                  <a:lnTo>
                    <a:pt x="3327" y="4227"/>
                  </a:lnTo>
                  <a:lnTo>
                    <a:pt x="3432" y="4206"/>
                  </a:lnTo>
                  <a:lnTo>
                    <a:pt x="3515" y="4164"/>
                  </a:lnTo>
                  <a:lnTo>
                    <a:pt x="3599" y="4164"/>
                  </a:lnTo>
                  <a:lnTo>
                    <a:pt x="3641" y="4101"/>
                  </a:lnTo>
                  <a:lnTo>
                    <a:pt x="3662" y="4080"/>
                  </a:lnTo>
                  <a:lnTo>
                    <a:pt x="3704" y="3996"/>
                  </a:lnTo>
                  <a:lnTo>
                    <a:pt x="3767" y="3955"/>
                  </a:lnTo>
                  <a:lnTo>
                    <a:pt x="3850" y="3913"/>
                  </a:lnTo>
                  <a:lnTo>
                    <a:pt x="3871" y="3871"/>
                  </a:lnTo>
                  <a:lnTo>
                    <a:pt x="3955" y="3850"/>
                  </a:lnTo>
                  <a:lnTo>
                    <a:pt x="3955" y="3766"/>
                  </a:lnTo>
                  <a:lnTo>
                    <a:pt x="3934" y="3704"/>
                  </a:lnTo>
                  <a:lnTo>
                    <a:pt x="3955" y="3578"/>
                  </a:lnTo>
                  <a:lnTo>
                    <a:pt x="4080" y="3369"/>
                  </a:lnTo>
                  <a:lnTo>
                    <a:pt x="4185" y="3327"/>
                  </a:lnTo>
                  <a:lnTo>
                    <a:pt x="4248" y="3327"/>
                  </a:lnTo>
                  <a:lnTo>
                    <a:pt x="4290" y="3264"/>
                  </a:lnTo>
                  <a:lnTo>
                    <a:pt x="4373" y="3243"/>
                  </a:lnTo>
                  <a:lnTo>
                    <a:pt x="4394" y="3180"/>
                  </a:lnTo>
                  <a:lnTo>
                    <a:pt x="4457" y="3139"/>
                  </a:lnTo>
                  <a:lnTo>
                    <a:pt x="4541" y="3076"/>
                  </a:lnTo>
                  <a:lnTo>
                    <a:pt x="4645" y="2971"/>
                  </a:lnTo>
                  <a:lnTo>
                    <a:pt x="4771" y="2950"/>
                  </a:lnTo>
                  <a:lnTo>
                    <a:pt x="4792" y="2971"/>
                  </a:lnTo>
                  <a:lnTo>
                    <a:pt x="4855" y="2950"/>
                  </a:lnTo>
                  <a:lnTo>
                    <a:pt x="4959" y="2950"/>
                  </a:lnTo>
                  <a:lnTo>
                    <a:pt x="5022" y="2867"/>
                  </a:lnTo>
                  <a:lnTo>
                    <a:pt x="5106" y="2867"/>
                  </a:lnTo>
                  <a:lnTo>
                    <a:pt x="5127" y="2762"/>
                  </a:lnTo>
                  <a:lnTo>
                    <a:pt x="5127" y="2720"/>
                  </a:lnTo>
                  <a:lnTo>
                    <a:pt x="5189" y="2657"/>
                  </a:lnTo>
                  <a:lnTo>
                    <a:pt x="5294" y="2657"/>
                  </a:lnTo>
                  <a:lnTo>
                    <a:pt x="5336" y="2616"/>
                  </a:lnTo>
                  <a:lnTo>
                    <a:pt x="5420" y="2616"/>
                  </a:lnTo>
                  <a:lnTo>
                    <a:pt x="5378" y="2553"/>
                  </a:lnTo>
                  <a:lnTo>
                    <a:pt x="5315" y="2511"/>
                  </a:lnTo>
                  <a:lnTo>
                    <a:pt x="5315" y="2448"/>
                  </a:lnTo>
                  <a:lnTo>
                    <a:pt x="5273" y="2406"/>
                  </a:lnTo>
                  <a:lnTo>
                    <a:pt x="5210" y="2406"/>
                  </a:lnTo>
                  <a:lnTo>
                    <a:pt x="5085" y="2323"/>
                  </a:lnTo>
                  <a:lnTo>
                    <a:pt x="5001" y="2323"/>
                  </a:lnTo>
                  <a:lnTo>
                    <a:pt x="4876" y="2281"/>
                  </a:lnTo>
                  <a:lnTo>
                    <a:pt x="4792" y="2302"/>
                  </a:lnTo>
                  <a:lnTo>
                    <a:pt x="4666" y="2281"/>
                  </a:lnTo>
                  <a:lnTo>
                    <a:pt x="4604" y="2176"/>
                  </a:lnTo>
                  <a:lnTo>
                    <a:pt x="4499" y="2092"/>
                  </a:lnTo>
                  <a:lnTo>
                    <a:pt x="4457" y="1988"/>
                  </a:lnTo>
                  <a:lnTo>
                    <a:pt x="4457" y="1904"/>
                  </a:lnTo>
                  <a:lnTo>
                    <a:pt x="4436" y="1779"/>
                  </a:lnTo>
                  <a:lnTo>
                    <a:pt x="4457" y="1695"/>
                  </a:lnTo>
                  <a:lnTo>
                    <a:pt x="4373" y="1611"/>
                  </a:lnTo>
                  <a:lnTo>
                    <a:pt x="4269" y="1590"/>
                  </a:lnTo>
                  <a:lnTo>
                    <a:pt x="4248" y="1548"/>
                  </a:lnTo>
                  <a:lnTo>
                    <a:pt x="4248" y="1486"/>
                  </a:lnTo>
                  <a:lnTo>
                    <a:pt x="4248" y="1465"/>
                  </a:lnTo>
                  <a:lnTo>
                    <a:pt x="4164" y="1402"/>
                  </a:lnTo>
                  <a:lnTo>
                    <a:pt x="4122" y="1360"/>
                  </a:lnTo>
                  <a:lnTo>
                    <a:pt x="4018" y="1297"/>
                  </a:lnTo>
                  <a:lnTo>
                    <a:pt x="3913" y="1235"/>
                  </a:lnTo>
                  <a:lnTo>
                    <a:pt x="3746" y="963"/>
                  </a:lnTo>
                  <a:lnTo>
                    <a:pt x="3704" y="879"/>
                  </a:lnTo>
                  <a:lnTo>
                    <a:pt x="3662" y="879"/>
                  </a:lnTo>
                  <a:lnTo>
                    <a:pt x="3620" y="837"/>
                  </a:lnTo>
                  <a:lnTo>
                    <a:pt x="3557" y="753"/>
                  </a:lnTo>
                  <a:lnTo>
                    <a:pt x="3515" y="711"/>
                  </a:lnTo>
                  <a:lnTo>
                    <a:pt x="3495" y="607"/>
                  </a:lnTo>
                  <a:lnTo>
                    <a:pt x="3432" y="523"/>
                  </a:lnTo>
                  <a:lnTo>
                    <a:pt x="3411" y="502"/>
                  </a:lnTo>
                  <a:lnTo>
                    <a:pt x="3411" y="439"/>
                  </a:lnTo>
                  <a:lnTo>
                    <a:pt x="3348" y="356"/>
                  </a:lnTo>
                  <a:lnTo>
                    <a:pt x="3285" y="314"/>
                  </a:lnTo>
                  <a:lnTo>
                    <a:pt x="3223" y="293"/>
                  </a:lnTo>
                  <a:lnTo>
                    <a:pt x="3139" y="209"/>
                  </a:lnTo>
                  <a:lnTo>
                    <a:pt x="3139" y="147"/>
                  </a:lnTo>
                  <a:lnTo>
                    <a:pt x="3139" y="105"/>
                  </a:lnTo>
                  <a:lnTo>
                    <a:pt x="3139" y="42"/>
                  </a:lnTo>
                  <a:lnTo>
                    <a:pt x="3118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6" name="Google Shape;2775;p78"/>
            <p:cNvSpPr/>
            <p:nvPr/>
          </p:nvSpPr>
          <p:spPr>
            <a:xfrm>
              <a:off x="3824578" y="3257889"/>
              <a:ext cx="92188" cy="82826"/>
            </a:xfrm>
            <a:custGeom>
              <a:avLst/>
              <a:gdLst/>
              <a:ahLst/>
              <a:cxnLst/>
              <a:rect l="l" t="t" r="r" b="b"/>
              <a:pathLst>
                <a:path w="7742" h="7283" extrusionOk="0">
                  <a:moveTo>
                    <a:pt x="691" y="1"/>
                  </a:moveTo>
                  <a:lnTo>
                    <a:pt x="502" y="126"/>
                  </a:lnTo>
                  <a:lnTo>
                    <a:pt x="502" y="210"/>
                  </a:lnTo>
                  <a:lnTo>
                    <a:pt x="440" y="231"/>
                  </a:lnTo>
                  <a:lnTo>
                    <a:pt x="377" y="189"/>
                  </a:lnTo>
                  <a:lnTo>
                    <a:pt x="189" y="189"/>
                  </a:lnTo>
                  <a:lnTo>
                    <a:pt x="168" y="273"/>
                  </a:lnTo>
                  <a:lnTo>
                    <a:pt x="105" y="294"/>
                  </a:lnTo>
                  <a:lnTo>
                    <a:pt x="84" y="273"/>
                  </a:lnTo>
                  <a:lnTo>
                    <a:pt x="0" y="231"/>
                  </a:lnTo>
                  <a:lnTo>
                    <a:pt x="21" y="733"/>
                  </a:lnTo>
                  <a:lnTo>
                    <a:pt x="377" y="1068"/>
                  </a:lnTo>
                  <a:lnTo>
                    <a:pt x="544" y="1382"/>
                  </a:lnTo>
                  <a:lnTo>
                    <a:pt x="837" y="2051"/>
                  </a:lnTo>
                  <a:lnTo>
                    <a:pt x="858" y="2302"/>
                  </a:lnTo>
                  <a:lnTo>
                    <a:pt x="1151" y="2700"/>
                  </a:lnTo>
                  <a:lnTo>
                    <a:pt x="1151" y="2847"/>
                  </a:lnTo>
                  <a:lnTo>
                    <a:pt x="1465" y="3307"/>
                  </a:lnTo>
                  <a:lnTo>
                    <a:pt x="1465" y="3537"/>
                  </a:lnTo>
                  <a:lnTo>
                    <a:pt x="1381" y="3579"/>
                  </a:lnTo>
                  <a:lnTo>
                    <a:pt x="1465" y="3872"/>
                  </a:lnTo>
                  <a:lnTo>
                    <a:pt x="1486" y="4311"/>
                  </a:lnTo>
                  <a:lnTo>
                    <a:pt x="1674" y="4751"/>
                  </a:lnTo>
                  <a:lnTo>
                    <a:pt x="1653" y="5023"/>
                  </a:lnTo>
                  <a:lnTo>
                    <a:pt x="1695" y="5190"/>
                  </a:lnTo>
                  <a:lnTo>
                    <a:pt x="1632" y="5232"/>
                  </a:lnTo>
                  <a:lnTo>
                    <a:pt x="1674" y="5315"/>
                  </a:lnTo>
                  <a:lnTo>
                    <a:pt x="1737" y="5629"/>
                  </a:lnTo>
                  <a:lnTo>
                    <a:pt x="1800" y="5650"/>
                  </a:lnTo>
                  <a:lnTo>
                    <a:pt x="1862" y="5755"/>
                  </a:lnTo>
                  <a:lnTo>
                    <a:pt x="1800" y="5797"/>
                  </a:lnTo>
                  <a:lnTo>
                    <a:pt x="1800" y="5943"/>
                  </a:lnTo>
                  <a:lnTo>
                    <a:pt x="1883" y="6027"/>
                  </a:lnTo>
                  <a:lnTo>
                    <a:pt x="1904" y="6257"/>
                  </a:lnTo>
                  <a:lnTo>
                    <a:pt x="2009" y="6383"/>
                  </a:lnTo>
                  <a:lnTo>
                    <a:pt x="2155" y="6676"/>
                  </a:lnTo>
                  <a:lnTo>
                    <a:pt x="2281" y="6801"/>
                  </a:lnTo>
                  <a:lnTo>
                    <a:pt x="2302" y="6885"/>
                  </a:lnTo>
                  <a:lnTo>
                    <a:pt x="2511" y="7031"/>
                  </a:lnTo>
                  <a:lnTo>
                    <a:pt x="2595" y="6989"/>
                  </a:lnTo>
                  <a:lnTo>
                    <a:pt x="2720" y="6968"/>
                  </a:lnTo>
                  <a:lnTo>
                    <a:pt x="2720" y="6885"/>
                  </a:lnTo>
                  <a:lnTo>
                    <a:pt x="2678" y="6843"/>
                  </a:lnTo>
                  <a:lnTo>
                    <a:pt x="2720" y="6759"/>
                  </a:lnTo>
                  <a:lnTo>
                    <a:pt x="2888" y="6696"/>
                  </a:lnTo>
                  <a:lnTo>
                    <a:pt x="2930" y="6801"/>
                  </a:lnTo>
                  <a:lnTo>
                    <a:pt x="3055" y="6822"/>
                  </a:lnTo>
                  <a:lnTo>
                    <a:pt x="3013" y="6927"/>
                  </a:lnTo>
                  <a:lnTo>
                    <a:pt x="3097" y="7115"/>
                  </a:lnTo>
                  <a:lnTo>
                    <a:pt x="3264" y="7136"/>
                  </a:lnTo>
                  <a:lnTo>
                    <a:pt x="3411" y="7220"/>
                  </a:lnTo>
                  <a:lnTo>
                    <a:pt x="3515" y="7199"/>
                  </a:lnTo>
                  <a:lnTo>
                    <a:pt x="3557" y="7220"/>
                  </a:lnTo>
                  <a:lnTo>
                    <a:pt x="3662" y="7240"/>
                  </a:lnTo>
                  <a:lnTo>
                    <a:pt x="3725" y="7199"/>
                  </a:lnTo>
                  <a:lnTo>
                    <a:pt x="3787" y="7199"/>
                  </a:lnTo>
                  <a:lnTo>
                    <a:pt x="3850" y="7282"/>
                  </a:lnTo>
                  <a:lnTo>
                    <a:pt x="3976" y="7282"/>
                  </a:lnTo>
                  <a:lnTo>
                    <a:pt x="3997" y="7178"/>
                  </a:lnTo>
                  <a:lnTo>
                    <a:pt x="4038" y="7115"/>
                  </a:lnTo>
                  <a:lnTo>
                    <a:pt x="4101" y="7094"/>
                  </a:lnTo>
                  <a:lnTo>
                    <a:pt x="4164" y="6968"/>
                  </a:lnTo>
                  <a:lnTo>
                    <a:pt x="4310" y="6885"/>
                  </a:lnTo>
                  <a:lnTo>
                    <a:pt x="4499" y="6906"/>
                  </a:lnTo>
                  <a:lnTo>
                    <a:pt x="4562" y="6906"/>
                  </a:lnTo>
                  <a:lnTo>
                    <a:pt x="4624" y="4813"/>
                  </a:lnTo>
                  <a:lnTo>
                    <a:pt x="4729" y="2993"/>
                  </a:lnTo>
                  <a:lnTo>
                    <a:pt x="5252" y="2993"/>
                  </a:lnTo>
                  <a:lnTo>
                    <a:pt x="5357" y="922"/>
                  </a:lnTo>
                  <a:lnTo>
                    <a:pt x="5775" y="922"/>
                  </a:lnTo>
                  <a:lnTo>
                    <a:pt x="6340" y="796"/>
                  </a:lnTo>
                  <a:lnTo>
                    <a:pt x="6507" y="733"/>
                  </a:lnTo>
                  <a:lnTo>
                    <a:pt x="6612" y="733"/>
                  </a:lnTo>
                  <a:lnTo>
                    <a:pt x="6654" y="754"/>
                  </a:lnTo>
                  <a:lnTo>
                    <a:pt x="6675" y="838"/>
                  </a:lnTo>
                  <a:lnTo>
                    <a:pt x="6717" y="859"/>
                  </a:lnTo>
                  <a:lnTo>
                    <a:pt x="6696" y="922"/>
                  </a:lnTo>
                  <a:lnTo>
                    <a:pt x="6675" y="1005"/>
                  </a:lnTo>
                  <a:lnTo>
                    <a:pt x="6717" y="1005"/>
                  </a:lnTo>
                  <a:lnTo>
                    <a:pt x="6905" y="859"/>
                  </a:lnTo>
                  <a:lnTo>
                    <a:pt x="7031" y="733"/>
                  </a:lnTo>
                  <a:lnTo>
                    <a:pt x="7135" y="608"/>
                  </a:lnTo>
                  <a:lnTo>
                    <a:pt x="7282" y="608"/>
                  </a:lnTo>
                  <a:lnTo>
                    <a:pt x="7303" y="629"/>
                  </a:lnTo>
                  <a:lnTo>
                    <a:pt x="7386" y="650"/>
                  </a:lnTo>
                  <a:lnTo>
                    <a:pt x="7449" y="608"/>
                  </a:lnTo>
                  <a:lnTo>
                    <a:pt x="7637" y="524"/>
                  </a:lnTo>
                  <a:lnTo>
                    <a:pt x="7742" y="503"/>
                  </a:lnTo>
                  <a:lnTo>
                    <a:pt x="7658" y="398"/>
                  </a:lnTo>
                  <a:lnTo>
                    <a:pt x="7637" y="398"/>
                  </a:lnTo>
                  <a:lnTo>
                    <a:pt x="7616" y="378"/>
                  </a:lnTo>
                  <a:lnTo>
                    <a:pt x="7533" y="378"/>
                  </a:lnTo>
                  <a:lnTo>
                    <a:pt x="7512" y="336"/>
                  </a:lnTo>
                  <a:lnTo>
                    <a:pt x="7491" y="336"/>
                  </a:lnTo>
                  <a:lnTo>
                    <a:pt x="7449" y="315"/>
                  </a:lnTo>
                  <a:lnTo>
                    <a:pt x="7323" y="378"/>
                  </a:lnTo>
                  <a:lnTo>
                    <a:pt x="7240" y="336"/>
                  </a:lnTo>
                  <a:lnTo>
                    <a:pt x="6696" y="482"/>
                  </a:lnTo>
                  <a:lnTo>
                    <a:pt x="5817" y="691"/>
                  </a:lnTo>
                  <a:lnTo>
                    <a:pt x="5671" y="691"/>
                  </a:lnTo>
                  <a:lnTo>
                    <a:pt x="5650" y="650"/>
                  </a:lnTo>
                  <a:lnTo>
                    <a:pt x="5608" y="650"/>
                  </a:lnTo>
                  <a:lnTo>
                    <a:pt x="5566" y="608"/>
                  </a:lnTo>
                  <a:lnTo>
                    <a:pt x="5524" y="629"/>
                  </a:lnTo>
                  <a:lnTo>
                    <a:pt x="5461" y="608"/>
                  </a:lnTo>
                  <a:lnTo>
                    <a:pt x="5419" y="587"/>
                  </a:lnTo>
                  <a:lnTo>
                    <a:pt x="5336" y="608"/>
                  </a:lnTo>
                  <a:lnTo>
                    <a:pt x="5336" y="650"/>
                  </a:lnTo>
                  <a:lnTo>
                    <a:pt x="5189" y="650"/>
                  </a:lnTo>
                  <a:lnTo>
                    <a:pt x="5085" y="629"/>
                  </a:lnTo>
                  <a:lnTo>
                    <a:pt x="4938" y="503"/>
                  </a:lnTo>
                  <a:lnTo>
                    <a:pt x="4896" y="503"/>
                  </a:lnTo>
                  <a:lnTo>
                    <a:pt x="4875" y="482"/>
                  </a:lnTo>
                  <a:lnTo>
                    <a:pt x="4834" y="545"/>
                  </a:lnTo>
                  <a:lnTo>
                    <a:pt x="4771" y="545"/>
                  </a:lnTo>
                  <a:lnTo>
                    <a:pt x="4624" y="524"/>
                  </a:lnTo>
                  <a:lnTo>
                    <a:pt x="4520" y="545"/>
                  </a:lnTo>
                  <a:lnTo>
                    <a:pt x="4457" y="608"/>
                  </a:lnTo>
                  <a:lnTo>
                    <a:pt x="4373" y="587"/>
                  </a:lnTo>
                  <a:lnTo>
                    <a:pt x="4352" y="524"/>
                  </a:lnTo>
                  <a:lnTo>
                    <a:pt x="4290" y="503"/>
                  </a:lnTo>
                  <a:lnTo>
                    <a:pt x="4185" y="524"/>
                  </a:lnTo>
                  <a:lnTo>
                    <a:pt x="4080" y="503"/>
                  </a:lnTo>
                  <a:lnTo>
                    <a:pt x="3955" y="440"/>
                  </a:lnTo>
                  <a:lnTo>
                    <a:pt x="3892" y="398"/>
                  </a:lnTo>
                  <a:lnTo>
                    <a:pt x="3850" y="294"/>
                  </a:lnTo>
                  <a:lnTo>
                    <a:pt x="3829" y="273"/>
                  </a:lnTo>
                  <a:lnTo>
                    <a:pt x="1653" y="273"/>
                  </a:lnTo>
                  <a:lnTo>
                    <a:pt x="1632" y="231"/>
                  </a:lnTo>
                  <a:lnTo>
                    <a:pt x="1569" y="231"/>
                  </a:lnTo>
                  <a:lnTo>
                    <a:pt x="1486" y="294"/>
                  </a:lnTo>
                  <a:lnTo>
                    <a:pt x="1465" y="294"/>
                  </a:lnTo>
                  <a:lnTo>
                    <a:pt x="1360" y="336"/>
                  </a:lnTo>
                  <a:lnTo>
                    <a:pt x="1235" y="294"/>
                  </a:lnTo>
                  <a:lnTo>
                    <a:pt x="1130" y="189"/>
                  </a:lnTo>
                  <a:lnTo>
                    <a:pt x="1067" y="168"/>
                  </a:lnTo>
                  <a:lnTo>
                    <a:pt x="1109" y="106"/>
                  </a:lnTo>
                  <a:lnTo>
                    <a:pt x="1025" y="85"/>
                  </a:lnTo>
                  <a:lnTo>
                    <a:pt x="1025" y="64"/>
                  </a:lnTo>
                  <a:lnTo>
                    <a:pt x="942" y="1"/>
                  </a:lnTo>
                  <a:lnTo>
                    <a:pt x="900" y="22"/>
                  </a:lnTo>
                  <a:lnTo>
                    <a:pt x="858" y="64"/>
                  </a:lnTo>
                  <a:lnTo>
                    <a:pt x="837" y="64"/>
                  </a:lnTo>
                  <a:lnTo>
                    <a:pt x="733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6B65"/>
                </a:solidFill>
              </a:endParaRPr>
            </a:p>
          </p:txBody>
        </p:sp>
        <p:sp>
          <p:nvSpPr>
            <p:cNvPr id="997" name="Google Shape;2776;p78"/>
            <p:cNvSpPr/>
            <p:nvPr/>
          </p:nvSpPr>
          <p:spPr>
            <a:xfrm>
              <a:off x="3953131" y="3215060"/>
              <a:ext cx="71767" cy="110427"/>
            </a:xfrm>
            <a:custGeom>
              <a:avLst/>
              <a:gdLst/>
              <a:ahLst/>
              <a:cxnLst/>
              <a:rect l="l" t="t" r="r" b="b"/>
              <a:pathLst>
                <a:path w="6027" h="9710" extrusionOk="0">
                  <a:moveTo>
                    <a:pt x="6006" y="1"/>
                  </a:moveTo>
                  <a:lnTo>
                    <a:pt x="5964" y="22"/>
                  </a:lnTo>
                  <a:lnTo>
                    <a:pt x="5922" y="84"/>
                  </a:lnTo>
                  <a:lnTo>
                    <a:pt x="5818" y="63"/>
                  </a:lnTo>
                  <a:lnTo>
                    <a:pt x="5734" y="126"/>
                  </a:lnTo>
                  <a:lnTo>
                    <a:pt x="5650" y="210"/>
                  </a:lnTo>
                  <a:lnTo>
                    <a:pt x="5525" y="231"/>
                  </a:lnTo>
                  <a:lnTo>
                    <a:pt x="5441" y="314"/>
                  </a:lnTo>
                  <a:lnTo>
                    <a:pt x="5315" y="314"/>
                  </a:lnTo>
                  <a:lnTo>
                    <a:pt x="5294" y="377"/>
                  </a:lnTo>
                  <a:lnTo>
                    <a:pt x="5190" y="398"/>
                  </a:lnTo>
                  <a:lnTo>
                    <a:pt x="5106" y="377"/>
                  </a:lnTo>
                  <a:lnTo>
                    <a:pt x="4897" y="440"/>
                  </a:lnTo>
                  <a:lnTo>
                    <a:pt x="4855" y="482"/>
                  </a:lnTo>
                  <a:lnTo>
                    <a:pt x="4750" y="503"/>
                  </a:lnTo>
                  <a:lnTo>
                    <a:pt x="4667" y="440"/>
                  </a:lnTo>
                  <a:lnTo>
                    <a:pt x="4583" y="440"/>
                  </a:lnTo>
                  <a:lnTo>
                    <a:pt x="4478" y="419"/>
                  </a:lnTo>
                  <a:lnTo>
                    <a:pt x="4437" y="482"/>
                  </a:lnTo>
                  <a:lnTo>
                    <a:pt x="4458" y="524"/>
                  </a:lnTo>
                  <a:lnTo>
                    <a:pt x="4437" y="607"/>
                  </a:lnTo>
                  <a:lnTo>
                    <a:pt x="4269" y="628"/>
                  </a:lnTo>
                  <a:lnTo>
                    <a:pt x="4144" y="691"/>
                  </a:lnTo>
                  <a:lnTo>
                    <a:pt x="4060" y="628"/>
                  </a:lnTo>
                  <a:lnTo>
                    <a:pt x="3976" y="628"/>
                  </a:lnTo>
                  <a:lnTo>
                    <a:pt x="3976" y="587"/>
                  </a:lnTo>
                  <a:lnTo>
                    <a:pt x="3934" y="545"/>
                  </a:lnTo>
                  <a:lnTo>
                    <a:pt x="3872" y="607"/>
                  </a:lnTo>
                  <a:lnTo>
                    <a:pt x="3809" y="607"/>
                  </a:lnTo>
                  <a:lnTo>
                    <a:pt x="3704" y="712"/>
                  </a:lnTo>
                  <a:lnTo>
                    <a:pt x="3516" y="733"/>
                  </a:lnTo>
                  <a:lnTo>
                    <a:pt x="3537" y="712"/>
                  </a:lnTo>
                  <a:lnTo>
                    <a:pt x="3495" y="628"/>
                  </a:lnTo>
                  <a:lnTo>
                    <a:pt x="3411" y="628"/>
                  </a:lnTo>
                  <a:lnTo>
                    <a:pt x="3328" y="587"/>
                  </a:lnTo>
                  <a:lnTo>
                    <a:pt x="3244" y="545"/>
                  </a:lnTo>
                  <a:lnTo>
                    <a:pt x="3244" y="503"/>
                  </a:lnTo>
                  <a:lnTo>
                    <a:pt x="3181" y="524"/>
                  </a:lnTo>
                  <a:lnTo>
                    <a:pt x="3139" y="545"/>
                  </a:lnTo>
                  <a:lnTo>
                    <a:pt x="3035" y="587"/>
                  </a:lnTo>
                  <a:lnTo>
                    <a:pt x="2491" y="607"/>
                  </a:lnTo>
                  <a:lnTo>
                    <a:pt x="2365" y="1110"/>
                  </a:lnTo>
                  <a:lnTo>
                    <a:pt x="2449" y="1654"/>
                  </a:lnTo>
                  <a:lnTo>
                    <a:pt x="2616" y="1737"/>
                  </a:lnTo>
                  <a:lnTo>
                    <a:pt x="2721" y="1800"/>
                  </a:lnTo>
                  <a:lnTo>
                    <a:pt x="2763" y="1863"/>
                  </a:lnTo>
                  <a:lnTo>
                    <a:pt x="2805" y="1884"/>
                  </a:lnTo>
                  <a:lnTo>
                    <a:pt x="3014" y="2072"/>
                  </a:lnTo>
                  <a:lnTo>
                    <a:pt x="3035" y="2177"/>
                  </a:lnTo>
                  <a:lnTo>
                    <a:pt x="3181" y="2365"/>
                  </a:lnTo>
                  <a:lnTo>
                    <a:pt x="3223" y="2491"/>
                  </a:lnTo>
                  <a:lnTo>
                    <a:pt x="3286" y="2574"/>
                  </a:lnTo>
                  <a:lnTo>
                    <a:pt x="3286" y="2637"/>
                  </a:lnTo>
                  <a:lnTo>
                    <a:pt x="3202" y="2637"/>
                  </a:lnTo>
                  <a:lnTo>
                    <a:pt x="3181" y="2721"/>
                  </a:lnTo>
                  <a:lnTo>
                    <a:pt x="3118" y="2721"/>
                  </a:lnTo>
                  <a:lnTo>
                    <a:pt x="3097" y="2783"/>
                  </a:lnTo>
                  <a:lnTo>
                    <a:pt x="3118" y="2804"/>
                  </a:lnTo>
                  <a:lnTo>
                    <a:pt x="3097" y="2846"/>
                  </a:lnTo>
                  <a:lnTo>
                    <a:pt x="3181" y="2930"/>
                  </a:lnTo>
                  <a:lnTo>
                    <a:pt x="3139" y="3139"/>
                  </a:lnTo>
                  <a:lnTo>
                    <a:pt x="3118" y="3244"/>
                  </a:lnTo>
                  <a:lnTo>
                    <a:pt x="3035" y="3307"/>
                  </a:lnTo>
                  <a:lnTo>
                    <a:pt x="2930" y="3327"/>
                  </a:lnTo>
                  <a:lnTo>
                    <a:pt x="2867" y="3474"/>
                  </a:lnTo>
                  <a:lnTo>
                    <a:pt x="2867" y="3579"/>
                  </a:lnTo>
                  <a:lnTo>
                    <a:pt x="2805" y="3683"/>
                  </a:lnTo>
                  <a:lnTo>
                    <a:pt x="2825" y="3830"/>
                  </a:lnTo>
                  <a:lnTo>
                    <a:pt x="2805" y="3955"/>
                  </a:lnTo>
                  <a:lnTo>
                    <a:pt x="2700" y="3976"/>
                  </a:lnTo>
                  <a:lnTo>
                    <a:pt x="2679" y="3872"/>
                  </a:lnTo>
                  <a:lnTo>
                    <a:pt x="2700" y="3830"/>
                  </a:lnTo>
                  <a:lnTo>
                    <a:pt x="2616" y="3725"/>
                  </a:lnTo>
                  <a:lnTo>
                    <a:pt x="2574" y="3662"/>
                  </a:lnTo>
                  <a:lnTo>
                    <a:pt x="2491" y="3620"/>
                  </a:lnTo>
                  <a:lnTo>
                    <a:pt x="2386" y="3537"/>
                  </a:lnTo>
                  <a:lnTo>
                    <a:pt x="2281" y="3411"/>
                  </a:lnTo>
                  <a:lnTo>
                    <a:pt x="2281" y="3327"/>
                  </a:lnTo>
                  <a:lnTo>
                    <a:pt x="2240" y="3202"/>
                  </a:lnTo>
                  <a:lnTo>
                    <a:pt x="2240" y="3097"/>
                  </a:lnTo>
                  <a:lnTo>
                    <a:pt x="2281" y="2993"/>
                  </a:lnTo>
                  <a:lnTo>
                    <a:pt x="2344" y="2846"/>
                  </a:lnTo>
                  <a:lnTo>
                    <a:pt x="2449" y="2721"/>
                  </a:lnTo>
                  <a:lnTo>
                    <a:pt x="2470" y="2595"/>
                  </a:lnTo>
                  <a:lnTo>
                    <a:pt x="2470" y="2428"/>
                  </a:lnTo>
                  <a:lnTo>
                    <a:pt x="2407" y="2323"/>
                  </a:lnTo>
                  <a:lnTo>
                    <a:pt x="2261" y="2302"/>
                  </a:lnTo>
                  <a:lnTo>
                    <a:pt x="2135" y="2302"/>
                  </a:lnTo>
                  <a:lnTo>
                    <a:pt x="2072" y="2365"/>
                  </a:lnTo>
                  <a:lnTo>
                    <a:pt x="2030" y="2365"/>
                  </a:lnTo>
                  <a:lnTo>
                    <a:pt x="1968" y="2386"/>
                  </a:lnTo>
                  <a:lnTo>
                    <a:pt x="1863" y="2323"/>
                  </a:lnTo>
                  <a:lnTo>
                    <a:pt x="1863" y="2260"/>
                  </a:lnTo>
                  <a:lnTo>
                    <a:pt x="1821" y="2198"/>
                  </a:lnTo>
                  <a:lnTo>
                    <a:pt x="1779" y="2156"/>
                  </a:lnTo>
                  <a:lnTo>
                    <a:pt x="1758" y="2093"/>
                  </a:lnTo>
                  <a:lnTo>
                    <a:pt x="1612" y="2114"/>
                  </a:lnTo>
                  <a:lnTo>
                    <a:pt x="1424" y="2177"/>
                  </a:lnTo>
                  <a:lnTo>
                    <a:pt x="1089" y="2302"/>
                  </a:lnTo>
                  <a:lnTo>
                    <a:pt x="984" y="2323"/>
                  </a:lnTo>
                  <a:lnTo>
                    <a:pt x="398" y="2595"/>
                  </a:lnTo>
                  <a:lnTo>
                    <a:pt x="273" y="2595"/>
                  </a:lnTo>
                  <a:lnTo>
                    <a:pt x="43" y="2700"/>
                  </a:lnTo>
                  <a:lnTo>
                    <a:pt x="1" y="2783"/>
                  </a:lnTo>
                  <a:lnTo>
                    <a:pt x="43" y="2951"/>
                  </a:lnTo>
                  <a:lnTo>
                    <a:pt x="43" y="3035"/>
                  </a:lnTo>
                  <a:lnTo>
                    <a:pt x="64" y="3223"/>
                  </a:lnTo>
                  <a:lnTo>
                    <a:pt x="273" y="3244"/>
                  </a:lnTo>
                  <a:lnTo>
                    <a:pt x="356" y="3244"/>
                  </a:lnTo>
                  <a:lnTo>
                    <a:pt x="377" y="3327"/>
                  </a:lnTo>
                  <a:lnTo>
                    <a:pt x="419" y="3307"/>
                  </a:lnTo>
                  <a:lnTo>
                    <a:pt x="482" y="3244"/>
                  </a:lnTo>
                  <a:lnTo>
                    <a:pt x="628" y="3265"/>
                  </a:lnTo>
                  <a:lnTo>
                    <a:pt x="796" y="3369"/>
                  </a:lnTo>
                  <a:lnTo>
                    <a:pt x="901" y="3516"/>
                  </a:lnTo>
                  <a:lnTo>
                    <a:pt x="1005" y="3537"/>
                  </a:lnTo>
                  <a:lnTo>
                    <a:pt x="1193" y="3537"/>
                  </a:lnTo>
                  <a:lnTo>
                    <a:pt x="1298" y="3620"/>
                  </a:lnTo>
                  <a:lnTo>
                    <a:pt x="1340" y="3683"/>
                  </a:lnTo>
                  <a:lnTo>
                    <a:pt x="1465" y="3725"/>
                  </a:lnTo>
                  <a:lnTo>
                    <a:pt x="1465" y="3788"/>
                  </a:lnTo>
                  <a:lnTo>
                    <a:pt x="1424" y="3892"/>
                  </a:lnTo>
                  <a:lnTo>
                    <a:pt x="1445" y="3976"/>
                  </a:lnTo>
                  <a:lnTo>
                    <a:pt x="1424" y="4060"/>
                  </a:lnTo>
                  <a:lnTo>
                    <a:pt x="1445" y="4144"/>
                  </a:lnTo>
                  <a:lnTo>
                    <a:pt x="1445" y="4206"/>
                  </a:lnTo>
                  <a:lnTo>
                    <a:pt x="1403" y="4290"/>
                  </a:lnTo>
                  <a:lnTo>
                    <a:pt x="1361" y="4457"/>
                  </a:lnTo>
                  <a:lnTo>
                    <a:pt x="1319" y="4562"/>
                  </a:lnTo>
                  <a:lnTo>
                    <a:pt x="1361" y="4604"/>
                  </a:lnTo>
                  <a:lnTo>
                    <a:pt x="1445" y="4604"/>
                  </a:lnTo>
                  <a:lnTo>
                    <a:pt x="1424" y="4688"/>
                  </a:lnTo>
                  <a:lnTo>
                    <a:pt x="1319" y="4729"/>
                  </a:lnTo>
                  <a:lnTo>
                    <a:pt x="1319" y="4834"/>
                  </a:lnTo>
                  <a:lnTo>
                    <a:pt x="1319" y="4980"/>
                  </a:lnTo>
                  <a:lnTo>
                    <a:pt x="1235" y="5001"/>
                  </a:lnTo>
                  <a:lnTo>
                    <a:pt x="1235" y="5043"/>
                  </a:lnTo>
                  <a:lnTo>
                    <a:pt x="1340" y="5127"/>
                  </a:lnTo>
                  <a:lnTo>
                    <a:pt x="1361" y="5232"/>
                  </a:lnTo>
                  <a:lnTo>
                    <a:pt x="1319" y="5294"/>
                  </a:lnTo>
                  <a:lnTo>
                    <a:pt x="1319" y="5399"/>
                  </a:lnTo>
                  <a:lnTo>
                    <a:pt x="1361" y="5441"/>
                  </a:lnTo>
                  <a:lnTo>
                    <a:pt x="1403" y="5524"/>
                  </a:lnTo>
                  <a:lnTo>
                    <a:pt x="1319" y="5629"/>
                  </a:lnTo>
                  <a:lnTo>
                    <a:pt x="1214" y="5734"/>
                  </a:lnTo>
                  <a:lnTo>
                    <a:pt x="1193" y="5776"/>
                  </a:lnTo>
                  <a:lnTo>
                    <a:pt x="1110" y="5776"/>
                  </a:lnTo>
                  <a:lnTo>
                    <a:pt x="1089" y="5859"/>
                  </a:lnTo>
                  <a:lnTo>
                    <a:pt x="1110" y="5964"/>
                  </a:lnTo>
                  <a:lnTo>
                    <a:pt x="1089" y="6048"/>
                  </a:lnTo>
                  <a:lnTo>
                    <a:pt x="1047" y="6194"/>
                  </a:lnTo>
                  <a:lnTo>
                    <a:pt x="1026" y="6278"/>
                  </a:lnTo>
                  <a:lnTo>
                    <a:pt x="1026" y="6466"/>
                  </a:lnTo>
                  <a:lnTo>
                    <a:pt x="398" y="7115"/>
                  </a:lnTo>
                  <a:lnTo>
                    <a:pt x="461" y="7282"/>
                  </a:lnTo>
                  <a:lnTo>
                    <a:pt x="482" y="7429"/>
                  </a:lnTo>
                  <a:lnTo>
                    <a:pt x="566" y="7554"/>
                  </a:lnTo>
                  <a:lnTo>
                    <a:pt x="566" y="7847"/>
                  </a:lnTo>
                  <a:lnTo>
                    <a:pt x="524" y="7868"/>
                  </a:lnTo>
                  <a:lnTo>
                    <a:pt x="524" y="7973"/>
                  </a:lnTo>
                  <a:lnTo>
                    <a:pt x="587" y="8077"/>
                  </a:lnTo>
                  <a:lnTo>
                    <a:pt x="608" y="8224"/>
                  </a:lnTo>
                  <a:lnTo>
                    <a:pt x="608" y="8684"/>
                  </a:lnTo>
                  <a:lnTo>
                    <a:pt x="566" y="8851"/>
                  </a:lnTo>
                  <a:lnTo>
                    <a:pt x="566" y="9019"/>
                  </a:lnTo>
                  <a:lnTo>
                    <a:pt x="566" y="9207"/>
                  </a:lnTo>
                  <a:lnTo>
                    <a:pt x="566" y="9228"/>
                  </a:lnTo>
                  <a:lnTo>
                    <a:pt x="628" y="9270"/>
                  </a:lnTo>
                  <a:lnTo>
                    <a:pt x="691" y="9333"/>
                  </a:lnTo>
                  <a:lnTo>
                    <a:pt x="733" y="9395"/>
                  </a:lnTo>
                  <a:lnTo>
                    <a:pt x="712" y="9437"/>
                  </a:lnTo>
                  <a:lnTo>
                    <a:pt x="712" y="9521"/>
                  </a:lnTo>
                  <a:lnTo>
                    <a:pt x="691" y="9626"/>
                  </a:lnTo>
                  <a:lnTo>
                    <a:pt x="691" y="9646"/>
                  </a:lnTo>
                  <a:lnTo>
                    <a:pt x="733" y="9646"/>
                  </a:lnTo>
                  <a:lnTo>
                    <a:pt x="942" y="9709"/>
                  </a:lnTo>
                  <a:lnTo>
                    <a:pt x="1047" y="9709"/>
                  </a:lnTo>
                  <a:lnTo>
                    <a:pt x="1089" y="9605"/>
                  </a:lnTo>
                  <a:lnTo>
                    <a:pt x="1131" y="9500"/>
                  </a:lnTo>
                  <a:lnTo>
                    <a:pt x="1152" y="9333"/>
                  </a:lnTo>
                  <a:lnTo>
                    <a:pt x="1131" y="9291"/>
                  </a:lnTo>
                  <a:lnTo>
                    <a:pt x="1110" y="9291"/>
                  </a:lnTo>
                  <a:lnTo>
                    <a:pt x="1089" y="9395"/>
                  </a:lnTo>
                  <a:lnTo>
                    <a:pt x="1005" y="9374"/>
                  </a:lnTo>
                  <a:lnTo>
                    <a:pt x="942" y="9437"/>
                  </a:lnTo>
                  <a:lnTo>
                    <a:pt x="942" y="9333"/>
                  </a:lnTo>
                  <a:lnTo>
                    <a:pt x="901" y="9228"/>
                  </a:lnTo>
                  <a:lnTo>
                    <a:pt x="880" y="9207"/>
                  </a:lnTo>
                  <a:lnTo>
                    <a:pt x="921" y="9165"/>
                  </a:lnTo>
                  <a:lnTo>
                    <a:pt x="984" y="9165"/>
                  </a:lnTo>
                  <a:lnTo>
                    <a:pt x="1026" y="9019"/>
                  </a:lnTo>
                  <a:lnTo>
                    <a:pt x="1110" y="8977"/>
                  </a:lnTo>
                  <a:lnTo>
                    <a:pt x="1131" y="8893"/>
                  </a:lnTo>
                  <a:lnTo>
                    <a:pt x="1298" y="8872"/>
                  </a:lnTo>
                  <a:lnTo>
                    <a:pt x="1465" y="8663"/>
                  </a:lnTo>
                  <a:lnTo>
                    <a:pt x="1989" y="8579"/>
                  </a:lnTo>
                  <a:lnTo>
                    <a:pt x="2365" y="8391"/>
                  </a:lnTo>
                  <a:lnTo>
                    <a:pt x="2574" y="8182"/>
                  </a:lnTo>
                  <a:lnTo>
                    <a:pt x="2616" y="8035"/>
                  </a:lnTo>
                  <a:lnTo>
                    <a:pt x="2679" y="7931"/>
                  </a:lnTo>
                  <a:lnTo>
                    <a:pt x="2679" y="7847"/>
                  </a:lnTo>
                  <a:lnTo>
                    <a:pt x="2574" y="7910"/>
                  </a:lnTo>
                  <a:lnTo>
                    <a:pt x="2553" y="7805"/>
                  </a:lnTo>
                  <a:lnTo>
                    <a:pt x="2595" y="7805"/>
                  </a:lnTo>
                  <a:lnTo>
                    <a:pt x="2595" y="7701"/>
                  </a:lnTo>
                  <a:lnTo>
                    <a:pt x="2658" y="7617"/>
                  </a:lnTo>
                  <a:lnTo>
                    <a:pt x="2658" y="7533"/>
                  </a:lnTo>
                  <a:lnTo>
                    <a:pt x="2721" y="7345"/>
                  </a:lnTo>
                  <a:lnTo>
                    <a:pt x="2700" y="7324"/>
                  </a:lnTo>
                  <a:lnTo>
                    <a:pt x="2700" y="7177"/>
                  </a:lnTo>
                  <a:lnTo>
                    <a:pt x="2763" y="7115"/>
                  </a:lnTo>
                  <a:lnTo>
                    <a:pt x="2763" y="6968"/>
                  </a:lnTo>
                  <a:lnTo>
                    <a:pt x="2721" y="6968"/>
                  </a:lnTo>
                  <a:lnTo>
                    <a:pt x="2721" y="6822"/>
                  </a:lnTo>
                  <a:lnTo>
                    <a:pt x="2658" y="6968"/>
                  </a:lnTo>
                  <a:lnTo>
                    <a:pt x="2658" y="7073"/>
                  </a:lnTo>
                  <a:lnTo>
                    <a:pt x="2595" y="7094"/>
                  </a:lnTo>
                  <a:lnTo>
                    <a:pt x="2574" y="6968"/>
                  </a:lnTo>
                  <a:lnTo>
                    <a:pt x="2595" y="6592"/>
                  </a:lnTo>
                  <a:lnTo>
                    <a:pt x="2553" y="6466"/>
                  </a:lnTo>
                  <a:lnTo>
                    <a:pt x="2553" y="6340"/>
                  </a:lnTo>
                  <a:lnTo>
                    <a:pt x="2470" y="6236"/>
                  </a:lnTo>
                  <a:lnTo>
                    <a:pt x="2407" y="6194"/>
                  </a:lnTo>
                  <a:lnTo>
                    <a:pt x="2491" y="6152"/>
                  </a:lnTo>
                  <a:lnTo>
                    <a:pt x="2491" y="6068"/>
                  </a:lnTo>
                  <a:lnTo>
                    <a:pt x="2302" y="5838"/>
                  </a:lnTo>
                  <a:lnTo>
                    <a:pt x="2386" y="5755"/>
                  </a:lnTo>
                  <a:lnTo>
                    <a:pt x="2365" y="5650"/>
                  </a:lnTo>
                  <a:lnTo>
                    <a:pt x="2407" y="5608"/>
                  </a:lnTo>
                  <a:lnTo>
                    <a:pt x="2407" y="5524"/>
                  </a:lnTo>
                  <a:lnTo>
                    <a:pt x="2365" y="5441"/>
                  </a:lnTo>
                  <a:lnTo>
                    <a:pt x="2365" y="5399"/>
                  </a:lnTo>
                  <a:lnTo>
                    <a:pt x="2407" y="5399"/>
                  </a:lnTo>
                  <a:lnTo>
                    <a:pt x="2512" y="5462"/>
                  </a:lnTo>
                  <a:lnTo>
                    <a:pt x="2574" y="5399"/>
                  </a:lnTo>
                  <a:lnTo>
                    <a:pt x="2721" y="5399"/>
                  </a:lnTo>
                  <a:lnTo>
                    <a:pt x="2825" y="5315"/>
                  </a:lnTo>
                  <a:lnTo>
                    <a:pt x="2805" y="5190"/>
                  </a:lnTo>
                  <a:lnTo>
                    <a:pt x="3118" y="4980"/>
                  </a:lnTo>
                  <a:lnTo>
                    <a:pt x="3244" y="4980"/>
                  </a:lnTo>
                  <a:lnTo>
                    <a:pt x="3244" y="4897"/>
                  </a:lnTo>
                  <a:lnTo>
                    <a:pt x="3307" y="4876"/>
                  </a:lnTo>
                  <a:lnTo>
                    <a:pt x="3349" y="4813"/>
                  </a:lnTo>
                  <a:lnTo>
                    <a:pt x="3349" y="4771"/>
                  </a:lnTo>
                  <a:lnTo>
                    <a:pt x="3600" y="4625"/>
                  </a:lnTo>
                  <a:lnTo>
                    <a:pt x="3621" y="4562"/>
                  </a:lnTo>
                  <a:lnTo>
                    <a:pt x="3662" y="4520"/>
                  </a:lnTo>
                  <a:lnTo>
                    <a:pt x="3704" y="4374"/>
                  </a:lnTo>
                  <a:lnTo>
                    <a:pt x="3746" y="4478"/>
                  </a:lnTo>
                  <a:lnTo>
                    <a:pt x="3830" y="4416"/>
                  </a:lnTo>
                  <a:lnTo>
                    <a:pt x="3955" y="4269"/>
                  </a:lnTo>
                  <a:lnTo>
                    <a:pt x="3955" y="4185"/>
                  </a:lnTo>
                  <a:lnTo>
                    <a:pt x="4018" y="4248"/>
                  </a:lnTo>
                  <a:lnTo>
                    <a:pt x="4248" y="4081"/>
                  </a:lnTo>
                  <a:lnTo>
                    <a:pt x="4437" y="3997"/>
                  </a:lnTo>
                  <a:lnTo>
                    <a:pt x="4437" y="3976"/>
                  </a:lnTo>
                  <a:lnTo>
                    <a:pt x="4562" y="3976"/>
                  </a:lnTo>
                  <a:lnTo>
                    <a:pt x="4918" y="3788"/>
                  </a:lnTo>
                  <a:lnTo>
                    <a:pt x="4960" y="3725"/>
                  </a:lnTo>
                  <a:lnTo>
                    <a:pt x="5022" y="3683"/>
                  </a:lnTo>
                  <a:lnTo>
                    <a:pt x="5399" y="3474"/>
                  </a:lnTo>
                  <a:lnTo>
                    <a:pt x="5399" y="3369"/>
                  </a:lnTo>
                  <a:lnTo>
                    <a:pt x="5504" y="3369"/>
                  </a:lnTo>
                  <a:lnTo>
                    <a:pt x="5608" y="3223"/>
                  </a:lnTo>
                  <a:lnTo>
                    <a:pt x="5608" y="3139"/>
                  </a:lnTo>
                  <a:lnTo>
                    <a:pt x="5734" y="2993"/>
                  </a:lnTo>
                  <a:lnTo>
                    <a:pt x="5818" y="2951"/>
                  </a:lnTo>
                  <a:lnTo>
                    <a:pt x="5818" y="2846"/>
                  </a:lnTo>
                  <a:lnTo>
                    <a:pt x="5859" y="2783"/>
                  </a:lnTo>
                  <a:lnTo>
                    <a:pt x="5797" y="2783"/>
                  </a:lnTo>
                  <a:lnTo>
                    <a:pt x="5755" y="2804"/>
                  </a:lnTo>
                  <a:lnTo>
                    <a:pt x="5734" y="2742"/>
                  </a:lnTo>
                  <a:lnTo>
                    <a:pt x="5838" y="2679"/>
                  </a:lnTo>
                  <a:lnTo>
                    <a:pt x="5901" y="2679"/>
                  </a:lnTo>
                  <a:lnTo>
                    <a:pt x="5922" y="2616"/>
                  </a:lnTo>
                  <a:lnTo>
                    <a:pt x="5901" y="2574"/>
                  </a:lnTo>
                  <a:lnTo>
                    <a:pt x="5943" y="2532"/>
                  </a:lnTo>
                  <a:lnTo>
                    <a:pt x="6006" y="2470"/>
                  </a:lnTo>
                  <a:lnTo>
                    <a:pt x="5964" y="2219"/>
                  </a:lnTo>
                  <a:lnTo>
                    <a:pt x="5943" y="2198"/>
                  </a:lnTo>
                  <a:lnTo>
                    <a:pt x="5838" y="2198"/>
                  </a:lnTo>
                  <a:lnTo>
                    <a:pt x="5797" y="2177"/>
                  </a:lnTo>
                  <a:lnTo>
                    <a:pt x="5818" y="2114"/>
                  </a:lnTo>
                  <a:lnTo>
                    <a:pt x="5901" y="2114"/>
                  </a:lnTo>
                  <a:lnTo>
                    <a:pt x="5901" y="1863"/>
                  </a:lnTo>
                  <a:lnTo>
                    <a:pt x="5859" y="1800"/>
                  </a:lnTo>
                  <a:lnTo>
                    <a:pt x="5901" y="1800"/>
                  </a:lnTo>
                  <a:lnTo>
                    <a:pt x="5922" y="1528"/>
                  </a:lnTo>
                  <a:lnTo>
                    <a:pt x="5901" y="1361"/>
                  </a:lnTo>
                  <a:lnTo>
                    <a:pt x="5964" y="1319"/>
                  </a:lnTo>
                  <a:lnTo>
                    <a:pt x="5943" y="1151"/>
                  </a:lnTo>
                  <a:lnTo>
                    <a:pt x="5922" y="1131"/>
                  </a:lnTo>
                  <a:lnTo>
                    <a:pt x="5922" y="963"/>
                  </a:lnTo>
                  <a:lnTo>
                    <a:pt x="5964" y="942"/>
                  </a:lnTo>
                  <a:lnTo>
                    <a:pt x="5901" y="817"/>
                  </a:lnTo>
                  <a:lnTo>
                    <a:pt x="5859" y="628"/>
                  </a:lnTo>
                  <a:lnTo>
                    <a:pt x="5922" y="587"/>
                  </a:lnTo>
                  <a:lnTo>
                    <a:pt x="5901" y="545"/>
                  </a:lnTo>
                  <a:lnTo>
                    <a:pt x="5901" y="503"/>
                  </a:lnTo>
                  <a:lnTo>
                    <a:pt x="5901" y="440"/>
                  </a:lnTo>
                  <a:lnTo>
                    <a:pt x="6027" y="273"/>
                  </a:lnTo>
                  <a:lnTo>
                    <a:pt x="5964" y="231"/>
                  </a:lnTo>
                  <a:lnTo>
                    <a:pt x="6027" y="168"/>
                  </a:lnTo>
                  <a:lnTo>
                    <a:pt x="6027" y="22"/>
                  </a:lnTo>
                  <a:lnTo>
                    <a:pt x="6006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8" name="Google Shape;2777;p78"/>
            <p:cNvSpPr/>
            <p:nvPr/>
          </p:nvSpPr>
          <p:spPr>
            <a:xfrm>
              <a:off x="3951893" y="3317378"/>
              <a:ext cx="9978" cy="10724"/>
            </a:xfrm>
            <a:custGeom>
              <a:avLst/>
              <a:gdLst/>
              <a:ahLst/>
              <a:cxnLst/>
              <a:rect l="l" t="t" r="r" b="b"/>
              <a:pathLst>
                <a:path w="838" h="943" extrusionOk="0">
                  <a:moveTo>
                    <a:pt x="314" y="1"/>
                  </a:moveTo>
                  <a:lnTo>
                    <a:pt x="209" y="43"/>
                  </a:lnTo>
                  <a:lnTo>
                    <a:pt x="188" y="189"/>
                  </a:lnTo>
                  <a:lnTo>
                    <a:pt x="63" y="440"/>
                  </a:lnTo>
                  <a:lnTo>
                    <a:pt x="0" y="566"/>
                  </a:lnTo>
                  <a:lnTo>
                    <a:pt x="42" y="649"/>
                  </a:lnTo>
                  <a:lnTo>
                    <a:pt x="105" y="712"/>
                  </a:lnTo>
                  <a:lnTo>
                    <a:pt x="168" y="817"/>
                  </a:lnTo>
                  <a:lnTo>
                    <a:pt x="377" y="921"/>
                  </a:lnTo>
                  <a:lnTo>
                    <a:pt x="586" y="942"/>
                  </a:lnTo>
                  <a:lnTo>
                    <a:pt x="670" y="921"/>
                  </a:lnTo>
                  <a:lnTo>
                    <a:pt x="712" y="817"/>
                  </a:lnTo>
                  <a:lnTo>
                    <a:pt x="691" y="712"/>
                  </a:lnTo>
                  <a:lnTo>
                    <a:pt x="774" y="691"/>
                  </a:lnTo>
                  <a:lnTo>
                    <a:pt x="795" y="649"/>
                  </a:lnTo>
                  <a:lnTo>
                    <a:pt x="795" y="629"/>
                  </a:lnTo>
                  <a:lnTo>
                    <a:pt x="816" y="524"/>
                  </a:lnTo>
                  <a:lnTo>
                    <a:pt x="816" y="440"/>
                  </a:lnTo>
                  <a:lnTo>
                    <a:pt x="837" y="398"/>
                  </a:lnTo>
                  <a:lnTo>
                    <a:pt x="795" y="336"/>
                  </a:lnTo>
                  <a:lnTo>
                    <a:pt x="732" y="273"/>
                  </a:lnTo>
                  <a:lnTo>
                    <a:pt x="670" y="231"/>
                  </a:lnTo>
                  <a:lnTo>
                    <a:pt x="670" y="210"/>
                  </a:lnTo>
                  <a:lnTo>
                    <a:pt x="565" y="189"/>
                  </a:lnTo>
                  <a:lnTo>
                    <a:pt x="481" y="105"/>
                  </a:lnTo>
                  <a:lnTo>
                    <a:pt x="314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9" name="Google Shape;2778;p78"/>
            <p:cNvSpPr/>
            <p:nvPr/>
          </p:nvSpPr>
          <p:spPr>
            <a:xfrm>
              <a:off x="3925232" y="3338554"/>
              <a:ext cx="15956" cy="14295"/>
            </a:xfrm>
            <a:custGeom>
              <a:avLst/>
              <a:gdLst/>
              <a:ahLst/>
              <a:cxnLst/>
              <a:rect l="l" t="t" r="r" b="b"/>
              <a:pathLst>
                <a:path w="1340" h="1257" extrusionOk="0">
                  <a:moveTo>
                    <a:pt x="775" y="1"/>
                  </a:moveTo>
                  <a:lnTo>
                    <a:pt x="754" y="43"/>
                  </a:lnTo>
                  <a:lnTo>
                    <a:pt x="670" y="106"/>
                  </a:lnTo>
                  <a:lnTo>
                    <a:pt x="628" y="147"/>
                  </a:lnTo>
                  <a:lnTo>
                    <a:pt x="419" y="189"/>
                  </a:lnTo>
                  <a:lnTo>
                    <a:pt x="293" y="315"/>
                  </a:lnTo>
                  <a:lnTo>
                    <a:pt x="231" y="440"/>
                  </a:lnTo>
                  <a:lnTo>
                    <a:pt x="84" y="566"/>
                  </a:lnTo>
                  <a:lnTo>
                    <a:pt x="0" y="629"/>
                  </a:lnTo>
                  <a:lnTo>
                    <a:pt x="42" y="733"/>
                  </a:lnTo>
                  <a:lnTo>
                    <a:pt x="126" y="796"/>
                  </a:lnTo>
                  <a:lnTo>
                    <a:pt x="126" y="859"/>
                  </a:lnTo>
                  <a:lnTo>
                    <a:pt x="210" y="943"/>
                  </a:lnTo>
                  <a:lnTo>
                    <a:pt x="210" y="1047"/>
                  </a:lnTo>
                  <a:lnTo>
                    <a:pt x="293" y="1131"/>
                  </a:lnTo>
                  <a:lnTo>
                    <a:pt x="356" y="1194"/>
                  </a:lnTo>
                  <a:lnTo>
                    <a:pt x="503" y="1256"/>
                  </a:lnTo>
                  <a:lnTo>
                    <a:pt x="607" y="1256"/>
                  </a:lnTo>
                  <a:lnTo>
                    <a:pt x="628" y="1194"/>
                  </a:lnTo>
                  <a:lnTo>
                    <a:pt x="670" y="1152"/>
                  </a:lnTo>
                  <a:lnTo>
                    <a:pt x="712" y="1026"/>
                  </a:lnTo>
                  <a:lnTo>
                    <a:pt x="816" y="984"/>
                  </a:lnTo>
                  <a:lnTo>
                    <a:pt x="879" y="943"/>
                  </a:lnTo>
                  <a:lnTo>
                    <a:pt x="984" y="922"/>
                  </a:lnTo>
                  <a:lnTo>
                    <a:pt x="1067" y="943"/>
                  </a:lnTo>
                  <a:lnTo>
                    <a:pt x="1172" y="859"/>
                  </a:lnTo>
                  <a:lnTo>
                    <a:pt x="1193" y="775"/>
                  </a:lnTo>
                  <a:lnTo>
                    <a:pt x="1151" y="733"/>
                  </a:lnTo>
                  <a:lnTo>
                    <a:pt x="1130" y="650"/>
                  </a:lnTo>
                  <a:lnTo>
                    <a:pt x="1235" y="608"/>
                  </a:lnTo>
                  <a:lnTo>
                    <a:pt x="1339" y="524"/>
                  </a:lnTo>
                  <a:lnTo>
                    <a:pt x="1339" y="399"/>
                  </a:lnTo>
                  <a:lnTo>
                    <a:pt x="1256" y="147"/>
                  </a:lnTo>
                  <a:lnTo>
                    <a:pt x="1130" y="43"/>
                  </a:lnTo>
                  <a:lnTo>
                    <a:pt x="1026" y="85"/>
                  </a:lnTo>
                  <a:lnTo>
                    <a:pt x="942" y="22"/>
                  </a:lnTo>
                  <a:lnTo>
                    <a:pt x="921" y="43"/>
                  </a:lnTo>
                  <a:lnTo>
                    <a:pt x="858" y="22"/>
                  </a:lnTo>
                  <a:lnTo>
                    <a:pt x="775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0" name="Google Shape;2779;p78"/>
            <p:cNvSpPr/>
            <p:nvPr/>
          </p:nvSpPr>
          <p:spPr>
            <a:xfrm>
              <a:off x="4226694" y="2879548"/>
              <a:ext cx="50095" cy="39508"/>
            </a:xfrm>
            <a:custGeom>
              <a:avLst/>
              <a:gdLst/>
              <a:ahLst/>
              <a:cxnLst/>
              <a:rect l="l" t="t" r="r" b="b"/>
              <a:pathLst>
                <a:path w="4207" h="3474" extrusionOk="0">
                  <a:moveTo>
                    <a:pt x="1507" y="0"/>
                  </a:moveTo>
                  <a:lnTo>
                    <a:pt x="1466" y="63"/>
                  </a:lnTo>
                  <a:lnTo>
                    <a:pt x="1403" y="105"/>
                  </a:lnTo>
                  <a:lnTo>
                    <a:pt x="1298" y="105"/>
                  </a:lnTo>
                  <a:lnTo>
                    <a:pt x="1256" y="126"/>
                  </a:lnTo>
                  <a:lnTo>
                    <a:pt x="1152" y="63"/>
                  </a:lnTo>
                  <a:lnTo>
                    <a:pt x="1068" y="63"/>
                  </a:lnTo>
                  <a:lnTo>
                    <a:pt x="1026" y="105"/>
                  </a:lnTo>
                  <a:lnTo>
                    <a:pt x="880" y="293"/>
                  </a:lnTo>
                  <a:lnTo>
                    <a:pt x="629" y="398"/>
                  </a:lnTo>
                  <a:lnTo>
                    <a:pt x="231" y="503"/>
                  </a:lnTo>
                  <a:lnTo>
                    <a:pt x="252" y="586"/>
                  </a:lnTo>
                  <a:lnTo>
                    <a:pt x="1" y="754"/>
                  </a:lnTo>
                  <a:lnTo>
                    <a:pt x="22" y="1005"/>
                  </a:lnTo>
                  <a:lnTo>
                    <a:pt x="106" y="1067"/>
                  </a:lnTo>
                  <a:lnTo>
                    <a:pt x="189" y="1047"/>
                  </a:lnTo>
                  <a:lnTo>
                    <a:pt x="294" y="1005"/>
                  </a:lnTo>
                  <a:lnTo>
                    <a:pt x="419" y="1151"/>
                  </a:lnTo>
                  <a:lnTo>
                    <a:pt x="566" y="1277"/>
                  </a:lnTo>
                  <a:lnTo>
                    <a:pt x="733" y="1360"/>
                  </a:lnTo>
                  <a:lnTo>
                    <a:pt x="754" y="1486"/>
                  </a:lnTo>
                  <a:lnTo>
                    <a:pt x="901" y="1549"/>
                  </a:lnTo>
                  <a:lnTo>
                    <a:pt x="901" y="1674"/>
                  </a:lnTo>
                  <a:lnTo>
                    <a:pt x="754" y="1779"/>
                  </a:lnTo>
                  <a:lnTo>
                    <a:pt x="754" y="1904"/>
                  </a:lnTo>
                  <a:lnTo>
                    <a:pt x="650" y="1946"/>
                  </a:lnTo>
                  <a:lnTo>
                    <a:pt x="650" y="2114"/>
                  </a:lnTo>
                  <a:lnTo>
                    <a:pt x="754" y="2302"/>
                  </a:lnTo>
                  <a:lnTo>
                    <a:pt x="859" y="2679"/>
                  </a:lnTo>
                  <a:lnTo>
                    <a:pt x="880" y="2846"/>
                  </a:lnTo>
                  <a:lnTo>
                    <a:pt x="1089" y="3034"/>
                  </a:lnTo>
                  <a:lnTo>
                    <a:pt x="1298" y="3097"/>
                  </a:lnTo>
                  <a:lnTo>
                    <a:pt x="1507" y="3160"/>
                  </a:lnTo>
                  <a:lnTo>
                    <a:pt x="1570" y="3327"/>
                  </a:lnTo>
                  <a:lnTo>
                    <a:pt x="1759" y="3348"/>
                  </a:lnTo>
                  <a:lnTo>
                    <a:pt x="1884" y="3306"/>
                  </a:lnTo>
                  <a:lnTo>
                    <a:pt x="2031" y="3348"/>
                  </a:lnTo>
                  <a:lnTo>
                    <a:pt x="2031" y="3474"/>
                  </a:lnTo>
                  <a:lnTo>
                    <a:pt x="2093" y="3432"/>
                  </a:lnTo>
                  <a:lnTo>
                    <a:pt x="2240" y="3139"/>
                  </a:lnTo>
                  <a:lnTo>
                    <a:pt x="2428" y="2992"/>
                  </a:lnTo>
                  <a:lnTo>
                    <a:pt x="2554" y="2992"/>
                  </a:lnTo>
                  <a:lnTo>
                    <a:pt x="2637" y="2846"/>
                  </a:lnTo>
                  <a:lnTo>
                    <a:pt x="2763" y="2846"/>
                  </a:lnTo>
                  <a:lnTo>
                    <a:pt x="3077" y="3055"/>
                  </a:lnTo>
                  <a:lnTo>
                    <a:pt x="3244" y="2951"/>
                  </a:lnTo>
                  <a:lnTo>
                    <a:pt x="3391" y="3034"/>
                  </a:lnTo>
                  <a:lnTo>
                    <a:pt x="3453" y="3202"/>
                  </a:lnTo>
                  <a:lnTo>
                    <a:pt x="3600" y="3202"/>
                  </a:lnTo>
                  <a:lnTo>
                    <a:pt x="3851" y="3327"/>
                  </a:lnTo>
                  <a:lnTo>
                    <a:pt x="3997" y="3139"/>
                  </a:lnTo>
                  <a:lnTo>
                    <a:pt x="4102" y="3202"/>
                  </a:lnTo>
                  <a:lnTo>
                    <a:pt x="4123" y="3264"/>
                  </a:lnTo>
                  <a:lnTo>
                    <a:pt x="4207" y="3139"/>
                  </a:lnTo>
                  <a:lnTo>
                    <a:pt x="4165" y="2930"/>
                  </a:lnTo>
                  <a:lnTo>
                    <a:pt x="4102" y="2679"/>
                  </a:lnTo>
                  <a:lnTo>
                    <a:pt x="3955" y="2637"/>
                  </a:lnTo>
                  <a:lnTo>
                    <a:pt x="3851" y="2386"/>
                  </a:lnTo>
                  <a:lnTo>
                    <a:pt x="3851" y="2114"/>
                  </a:lnTo>
                  <a:lnTo>
                    <a:pt x="3767" y="1967"/>
                  </a:lnTo>
                  <a:lnTo>
                    <a:pt x="3579" y="1863"/>
                  </a:lnTo>
                  <a:lnTo>
                    <a:pt x="3432" y="1695"/>
                  </a:lnTo>
                  <a:lnTo>
                    <a:pt x="3328" y="1423"/>
                  </a:lnTo>
                  <a:lnTo>
                    <a:pt x="3139" y="1319"/>
                  </a:lnTo>
                  <a:lnTo>
                    <a:pt x="2909" y="1235"/>
                  </a:lnTo>
                  <a:lnTo>
                    <a:pt x="2867" y="1109"/>
                  </a:lnTo>
                  <a:lnTo>
                    <a:pt x="2763" y="1067"/>
                  </a:lnTo>
                  <a:lnTo>
                    <a:pt x="2554" y="1067"/>
                  </a:lnTo>
                  <a:lnTo>
                    <a:pt x="2323" y="1047"/>
                  </a:lnTo>
                  <a:lnTo>
                    <a:pt x="2240" y="963"/>
                  </a:lnTo>
                  <a:lnTo>
                    <a:pt x="2177" y="900"/>
                  </a:lnTo>
                  <a:lnTo>
                    <a:pt x="2135" y="733"/>
                  </a:lnTo>
                  <a:lnTo>
                    <a:pt x="2010" y="649"/>
                  </a:lnTo>
                  <a:lnTo>
                    <a:pt x="1759" y="272"/>
                  </a:lnTo>
                  <a:lnTo>
                    <a:pt x="1675" y="84"/>
                  </a:lnTo>
                  <a:lnTo>
                    <a:pt x="1591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1" name="Google Shape;2780;p78"/>
            <p:cNvSpPr/>
            <p:nvPr/>
          </p:nvSpPr>
          <p:spPr>
            <a:xfrm>
              <a:off x="4226694" y="2879548"/>
              <a:ext cx="50095" cy="39508"/>
            </a:xfrm>
            <a:custGeom>
              <a:avLst/>
              <a:gdLst/>
              <a:ahLst/>
              <a:cxnLst/>
              <a:rect l="l" t="t" r="r" b="b"/>
              <a:pathLst>
                <a:path w="4207" h="3474" extrusionOk="0">
                  <a:moveTo>
                    <a:pt x="1507" y="0"/>
                  </a:moveTo>
                  <a:lnTo>
                    <a:pt x="1466" y="63"/>
                  </a:lnTo>
                  <a:lnTo>
                    <a:pt x="1403" y="105"/>
                  </a:lnTo>
                  <a:lnTo>
                    <a:pt x="1298" y="105"/>
                  </a:lnTo>
                  <a:lnTo>
                    <a:pt x="1256" y="126"/>
                  </a:lnTo>
                  <a:lnTo>
                    <a:pt x="1152" y="63"/>
                  </a:lnTo>
                  <a:lnTo>
                    <a:pt x="1068" y="63"/>
                  </a:lnTo>
                  <a:lnTo>
                    <a:pt x="1026" y="105"/>
                  </a:lnTo>
                  <a:lnTo>
                    <a:pt x="880" y="293"/>
                  </a:lnTo>
                  <a:lnTo>
                    <a:pt x="629" y="398"/>
                  </a:lnTo>
                  <a:lnTo>
                    <a:pt x="231" y="503"/>
                  </a:lnTo>
                  <a:lnTo>
                    <a:pt x="252" y="586"/>
                  </a:lnTo>
                  <a:lnTo>
                    <a:pt x="1" y="754"/>
                  </a:lnTo>
                  <a:lnTo>
                    <a:pt x="22" y="1005"/>
                  </a:lnTo>
                  <a:lnTo>
                    <a:pt x="106" y="1067"/>
                  </a:lnTo>
                  <a:lnTo>
                    <a:pt x="189" y="1047"/>
                  </a:lnTo>
                  <a:lnTo>
                    <a:pt x="294" y="1005"/>
                  </a:lnTo>
                  <a:lnTo>
                    <a:pt x="419" y="1151"/>
                  </a:lnTo>
                  <a:lnTo>
                    <a:pt x="566" y="1277"/>
                  </a:lnTo>
                  <a:lnTo>
                    <a:pt x="733" y="1360"/>
                  </a:lnTo>
                  <a:lnTo>
                    <a:pt x="754" y="1486"/>
                  </a:lnTo>
                  <a:lnTo>
                    <a:pt x="901" y="1549"/>
                  </a:lnTo>
                  <a:lnTo>
                    <a:pt x="901" y="1674"/>
                  </a:lnTo>
                  <a:lnTo>
                    <a:pt x="754" y="1779"/>
                  </a:lnTo>
                  <a:lnTo>
                    <a:pt x="754" y="1904"/>
                  </a:lnTo>
                  <a:lnTo>
                    <a:pt x="650" y="1946"/>
                  </a:lnTo>
                  <a:lnTo>
                    <a:pt x="650" y="2114"/>
                  </a:lnTo>
                  <a:lnTo>
                    <a:pt x="754" y="2302"/>
                  </a:lnTo>
                  <a:lnTo>
                    <a:pt x="859" y="2679"/>
                  </a:lnTo>
                  <a:lnTo>
                    <a:pt x="880" y="2846"/>
                  </a:lnTo>
                  <a:lnTo>
                    <a:pt x="1089" y="3034"/>
                  </a:lnTo>
                  <a:lnTo>
                    <a:pt x="1298" y="3097"/>
                  </a:lnTo>
                  <a:lnTo>
                    <a:pt x="1507" y="3160"/>
                  </a:lnTo>
                  <a:lnTo>
                    <a:pt x="1570" y="3327"/>
                  </a:lnTo>
                  <a:lnTo>
                    <a:pt x="1759" y="3348"/>
                  </a:lnTo>
                  <a:lnTo>
                    <a:pt x="1884" y="3306"/>
                  </a:lnTo>
                  <a:lnTo>
                    <a:pt x="2031" y="3348"/>
                  </a:lnTo>
                  <a:lnTo>
                    <a:pt x="2031" y="3474"/>
                  </a:lnTo>
                  <a:lnTo>
                    <a:pt x="2093" y="3432"/>
                  </a:lnTo>
                  <a:lnTo>
                    <a:pt x="2240" y="3139"/>
                  </a:lnTo>
                  <a:lnTo>
                    <a:pt x="2428" y="2992"/>
                  </a:lnTo>
                  <a:lnTo>
                    <a:pt x="2554" y="2992"/>
                  </a:lnTo>
                  <a:lnTo>
                    <a:pt x="2637" y="2846"/>
                  </a:lnTo>
                  <a:lnTo>
                    <a:pt x="2763" y="2846"/>
                  </a:lnTo>
                  <a:lnTo>
                    <a:pt x="3077" y="3055"/>
                  </a:lnTo>
                  <a:lnTo>
                    <a:pt x="3244" y="2951"/>
                  </a:lnTo>
                  <a:lnTo>
                    <a:pt x="3391" y="3034"/>
                  </a:lnTo>
                  <a:lnTo>
                    <a:pt x="3453" y="3202"/>
                  </a:lnTo>
                  <a:lnTo>
                    <a:pt x="3600" y="3202"/>
                  </a:lnTo>
                  <a:lnTo>
                    <a:pt x="3851" y="3327"/>
                  </a:lnTo>
                  <a:lnTo>
                    <a:pt x="3997" y="3139"/>
                  </a:lnTo>
                  <a:lnTo>
                    <a:pt x="4102" y="3202"/>
                  </a:lnTo>
                  <a:lnTo>
                    <a:pt x="4123" y="3264"/>
                  </a:lnTo>
                  <a:lnTo>
                    <a:pt x="4207" y="3139"/>
                  </a:lnTo>
                  <a:lnTo>
                    <a:pt x="4165" y="2930"/>
                  </a:lnTo>
                  <a:lnTo>
                    <a:pt x="4102" y="2679"/>
                  </a:lnTo>
                  <a:lnTo>
                    <a:pt x="3955" y="2637"/>
                  </a:lnTo>
                  <a:lnTo>
                    <a:pt x="3851" y="2386"/>
                  </a:lnTo>
                  <a:lnTo>
                    <a:pt x="3851" y="2114"/>
                  </a:lnTo>
                  <a:lnTo>
                    <a:pt x="3767" y="1967"/>
                  </a:lnTo>
                  <a:lnTo>
                    <a:pt x="3579" y="1863"/>
                  </a:lnTo>
                  <a:lnTo>
                    <a:pt x="3432" y="1695"/>
                  </a:lnTo>
                  <a:lnTo>
                    <a:pt x="3328" y="1423"/>
                  </a:lnTo>
                  <a:lnTo>
                    <a:pt x="3139" y="1319"/>
                  </a:lnTo>
                  <a:lnTo>
                    <a:pt x="2909" y="1235"/>
                  </a:lnTo>
                  <a:lnTo>
                    <a:pt x="2867" y="1109"/>
                  </a:lnTo>
                  <a:lnTo>
                    <a:pt x="2763" y="1067"/>
                  </a:lnTo>
                  <a:lnTo>
                    <a:pt x="2554" y="1067"/>
                  </a:lnTo>
                  <a:lnTo>
                    <a:pt x="2323" y="1047"/>
                  </a:lnTo>
                  <a:lnTo>
                    <a:pt x="2240" y="963"/>
                  </a:lnTo>
                  <a:lnTo>
                    <a:pt x="2177" y="900"/>
                  </a:lnTo>
                  <a:lnTo>
                    <a:pt x="2135" y="733"/>
                  </a:lnTo>
                  <a:lnTo>
                    <a:pt x="2010" y="649"/>
                  </a:lnTo>
                  <a:lnTo>
                    <a:pt x="1759" y="272"/>
                  </a:lnTo>
                  <a:lnTo>
                    <a:pt x="1675" y="84"/>
                  </a:lnTo>
                  <a:lnTo>
                    <a:pt x="1591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2" name="Google Shape;2781;p78"/>
            <p:cNvSpPr/>
            <p:nvPr/>
          </p:nvSpPr>
          <p:spPr>
            <a:xfrm>
              <a:off x="4014919" y="2846238"/>
              <a:ext cx="33651" cy="9053"/>
            </a:xfrm>
            <a:custGeom>
              <a:avLst/>
              <a:gdLst/>
              <a:ahLst/>
              <a:cxnLst/>
              <a:rect l="l" t="t" r="r" b="b"/>
              <a:pathLst>
                <a:path w="2826" h="796" extrusionOk="0">
                  <a:moveTo>
                    <a:pt x="2240" y="0"/>
                  </a:moveTo>
                  <a:cubicBezTo>
                    <a:pt x="2240" y="0"/>
                    <a:pt x="1717" y="230"/>
                    <a:pt x="1612" y="230"/>
                  </a:cubicBezTo>
                  <a:cubicBezTo>
                    <a:pt x="1507" y="230"/>
                    <a:pt x="1382" y="105"/>
                    <a:pt x="1382" y="105"/>
                  </a:cubicBezTo>
                  <a:lnTo>
                    <a:pt x="733" y="126"/>
                  </a:lnTo>
                  <a:lnTo>
                    <a:pt x="754" y="293"/>
                  </a:lnTo>
                  <a:cubicBezTo>
                    <a:pt x="775" y="419"/>
                    <a:pt x="231" y="419"/>
                    <a:pt x="22" y="419"/>
                  </a:cubicBezTo>
                  <a:lnTo>
                    <a:pt x="22" y="439"/>
                  </a:lnTo>
                  <a:lnTo>
                    <a:pt x="1" y="481"/>
                  </a:lnTo>
                  <a:lnTo>
                    <a:pt x="85" y="481"/>
                  </a:lnTo>
                  <a:lnTo>
                    <a:pt x="105" y="586"/>
                  </a:lnTo>
                  <a:lnTo>
                    <a:pt x="189" y="586"/>
                  </a:lnTo>
                  <a:lnTo>
                    <a:pt x="231" y="502"/>
                  </a:lnTo>
                  <a:lnTo>
                    <a:pt x="398" y="544"/>
                  </a:lnTo>
                  <a:lnTo>
                    <a:pt x="461" y="544"/>
                  </a:lnTo>
                  <a:lnTo>
                    <a:pt x="545" y="460"/>
                  </a:lnTo>
                  <a:lnTo>
                    <a:pt x="649" y="502"/>
                  </a:lnTo>
                  <a:lnTo>
                    <a:pt x="880" y="711"/>
                  </a:lnTo>
                  <a:lnTo>
                    <a:pt x="984" y="732"/>
                  </a:lnTo>
                  <a:lnTo>
                    <a:pt x="1173" y="691"/>
                  </a:lnTo>
                  <a:lnTo>
                    <a:pt x="1424" y="628"/>
                  </a:lnTo>
                  <a:lnTo>
                    <a:pt x="1507" y="649"/>
                  </a:lnTo>
                  <a:lnTo>
                    <a:pt x="1821" y="649"/>
                  </a:lnTo>
                  <a:lnTo>
                    <a:pt x="1863" y="691"/>
                  </a:lnTo>
                  <a:lnTo>
                    <a:pt x="1863" y="586"/>
                  </a:lnTo>
                  <a:lnTo>
                    <a:pt x="2072" y="502"/>
                  </a:lnTo>
                  <a:lnTo>
                    <a:pt x="2386" y="691"/>
                  </a:lnTo>
                  <a:lnTo>
                    <a:pt x="2595" y="691"/>
                  </a:lnTo>
                  <a:lnTo>
                    <a:pt x="2805" y="795"/>
                  </a:lnTo>
                  <a:lnTo>
                    <a:pt x="2826" y="586"/>
                  </a:lnTo>
                  <a:lnTo>
                    <a:pt x="2742" y="481"/>
                  </a:lnTo>
                  <a:lnTo>
                    <a:pt x="2595" y="377"/>
                  </a:lnTo>
                  <a:lnTo>
                    <a:pt x="2637" y="188"/>
                  </a:lnTo>
                  <a:cubicBezTo>
                    <a:pt x="2628" y="188"/>
                    <a:pt x="2594" y="197"/>
                    <a:pt x="2555" y="197"/>
                  </a:cubicBezTo>
                  <a:cubicBezTo>
                    <a:pt x="2507" y="197"/>
                    <a:pt x="2451" y="184"/>
                    <a:pt x="2428" y="126"/>
                  </a:cubicBezTo>
                  <a:cubicBezTo>
                    <a:pt x="2386" y="21"/>
                    <a:pt x="2240" y="0"/>
                    <a:pt x="2240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3" name="Google Shape;2782;p78"/>
            <p:cNvSpPr/>
            <p:nvPr/>
          </p:nvSpPr>
          <p:spPr>
            <a:xfrm>
              <a:off x="4036853" y="2853608"/>
              <a:ext cx="1250" cy="1205"/>
            </a:xfrm>
            <a:custGeom>
              <a:avLst/>
              <a:gdLst/>
              <a:ahLst/>
              <a:cxnLst/>
              <a:rect l="l" t="t" r="r" b="b"/>
              <a:pathLst>
                <a:path w="105" h="106" fill="none" extrusionOk="0">
                  <a:moveTo>
                    <a:pt x="105" y="105"/>
                  </a:moveTo>
                  <a:lnTo>
                    <a:pt x="0" y="1"/>
                  </a:lnTo>
                </a:path>
              </a:pathLst>
            </a:custGeom>
            <a:solidFill>
              <a:srgbClr val="5F7D95"/>
            </a:solidFill>
            <a:ln w="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4" name="Google Shape;2783;p78"/>
            <p:cNvSpPr/>
            <p:nvPr/>
          </p:nvSpPr>
          <p:spPr>
            <a:xfrm>
              <a:off x="4346543" y="2948318"/>
              <a:ext cx="21183" cy="11907"/>
            </a:xfrm>
            <a:custGeom>
              <a:avLst/>
              <a:gdLst/>
              <a:ahLst/>
              <a:cxnLst/>
              <a:rect l="l" t="t" r="r" b="b"/>
              <a:pathLst>
                <a:path w="1779" h="1047" extrusionOk="0">
                  <a:moveTo>
                    <a:pt x="753" y="0"/>
                  </a:moveTo>
                  <a:lnTo>
                    <a:pt x="586" y="21"/>
                  </a:lnTo>
                  <a:lnTo>
                    <a:pt x="314" y="189"/>
                  </a:lnTo>
                  <a:lnTo>
                    <a:pt x="188" y="440"/>
                  </a:lnTo>
                  <a:lnTo>
                    <a:pt x="63" y="502"/>
                  </a:lnTo>
                  <a:lnTo>
                    <a:pt x="63" y="628"/>
                  </a:lnTo>
                  <a:lnTo>
                    <a:pt x="0" y="733"/>
                  </a:lnTo>
                  <a:lnTo>
                    <a:pt x="105" y="921"/>
                  </a:lnTo>
                  <a:lnTo>
                    <a:pt x="314" y="942"/>
                  </a:lnTo>
                  <a:lnTo>
                    <a:pt x="398" y="879"/>
                  </a:lnTo>
                  <a:lnTo>
                    <a:pt x="691" y="1046"/>
                  </a:lnTo>
                  <a:lnTo>
                    <a:pt x="837" y="1046"/>
                  </a:lnTo>
                  <a:lnTo>
                    <a:pt x="942" y="921"/>
                  </a:lnTo>
                  <a:lnTo>
                    <a:pt x="1067" y="879"/>
                  </a:lnTo>
                  <a:lnTo>
                    <a:pt x="1172" y="942"/>
                  </a:lnTo>
                  <a:lnTo>
                    <a:pt x="1381" y="879"/>
                  </a:lnTo>
                  <a:lnTo>
                    <a:pt x="1549" y="921"/>
                  </a:lnTo>
                  <a:lnTo>
                    <a:pt x="1779" y="837"/>
                  </a:lnTo>
                  <a:lnTo>
                    <a:pt x="1779" y="733"/>
                  </a:lnTo>
                  <a:lnTo>
                    <a:pt x="1779" y="565"/>
                  </a:lnTo>
                  <a:lnTo>
                    <a:pt x="1590" y="502"/>
                  </a:lnTo>
                  <a:lnTo>
                    <a:pt x="1590" y="398"/>
                  </a:lnTo>
                  <a:lnTo>
                    <a:pt x="1632" y="230"/>
                  </a:lnTo>
                  <a:lnTo>
                    <a:pt x="1590" y="230"/>
                  </a:lnTo>
                  <a:lnTo>
                    <a:pt x="1528" y="126"/>
                  </a:lnTo>
                  <a:lnTo>
                    <a:pt x="1360" y="105"/>
                  </a:lnTo>
                  <a:lnTo>
                    <a:pt x="1214" y="189"/>
                  </a:lnTo>
                  <a:lnTo>
                    <a:pt x="1109" y="126"/>
                  </a:lnTo>
                  <a:lnTo>
                    <a:pt x="837" y="105"/>
                  </a:lnTo>
                  <a:lnTo>
                    <a:pt x="753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5" name="Google Shape;2784;p78"/>
            <p:cNvSpPr/>
            <p:nvPr/>
          </p:nvSpPr>
          <p:spPr>
            <a:xfrm>
              <a:off x="3878888" y="2847660"/>
              <a:ext cx="16706" cy="13579"/>
            </a:xfrm>
            <a:custGeom>
              <a:avLst/>
              <a:gdLst/>
              <a:ahLst/>
              <a:cxnLst/>
              <a:rect l="l" t="t" r="r" b="b"/>
              <a:pathLst>
                <a:path w="1403" h="1194" extrusionOk="0">
                  <a:moveTo>
                    <a:pt x="900" y="1"/>
                  </a:moveTo>
                  <a:lnTo>
                    <a:pt x="754" y="42"/>
                  </a:lnTo>
                  <a:lnTo>
                    <a:pt x="628" y="42"/>
                  </a:lnTo>
                  <a:lnTo>
                    <a:pt x="419" y="84"/>
                  </a:lnTo>
                  <a:lnTo>
                    <a:pt x="314" y="168"/>
                  </a:lnTo>
                  <a:lnTo>
                    <a:pt x="210" y="189"/>
                  </a:lnTo>
                  <a:lnTo>
                    <a:pt x="42" y="273"/>
                  </a:lnTo>
                  <a:lnTo>
                    <a:pt x="63" y="356"/>
                  </a:lnTo>
                  <a:lnTo>
                    <a:pt x="21" y="398"/>
                  </a:lnTo>
                  <a:lnTo>
                    <a:pt x="21" y="377"/>
                  </a:lnTo>
                  <a:lnTo>
                    <a:pt x="1" y="586"/>
                  </a:lnTo>
                  <a:lnTo>
                    <a:pt x="21" y="796"/>
                  </a:lnTo>
                  <a:lnTo>
                    <a:pt x="126" y="942"/>
                  </a:lnTo>
                  <a:lnTo>
                    <a:pt x="168" y="1089"/>
                  </a:lnTo>
                  <a:lnTo>
                    <a:pt x="314" y="1193"/>
                  </a:lnTo>
                  <a:lnTo>
                    <a:pt x="314" y="1151"/>
                  </a:lnTo>
                  <a:lnTo>
                    <a:pt x="524" y="1026"/>
                  </a:lnTo>
                  <a:lnTo>
                    <a:pt x="691" y="984"/>
                  </a:lnTo>
                  <a:lnTo>
                    <a:pt x="691" y="921"/>
                  </a:lnTo>
                  <a:lnTo>
                    <a:pt x="837" y="838"/>
                  </a:lnTo>
                  <a:lnTo>
                    <a:pt x="1110" y="879"/>
                  </a:lnTo>
                  <a:lnTo>
                    <a:pt x="1256" y="796"/>
                  </a:lnTo>
                  <a:lnTo>
                    <a:pt x="1361" y="775"/>
                  </a:lnTo>
                  <a:lnTo>
                    <a:pt x="1402" y="712"/>
                  </a:lnTo>
                  <a:lnTo>
                    <a:pt x="1402" y="607"/>
                  </a:lnTo>
                  <a:lnTo>
                    <a:pt x="1382" y="461"/>
                  </a:lnTo>
                  <a:lnTo>
                    <a:pt x="1214" y="189"/>
                  </a:lnTo>
                  <a:lnTo>
                    <a:pt x="984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6" name="Google Shape;2785;p78"/>
            <p:cNvSpPr/>
            <p:nvPr/>
          </p:nvSpPr>
          <p:spPr>
            <a:xfrm>
              <a:off x="3865182" y="2817204"/>
              <a:ext cx="27923" cy="34993"/>
            </a:xfrm>
            <a:custGeom>
              <a:avLst/>
              <a:gdLst/>
              <a:ahLst/>
              <a:cxnLst/>
              <a:rect l="l" t="t" r="r" b="b"/>
              <a:pathLst>
                <a:path w="2345" h="3077" extrusionOk="0">
                  <a:moveTo>
                    <a:pt x="461" y="0"/>
                  </a:moveTo>
                  <a:lnTo>
                    <a:pt x="336" y="105"/>
                  </a:lnTo>
                  <a:lnTo>
                    <a:pt x="315" y="147"/>
                  </a:lnTo>
                  <a:lnTo>
                    <a:pt x="210" y="147"/>
                  </a:lnTo>
                  <a:lnTo>
                    <a:pt x="64" y="210"/>
                  </a:lnTo>
                  <a:lnTo>
                    <a:pt x="1" y="272"/>
                  </a:lnTo>
                  <a:lnTo>
                    <a:pt x="22" y="314"/>
                  </a:lnTo>
                  <a:lnTo>
                    <a:pt x="64" y="461"/>
                  </a:lnTo>
                  <a:lnTo>
                    <a:pt x="105" y="628"/>
                  </a:lnTo>
                  <a:lnTo>
                    <a:pt x="168" y="670"/>
                  </a:lnTo>
                  <a:lnTo>
                    <a:pt x="273" y="691"/>
                  </a:lnTo>
                  <a:lnTo>
                    <a:pt x="273" y="754"/>
                  </a:lnTo>
                  <a:lnTo>
                    <a:pt x="231" y="754"/>
                  </a:lnTo>
                  <a:lnTo>
                    <a:pt x="105" y="775"/>
                  </a:lnTo>
                  <a:lnTo>
                    <a:pt x="126" y="879"/>
                  </a:lnTo>
                  <a:lnTo>
                    <a:pt x="147" y="900"/>
                  </a:lnTo>
                  <a:lnTo>
                    <a:pt x="210" y="879"/>
                  </a:lnTo>
                  <a:lnTo>
                    <a:pt x="273" y="879"/>
                  </a:lnTo>
                  <a:lnTo>
                    <a:pt x="252" y="1047"/>
                  </a:lnTo>
                  <a:lnTo>
                    <a:pt x="147" y="1193"/>
                  </a:lnTo>
                  <a:lnTo>
                    <a:pt x="147" y="1277"/>
                  </a:lnTo>
                  <a:lnTo>
                    <a:pt x="315" y="1402"/>
                  </a:lnTo>
                  <a:lnTo>
                    <a:pt x="419" y="1423"/>
                  </a:lnTo>
                  <a:lnTo>
                    <a:pt x="461" y="1486"/>
                  </a:lnTo>
                  <a:lnTo>
                    <a:pt x="440" y="1570"/>
                  </a:lnTo>
                  <a:lnTo>
                    <a:pt x="336" y="1507"/>
                  </a:lnTo>
                  <a:lnTo>
                    <a:pt x="273" y="1528"/>
                  </a:lnTo>
                  <a:lnTo>
                    <a:pt x="273" y="1674"/>
                  </a:lnTo>
                  <a:lnTo>
                    <a:pt x="419" y="1821"/>
                  </a:lnTo>
                  <a:lnTo>
                    <a:pt x="356" y="1842"/>
                  </a:lnTo>
                  <a:lnTo>
                    <a:pt x="482" y="1988"/>
                  </a:lnTo>
                  <a:lnTo>
                    <a:pt x="482" y="2051"/>
                  </a:lnTo>
                  <a:lnTo>
                    <a:pt x="545" y="2135"/>
                  </a:lnTo>
                  <a:lnTo>
                    <a:pt x="670" y="2135"/>
                  </a:lnTo>
                  <a:lnTo>
                    <a:pt x="754" y="2218"/>
                  </a:lnTo>
                  <a:lnTo>
                    <a:pt x="900" y="2239"/>
                  </a:lnTo>
                  <a:lnTo>
                    <a:pt x="900" y="2365"/>
                  </a:lnTo>
                  <a:lnTo>
                    <a:pt x="838" y="2448"/>
                  </a:lnTo>
                  <a:lnTo>
                    <a:pt x="796" y="2511"/>
                  </a:lnTo>
                  <a:lnTo>
                    <a:pt x="859" y="2532"/>
                  </a:lnTo>
                  <a:lnTo>
                    <a:pt x="942" y="2658"/>
                  </a:lnTo>
                  <a:lnTo>
                    <a:pt x="984" y="2658"/>
                  </a:lnTo>
                  <a:lnTo>
                    <a:pt x="1089" y="2741"/>
                  </a:lnTo>
                  <a:lnTo>
                    <a:pt x="1152" y="2846"/>
                  </a:lnTo>
                  <a:lnTo>
                    <a:pt x="1152" y="2992"/>
                  </a:lnTo>
                  <a:lnTo>
                    <a:pt x="1172" y="3076"/>
                  </a:lnTo>
                  <a:lnTo>
                    <a:pt x="1214" y="3034"/>
                  </a:lnTo>
                  <a:lnTo>
                    <a:pt x="1193" y="2951"/>
                  </a:lnTo>
                  <a:lnTo>
                    <a:pt x="1361" y="2867"/>
                  </a:lnTo>
                  <a:lnTo>
                    <a:pt x="1465" y="2846"/>
                  </a:lnTo>
                  <a:lnTo>
                    <a:pt x="1570" y="2762"/>
                  </a:lnTo>
                  <a:lnTo>
                    <a:pt x="1779" y="2720"/>
                  </a:lnTo>
                  <a:lnTo>
                    <a:pt x="1905" y="2720"/>
                  </a:lnTo>
                  <a:lnTo>
                    <a:pt x="2051" y="2679"/>
                  </a:lnTo>
                  <a:lnTo>
                    <a:pt x="2135" y="2679"/>
                  </a:lnTo>
                  <a:lnTo>
                    <a:pt x="2198" y="2574"/>
                  </a:lnTo>
                  <a:lnTo>
                    <a:pt x="2114" y="2469"/>
                  </a:lnTo>
                  <a:lnTo>
                    <a:pt x="2093" y="2365"/>
                  </a:lnTo>
                  <a:lnTo>
                    <a:pt x="2302" y="2197"/>
                  </a:lnTo>
                  <a:lnTo>
                    <a:pt x="2344" y="2051"/>
                  </a:lnTo>
                  <a:lnTo>
                    <a:pt x="2261" y="1925"/>
                  </a:lnTo>
                  <a:lnTo>
                    <a:pt x="2093" y="1737"/>
                  </a:lnTo>
                  <a:lnTo>
                    <a:pt x="2030" y="1507"/>
                  </a:lnTo>
                  <a:lnTo>
                    <a:pt x="2114" y="1423"/>
                  </a:lnTo>
                  <a:lnTo>
                    <a:pt x="2093" y="1319"/>
                  </a:lnTo>
                  <a:lnTo>
                    <a:pt x="2051" y="1193"/>
                  </a:lnTo>
                  <a:lnTo>
                    <a:pt x="2030" y="1109"/>
                  </a:lnTo>
                  <a:lnTo>
                    <a:pt x="2135" y="984"/>
                  </a:lnTo>
                  <a:lnTo>
                    <a:pt x="1926" y="963"/>
                  </a:lnTo>
                  <a:lnTo>
                    <a:pt x="1842" y="1088"/>
                  </a:lnTo>
                  <a:lnTo>
                    <a:pt x="1737" y="1005"/>
                  </a:lnTo>
                  <a:lnTo>
                    <a:pt x="1633" y="1047"/>
                  </a:lnTo>
                  <a:lnTo>
                    <a:pt x="1591" y="963"/>
                  </a:lnTo>
                  <a:lnTo>
                    <a:pt x="1382" y="879"/>
                  </a:lnTo>
                  <a:lnTo>
                    <a:pt x="1361" y="837"/>
                  </a:lnTo>
                  <a:lnTo>
                    <a:pt x="1424" y="691"/>
                  </a:lnTo>
                  <a:lnTo>
                    <a:pt x="1277" y="565"/>
                  </a:lnTo>
                  <a:lnTo>
                    <a:pt x="1110" y="482"/>
                  </a:lnTo>
                  <a:lnTo>
                    <a:pt x="1089" y="377"/>
                  </a:lnTo>
                  <a:lnTo>
                    <a:pt x="900" y="168"/>
                  </a:lnTo>
                  <a:lnTo>
                    <a:pt x="880" y="105"/>
                  </a:lnTo>
                  <a:lnTo>
                    <a:pt x="754" y="63"/>
                  </a:lnTo>
                  <a:lnTo>
                    <a:pt x="670" y="42"/>
                  </a:lnTo>
                  <a:lnTo>
                    <a:pt x="566" y="21"/>
                  </a:lnTo>
                  <a:lnTo>
                    <a:pt x="461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62" name="Google Shape;723;p45"/>
          <p:cNvSpPr txBox="1">
            <a:spLocks/>
          </p:cNvSpPr>
          <p:nvPr/>
        </p:nvSpPr>
        <p:spPr>
          <a:xfrm>
            <a:off x="8705406" y="4458791"/>
            <a:ext cx="432048" cy="547158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dirty="0" smtClean="0"/>
              <a:t>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377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26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676;p43"/>
          <p:cNvSpPr txBox="1">
            <a:spLocks/>
          </p:cNvSpPr>
          <p:nvPr/>
        </p:nvSpPr>
        <p:spPr>
          <a:xfrm>
            <a:off x="503548" y="339502"/>
            <a:ext cx="7704856" cy="111612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buClr>
                <a:srgbClr val="072B33"/>
              </a:buClr>
              <a:buSzPts val="1600"/>
            </a:pPr>
            <a:r>
              <a:rPr lang="en-US" sz="2800" b="1" dirty="0" smtClean="0">
                <a:solidFill>
                  <a:srgbClr val="072B33"/>
                </a:solidFill>
                <a:latin typeface="Prompt"/>
                <a:cs typeface="Prompt"/>
                <a:sym typeface="Prompt"/>
              </a:rPr>
              <a:t>3- </a:t>
            </a:r>
            <a:r>
              <a:rPr lang="en-US" sz="2800" b="1" dirty="0">
                <a:solidFill>
                  <a:srgbClr val="072B33"/>
                </a:solidFill>
                <a:latin typeface="Prompt"/>
                <a:cs typeface="Prompt"/>
                <a:sym typeface="Prompt"/>
              </a:rPr>
              <a:t>Outline the sources of </a:t>
            </a:r>
            <a:r>
              <a:rPr lang="en-US" sz="2800" b="1" dirty="0" smtClean="0">
                <a:solidFill>
                  <a:srgbClr val="072B33"/>
                </a:solidFill>
                <a:latin typeface="Prompt"/>
                <a:cs typeface="Prompt"/>
                <a:sym typeface="Prompt"/>
              </a:rPr>
              <a:t>non-renewable</a:t>
            </a:r>
          </a:p>
          <a:p>
            <a:pPr lvl="0">
              <a:buClr>
                <a:srgbClr val="072B33"/>
              </a:buClr>
              <a:buSzPts val="1600"/>
            </a:pPr>
            <a:r>
              <a:rPr lang="en-US" sz="2800" b="1" dirty="0">
                <a:solidFill>
                  <a:srgbClr val="072B33"/>
                </a:solidFill>
                <a:latin typeface="Prompt"/>
                <a:cs typeface="Prompt"/>
                <a:sym typeface="Prompt"/>
              </a:rPr>
              <a:t> </a:t>
            </a:r>
            <a:r>
              <a:rPr lang="en-US" sz="2800" b="1" dirty="0" smtClean="0">
                <a:solidFill>
                  <a:srgbClr val="072B33"/>
                </a:solidFill>
                <a:latin typeface="Prompt"/>
                <a:cs typeface="Prompt"/>
                <a:sym typeface="Prompt"/>
              </a:rPr>
              <a:t>   </a:t>
            </a:r>
            <a:r>
              <a:rPr lang="en-US" sz="2800" b="1" dirty="0">
                <a:solidFill>
                  <a:srgbClr val="072B33"/>
                </a:solidFill>
                <a:latin typeface="Prompt"/>
                <a:cs typeface="Prompt"/>
                <a:sym typeface="Prompt"/>
              </a:rPr>
              <a:t>and renewable </a:t>
            </a:r>
            <a:r>
              <a:rPr lang="en-US" sz="2800" b="1" dirty="0" smtClean="0">
                <a:solidFill>
                  <a:srgbClr val="072B33"/>
                </a:solidFill>
                <a:latin typeface="Prompt"/>
                <a:cs typeface="Prompt"/>
                <a:sym typeface="Prompt"/>
              </a:rPr>
              <a:t>energy: </a:t>
            </a:r>
            <a:endParaRPr lang="en-US" sz="2800" b="1" dirty="0">
              <a:solidFill>
                <a:srgbClr val="072B33"/>
              </a:solidFill>
              <a:latin typeface="Prompt"/>
              <a:cs typeface="Prompt"/>
              <a:sym typeface="Prompt"/>
            </a:endParaRPr>
          </a:p>
          <a:p>
            <a:pPr>
              <a:spcBef>
                <a:spcPts val="1600"/>
              </a:spcBef>
            </a:pPr>
            <a:endParaRPr lang="en-US" sz="2800" b="1" dirty="0">
              <a:solidFill>
                <a:schemeClr val="tx2">
                  <a:lumMod val="50000"/>
                </a:schemeClr>
              </a:solidFill>
              <a:latin typeface="Prompt" charset="-34"/>
              <a:cs typeface="Prompt" charset="-34"/>
            </a:endParaRPr>
          </a:p>
        </p:txBody>
      </p:sp>
      <p:pic>
        <p:nvPicPr>
          <p:cNvPr id="10" name="صورة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563638"/>
            <a:ext cx="7236804" cy="2880320"/>
          </a:xfrm>
          <a:prstGeom prst="rect">
            <a:avLst/>
          </a:prstGeom>
        </p:spPr>
      </p:pic>
      <p:sp>
        <p:nvSpPr>
          <p:cNvPr id="4" name="Google Shape;723;p45"/>
          <p:cNvSpPr txBox="1">
            <a:spLocks/>
          </p:cNvSpPr>
          <p:nvPr/>
        </p:nvSpPr>
        <p:spPr>
          <a:xfrm>
            <a:off x="8705406" y="4458791"/>
            <a:ext cx="432048" cy="547158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040617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7" name="Google Shape;667;p43"/>
          <p:cNvSpPr/>
          <p:nvPr/>
        </p:nvSpPr>
        <p:spPr>
          <a:xfrm>
            <a:off x="1492859" y="2139894"/>
            <a:ext cx="807300" cy="8073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8" name="Google Shape;668;p43"/>
          <p:cNvSpPr/>
          <p:nvPr/>
        </p:nvSpPr>
        <p:spPr>
          <a:xfrm>
            <a:off x="4182081" y="2093752"/>
            <a:ext cx="807300" cy="8073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9" name="Google Shape;669;p43"/>
          <p:cNvSpPr/>
          <p:nvPr/>
        </p:nvSpPr>
        <p:spPr>
          <a:xfrm>
            <a:off x="6837361" y="2047888"/>
            <a:ext cx="807300" cy="8073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0" name="Google Shape;670;p43"/>
          <p:cNvSpPr txBox="1">
            <a:spLocks noGrp="1"/>
          </p:cNvSpPr>
          <p:nvPr>
            <p:ph type="subTitle" idx="1"/>
          </p:nvPr>
        </p:nvSpPr>
        <p:spPr>
          <a:xfrm>
            <a:off x="3441831" y="3075806"/>
            <a:ext cx="2287800" cy="58742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/>
            <a:r>
              <a:rPr lang="en-US" dirty="0"/>
              <a:t>Hydrocarbon gas liquids</a:t>
            </a:r>
            <a:endParaRPr dirty="0"/>
          </a:p>
        </p:txBody>
      </p:sp>
      <p:sp>
        <p:nvSpPr>
          <p:cNvPr id="671" name="Google Shape;671;p43"/>
          <p:cNvSpPr txBox="1">
            <a:spLocks noGrp="1"/>
          </p:cNvSpPr>
          <p:nvPr>
            <p:ph type="subTitle" idx="3"/>
          </p:nvPr>
        </p:nvSpPr>
        <p:spPr>
          <a:xfrm>
            <a:off x="966335" y="3075806"/>
            <a:ext cx="1800200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/>
            <a:r>
              <a:rPr lang="en-US" dirty="0"/>
              <a:t>Petroleum</a:t>
            </a:r>
            <a:endParaRPr dirty="0"/>
          </a:p>
        </p:txBody>
      </p:sp>
      <p:sp>
        <p:nvSpPr>
          <p:cNvPr id="673" name="Google Shape;673;p43"/>
          <p:cNvSpPr txBox="1">
            <a:spLocks noGrp="1"/>
          </p:cNvSpPr>
          <p:nvPr>
            <p:ph type="subTitle" idx="5"/>
          </p:nvPr>
        </p:nvSpPr>
        <p:spPr>
          <a:xfrm>
            <a:off x="6166517" y="3075806"/>
            <a:ext cx="2332076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/>
            <a:r>
              <a:rPr lang="en-US" dirty="0"/>
              <a:t>Nuclear energy</a:t>
            </a:r>
            <a:endParaRPr dirty="0"/>
          </a:p>
        </p:txBody>
      </p:sp>
      <p:sp>
        <p:nvSpPr>
          <p:cNvPr id="676" name="Google Shape;676;p43"/>
          <p:cNvSpPr txBox="1">
            <a:spLocks noGrp="1"/>
          </p:cNvSpPr>
          <p:nvPr>
            <p:ph type="title"/>
          </p:nvPr>
        </p:nvSpPr>
        <p:spPr>
          <a:xfrm>
            <a:off x="696510" y="411510"/>
            <a:ext cx="6153793" cy="95915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spcBef>
                <a:spcPts val="1600"/>
              </a:spcBef>
            </a:pPr>
            <a:r>
              <a:rPr lang="en-US" dirty="0" smtClean="0"/>
              <a:t>The non-renewable sources:</a:t>
            </a:r>
            <a:endParaRPr lang="en-US" dirty="0"/>
          </a:p>
        </p:txBody>
      </p:sp>
      <p:grpSp>
        <p:nvGrpSpPr>
          <p:cNvPr id="687" name="Google Shape;687;p43"/>
          <p:cNvGrpSpPr/>
          <p:nvPr/>
        </p:nvGrpSpPr>
        <p:grpSpPr>
          <a:xfrm>
            <a:off x="4380444" y="2292281"/>
            <a:ext cx="410574" cy="410901"/>
            <a:chOff x="5416219" y="1325616"/>
            <a:chExt cx="410574" cy="410901"/>
          </a:xfrm>
        </p:grpSpPr>
        <p:sp>
          <p:nvSpPr>
            <p:cNvPr id="688" name="Google Shape;688;p43"/>
            <p:cNvSpPr/>
            <p:nvPr/>
          </p:nvSpPr>
          <p:spPr>
            <a:xfrm>
              <a:off x="5416219" y="1410643"/>
              <a:ext cx="73101" cy="144521"/>
            </a:xfrm>
            <a:custGeom>
              <a:avLst/>
              <a:gdLst/>
              <a:ahLst/>
              <a:cxnLst/>
              <a:rect l="l" t="t" r="r" b="b"/>
              <a:pathLst>
                <a:path w="3132" h="6192" extrusionOk="0">
                  <a:moveTo>
                    <a:pt x="0" y="0"/>
                  </a:moveTo>
                  <a:lnTo>
                    <a:pt x="0" y="3615"/>
                  </a:lnTo>
                  <a:lnTo>
                    <a:pt x="1551" y="6191"/>
                  </a:lnTo>
                  <a:lnTo>
                    <a:pt x="3131" y="6191"/>
                  </a:lnTo>
                  <a:lnTo>
                    <a:pt x="313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9" name="Google Shape;689;p43"/>
            <p:cNvSpPr/>
            <p:nvPr/>
          </p:nvSpPr>
          <p:spPr>
            <a:xfrm>
              <a:off x="5416219" y="1325616"/>
              <a:ext cx="410574" cy="410901"/>
            </a:xfrm>
            <a:custGeom>
              <a:avLst/>
              <a:gdLst/>
              <a:ahLst/>
              <a:cxnLst/>
              <a:rect l="l" t="t" r="r" b="b"/>
              <a:pathLst>
                <a:path w="17591" h="17605" extrusionOk="0">
                  <a:moveTo>
                    <a:pt x="10034" y="5252"/>
                  </a:moveTo>
                  <a:lnTo>
                    <a:pt x="10532" y="9322"/>
                  </a:lnTo>
                  <a:lnTo>
                    <a:pt x="7059" y="9322"/>
                  </a:lnTo>
                  <a:lnTo>
                    <a:pt x="7458" y="6205"/>
                  </a:lnTo>
                  <a:lnTo>
                    <a:pt x="10034" y="5252"/>
                  </a:lnTo>
                  <a:close/>
                  <a:moveTo>
                    <a:pt x="9877" y="10347"/>
                  </a:moveTo>
                  <a:lnTo>
                    <a:pt x="8810" y="11386"/>
                  </a:lnTo>
                  <a:lnTo>
                    <a:pt x="7742" y="10347"/>
                  </a:lnTo>
                  <a:close/>
                  <a:moveTo>
                    <a:pt x="10745" y="10944"/>
                  </a:moveTo>
                  <a:lnTo>
                    <a:pt x="11073" y="13592"/>
                  </a:lnTo>
                  <a:lnTo>
                    <a:pt x="9550" y="12097"/>
                  </a:lnTo>
                  <a:lnTo>
                    <a:pt x="10745" y="10944"/>
                  </a:lnTo>
                  <a:close/>
                  <a:moveTo>
                    <a:pt x="6860" y="10930"/>
                  </a:moveTo>
                  <a:lnTo>
                    <a:pt x="8070" y="12111"/>
                  </a:lnTo>
                  <a:lnTo>
                    <a:pt x="6533" y="13606"/>
                  </a:lnTo>
                  <a:lnTo>
                    <a:pt x="6860" y="10930"/>
                  </a:lnTo>
                  <a:close/>
                  <a:moveTo>
                    <a:pt x="8810" y="12823"/>
                  </a:moveTo>
                  <a:lnTo>
                    <a:pt x="11286" y="15228"/>
                  </a:lnTo>
                  <a:lnTo>
                    <a:pt x="11315" y="15513"/>
                  </a:lnTo>
                  <a:lnTo>
                    <a:pt x="6291" y="15513"/>
                  </a:lnTo>
                  <a:lnTo>
                    <a:pt x="6319" y="15228"/>
                  </a:lnTo>
                  <a:lnTo>
                    <a:pt x="8810" y="12823"/>
                  </a:lnTo>
                  <a:close/>
                  <a:moveTo>
                    <a:pt x="14474" y="0"/>
                  </a:moveTo>
                  <a:lnTo>
                    <a:pt x="14474" y="1566"/>
                  </a:lnTo>
                  <a:lnTo>
                    <a:pt x="4156" y="5351"/>
                  </a:lnTo>
                  <a:lnTo>
                    <a:pt x="4156" y="7415"/>
                  </a:lnTo>
                  <a:lnTo>
                    <a:pt x="6362" y="6604"/>
                  </a:lnTo>
                  <a:lnTo>
                    <a:pt x="5252" y="15499"/>
                  </a:lnTo>
                  <a:lnTo>
                    <a:pt x="0" y="15499"/>
                  </a:lnTo>
                  <a:lnTo>
                    <a:pt x="0" y="17605"/>
                  </a:lnTo>
                  <a:lnTo>
                    <a:pt x="17591" y="17605"/>
                  </a:lnTo>
                  <a:lnTo>
                    <a:pt x="17591" y="15499"/>
                  </a:lnTo>
                  <a:lnTo>
                    <a:pt x="16538" y="15499"/>
                  </a:lnTo>
                  <a:lnTo>
                    <a:pt x="16538" y="12410"/>
                  </a:lnTo>
                  <a:lnTo>
                    <a:pt x="16011" y="12410"/>
                  </a:lnTo>
                  <a:lnTo>
                    <a:pt x="16011" y="8198"/>
                  </a:lnTo>
                  <a:lnTo>
                    <a:pt x="15513" y="8724"/>
                  </a:lnTo>
                  <a:lnTo>
                    <a:pt x="14986" y="8198"/>
                  </a:lnTo>
                  <a:lnTo>
                    <a:pt x="14986" y="12410"/>
                  </a:lnTo>
                  <a:lnTo>
                    <a:pt x="14474" y="12410"/>
                  </a:lnTo>
                  <a:lnTo>
                    <a:pt x="14474" y="15499"/>
                  </a:lnTo>
                  <a:lnTo>
                    <a:pt x="12353" y="15499"/>
                  </a:lnTo>
                  <a:lnTo>
                    <a:pt x="11030" y="4896"/>
                  </a:lnTo>
                  <a:lnTo>
                    <a:pt x="14474" y="3629"/>
                  </a:lnTo>
                  <a:lnTo>
                    <a:pt x="14474" y="6234"/>
                  </a:lnTo>
                  <a:lnTo>
                    <a:pt x="15499" y="7258"/>
                  </a:lnTo>
                  <a:lnTo>
                    <a:pt x="16538" y="6234"/>
                  </a:lnTo>
                  <a:lnTo>
                    <a:pt x="1653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8" name="Google Shape;1104;p56"/>
          <p:cNvGrpSpPr/>
          <p:nvPr/>
        </p:nvGrpSpPr>
        <p:grpSpPr>
          <a:xfrm>
            <a:off x="1666283" y="2327977"/>
            <a:ext cx="410924" cy="410924"/>
            <a:chOff x="7500271" y="1951758"/>
            <a:chExt cx="410924" cy="410924"/>
          </a:xfrm>
        </p:grpSpPr>
        <p:sp>
          <p:nvSpPr>
            <p:cNvPr id="39" name="Google Shape;1105;p56"/>
            <p:cNvSpPr/>
            <p:nvPr/>
          </p:nvSpPr>
          <p:spPr>
            <a:xfrm>
              <a:off x="7500271" y="2168983"/>
              <a:ext cx="61151" cy="193699"/>
            </a:xfrm>
            <a:custGeom>
              <a:avLst/>
              <a:gdLst/>
              <a:ahLst/>
              <a:cxnLst/>
              <a:rect l="l" t="t" r="r" b="b"/>
              <a:pathLst>
                <a:path w="2620" h="8299" extrusionOk="0">
                  <a:moveTo>
                    <a:pt x="2619" y="1"/>
                  </a:moveTo>
                  <a:lnTo>
                    <a:pt x="1" y="1040"/>
                  </a:lnTo>
                  <a:lnTo>
                    <a:pt x="1" y="8298"/>
                  </a:lnTo>
                  <a:lnTo>
                    <a:pt x="2619" y="8298"/>
                  </a:lnTo>
                  <a:lnTo>
                    <a:pt x="261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1106;p56"/>
            <p:cNvSpPr/>
            <p:nvPr/>
          </p:nvSpPr>
          <p:spPr>
            <a:xfrm>
              <a:off x="7585322" y="2168983"/>
              <a:ext cx="61127" cy="193699"/>
            </a:xfrm>
            <a:custGeom>
              <a:avLst/>
              <a:gdLst/>
              <a:ahLst/>
              <a:cxnLst/>
              <a:rect l="l" t="t" r="r" b="b"/>
              <a:pathLst>
                <a:path w="2619" h="8299" extrusionOk="0">
                  <a:moveTo>
                    <a:pt x="2619" y="1"/>
                  </a:moveTo>
                  <a:lnTo>
                    <a:pt x="0" y="1040"/>
                  </a:lnTo>
                  <a:lnTo>
                    <a:pt x="0" y="8298"/>
                  </a:lnTo>
                  <a:lnTo>
                    <a:pt x="2619" y="8298"/>
                  </a:lnTo>
                  <a:lnTo>
                    <a:pt x="261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1107;p56"/>
            <p:cNvSpPr/>
            <p:nvPr/>
          </p:nvSpPr>
          <p:spPr>
            <a:xfrm>
              <a:off x="7670350" y="2168983"/>
              <a:ext cx="60147" cy="193699"/>
            </a:xfrm>
            <a:custGeom>
              <a:avLst/>
              <a:gdLst/>
              <a:ahLst/>
              <a:cxnLst/>
              <a:rect l="l" t="t" r="r" b="b"/>
              <a:pathLst>
                <a:path w="2577" h="8299" extrusionOk="0">
                  <a:moveTo>
                    <a:pt x="2576" y="1"/>
                  </a:moveTo>
                  <a:lnTo>
                    <a:pt x="0" y="1040"/>
                  </a:lnTo>
                  <a:lnTo>
                    <a:pt x="0" y="8298"/>
                  </a:lnTo>
                  <a:lnTo>
                    <a:pt x="2576" y="8298"/>
                  </a:lnTo>
                  <a:lnTo>
                    <a:pt x="257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1108;p56"/>
            <p:cNvSpPr/>
            <p:nvPr/>
          </p:nvSpPr>
          <p:spPr>
            <a:xfrm>
              <a:off x="7809200" y="2313481"/>
              <a:ext cx="48174" cy="49201"/>
            </a:xfrm>
            <a:custGeom>
              <a:avLst/>
              <a:gdLst/>
              <a:ahLst/>
              <a:cxnLst/>
              <a:rect l="l" t="t" r="r" b="b"/>
              <a:pathLst>
                <a:path w="2064" h="2108" extrusionOk="0">
                  <a:moveTo>
                    <a:pt x="0" y="1"/>
                  </a:moveTo>
                  <a:lnTo>
                    <a:pt x="0" y="2107"/>
                  </a:lnTo>
                  <a:lnTo>
                    <a:pt x="2064" y="2107"/>
                  </a:lnTo>
                  <a:lnTo>
                    <a:pt x="206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1109;p56"/>
            <p:cNvSpPr/>
            <p:nvPr/>
          </p:nvSpPr>
          <p:spPr>
            <a:xfrm>
              <a:off x="7754724" y="2241407"/>
              <a:ext cx="156471" cy="121275"/>
            </a:xfrm>
            <a:custGeom>
              <a:avLst/>
              <a:gdLst/>
              <a:ahLst/>
              <a:cxnLst/>
              <a:rect l="l" t="t" r="r" b="b"/>
              <a:pathLst>
                <a:path w="6704" h="5196" extrusionOk="0">
                  <a:moveTo>
                    <a:pt x="0" y="1"/>
                  </a:moveTo>
                  <a:lnTo>
                    <a:pt x="0" y="5195"/>
                  </a:lnTo>
                  <a:lnTo>
                    <a:pt x="1295" y="5195"/>
                  </a:lnTo>
                  <a:lnTo>
                    <a:pt x="1295" y="2064"/>
                  </a:lnTo>
                  <a:lnTo>
                    <a:pt x="5423" y="2064"/>
                  </a:lnTo>
                  <a:lnTo>
                    <a:pt x="5423" y="5195"/>
                  </a:lnTo>
                  <a:lnTo>
                    <a:pt x="6704" y="5195"/>
                  </a:lnTo>
                  <a:lnTo>
                    <a:pt x="670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1110;p56"/>
            <p:cNvSpPr/>
            <p:nvPr/>
          </p:nvSpPr>
          <p:spPr>
            <a:xfrm>
              <a:off x="7670350" y="1951758"/>
              <a:ext cx="224577" cy="169425"/>
            </a:xfrm>
            <a:custGeom>
              <a:avLst/>
              <a:gdLst/>
              <a:ahLst/>
              <a:cxnLst/>
              <a:rect l="l" t="t" r="r" b="b"/>
              <a:pathLst>
                <a:path w="9622" h="7259" extrusionOk="0">
                  <a:moveTo>
                    <a:pt x="2064" y="0"/>
                  </a:moveTo>
                  <a:cubicBezTo>
                    <a:pt x="925" y="0"/>
                    <a:pt x="0" y="925"/>
                    <a:pt x="0" y="2064"/>
                  </a:cubicBezTo>
                  <a:cubicBezTo>
                    <a:pt x="0" y="3217"/>
                    <a:pt x="911" y="4142"/>
                    <a:pt x="2064" y="4170"/>
                  </a:cubicBezTo>
                  <a:lnTo>
                    <a:pt x="2064" y="4156"/>
                  </a:lnTo>
                  <a:cubicBezTo>
                    <a:pt x="2633" y="4156"/>
                    <a:pt x="3089" y="3701"/>
                    <a:pt x="3089" y="3131"/>
                  </a:cubicBezTo>
                  <a:lnTo>
                    <a:pt x="4128" y="3131"/>
                  </a:lnTo>
                  <a:cubicBezTo>
                    <a:pt x="4128" y="3487"/>
                    <a:pt x="4028" y="3843"/>
                    <a:pt x="3843" y="4156"/>
                  </a:cubicBezTo>
                  <a:lnTo>
                    <a:pt x="4797" y="4156"/>
                  </a:lnTo>
                  <a:cubicBezTo>
                    <a:pt x="5594" y="4156"/>
                    <a:pt x="6348" y="4540"/>
                    <a:pt x="6832" y="5195"/>
                  </a:cubicBezTo>
                  <a:lnTo>
                    <a:pt x="6191" y="5195"/>
                  </a:lnTo>
                  <a:lnTo>
                    <a:pt x="5850" y="7259"/>
                  </a:lnTo>
                  <a:lnTo>
                    <a:pt x="9621" y="7259"/>
                  </a:lnTo>
                  <a:lnTo>
                    <a:pt x="9280" y="5195"/>
                  </a:lnTo>
                  <a:lnTo>
                    <a:pt x="8212" y="5195"/>
                  </a:lnTo>
                  <a:cubicBezTo>
                    <a:pt x="8355" y="3943"/>
                    <a:pt x="7985" y="2690"/>
                    <a:pt x="7188" y="1708"/>
                  </a:cubicBezTo>
                  <a:cubicBezTo>
                    <a:pt x="6305" y="626"/>
                    <a:pt x="4996" y="0"/>
                    <a:pt x="361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1111;p56"/>
            <p:cNvSpPr/>
            <p:nvPr/>
          </p:nvSpPr>
          <p:spPr>
            <a:xfrm>
              <a:off x="7790598" y="2145083"/>
              <a:ext cx="120598" cy="72097"/>
            </a:xfrm>
            <a:custGeom>
              <a:avLst/>
              <a:gdLst/>
              <a:ahLst/>
              <a:cxnLst/>
              <a:rect l="l" t="t" r="r" b="b"/>
              <a:pathLst>
                <a:path w="5167" h="3089" extrusionOk="0">
                  <a:moveTo>
                    <a:pt x="527" y="0"/>
                  </a:moveTo>
                  <a:lnTo>
                    <a:pt x="0" y="3089"/>
                  </a:lnTo>
                  <a:lnTo>
                    <a:pt x="5167" y="3089"/>
                  </a:lnTo>
                  <a:lnTo>
                    <a:pt x="464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6" name="Google Shape;1124;p56"/>
          <p:cNvGrpSpPr/>
          <p:nvPr/>
        </p:nvGrpSpPr>
        <p:grpSpPr>
          <a:xfrm>
            <a:off x="7066456" y="2208055"/>
            <a:ext cx="411601" cy="409267"/>
            <a:chOff x="5415543" y="3205373"/>
            <a:chExt cx="411601" cy="409267"/>
          </a:xfrm>
        </p:grpSpPr>
        <p:sp>
          <p:nvSpPr>
            <p:cNvPr id="47" name="Google Shape;1125;p56"/>
            <p:cNvSpPr/>
            <p:nvPr/>
          </p:nvSpPr>
          <p:spPr>
            <a:xfrm>
              <a:off x="5561371" y="3205373"/>
              <a:ext cx="120271" cy="70790"/>
            </a:xfrm>
            <a:custGeom>
              <a:avLst/>
              <a:gdLst/>
              <a:ahLst/>
              <a:cxnLst/>
              <a:rect l="l" t="t" r="r" b="b"/>
              <a:pathLst>
                <a:path w="5153" h="3033" extrusionOk="0">
                  <a:moveTo>
                    <a:pt x="1552" y="1"/>
                  </a:moveTo>
                  <a:cubicBezTo>
                    <a:pt x="712" y="1"/>
                    <a:pt x="29" y="655"/>
                    <a:pt x="0" y="1495"/>
                  </a:cubicBezTo>
                  <a:lnTo>
                    <a:pt x="1039" y="1495"/>
                  </a:lnTo>
                  <a:cubicBezTo>
                    <a:pt x="1018" y="1132"/>
                    <a:pt x="1285" y="951"/>
                    <a:pt x="1552" y="951"/>
                  </a:cubicBezTo>
                  <a:cubicBezTo>
                    <a:pt x="1819" y="951"/>
                    <a:pt x="2085" y="1132"/>
                    <a:pt x="2064" y="1495"/>
                  </a:cubicBezTo>
                  <a:cubicBezTo>
                    <a:pt x="2064" y="2349"/>
                    <a:pt x="2761" y="3032"/>
                    <a:pt x="3615" y="3032"/>
                  </a:cubicBezTo>
                  <a:cubicBezTo>
                    <a:pt x="4469" y="3032"/>
                    <a:pt x="5152" y="2349"/>
                    <a:pt x="5152" y="1495"/>
                  </a:cubicBezTo>
                  <a:lnTo>
                    <a:pt x="4128" y="1495"/>
                  </a:lnTo>
                  <a:cubicBezTo>
                    <a:pt x="4128" y="1780"/>
                    <a:pt x="3900" y="2007"/>
                    <a:pt x="3615" y="2007"/>
                  </a:cubicBezTo>
                  <a:cubicBezTo>
                    <a:pt x="3331" y="2007"/>
                    <a:pt x="3089" y="1780"/>
                    <a:pt x="3089" y="1495"/>
                  </a:cubicBezTo>
                  <a:cubicBezTo>
                    <a:pt x="3075" y="655"/>
                    <a:pt x="2377" y="1"/>
                    <a:pt x="155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1126;p56"/>
            <p:cNvSpPr/>
            <p:nvPr/>
          </p:nvSpPr>
          <p:spPr>
            <a:xfrm>
              <a:off x="5705869" y="3251889"/>
              <a:ext cx="120271" cy="71094"/>
            </a:xfrm>
            <a:custGeom>
              <a:avLst/>
              <a:gdLst/>
              <a:ahLst/>
              <a:cxnLst/>
              <a:rect l="l" t="t" r="r" b="b"/>
              <a:pathLst>
                <a:path w="5153" h="3046" extrusionOk="0">
                  <a:moveTo>
                    <a:pt x="1552" y="0"/>
                  </a:moveTo>
                  <a:cubicBezTo>
                    <a:pt x="698" y="0"/>
                    <a:pt x="0" y="698"/>
                    <a:pt x="0" y="1551"/>
                  </a:cubicBezTo>
                  <a:lnTo>
                    <a:pt x="1025" y="1551"/>
                  </a:lnTo>
                  <a:cubicBezTo>
                    <a:pt x="1025" y="1210"/>
                    <a:pt x="1285" y="1039"/>
                    <a:pt x="1545" y="1039"/>
                  </a:cubicBezTo>
                  <a:cubicBezTo>
                    <a:pt x="1804" y="1039"/>
                    <a:pt x="2064" y="1210"/>
                    <a:pt x="2064" y="1551"/>
                  </a:cubicBezTo>
                  <a:cubicBezTo>
                    <a:pt x="2092" y="2391"/>
                    <a:pt x="2776" y="3046"/>
                    <a:pt x="3615" y="3046"/>
                  </a:cubicBezTo>
                  <a:cubicBezTo>
                    <a:pt x="4441" y="3046"/>
                    <a:pt x="5124" y="2391"/>
                    <a:pt x="5152" y="1551"/>
                  </a:cubicBezTo>
                  <a:lnTo>
                    <a:pt x="4128" y="1551"/>
                  </a:lnTo>
                  <a:cubicBezTo>
                    <a:pt x="4128" y="1836"/>
                    <a:pt x="3900" y="2064"/>
                    <a:pt x="3615" y="2064"/>
                  </a:cubicBezTo>
                  <a:cubicBezTo>
                    <a:pt x="3316" y="2064"/>
                    <a:pt x="3089" y="1836"/>
                    <a:pt x="3089" y="1551"/>
                  </a:cubicBezTo>
                  <a:cubicBezTo>
                    <a:pt x="3089" y="698"/>
                    <a:pt x="2406" y="0"/>
                    <a:pt x="155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1127;p56"/>
            <p:cNvSpPr/>
            <p:nvPr/>
          </p:nvSpPr>
          <p:spPr>
            <a:xfrm>
              <a:off x="5415543" y="3250886"/>
              <a:ext cx="121928" cy="73428"/>
            </a:xfrm>
            <a:custGeom>
              <a:avLst/>
              <a:gdLst/>
              <a:ahLst/>
              <a:cxnLst/>
              <a:rect l="l" t="t" r="r" b="b"/>
              <a:pathLst>
                <a:path w="5224" h="3146" extrusionOk="0">
                  <a:moveTo>
                    <a:pt x="1580" y="0"/>
                  </a:moveTo>
                  <a:cubicBezTo>
                    <a:pt x="698" y="0"/>
                    <a:pt x="1" y="726"/>
                    <a:pt x="29" y="1594"/>
                  </a:cubicBezTo>
                  <a:lnTo>
                    <a:pt x="1054" y="1594"/>
                  </a:lnTo>
                  <a:cubicBezTo>
                    <a:pt x="1054" y="1310"/>
                    <a:pt x="1296" y="1082"/>
                    <a:pt x="1580" y="1082"/>
                  </a:cubicBezTo>
                  <a:cubicBezTo>
                    <a:pt x="1865" y="1082"/>
                    <a:pt x="2093" y="1310"/>
                    <a:pt x="2093" y="1594"/>
                  </a:cubicBezTo>
                  <a:cubicBezTo>
                    <a:pt x="2107" y="2463"/>
                    <a:pt x="2819" y="3146"/>
                    <a:pt x="3672" y="3146"/>
                  </a:cubicBezTo>
                  <a:cubicBezTo>
                    <a:pt x="4526" y="3146"/>
                    <a:pt x="5224" y="2448"/>
                    <a:pt x="5224" y="1594"/>
                  </a:cubicBezTo>
                  <a:lnTo>
                    <a:pt x="4185" y="1594"/>
                  </a:lnTo>
                  <a:cubicBezTo>
                    <a:pt x="4185" y="1879"/>
                    <a:pt x="3957" y="2107"/>
                    <a:pt x="3672" y="2107"/>
                  </a:cubicBezTo>
                  <a:cubicBezTo>
                    <a:pt x="3664" y="2107"/>
                    <a:pt x="3655" y="2107"/>
                    <a:pt x="3646" y="2107"/>
                  </a:cubicBezTo>
                  <a:cubicBezTo>
                    <a:pt x="3359" y="2107"/>
                    <a:pt x="3131" y="1884"/>
                    <a:pt x="3117" y="1594"/>
                  </a:cubicBezTo>
                  <a:cubicBezTo>
                    <a:pt x="3146" y="726"/>
                    <a:pt x="2449" y="0"/>
                    <a:pt x="158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1128;p56"/>
            <p:cNvSpPr/>
            <p:nvPr/>
          </p:nvSpPr>
          <p:spPr>
            <a:xfrm>
              <a:off x="5714178" y="3420614"/>
              <a:ext cx="105637" cy="97024"/>
            </a:xfrm>
            <a:custGeom>
              <a:avLst/>
              <a:gdLst/>
              <a:ahLst/>
              <a:cxnLst/>
              <a:rect l="l" t="t" r="r" b="b"/>
              <a:pathLst>
                <a:path w="4526" h="4157" extrusionOk="0">
                  <a:moveTo>
                    <a:pt x="0" y="1"/>
                  </a:moveTo>
                  <a:lnTo>
                    <a:pt x="384" y="1225"/>
                  </a:lnTo>
                  <a:cubicBezTo>
                    <a:pt x="626" y="2193"/>
                    <a:pt x="811" y="3160"/>
                    <a:pt x="939" y="4157"/>
                  </a:cubicBezTo>
                  <a:lnTo>
                    <a:pt x="4526" y="4157"/>
                  </a:lnTo>
                  <a:cubicBezTo>
                    <a:pt x="4412" y="3630"/>
                    <a:pt x="4256" y="3104"/>
                    <a:pt x="4056" y="2605"/>
                  </a:cubicBezTo>
                  <a:cubicBezTo>
                    <a:pt x="3558" y="1282"/>
                    <a:pt x="3345" y="1026"/>
                    <a:pt x="307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1129;p56"/>
            <p:cNvSpPr/>
            <p:nvPr/>
          </p:nvSpPr>
          <p:spPr>
            <a:xfrm>
              <a:off x="5738755" y="3541539"/>
              <a:ext cx="88389" cy="48197"/>
            </a:xfrm>
            <a:custGeom>
              <a:avLst/>
              <a:gdLst/>
              <a:ahLst/>
              <a:cxnLst/>
              <a:rect l="l" t="t" r="r" b="b"/>
              <a:pathLst>
                <a:path w="3787" h="2065" extrusionOk="0">
                  <a:moveTo>
                    <a:pt x="0" y="0"/>
                  </a:moveTo>
                  <a:cubicBezTo>
                    <a:pt x="57" y="698"/>
                    <a:pt x="114" y="1381"/>
                    <a:pt x="128" y="2064"/>
                  </a:cubicBezTo>
                  <a:lnTo>
                    <a:pt x="3786" y="2064"/>
                  </a:lnTo>
                  <a:lnTo>
                    <a:pt x="3786" y="1552"/>
                  </a:lnTo>
                  <a:cubicBezTo>
                    <a:pt x="3786" y="1039"/>
                    <a:pt x="3743" y="513"/>
                    <a:pt x="367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1130;p56"/>
            <p:cNvSpPr/>
            <p:nvPr/>
          </p:nvSpPr>
          <p:spPr>
            <a:xfrm>
              <a:off x="5696229" y="3348213"/>
              <a:ext cx="84724" cy="48197"/>
            </a:xfrm>
            <a:custGeom>
              <a:avLst/>
              <a:gdLst/>
              <a:ahLst/>
              <a:cxnLst/>
              <a:rect l="l" t="t" r="r" b="b"/>
              <a:pathLst>
                <a:path w="3630" h="2065" extrusionOk="0">
                  <a:moveTo>
                    <a:pt x="1" y="0"/>
                  </a:moveTo>
                  <a:cubicBezTo>
                    <a:pt x="86" y="698"/>
                    <a:pt x="243" y="1395"/>
                    <a:pt x="456" y="2064"/>
                  </a:cubicBezTo>
                  <a:lnTo>
                    <a:pt x="3630" y="2064"/>
                  </a:lnTo>
                  <a:cubicBezTo>
                    <a:pt x="3544" y="1552"/>
                    <a:pt x="3516" y="1039"/>
                    <a:pt x="3516" y="513"/>
                  </a:cubicBezTo>
                  <a:lnTo>
                    <a:pt x="351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1131;p56"/>
            <p:cNvSpPr/>
            <p:nvPr/>
          </p:nvSpPr>
          <p:spPr>
            <a:xfrm>
              <a:off x="5423175" y="3420614"/>
              <a:ext cx="105987" cy="97024"/>
            </a:xfrm>
            <a:custGeom>
              <a:avLst/>
              <a:gdLst/>
              <a:ahLst/>
              <a:cxnLst/>
              <a:rect l="l" t="t" r="r" b="b"/>
              <a:pathLst>
                <a:path w="4541" h="4157" extrusionOk="0">
                  <a:moveTo>
                    <a:pt x="1424" y="1"/>
                  </a:moveTo>
                  <a:cubicBezTo>
                    <a:pt x="1325" y="385"/>
                    <a:pt x="1211" y="770"/>
                    <a:pt x="1068" y="1140"/>
                  </a:cubicBezTo>
                  <a:cubicBezTo>
                    <a:pt x="584" y="2392"/>
                    <a:pt x="314" y="2847"/>
                    <a:pt x="1" y="4157"/>
                  </a:cubicBezTo>
                  <a:lnTo>
                    <a:pt x="3602" y="4157"/>
                  </a:lnTo>
                  <a:cubicBezTo>
                    <a:pt x="3716" y="3203"/>
                    <a:pt x="3901" y="2250"/>
                    <a:pt x="4128" y="1310"/>
                  </a:cubicBezTo>
                  <a:lnTo>
                    <a:pt x="454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1132;p56"/>
            <p:cNvSpPr/>
            <p:nvPr/>
          </p:nvSpPr>
          <p:spPr>
            <a:xfrm>
              <a:off x="5416219" y="3541539"/>
              <a:ext cx="88365" cy="48197"/>
            </a:xfrm>
            <a:custGeom>
              <a:avLst/>
              <a:gdLst/>
              <a:ahLst/>
              <a:cxnLst/>
              <a:rect l="l" t="t" r="r" b="b"/>
              <a:pathLst>
                <a:path w="3786" h="2065" extrusionOk="0">
                  <a:moveTo>
                    <a:pt x="114" y="0"/>
                  </a:moveTo>
                  <a:cubicBezTo>
                    <a:pt x="43" y="513"/>
                    <a:pt x="0" y="1039"/>
                    <a:pt x="0" y="1552"/>
                  </a:cubicBezTo>
                  <a:lnTo>
                    <a:pt x="0" y="2064"/>
                  </a:lnTo>
                  <a:lnTo>
                    <a:pt x="3658" y="2064"/>
                  </a:lnTo>
                  <a:cubicBezTo>
                    <a:pt x="3672" y="1381"/>
                    <a:pt x="3715" y="698"/>
                    <a:pt x="378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1133;p56"/>
            <p:cNvSpPr/>
            <p:nvPr/>
          </p:nvSpPr>
          <p:spPr>
            <a:xfrm>
              <a:off x="5461382" y="3348213"/>
              <a:ext cx="85401" cy="48197"/>
            </a:xfrm>
            <a:custGeom>
              <a:avLst/>
              <a:gdLst/>
              <a:ahLst/>
              <a:cxnLst/>
              <a:rect l="l" t="t" r="r" b="b"/>
              <a:pathLst>
                <a:path w="3659" h="2065" extrusionOk="0">
                  <a:moveTo>
                    <a:pt x="129" y="0"/>
                  </a:moveTo>
                  <a:lnTo>
                    <a:pt x="129" y="598"/>
                  </a:lnTo>
                  <a:cubicBezTo>
                    <a:pt x="129" y="1082"/>
                    <a:pt x="86" y="1580"/>
                    <a:pt x="1" y="2064"/>
                  </a:cubicBezTo>
                  <a:lnTo>
                    <a:pt x="3203" y="2064"/>
                  </a:lnTo>
                  <a:cubicBezTo>
                    <a:pt x="3431" y="1395"/>
                    <a:pt x="3573" y="698"/>
                    <a:pt x="365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1134;p56"/>
            <p:cNvSpPr/>
            <p:nvPr/>
          </p:nvSpPr>
          <p:spPr>
            <a:xfrm>
              <a:off x="5605554" y="3444538"/>
              <a:ext cx="28265" cy="24227"/>
            </a:xfrm>
            <a:custGeom>
              <a:avLst/>
              <a:gdLst/>
              <a:ahLst/>
              <a:cxnLst/>
              <a:rect l="l" t="t" r="r" b="b"/>
              <a:pathLst>
                <a:path w="1211" h="1038" extrusionOk="0">
                  <a:moveTo>
                    <a:pt x="683" y="1"/>
                  </a:moveTo>
                  <a:cubicBezTo>
                    <a:pt x="228" y="1"/>
                    <a:pt x="0" y="556"/>
                    <a:pt x="328" y="883"/>
                  </a:cubicBezTo>
                  <a:cubicBezTo>
                    <a:pt x="429" y="989"/>
                    <a:pt x="558" y="1037"/>
                    <a:pt x="685" y="1037"/>
                  </a:cubicBezTo>
                  <a:cubicBezTo>
                    <a:pt x="950" y="1037"/>
                    <a:pt x="1210" y="830"/>
                    <a:pt x="1210" y="513"/>
                  </a:cubicBezTo>
                  <a:cubicBezTo>
                    <a:pt x="1210" y="228"/>
                    <a:pt x="968" y="1"/>
                    <a:pt x="68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1135;p56"/>
            <p:cNvSpPr/>
            <p:nvPr/>
          </p:nvSpPr>
          <p:spPr>
            <a:xfrm>
              <a:off x="5525171" y="3565789"/>
              <a:ext cx="192672" cy="48851"/>
            </a:xfrm>
            <a:custGeom>
              <a:avLst/>
              <a:gdLst/>
              <a:ahLst/>
              <a:cxnLst/>
              <a:rect l="l" t="t" r="r" b="b"/>
              <a:pathLst>
                <a:path w="8255" h="2093" extrusionOk="0">
                  <a:moveTo>
                    <a:pt x="57" y="0"/>
                  </a:moveTo>
                  <a:cubicBezTo>
                    <a:pt x="29" y="498"/>
                    <a:pt x="0" y="1025"/>
                    <a:pt x="0" y="1537"/>
                  </a:cubicBezTo>
                  <a:lnTo>
                    <a:pt x="0" y="2092"/>
                  </a:lnTo>
                  <a:lnTo>
                    <a:pt x="8255" y="2092"/>
                  </a:lnTo>
                  <a:lnTo>
                    <a:pt x="8255" y="1537"/>
                  </a:lnTo>
                  <a:cubicBezTo>
                    <a:pt x="8255" y="1039"/>
                    <a:pt x="8241" y="498"/>
                    <a:pt x="821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1136;p56"/>
            <p:cNvSpPr/>
            <p:nvPr/>
          </p:nvSpPr>
          <p:spPr>
            <a:xfrm>
              <a:off x="5571010" y="3300040"/>
              <a:ext cx="100992" cy="48197"/>
            </a:xfrm>
            <a:custGeom>
              <a:avLst/>
              <a:gdLst/>
              <a:ahLst/>
              <a:cxnLst/>
              <a:rect l="l" t="t" r="r" b="b"/>
              <a:pathLst>
                <a:path w="4327" h="2065" extrusionOk="0">
                  <a:moveTo>
                    <a:pt x="100" y="1"/>
                  </a:moveTo>
                  <a:lnTo>
                    <a:pt x="100" y="556"/>
                  </a:lnTo>
                  <a:cubicBezTo>
                    <a:pt x="100" y="1054"/>
                    <a:pt x="71" y="1566"/>
                    <a:pt x="0" y="2064"/>
                  </a:cubicBezTo>
                  <a:lnTo>
                    <a:pt x="4327" y="2064"/>
                  </a:lnTo>
                  <a:cubicBezTo>
                    <a:pt x="4270" y="1552"/>
                    <a:pt x="4227" y="1040"/>
                    <a:pt x="4227" y="527"/>
                  </a:cubicBezTo>
                  <a:lnTo>
                    <a:pt x="422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1137;p56"/>
            <p:cNvSpPr/>
            <p:nvPr/>
          </p:nvSpPr>
          <p:spPr>
            <a:xfrm>
              <a:off x="5528485" y="3372464"/>
              <a:ext cx="186043" cy="169098"/>
            </a:xfrm>
            <a:custGeom>
              <a:avLst/>
              <a:gdLst/>
              <a:ahLst/>
              <a:cxnLst/>
              <a:rect l="l" t="t" r="r" b="b"/>
              <a:pathLst>
                <a:path w="7971" h="7245" extrusionOk="0">
                  <a:moveTo>
                    <a:pt x="3977" y="2060"/>
                  </a:moveTo>
                  <a:cubicBezTo>
                    <a:pt x="4774" y="2060"/>
                    <a:pt x="5537" y="2681"/>
                    <a:pt x="5537" y="3615"/>
                  </a:cubicBezTo>
                  <a:cubicBezTo>
                    <a:pt x="5537" y="4469"/>
                    <a:pt x="4839" y="5152"/>
                    <a:pt x="3985" y="5152"/>
                  </a:cubicBezTo>
                  <a:cubicBezTo>
                    <a:pt x="2605" y="5152"/>
                    <a:pt x="1922" y="3487"/>
                    <a:pt x="2890" y="2519"/>
                  </a:cubicBezTo>
                  <a:cubicBezTo>
                    <a:pt x="3207" y="2202"/>
                    <a:pt x="3596" y="2060"/>
                    <a:pt x="3977" y="2060"/>
                  </a:cubicBezTo>
                  <a:close/>
                  <a:moveTo>
                    <a:pt x="1666" y="0"/>
                  </a:moveTo>
                  <a:cubicBezTo>
                    <a:pt x="1424" y="1182"/>
                    <a:pt x="1267" y="1438"/>
                    <a:pt x="627" y="3615"/>
                  </a:cubicBezTo>
                  <a:cubicBezTo>
                    <a:pt x="328" y="4811"/>
                    <a:pt x="114" y="6020"/>
                    <a:pt x="0" y="7244"/>
                  </a:cubicBezTo>
                  <a:lnTo>
                    <a:pt x="7970" y="7244"/>
                  </a:lnTo>
                  <a:cubicBezTo>
                    <a:pt x="7857" y="6020"/>
                    <a:pt x="7643" y="4797"/>
                    <a:pt x="7358" y="3587"/>
                  </a:cubicBezTo>
                  <a:cubicBezTo>
                    <a:pt x="6718" y="1452"/>
                    <a:pt x="6561" y="1182"/>
                    <a:pt x="632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4" name="Google Shape;723;p45"/>
          <p:cNvSpPr txBox="1">
            <a:spLocks/>
          </p:cNvSpPr>
          <p:nvPr/>
        </p:nvSpPr>
        <p:spPr>
          <a:xfrm>
            <a:off x="8705406" y="4458791"/>
            <a:ext cx="432048" cy="547158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dirty="0"/>
              <a:t>9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6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6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6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6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7" grpId="0" animBg="1"/>
      <p:bldP spid="668" grpId="0" animBg="1"/>
      <p:bldP spid="669" grpId="0" animBg="1"/>
      <p:bldP spid="670" grpId="0" build="p"/>
      <p:bldP spid="671" grpId="0" build="p"/>
      <p:bldP spid="673" grpId="0" build="p"/>
      <p:bldP spid="676" grpId="0"/>
      <p:bldP spid="34" grpId="0" build="p"/>
    </p:bldLst>
  </p:timing>
</p:sld>
</file>

<file path=ppt/theme/theme1.xml><?xml version="1.0" encoding="utf-8"?>
<a:theme xmlns:a="http://schemas.openxmlformats.org/drawingml/2006/main" name="Global Warming Awareness for Business by Slidesgo">
  <a:themeElements>
    <a:clrScheme name="Simple Light">
      <a:dk1>
        <a:srgbClr val="072B33"/>
      </a:dk1>
      <a:lt1>
        <a:srgbClr val="FFFFFF"/>
      </a:lt1>
      <a:dk2>
        <a:srgbClr val="9CDAE9"/>
      </a:dk2>
      <a:lt2>
        <a:srgbClr val="0A7F99"/>
      </a:lt2>
      <a:accent1>
        <a:srgbClr val="0D5666"/>
      </a:accent1>
      <a:accent2>
        <a:srgbClr val="FCD8AE"/>
      </a:accent2>
      <a:accent3>
        <a:srgbClr val="BF8A49"/>
      </a:accent3>
      <a:accent4>
        <a:srgbClr val="8C6535"/>
      </a:accent4>
      <a:accent5>
        <a:srgbClr val="D4A05F"/>
      </a:accent5>
      <a:accent6>
        <a:srgbClr val="E0B57F"/>
      </a:accent6>
      <a:hlink>
        <a:srgbClr val="072B33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lidesgo Final Pages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4204</TotalTime>
  <Words>542</Words>
  <Application>Microsoft Office PowerPoint</Application>
  <PresentationFormat>عرض على الشاشة (9:16)‏</PresentationFormat>
  <Paragraphs>74</Paragraphs>
  <Slides>15</Slides>
  <Notes>8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8</vt:i4>
      </vt:variant>
      <vt:variant>
        <vt:lpstr>نسق</vt:lpstr>
      </vt:variant>
      <vt:variant>
        <vt:i4>2</vt:i4>
      </vt:variant>
      <vt:variant>
        <vt:lpstr>عناوين الشرائح</vt:lpstr>
      </vt:variant>
      <vt:variant>
        <vt:i4>15</vt:i4>
      </vt:variant>
    </vt:vector>
  </HeadingPairs>
  <TitlesOfParts>
    <vt:vector size="25" baseType="lpstr">
      <vt:lpstr>Arial</vt:lpstr>
      <vt:lpstr>Prompt</vt:lpstr>
      <vt:lpstr>Algerian</vt:lpstr>
      <vt:lpstr>Open Sans</vt:lpstr>
      <vt:lpstr>Wingdings</vt:lpstr>
      <vt:lpstr>Proxima Nova Semibold</vt:lpstr>
      <vt:lpstr>Proxima Nova</vt:lpstr>
      <vt:lpstr>Fredoka One</vt:lpstr>
      <vt:lpstr>Global Warming Awareness for Business by Slidesgo</vt:lpstr>
      <vt:lpstr>Slidesgo Final Pages</vt:lpstr>
      <vt:lpstr>Effect of climate change on the world economy</vt:lpstr>
      <vt:lpstr>The Objectives:</vt:lpstr>
      <vt:lpstr>The  Introduction</vt:lpstr>
      <vt:lpstr>1- Define what will happen during the climate change </vt:lpstr>
      <vt:lpstr>عرض تقديمي في PowerPoint</vt:lpstr>
      <vt:lpstr>2- Effect of the climate change in world     economy:</vt:lpstr>
      <vt:lpstr>The effect on growth and inflation:</vt:lpstr>
      <vt:lpstr>عرض تقديمي في PowerPoint</vt:lpstr>
      <vt:lpstr>The non-renewable sources:</vt:lpstr>
      <vt:lpstr>The renewable sources:</vt:lpstr>
      <vt:lpstr>عرض تقديمي في PowerPoint</vt:lpstr>
      <vt:lpstr>4- List the steps to preserve the      climate:</vt:lpstr>
      <vt:lpstr>In the conclusion:</vt:lpstr>
      <vt:lpstr>References: 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AWESOME WORDS</dc:title>
  <cp:lastModifiedBy>الجديد</cp:lastModifiedBy>
  <cp:revision>51</cp:revision>
  <dcterms:modified xsi:type="dcterms:W3CDTF">2022-06-09T19:16:53Z</dcterms:modified>
</cp:coreProperties>
</file>