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1pPr>
    <a:lvl2pPr marL="0" marR="0" indent="4572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2pPr>
    <a:lvl3pPr marL="0" marR="0" indent="9144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3pPr>
    <a:lvl4pPr marL="0" marR="0" indent="13716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4pPr>
    <a:lvl5pPr marL="0" marR="0" indent="18288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5pPr>
    <a:lvl6pPr marL="0" marR="0" indent="22860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6pPr>
    <a:lvl7pPr marL="0" marR="0" indent="27432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7pPr>
    <a:lvl8pPr marL="0" marR="0" indent="32004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8pPr>
    <a:lvl9pPr marL="0" marR="0" indent="365760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DEEED"/>
          </a:solidFill>
        </a:fill>
      </a:tcStyle>
    </a:band2H>
    <a:firstCol>
      <a:tcTxStyle b="on" i="off">
        <a:font>
          <a:latin typeface="Proxima Nova"/>
          <a:ea typeface="Proxima Nova"/>
          <a:cs typeface="Proxima Nova"/>
        </a:font>
        <a:srgbClr val="000000"/>
      </a:tcTxStyle>
      <a:tcStyle>
        <a:tcBdr>
          <a:left>
            <a:ln w="12700" cap="flat">
              <a:noFill/>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noFill/>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noFill/>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wholeTbl>
    <a:band2H>
      <a:tcTxStyle b="def" i="def"/>
      <a:tcStyle>
        <a:tcBdr/>
        <a:fill>
          <a:solidFill>
            <a:schemeClr val="accent1">
              <a:hueOff val="-398243"/>
              <a:satOff val="23908"/>
              <a:lumOff val="10782"/>
            </a:schemeClr>
          </a:solidFill>
        </a:fill>
      </a:tcStyle>
    </a:band2H>
    <a:firstCol>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B9CBD3"/>
          </a:solidFill>
        </a:fill>
      </a:tcStyle>
    </a:firstCol>
    <a:lastRow>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7FA2B6"/>
          </a:solidFill>
        </a:fill>
      </a:tcStyle>
    </a:firstRow>
  </a:tblStyle>
  <a:tblStyle styleId="{EEE7283C-3CF3-47DC-8721-378D4A62B228}" styleName="">
    <a:tblBg/>
    <a:wholeTbl>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wholeTbl>
    <a:band2H>
      <a:tcTxStyle b="def" i="def"/>
      <a:tcStyle>
        <a:tcBdr/>
        <a:fill>
          <a:solidFill>
            <a:srgbClr val="E6DDDC"/>
          </a:solidFill>
        </a:fill>
      </a:tcStyle>
    </a:band2H>
    <a:firstCol>
      <a:tcTxStyle b="on"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chemeClr val="accent4"/>
          </a:solidFill>
        </a:fill>
      </a:tcStyle>
    </a:firstCol>
    <a:lastRow>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254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DF6581"/>
          </a:solidFill>
        </a:fill>
      </a:tcStyle>
    </a:firstRow>
  </a:tblStyle>
  <a:tblStyle styleId="{CF821DB8-F4EB-4A41-A1BA-3FCAFE7338EE}" styleName="">
    <a:tblBg/>
    <a:wholeTbl>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wholeTbl>
    <a:band2H>
      <a:tcTxStyle b="def" i="def"/>
      <a:tcStyle>
        <a:tcBdr/>
        <a:fill>
          <a:solidFill>
            <a:schemeClr val="accent6">
              <a:hueOff val="887465"/>
              <a:satOff val="-30004"/>
              <a:lumOff val="6094"/>
            </a:schemeClr>
          </a:solidFill>
        </a:fill>
      </a:tcStyle>
    </a:band2H>
    <a:firstCol>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6">
              <a:hueOff val="430252"/>
              <a:satOff val="-18978"/>
              <a:lumOff val="-19473"/>
            </a:schemeClr>
          </a:solidFill>
        </a:fill>
      </a:tcStyle>
    </a:firstCol>
    <a:lastRow>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lastRow>
    <a:firstRow>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827A37"/>
          </a:solidFill>
        </a:fill>
      </a:tcStyle>
    </a:firstRow>
  </a:tblStyle>
  <a:tblStyle styleId="{33BA23B1-9221-436E-865A-0063620EA4FD}" styleName="">
    <a:tblBg/>
    <a:wholeTbl>
      <a:tcTxStyle b="off" i="off">
        <a:font>
          <a:latin typeface="Proxima Nova"/>
          <a:ea typeface="Proxima Nova"/>
          <a:cs typeface="Proxima Nova"/>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3">
              <a:satOff val="-3883"/>
              <a:lumOff val="14670"/>
            </a:schemeClr>
          </a:solidFill>
        </a:fill>
      </a:tcStyle>
    </a:wholeTbl>
    <a:band2H>
      <a:tcTxStyle b="def" i="def"/>
      <a:tcStyle>
        <a:tcBdr/>
        <a:fill>
          <a:solidFill>
            <a:srgbClr val="B5AEC4"/>
          </a:solidFill>
        </a:fill>
      </a:tcStyle>
    </a:band2H>
    <a:firstCol>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8C78A6"/>
          </a:solidFill>
        </a:fill>
      </a:tcStyle>
    </a:firstCol>
    <a:la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lastRow>
    <a:fir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firstRow>
  </a:tblStyle>
  <a:tblStyle styleId="{2708684C-4D16-4618-839F-0558EEFCDFE6}"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b="def" i="def"/>
      <a:tcStyle>
        <a:tcBdr/>
        <a:fill>
          <a:solidFill>
            <a:srgbClr val="EDEEED"/>
          </a:solidFill>
        </a:fill>
      </a:tcStyle>
    </a:band2H>
    <a:firstCol>
      <a:tcTxStyle b="on" i="off">
        <a:font>
          <a:latin typeface="Proxima Nova"/>
          <a:ea typeface="Proxima Nova"/>
          <a:cs typeface="Proxima Nova"/>
        </a:font>
        <a:srgbClr val="000000"/>
      </a:tcTxStyle>
      <a:tcStyle>
        <a:tcBdr>
          <a:left>
            <a:ln w="12700" cap="flat">
              <a:solidFill>
                <a:srgbClr val="6C6C6C"/>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D5D5D5"/>
          </a:solidFill>
        </a:fill>
      </a:tcStyle>
    </a:firstCol>
    <a:lastRow>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6C6C6C"/>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6C6C6C"/>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92929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58" name="Shape 158"/>
          <p:cNvSpPr/>
          <p:nvPr>
            <p:ph type="sldImg"/>
          </p:nvPr>
        </p:nvSpPr>
        <p:spPr>
          <a:xfrm>
            <a:off x="1143000" y="685800"/>
            <a:ext cx="4572000" cy="3429000"/>
          </a:xfrm>
          <a:prstGeom prst="rect">
            <a:avLst/>
          </a:prstGeom>
        </p:spPr>
        <p:txBody>
          <a:bodyPr/>
          <a:lstStyle/>
          <a:p>
            <a:pPr/>
          </a:p>
        </p:txBody>
      </p:sp>
      <p:sp>
        <p:nvSpPr>
          <p:cNvPr id="159" name="Shape 15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2" name="Author and Date"/>
          <p:cNvSpPr txBox="1"/>
          <p:nvPr>
            <p:ph type="body" sz="quarter" idx="21" hasCustomPrompt="1"/>
          </p:nvPr>
        </p:nvSpPr>
        <p:spPr>
          <a:xfrm>
            <a:off x="2057400" y="11229761"/>
            <a:ext cx="20269200" cy="845948"/>
          </a:xfrm>
          <a:prstGeom prst="rect">
            <a:avLst/>
          </a:prstGeom>
        </p:spPr>
        <p:txBody>
          <a:bodyPr/>
          <a:lstStyle/>
          <a:p>
            <a:pPr/>
            <a:r>
              <a:t>Author and Date</a:t>
            </a:r>
          </a:p>
        </p:txBody>
      </p:sp>
      <p:sp>
        <p:nvSpPr>
          <p:cNvPr id="13" name="Presentation Title"/>
          <p:cNvSpPr txBox="1"/>
          <p:nvPr>
            <p:ph type="title" hasCustomPrompt="1"/>
          </p:nvPr>
        </p:nvSpPr>
        <p:spPr>
          <a:prstGeom prst="rect">
            <a:avLst/>
          </a:prstGeom>
        </p:spPr>
        <p:txBody>
          <a:bodyPr/>
          <a:lstStyle/>
          <a:p>
            <a:pPr/>
            <a:r>
              <a:t>Presentation Title</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tement">
    <p:spTree>
      <p:nvGrpSpPr>
        <p:cNvPr id="1" name=""/>
        <p:cNvGrpSpPr/>
        <p:nvPr/>
      </p:nvGrpSpPr>
      <p:grpSpPr>
        <a:xfrm>
          <a:off x="0" y="0"/>
          <a:ext cx="0" cy="0"/>
          <a:chOff x="0" y="0"/>
          <a:chExt cx="0" cy="0"/>
        </a:xfrm>
      </p:grpSpPr>
      <p:sp>
        <p:nvSpPr>
          <p:cNvPr id="105" name="Rectangle"/>
          <p:cNvSpPr/>
          <p:nvPr/>
        </p:nvSpPr>
        <p:spPr>
          <a:xfrm>
            <a:off x="999500"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106" name="Body Level One…"/>
          <p:cNvSpPr txBox="1"/>
          <p:nvPr>
            <p:ph type="body" sz="half" idx="1" hasCustomPrompt="1"/>
          </p:nvPr>
        </p:nvSpPr>
        <p:spPr>
          <a:xfrm>
            <a:off x="2057400" y="4261880"/>
            <a:ext cx="20269200" cy="5061561"/>
          </a:xfrm>
          <a:prstGeom prst="rect">
            <a:avLst/>
          </a:prstGeom>
        </p:spPr>
        <p:txBody>
          <a:bodyPr/>
          <a:lstStyle>
            <a:lvl1pPr>
              <a:defRPr b="0" sz="12000">
                <a:latin typeface="Canela Regular"/>
                <a:ea typeface="Canela Regular"/>
                <a:cs typeface="Canela Regular"/>
                <a:sym typeface="Canela Regular"/>
              </a:defRPr>
            </a:lvl1pPr>
            <a:lvl2pPr>
              <a:defRPr b="0" sz="12000">
                <a:latin typeface="Canela Regular"/>
                <a:ea typeface="Canela Regular"/>
                <a:cs typeface="Canela Regular"/>
                <a:sym typeface="Canela Regular"/>
              </a:defRPr>
            </a:lvl2pPr>
            <a:lvl3pPr>
              <a:defRPr b="0" sz="12000">
                <a:latin typeface="Canela Regular"/>
                <a:ea typeface="Canela Regular"/>
                <a:cs typeface="Canela Regular"/>
                <a:sym typeface="Canela Regular"/>
              </a:defRPr>
            </a:lvl3pPr>
            <a:lvl4pPr>
              <a:defRPr b="0" sz="12000">
                <a:latin typeface="Canela Regular"/>
                <a:ea typeface="Canela Regular"/>
                <a:cs typeface="Canela Regular"/>
                <a:sym typeface="Canela Regular"/>
              </a:defRPr>
            </a:lvl4pPr>
            <a:lvl5pPr>
              <a:defRPr b="0" sz="12000">
                <a:latin typeface="Canela Regular"/>
                <a:ea typeface="Canela Regular"/>
                <a:cs typeface="Canela Regular"/>
                <a:sym typeface="Canela Regular"/>
              </a:defRPr>
            </a:lvl5pPr>
          </a:lstStyle>
          <a:p>
            <a:pPr/>
            <a:r>
              <a:t>Statement </a:t>
            </a:r>
          </a:p>
          <a:p>
            <a:pPr lvl="1"/>
            <a:r>
              <a:t/>
            </a:r>
          </a:p>
          <a:p>
            <a:pPr lvl="2"/>
            <a:r>
              <a:t/>
            </a:r>
          </a:p>
          <a:p>
            <a:pPr lvl="3"/>
            <a:r>
              <a:t/>
            </a:r>
          </a:p>
          <a:p>
            <a:pPr lvl="4"/>
            <a:r>
              <a:t/>
            </a:r>
          </a:p>
        </p:txBody>
      </p:sp>
      <p:sp>
        <p:nvSpPr>
          <p:cNvPr id="1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Fact">
    <p:spTree>
      <p:nvGrpSpPr>
        <p:cNvPr id="1" name=""/>
        <p:cNvGrpSpPr/>
        <p:nvPr/>
      </p:nvGrpSpPr>
      <p:grpSpPr>
        <a:xfrm>
          <a:off x="0" y="0"/>
          <a:ext cx="0" cy="0"/>
          <a:chOff x="0" y="0"/>
          <a:chExt cx="0" cy="0"/>
        </a:xfrm>
      </p:grpSpPr>
      <p:sp>
        <p:nvSpPr>
          <p:cNvPr id="114" name="Rectangle"/>
          <p:cNvSpPr/>
          <p:nvPr/>
        </p:nvSpPr>
        <p:spPr>
          <a:xfrm>
            <a:off x="1008907" y="1066849"/>
            <a:ext cx="22378886" cy="11582302"/>
          </a:xfrm>
          <a:prstGeom prst="rect">
            <a:avLst/>
          </a:prstGeom>
          <a:solidFill>
            <a:schemeClr val="accent1"/>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115" name="Fact information"/>
          <p:cNvSpPr txBox="1"/>
          <p:nvPr>
            <p:ph type="body" sz="quarter" idx="21" hasCustomPrompt="1"/>
          </p:nvPr>
        </p:nvSpPr>
        <p:spPr>
          <a:xfrm>
            <a:off x="2057400" y="8113450"/>
            <a:ext cx="20269200" cy="845948"/>
          </a:xfrm>
          <a:prstGeom prst="rect">
            <a:avLst/>
          </a:prstGeom>
        </p:spPr>
        <p:txBody>
          <a:bodyPr anchor="t"/>
          <a:lstStyle/>
          <a:p>
            <a:pPr/>
            <a:r>
              <a:t>Fact information</a:t>
            </a:r>
          </a:p>
        </p:txBody>
      </p:sp>
      <p:sp>
        <p:nvSpPr>
          <p:cNvPr id="116" name="Body Level One…"/>
          <p:cNvSpPr txBox="1"/>
          <p:nvPr>
            <p:ph type="body" sz="half" idx="1" hasCustomPrompt="1"/>
          </p:nvPr>
        </p:nvSpPr>
        <p:spPr>
          <a:xfrm>
            <a:off x="2057400" y="3498790"/>
            <a:ext cx="20269200" cy="4814114"/>
          </a:xfrm>
          <a:prstGeom prst="rect">
            <a:avLst/>
          </a:prstGeom>
        </p:spPr>
        <p:txBody>
          <a:bodyPr anchor="b"/>
          <a:lstStyle>
            <a:lvl1pPr defTabSz="2438338">
              <a:lnSpc>
                <a:spcPct val="80000"/>
              </a:lnSpc>
              <a:defRPr b="0" spc="-500" sz="25000">
                <a:latin typeface="+mn-lt"/>
                <a:ea typeface="+mn-ea"/>
                <a:cs typeface="+mn-cs"/>
                <a:sym typeface="Canela Bold"/>
              </a:defRPr>
            </a:lvl1pPr>
            <a:lvl2pPr defTabSz="2438338">
              <a:lnSpc>
                <a:spcPct val="80000"/>
              </a:lnSpc>
              <a:defRPr b="0" spc="-500" sz="25000">
                <a:latin typeface="+mn-lt"/>
                <a:ea typeface="+mn-ea"/>
                <a:cs typeface="+mn-cs"/>
                <a:sym typeface="Canela Bold"/>
              </a:defRPr>
            </a:lvl2pPr>
            <a:lvl3pPr defTabSz="2438338">
              <a:lnSpc>
                <a:spcPct val="80000"/>
              </a:lnSpc>
              <a:defRPr b="0" spc="-500" sz="25000">
                <a:latin typeface="+mn-lt"/>
                <a:ea typeface="+mn-ea"/>
                <a:cs typeface="+mn-cs"/>
                <a:sym typeface="Canela Bold"/>
              </a:defRPr>
            </a:lvl3pPr>
            <a:lvl4pPr defTabSz="2438338">
              <a:lnSpc>
                <a:spcPct val="80000"/>
              </a:lnSpc>
              <a:defRPr b="0" spc="-500" sz="25000">
                <a:latin typeface="+mn-lt"/>
                <a:ea typeface="+mn-ea"/>
                <a:cs typeface="+mn-cs"/>
                <a:sym typeface="Canela Bold"/>
              </a:defRPr>
            </a:lvl4pPr>
            <a:lvl5pPr defTabSz="2438338">
              <a:lnSpc>
                <a:spcPct val="80000"/>
              </a:lnSpc>
              <a:defRPr b="0" spc="-500" sz="25000">
                <a:latin typeface="+mn-lt"/>
                <a:ea typeface="+mn-ea"/>
                <a:cs typeface="+mn-cs"/>
                <a:sym typeface="Canela Bold"/>
              </a:defRPr>
            </a:lvl5pPr>
          </a:lstStyle>
          <a:p>
            <a:pPr/>
            <a:r>
              <a:t>100%</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p:spTree>
      <p:nvGrpSpPr>
        <p:cNvPr id="1" name=""/>
        <p:cNvGrpSpPr/>
        <p:nvPr/>
      </p:nvGrpSpPr>
      <p:grpSpPr>
        <a:xfrm>
          <a:off x="0" y="0"/>
          <a:ext cx="0" cy="0"/>
          <a:chOff x="0" y="0"/>
          <a:chExt cx="0" cy="0"/>
        </a:xfrm>
      </p:grpSpPr>
      <p:sp>
        <p:nvSpPr>
          <p:cNvPr id="124" name="Rectangle"/>
          <p:cNvSpPr/>
          <p:nvPr/>
        </p:nvSpPr>
        <p:spPr>
          <a:xfrm>
            <a:off x="1008907" y="1064171"/>
            <a:ext cx="22378886" cy="11587658"/>
          </a:xfrm>
          <a:prstGeom prst="rect">
            <a:avLst/>
          </a:prstGeom>
          <a:solidFill>
            <a:srgbClr val="D3B9BD"/>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125" name="Body Level One…"/>
          <p:cNvSpPr txBox="1"/>
          <p:nvPr>
            <p:ph type="body" sz="quarter" idx="1" hasCustomPrompt="1"/>
          </p:nvPr>
        </p:nvSpPr>
        <p:spPr>
          <a:xfrm>
            <a:off x="5737745" y="5549900"/>
            <a:ext cx="12908510" cy="2628900"/>
          </a:xfrm>
          <a:prstGeom prst="rect">
            <a:avLst/>
          </a:prstGeom>
        </p:spPr>
        <p:txBody>
          <a:bodyPr/>
          <a:lstStyle>
            <a:lvl1pPr marL="320204" indent="-320204" algn="l" defTabSz="355600">
              <a:lnSpc>
                <a:spcPct val="80000"/>
              </a:lnSpc>
              <a:defRPr b="0" sz="7000">
                <a:latin typeface="Canela Deck Regular"/>
                <a:ea typeface="Canela Deck Regular"/>
                <a:cs typeface="Canela Deck Regular"/>
                <a:sym typeface="Canela Deck Regular"/>
              </a:defRPr>
            </a:lvl1pPr>
            <a:lvl2pPr marL="320204" indent="136995" algn="l" defTabSz="355600">
              <a:lnSpc>
                <a:spcPct val="80000"/>
              </a:lnSpc>
              <a:defRPr b="0" sz="7000">
                <a:latin typeface="Canela Deck Regular"/>
                <a:ea typeface="Canela Deck Regular"/>
                <a:cs typeface="Canela Deck Regular"/>
                <a:sym typeface="Canela Deck Regular"/>
              </a:defRPr>
            </a:lvl2pPr>
            <a:lvl3pPr marL="320204" indent="594195" algn="l" defTabSz="355600">
              <a:lnSpc>
                <a:spcPct val="80000"/>
              </a:lnSpc>
              <a:defRPr b="0" sz="7000">
                <a:latin typeface="Canela Deck Regular"/>
                <a:ea typeface="Canela Deck Regular"/>
                <a:cs typeface="Canela Deck Regular"/>
                <a:sym typeface="Canela Deck Regular"/>
              </a:defRPr>
            </a:lvl3pPr>
            <a:lvl4pPr marL="320204" indent="1051395" algn="l" defTabSz="355600">
              <a:lnSpc>
                <a:spcPct val="80000"/>
              </a:lnSpc>
              <a:defRPr b="0" sz="7000">
                <a:latin typeface="Canela Deck Regular"/>
                <a:ea typeface="Canela Deck Regular"/>
                <a:cs typeface="Canela Deck Regular"/>
                <a:sym typeface="Canela Deck Regular"/>
              </a:defRPr>
            </a:lvl4pPr>
            <a:lvl5pPr marL="320204" indent="1508595" algn="l" defTabSz="355600">
              <a:lnSpc>
                <a:spcPct val="80000"/>
              </a:lnSpc>
              <a:defRPr b="0" sz="7000">
                <a:latin typeface="Canela Deck Regular"/>
                <a:ea typeface="Canela Deck Regular"/>
                <a:cs typeface="Canela Deck Regular"/>
                <a:sym typeface="Canela Deck Regular"/>
              </a:defRPr>
            </a:lvl5pPr>
          </a:lstStyle>
          <a:p>
            <a:pPr/>
            <a:r>
              <a:t>“Notable Quote”</a:t>
            </a:r>
          </a:p>
          <a:p>
            <a:pPr lvl="1"/>
            <a:r>
              <a:t/>
            </a:r>
          </a:p>
          <a:p>
            <a:pPr lvl="2"/>
            <a:r>
              <a:t/>
            </a:r>
          </a:p>
          <a:p>
            <a:pPr lvl="3"/>
            <a:r>
              <a:t/>
            </a:r>
          </a:p>
          <a:p>
            <a:pPr lvl="4"/>
            <a:r>
              <a:t/>
            </a:r>
          </a:p>
        </p:txBody>
      </p:sp>
      <p:sp>
        <p:nvSpPr>
          <p:cNvPr id="126" name="Attribution"/>
          <p:cNvSpPr txBox="1"/>
          <p:nvPr>
            <p:ph type="body" sz="quarter" idx="21" hasCustomPrompt="1"/>
          </p:nvPr>
        </p:nvSpPr>
        <p:spPr>
          <a:xfrm>
            <a:off x="6100233" y="9999201"/>
            <a:ext cx="12546022" cy="508001"/>
          </a:xfrm>
          <a:prstGeom prst="rect">
            <a:avLst/>
          </a:prstGeom>
        </p:spPr>
        <p:txBody>
          <a:bodyPr anchor="t"/>
          <a:lstStyle>
            <a:lvl1pPr algn="l" defTabSz="355600">
              <a:lnSpc>
                <a:spcPct val="140000"/>
              </a:lnSpc>
              <a:defRPr spc="26" sz="2700"/>
            </a:lvl1pPr>
          </a:lstStyle>
          <a:p>
            <a:pPr/>
            <a:r>
              <a:t>Attribution</a:t>
            </a: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3 Up">
    <p:spTree>
      <p:nvGrpSpPr>
        <p:cNvPr id="1" name=""/>
        <p:cNvGrpSpPr/>
        <p:nvPr/>
      </p:nvGrpSpPr>
      <p:grpSpPr>
        <a:xfrm>
          <a:off x="0" y="0"/>
          <a:ext cx="0" cy="0"/>
          <a:chOff x="0" y="0"/>
          <a:chExt cx="0" cy="0"/>
        </a:xfrm>
      </p:grpSpPr>
      <p:sp>
        <p:nvSpPr>
          <p:cNvPr id="134" name="Colorful pile of crushed makeup on a grey background"/>
          <p:cNvSpPr/>
          <p:nvPr>
            <p:ph type="pic" idx="21"/>
          </p:nvPr>
        </p:nvSpPr>
        <p:spPr>
          <a:xfrm>
            <a:off x="12128500" y="-1638300"/>
            <a:ext cx="11341100" cy="17011650"/>
          </a:xfrm>
          <a:prstGeom prst="rect">
            <a:avLst/>
          </a:prstGeom>
        </p:spPr>
        <p:txBody>
          <a:bodyPr lIns="91439" tIns="45719" rIns="91439" bIns="45719" anchor="t">
            <a:noAutofit/>
          </a:bodyPr>
          <a:lstStyle/>
          <a:p>
            <a:pPr/>
          </a:p>
        </p:txBody>
      </p:sp>
      <p:sp>
        <p:nvSpPr>
          <p:cNvPr id="135" name="Close-up view of a makeup palette "/>
          <p:cNvSpPr/>
          <p:nvPr>
            <p:ph type="pic" idx="22"/>
          </p:nvPr>
        </p:nvSpPr>
        <p:spPr>
          <a:xfrm>
            <a:off x="1003300" y="-4737100"/>
            <a:ext cx="11201401" cy="16814800"/>
          </a:xfrm>
          <a:prstGeom prst="rect">
            <a:avLst/>
          </a:prstGeom>
        </p:spPr>
        <p:txBody>
          <a:bodyPr lIns="91439" tIns="45719" rIns="91439" bIns="45719" anchor="t">
            <a:noAutofit/>
          </a:bodyPr>
          <a:lstStyle/>
          <a:p>
            <a:pPr/>
          </a:p>
        </p:txBody>
      </p:sp>
      <p:sp>
        <p:nvSpPr>
          <p:cNvPr id="136" name="Close-up view of crushed makeup and a makeup brush"/>
          <p:cNvSpPr/>
          <p:nvPr>
            <p:ph type="pic" idx="23"/>
          </p:nvPr>
        </p:nvSpPr>
        <p:spPr>
          <a:xfrm>
            <a:off x="1003300" y="1344083"/>
            <a:ext cx="11201400" cy="16806333"/>
          </a:xfrm>
          <a:prstGeom prst="rect">
            <a:avLst/>
          </a:prstGeom>
        </p:spPr>
        <p:txBody>
          <a:bodyPr lIns="91439" tIns="45719" rIns="91439" bIns="45719" anchor="t">
            <a:noAutofit/>
          </a:bodyPr>
          <a:lstStyle/>
          <a:p>
            <a:pPr/>
          </a:p>
        </p:txBody>
      </p:sp>
      <p:sp>
        <p:nvSpPr>
          <p:cNvPr id="137" name="Slide Number"/>
          <p:cNvSpPr txBox="1"/>
          <p:nvPr>
            <p:ph type="sldNum" sz="quarter" idx="2"/>
          </p:nvPr>
        </p:nvSpPr>
        <p:spPr>
          <a:xfrm>
            <a:off x="12043207" y="13131800"/>
            <a:ext cx="307544" cy="3429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p:spTree>
      <p:nvGrpSpPr>
        <p:cNvPr id="1" name=""/>
        <p:cNvGrpSpPr/>
        <p:nvPr/>
      </p:nvGrpSpPr>
      <p:grpSpPr>
        <a:xfrm>
          <a:off x="0" y="0"/>
          <a:ext cx="0" cy="0"/>
          <a:chOff x="0" y="0"/>
          <a:chExt cx="0" cy="0"/>
        </a:xfrm>
      </p:grpSpPr>
      <p:sp>
        <p:nvSpPr>
          <p:cNvPr id="144" name="Lipstick of various shades arranged in rows"/>
          <p:cNvSpPr/>
          <p:nvPr>
            <p:ph type="pic" idx="21"/>
          </p:nvPr>
        </p:nvSpPr>
        <p:spPr>
          <a:xfrm>
            <a:off x="800100" y="253554"/>
            <a:ext cx="22783800" cy="15239310"/>
          </a:xfrm>
          <a:prstGeom prst="rect">
            <a:avLst/>
          </a:prstGeom>
        </p:spPr>
        <p:txBody>
          <a:bodyPr lIns="91439" tIns="45719" rIns="91439" bIns="45719" anchor="t">
            <a:noAutofit/>
          </a:bodyPr>
          <a:lstStyle/>
          <a:p>
            <a:pPr/>
          </a:p>
        </p:txBody>
      </p:sp>
      <p:sp>
        <p:nvSpPr>
          <p:cNvPr id="1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spTree>
      <p:nvGrpSpPr>
        <p:cNvPr id="1" name=""/>
        <p:cNvGrpSpPr/>
        <p:nvPr/>
      </p:nvGrpSpPr>
      <p:grpSpPr>
        <a:xfrm>
          <a:off x="0" y="0"/>
          <a:ext cx="0" cy="0"/>
          <a:chOff x="0" y="0"/>
          <a:chExt cx="0" cy="0"/>
        </a:xfrm>
      </p:grpSpPr>
      <p:sp>
        <p:nvSpPr>
          <p:cNvPr id="15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Photo">
    <p:spTree>
      <p:nvGrpSpPr>
        <p:cNvPr id="1" name=""/>
        <p:cNvGrpSpPr/>
        <p:nvPr/>
      </p:nvGrpSpPr>
      <p:grpSpPr>
        <a:xfrm>
          <a:off x="0" y="0"/>
          <a:ext cx="0" cy="0"/>
          <a:chOff x="0" y="0"/>
          <a:chExt cx="0" cy="0"/>
        </a:xfrm>
      </p:grpSpPr>
      <p:sp>
        <p:nvSpPr>
          <p:cNvPr id="21" name="Eight chunks of lipstick in various shades on a black background"/>
          <p:cNvSpPr/>
          <p:nvPr>
            <p:ph type="pic" idx="21"/>
          </p:nvPr>
        </p:nvSpPr>
        <p:spPr>
          <a:xfrm>
            <a:off x="1003300" y="-606362"/>
            <a:ext cx="22364700" cy="14890652"/>
          </a:xfrm>
          <a:prstGeom prst="rect">
            <a:avLst/>
          </a:prstGeom>
        </p:spPr>
        <p:txBody>
          <a:bodyPr lIns="91439" tIns="45719" rIns="91439" bIns="45719" anchor="t">
            <a:noAutofit/>
          </a:bodyPr>
          <a:lstStyle/>
          <a:p>
            <a:pPr/>
          </a:p>
        </p:txBody>
      </p:sp>
      <p:sp>
        <p:nvSpPr>
          <p:cNvPr id="22" name="Author and Date"/>
          <p:cNvSpPr txBox="1"/>
          <p:nvPr>
            <p:ph type="body" sz="quarter" idx="22" hasCustomPrompt="1"/>
          </p:nvPr>
        </p:nvSpPr>
        <p:spPr>
          <a:xfrm>
            <a:off x="2057400" y="11229761"/>
            <a:ext cx="20269200" cy="845948"/>
          </a:xfrm>
          <a:prstGeom prst="rect">
            <a:avLst/>
          </a:prstGeom>
        </p:spPr>
        <p:txBody>
          <a:bodyPr/>
          <a:lstStyle>
            <a:lvl1pPr>
              <a:defRPr>
                <a:solidFill>
                  <a:srgbClr val="FFFFFF"/>
                </a:solidFill>
              </a:defRPr>
            </a:lvl1pPr>
          </a:lstStyle>
          <a:p>
            <a:pPr/>
            <a:r>
              <a:t>Author and Date</a:t>
            </a:r>
          </a:p>
        </p:txBody>
      </p:sp>
      <p:sp>
        <p:nvSpPr>
          <p:cNvPr id="23" name="Presentation Title"/>
          <p:cNvSpPr txBox="1"/>
          <p:nvPr>
            <p:ph type="title" hasCustomPrompt="1"/>
          </p:nvPr>
        </p:nvSpPr>
        <p:spPr>
          <a:xfrm>
            <a:off x="2057400" y="2865468"/>
            <a:ext cx="20269200" cy="5359401"/>
          </a:xfrm>
          <a:prstGeom prst="rect">
            <a:avLst/>
          </a:prstGeom>
        </p:spPr>
        <p:txBody>
          <a:bodyPr/>
          <a:lstStyle>
            <a:lvl1pPr>
              <a:defRPr>
                <a:solidFill>
                  <a:srgbClr val="FFFFFF"/>
                </a:solidFill>
              </a:defRPr>
            </a:lvl1pPr>
          </a:lstStyle>
          <a:p>
            <a:pPr/>
            <a:r>
              <a:t>Presentation Title</a:t>
            </a:r>
          </a:p>
        </p:txBody>
      </p:sp>
      <p:sp>
        <p:nvSpPr>
          <p:cNvPr id="24" name="Slide Number"/>
          <p:cNvSpPr txBox="1"/>
          <p:nvPr>
            <p:ph type="sldNum" sz="quarter" idx="2"/>
          </p:nvPr>
        </p:nvSpPr>
        <p:spPr>
          <a:xfrm>
            <a:off x="12039599" y="13131800"/>
            <a:ext cx="307544" cy="3429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Photo Alt">
    <p:spTree>
      <p:nvGrpSpPr>
        <p:cNvPr id="1" name=""/>
        <p:cNvGrpSpPr/>
        <p:nvPr/>
      </p:nvGrpSpPr>
      <p:grpSpPr>
        <a:xfrm>
          <a:off x="0" y="0"/>
          <a:ext cx="0" cy="0"/>
          <a:chOff x="0" y="0"/>
          <a:chExt cx="0" cy="0"/>
        </a:xfrm>
      </p:grpSpPr>
      <p:sp>
        <p:nvSpPr>
          <p:cNvPr id="31" name="Colorful pile of crushed makeup on a grey background"/>
          <p:cNvSpPr/>
          <p:nvPr>
            <p:ph type="pic" idx="21"/>
          </p:nvPr>
        </p:nvSpPr>
        <p:spPr>
          <a:xfrm>
            <a:off x="12192000" y="-1540805"/>
            <a:ext cx="11188700" cy="16783051"/>
          </a:xfrm>
          <a:prstGeom prst="rect">
            <a:avLst/>
          </a:prstGeom>
        </p:spPr>
        <p:txBody>
          <a:bodyPr lIns="91439" tIns="45719" rIns="91439" bIns="45719" anchor="t">
            <a:noAutofit/>
          </a:bodyPr>
          <a:lstStyle/>
          <a:p>
            <a:pPr/>
          </a:p>
        </p:txBody>
      </p:sp>
      <p:sp>
        <p:nvSpPr>
          <p:cNvPr id="32" name="Rectangle"/>
          <p:cNvSpPr/>
          <p:nvPr/>
        </p:nvSpPr>
        <p:spPr>
          <a:xfrm>
            <a:off x="1008955" y="1064815"/>
            <a:ext cx="11190189" cy="11586370"/>
          </a:xfrm>
          <a:prstGeom prst="rect">
            <a:avLst/>
          </a:prstGeom>
          <a:solidFill>
            <a:srgbClr val="D3B9BD"/>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33" name="Author and Date"/>
          <p:cNvSpPr txBox="1"/>
          <p:nvPr>
            <p:ph type="body" sz="quarter" idx="22" hasCustomPrompt="1"/>
          </p:nvPr>
        </p:nvSpPr>
        <p:spPr>
          <a:xfrm>
            <a:off x="1803400" y="11229761"/>
            <a:ext cx="9601200" cy="845948"/>
          </a:xfrm>
          <a:prstGeom prst="rect">
            <a:avLst/>
          </a:prstGeom>
        </p:spPr>
        <p:txBody>
          <a:bodyPr/>
          <a:lstStyle/>
          <a:p>
            <a:pPr/>
            <a:r>
              <a:t>Author and Date</a:t>
            </a:r>
          </a:p>
        </p:txBody>
      </p:sp>
      <p:sp>
        <p:nvSpPr>
          <p:cNvPr id="34" name="Slide Title"/>
          <p:cNvSpPr txBox="1"/>
          <p:nvPr>
            <p:ph type="title" hasCustomPrompt="1"/>
          </p:nvPr>
        </p:nvSpPr>
        <p:spPr>
          <a:xfrm>
            <a:off x="1803400" y="4483100"/>
            <a:ext cx="9601200" cy="4191000"/>
          </a:xfrm>
          <a:prstGeom prst="rect">
            <a:avLst/>
          </a:prstGeom>
        </p:spPr>
        <p:txBody>
          <a:bodyPr anchor="ctr"/>
          <a:lstStyle>
            <a:lvl1pPr>
              <a:lnSpc>
                <a:spcPct val="70000"/>
              </a:lnSpc>
              <a:defRPr sz="12000"/>
            </a:lvl1pPr>
          </a:lstStyle>
          <a:p>
            <a:pPr/>
            <a:r>
              <a:t>Slide Title</a:t>
            </a:r>
          </a:p>
        </p:txBody>
      </p:sp>
      <p:sp>
        <p:nvSpPr>
          <p:cNvPr id="35" name="Slide Number"/>
          <p:cNvSpPr txBox="1"/>
          <p:nvPr>
            <p:ph type="sldNum" sz="quarter" idx="2"/>
          </p:nvPr>
        </p:nvSpPr>
        <p:spPr>
          <a:xfrm>
            <a:off x="12039599" y="13131800"/>
            <a:ext cx="307544" cy="3429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p:spTree>
      <p:nvGrpSpPr>
        <p:cNvPr id="1" name=""/>
        <p:cNvGrpSpPr/>
        <p:nvPr/>
      </p:nvGrpSpPr>
      <p:grpSpPr>
        <a:xfrm>
          <a:off x="0" y="0"/>
          <a:ext cx="0" cy="0"/>
          <a:chOff x="0" y="0"/>
          <a:chExt cx="0" cy="0"/>
        </a:xfrm>
      </p:grpSpPr>
      <p:sp>
        <p:nvSpPr>
          <p:cNvPr id="42"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43" name="Slide Subtitle"/>
          <p:cNvSpPr txBox="1"/>
          <p:nvPr>
            <p:ph type="body" sz="quarter" idx="21" hasCustomPrompt="1"/>
          </p:nvPr>
        </p:nvSpPr>
        <p:spPr>
          <a:xfrm>
            <a:off x="2057400" y="3232086"/>
            <a:ext cx="20269200" cy="845948"/>
          </a:xfrm>
          <a:prstGeom prst="rect">
            <a:avLst/>
          </a:prstGeom>
        </p:spPr>
        <p:txBody>
          <a:bodyPr/>
          <a:lstStyle/>
          <a:p>
            <a:pPr/>
            <a:r>
              <a:t>Slide Subtitle</a:t>
            </a:r>
          </a:p>
        </p:txBody>
      </p:sp>
      <p:sp>
        <p:nvSpPr>
          <p:cNvPr id="44" name="Slide Title"/>
          <p:cNvSpPr txBox="1"/>
          <p:nvPr>
            <p:ph type="title" hasCustomPrompt="1"/>
          </p:nvPr>
        </p:nvSpPr>
        <p:spPr>
          <a:xfrm>
            <a:off x="2057400" y="1060698"/>
            <a:ext cx="20269200" cy="2279402"/>
          </a:xfrm>
          <a:prstGeom prst="rect">
            <a:avLst/>
          </a:prstGeom>
        </p:spPr>
        <p:txBody>
          <a:bodyPr/>
          <a:lstStyle>
            <a:lvl1pPr>
              <a:lnSpc>
                <a:spcPct val="70000"/>
              </a:lnSpc>
              <a:defRPr sz="8200"/>
            </a:lvl1pPr>
          </a:lstStyle>
          <a:p>
            <a:pPr/>
            <a:r>
              <a:t>Slide Title</a:t>
            </a:r>
          </a:p>
        </p:txBody>
      </p:sp>
      <p:sp>
        <p:nvSpPr>
          <p:cNvPr id="45" name="Body Level One…"/>
          <p:cNvSpPr txBox="1"/>
          <p:nvPr>
            <p:ph type="body" idx="1" hasCustomPrompt="1"/>
          </p:nvPr>
        </p:nvSpPr>
        <p:spPr>
          <a:xfrm>
            <a:off x="2056037" y="4647009"/>
            <a:ext cx="20271926" cy="6957368"/>
          </a:xfrm>
          <a:prstGeom prst="rect">
            <a:avLst/>
          </a:prstGeom>
        </p:spPr>
        <p:txBody>
          <a:bodyPr anchor="t"/>
          <a:lstStyle>
            <a:lvl1pPr marL="444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5pPr>
          </a:lstStyle>
          <a:p>
            <a:pPr/>
            <a:r>
              <a:t>Slide bullet text</a:t>
            </a:r>
          </a:p>
          <a:p>
            <a:pPr lvl="1"/>
            <a:r>
              <a:t/>
            </a:r>
          </a:p>
          <a:p>
            <a:pPr lvl="2"/>
            <a:r>
              <a:t/>
            </a:r>
          </a:p>
          <a:p>
            <a:pPr lvl="3"/>
            <a:r>
              <a:t/>
            </a:r>
          </a:p>
          <a:p>
            <a:pPr lvl="4"/>
            <a:r>
              <a:t/>
            </a:r>
          </a:p>
        </p:txBody>
      </p:sp>
      <p:sp>
        <p:nvSpPr>
          <p:cNvPr id="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p:spTree>
      <p:nvGrpSpPr>
        <p:cNvPr id="1" name=""/>
        <p:cNvGrpSpPr/>
        <p:nvPr/>
      </p:nvGrpSpPr>
      <p:grpSpPr>
        <a:xfrm>
          <a:off x="0" y="0"/>
          <a:ext cx="0" cy="0"/>
          <a:chOff x="0" y="0"/>
          <a:chExt cx="0" cy="0"/>
        </a:xfrm>
      </p:grpSpPr>
      <p:sp>
        <p:nvSpPr>
          <p:cNvPr id="53" name="Rectangle"/>
          <p:cNvSpPr/>
          <p:nvPr/>
        </p:nvSpPr>
        <p:spPr>
          <a:xfrm>
            <a:off x="12192000" y="2079724"/>
            <a:ext cx="11188700" cy="9550401"/>
          </a:xfrm>
          <a:prstGeom prst="rect">
            <a:avLst/>
          </a:prstGeom>
          <a:solidFill>
            <a:srgbClr val="D3B9BD"/>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5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55" name="Body Level One…"/>
          <p:cNvSpPr txBox="1"/>
          <p:nvPr>
            <p:ph type="body" idx="1" hasCustomPrompt="1"/>
          </p:nvPr>
        </p:nvSpPr>
        <p:spPr>
          <a:xfrm>
            <a:off x="2058458" y="3677751"/>
            <a:ext cx="20264297" cy="6956178"/>
          </a:xfrm>
          <a:prstGeom prst="rect">
            <a:avLst/>
          </a:prstGeom>
        </p:spPr>
        <p:txBody>
          <a:bodyPr numCol="2" spcCol="2314058" anchor="t"/>
          <a:lstStyle>
            <a:lvl1pPr marL="444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5pPr>
          </a:lstStyle>
          <a:p>
            <a:pPr/>
            <a:r>
              <a:t>Slide bullet text</a:t>
            </a:r>
          </a:p>
          <a:p>
            <a:pPr lvl="1"/>
            <a:r>
              <a:t/>
            </a:r>
          </a:p>
          <a:p>
            <a:pPr lvl="2"/>
            <a:r>
              <a:t/>
            </a:r>
          </a:p>
          <a:p>
            <a:pPr lvl="3"/>
            <a:r>
              <a:t/>
            </a:r>
          </a:p>
          <a:p>
            <a:pPr lvl="4"/>
            <a:r>
              <a:t/>
            </a:r>
          </a:p>
        </p:txBody>
      </p:sp>
      <p:sp>
        <p:nvSpPr>
          <p:cNvPr id="56" name="Slide Number"/>
          <p:cNvSpPr txBox="1"/>
          <p:nvPr>
            <p:ph type="sldNum" sz="quarter" idx="2"/>
          </p:nvPr>
        </p:nvSpPr>
        <p:spPr>
          <a:xfrm>
            <a:off x="12044578" y="13131800"/>
            <a:ext cx="307544" cy="3429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Bullets &amp; Photo">
    <p:spTree>
      <p:nvGrpSpPr>
        <p:cNvPr id="1" name=""/>
        <p:cNvGrpSpPr/>
        <p:nvPr/>
      </p:nvGrpSpPr>
      <p:grpSpPr>
        <a:xfrm>
          <a:off x="0" y="0"/>
          <a:ext cx="0" cy="0"/>
          <a:chOff x="0" y="0"/>
          <a:chExt cx="0" cy="0"/>
        </a:xfrm>
      </p:grpSpPr>
      <p:sp>
        <p:nvSpPr>
          <p:cNvPr id="63" name="Various makeup products on a pink background"/>
          <p:cNvSpPr/>
          <p:nvPr>
            <p:ph type="pic" idx="21"/>
          </p:nvPr>
        </p:nvSpPr>
        <p:spPr>
          <a:xfrm>
            <a:off x="11700889" y="-1027620"/>
            <a:ext cx="12288856" cy="15023089"/>
          </a:xfrm>
          <a:prstGeom prst="rect">
            <a:avLst/>
          </a:prstGeom>
        </p:spPr>
        <p:txBody>
          <a:bodyPr lIns="91439" tIns="45719" rIns="91439" bIns="45719" anchor="t">
            <a:noAutofit/>
          </a:bodyPr>
          <a:lstStyle/>
          <a:p>
            <a:pPr/>
          </a:p>
        </p:txBody>
      </p:sp>
      <p:sp>
        <p:nvSpPr>
          <p:cNvPr id="64" name="Rectangle"/>
          <p:cNvSpPr/>
          <p:nvPr/>
        </p:nvSpPr>
        <p:spPr>
          <a:xfrm>
            <a:off x="1008906" y="1067048"/>
            <a:ext cx="2295823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65" name="Slide Subtitle"/>
          <p:cNvSpPr txBox="1"/>
          <p:nvPr>
            <p:ph type="body" sz="quarter" idx="22" hasCustomPrompt="1"/>
          </p:nvPr>
        </p:nvSpPr>
        <p:spPr>
          <a:xfrm>
            <a:off x="1802037" y="4375086"/>
            <a:ext cx="9603926" cy="845948"/>
          </a:xfrm>
          <a:prstGeom prst="rect">
            <a:avLst/>
          </a:prstGeom>
        </p:spPr>
        <p:txBody>
          <a:bodyPr/>
          <a:lstStyle/>
          <a:p>
            <a:pPr/>
            <a:r>
              <a:t>Slide Subtitle</a:t>
            </a:r>
          </a:p>
        </p:txBody>
      </p:sp>
      <p:sp>
        <p:nvSpPr>
          <p:cNvPr id="66" name="Slide Title"/>
          <p:cNvSpPr txBox="1"/>
          <p:nvPr>
            <p:ph type="title" hasCustomPrompt="1"/>
          </p:nvPr>
        </p:nvSpPr>
        <p:spPr>
          <a:xfrm>
            <a:off x="1802012" y="1640061"/>
            <a:ext cx="19957958" cy="2798379"/>
          </a:xfrm>
          <a:prstGeom prst="rect">
            <a:avLst/>
          </a:prstGeom>
        </p:spPr>
        <p:txBody>
          <a:bodyPr/>
          <a:lstStyle>
            <a:lvl1pPr>
              <a:lnSpc>
                <a:spcPct val="90000"/>
              </a:lnSpc>
              <a:defRPr sz="12000">
                <a:latin typeface="Canela Regular"/>
                <a:ea typeface="Canela Regular"/>
                <a:cs typeface="Canela Regular"/>
                <a:sym typeface="Canela Regular"/>
              </a:defRPr>
            </a:lvl1pPr>
          </a:lstStyle>
          <a:p>
            <a:pPr/>
            <a:r>
              <a:t>Slide Title</a:t>
            </a:r>
          </a:p>
        </p:txBody>
      </p:sp>
      <p:sp>
        <p:nvSpPr>
          <p:cNvPr id="67" name="Body Level One…"/>
          <p:cNvSpPr txBox="1"/>
          <p:nvPr>
            <p:ph type="body" sz="quarter" idx="1" hasCustomPrompt="1"/>
          </p:nvPr>
        </p:nvSpPr>
        <p:spPr>
          <a:xfrm>
            <a:off x="1802037" y="5778500"/>
            <a:ext cx="9596832" cy="6110784"/>
          </a:xfrm>
          <a:prstGeom prst="rect">
            <a:avLst/>
          </a:prstGeom>
        </p:spPr>
        <p:txBody>
          <a:bodyPr anchor="t"/>
          <a:lstStyle>
            <a:lvl1pPr marL="444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b="0" sz="4000">
                <a:latin typeface="Proxima Nova Medium"/>
                <a:ea typeface="Proxima Nova Medium"/>
                <a:cs typeface="Proxima Nova Medium"/>
                <a:sym typeface="Proxima Nova Medium"/>
              </a:defRPr>
            </a:lvl5pPr>
          </a:lstStyle>
          <a:p>
            <a:pPr/>
            <a:r>
              <a:t>Slide bullet text</a:t>
            </a:r>
          </a:p>
          <a:p>
            <a:pPr lvl="1"/>
            <a:r>
              <a:t/>
            </a:r>
          </a:p>
          <a:p>
            <a:pPr lvl="2"/>
            <a:r>
              <a:t/>
            </a:r>
          </a:p>
          <a:p>
            <a:pPr lvl="3"/>
            <a:r>
              <a:t/>
            </a:r>
          </a:p>
          <a:p>
            <a:pPr lvl="4"/>
            <a:r>
              <a:t/>
            </a:r>
          </a:p>
        </p:txBody>
      </p:sp>
      <p:sp>
        <p:nvSpPr>
          <p:cNvPr id="68" name="Slide Number"/>
          <p:cNvSpPr txBox="1"/>
          <p:nvPr>
            <p:ph type="sldNum" sz="quarter" idx="2"/>
          </p:nvPr>
        </p:nvSpPr>
        <p:spPr>
          <a:xfrm>
            <a:off x="12044578" y="13131800"/>
            <a:ext cx="307544" cy="3429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ection">
    <p:spTree>
      <p:nvGrpSpPr>
        <p:cNvPr id="1" name=""/>
        <p:cNvGrpSpPr/>
        <p:nvPr/>
      </p:nvGrpSpPr>
      <p:grpSpPr>
        <a:xfrm>
          <a:off x="0" y="0"/>
          <a:ext cx="0" cy="0"/>
          <a:chOff x="0" y="0"/>
          <a:chExt cx="0" cy="0"/>
        </a:xfrm>
      </p:grpSpPr>
      <p:sp>
        <p:nvSpPr>
          <p:cNvPr id="75" name="Rectangle"/>
          <p:cNvSpPr/>
          <p:nvPr/>
        </p:nvSpPr>
        <p:spPr>
          <a:xfrm>
            <a:off x="1002557" y="1068834"/>
            <a:ext cx="22378886" cy="11578332"/>
          </a:xfrm>
          <a:prstGeom prst="rect">
            <a:avLst/>
          </a:prstGeom>
          <a:solidFill>
            <a:srgbClr val="7CA0B2"/>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76" name="Section Title"/>
          <p:cNvSpPr txBox="1"/>
          <p:nvPr>
            <p:ph type="title" hasCustomPrompt="1"/>
          </p:nvPr>
        </p:nvSpPr>
        <p:spPr>
          <a:xfrm>
            <a:off x="2057400" y="4196048"/>
            <a:ext cx="20269200" cy="5213153"/>
          </a:xfrm>
          <a:prstGeom prst="rect">
            <a:avLst/>
          </a:prstGeom>
        </p:spPr>
        <p:txBody>
          <a:bodyPr anchor="ctr"/>
          <a:lstStyle>
            <a:lvl1pPr>
              <a:lnSpc>
                <a:spcPct val="90000"/>
              </a:lnSpc>
              <a:defRPr sz="12000">
                <a:solidFill>
                  <a:srgbClr val="FFFFFF"/>
                </a:solidFill>
                <a:latin typeface="Canela Regular"/>
                <a:ea typeface="Canela Regular"/>
                <a:cs typeface="Canela Regular"/>
                <a:sym typeface="Canela Regular"/>
              </a:defRPr>
            </a:lvl1pPr>
          </a:lstStyle>
          <a:p>
            <a:pPr/>
            <a:r>
              <a:t>Section Title</a:t>
            </a:r>
          </a:p>
        </p:txBody>
      </p:sp>
      <p:sp>
        <p:nvSpPr>
          <p:cNvPr id="7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Only">
    <p:spTree>
      <p:nvGrpSpPr>
        <p:cNvPr id="1" name=""/>
        <p:cNvGrpSpPr/>
        <p:nvPr/>
      </p:nvGrpSpPr>
      <p:grpSpPr>
        <a:xfrm>
          <a:off x="0" y="0"/>
          <a:ext cx="0" cy="0"/>
          <a:chOff x="0" y="0"/>
          <a:chExt cx="0" cy="0"/>
        </a:xfrm>
      </p:grpSpPr>
      <p:sp>
        <p:nvSpPr>
          <p:cNvPr id="84"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85" name="Slide Subtitle"/>
          <p:cNvSpPr txBox="1"/>
          <p:nvPr>
            <p:ph type="body" sz="quarter" idx="21" hasCustomPrompt="1"/>
          </p:nvPr>
        </p:nvSpPr>
        <p:spPr>
          <a:xfrm>
            <a:off x="2057400" y="3232086"/>
            <a:ext cx="20269200" cy="845948"/>
          </a:xfrm>
          <a:prstGeom prst="rect">
            <a:avLst/>
          </a:prstGeom>
        </p:spPr>
        <p:txBody>
          <a:bodyPr/>
          <a:lstStyle/>
          <a:p>
            <a:pPr/>
            <a:r>
              <a:t>Slide Subtitle</a:t>
            </a:r>
          </a:p>
        </p:txBody>
      </p:sp>
      <p:sp>
        <p:nvSpPr>
          <p:cNvPr id="86" name="Slide Title"/>
          <p:cNvSpPr txBox="1"/>
          <p:nvPr>
            <p:ph type="title" hasCustomPrompt="1"/>
          </p:nvPr>
        </p:nvSpPr>
        <p:spPr>
          <a:xfrm>
            <a:off x="2057400" y="1060698"/>
            <a:ext cx="20269200" cy="2272842"/>
          </a:xfrm>
          <a:prstGeom prst="rect">
            <a:avLst/>
          </a:prstGeom>
        </p:spPr>
        <p:txBody>
          <a:bodyPr/>
          <a:lstStyle>
            <a:lvl1pPr>
              <a:lnSpc>
                <a:spcPct val="70000"/>
              </a:lnSpc>
              <a:defRPr sz="8200"/>
            </a:lvl1pPr>
          </a:lstStyle>
          <a:p>
            <a:pPr/>
            <a:r>
              <a:t>Slide Title</a:t>
            </a:r>
          </a:p>
        </p:txBody>
      </p:sp>
      <p:sp>
        <p:nvSpPr>
          <p:cNvPr id="8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genda">
    <p:spTree>
      <p:nvGrpSpPr>
        <p:cNvPr id="1" name=""/>
        <p:cNvGrpSpPr/>
        <p:nvPr/>
      </p:nvGrpSpPr>
      <p:grpSpPr>
        <a:xfrm>
          <a:off x="0" y="0"/>
          <a:ext cx="0" cy="0"/>
          <a:chOff x="0" y="0"/>
          <a:chExt cx="0" cy="0"/>
        </a:xfrm>
      </p:grpSpPr>
      <p:sp>
        <p:nvSpPr>
          <p:cNvPr id="94" name="Rectangle"/>
          <p:cNvSpPr/>
          <p:nvPr/>
        </p:nvSpPr>
        <p:spPr>
          <a:xfrm>
            <a:off x="12197605" y="1065312"/>
            <a:ext cx="11184585" cy="11585376"/>
          </a:xfrm>
          <a:prstGeom prst="rect">
            <a:avLst/>
          </a:prstGeom>
          <a:solidFill>
            <a:schemeClr val="accent1"/>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95" name="Rectangle"/>
          <p:cNvSpPr/>
          <p:nvPr/>
        </p:nvSpPr>
        <p:spPr>
          <a:xfrm>
            <a:off x="1003299" y="2076549"/>
            <a:ext cx="11194307" cy="9556552"/>
          </a:xfrm>
          <a:prstGeom prst="rect">
            <a:avLst/>
          </a:prstGeom>
          <a:solidFill>
            <a:schemeClr val="accent3">
              <a:satOff val="-3883"/>
              <a:lumOff val="14670"/>
            </a:schemeClr>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96" name="Body Level One…"/>
          <p:cNvSpPr txBox="1"/>
          <p:nvPr>
            <p:ph type="body" sz="quarter" idx="1" hasCustomPrompt="1"/>
          </p:nvPr>
        </p:nvSpPr>
        <p:spPr>
          <a:xfrm>
            <a:off x="13496600" y="4331487"/>
            <a:ext cx="9049076" cy="5492985"/>
          </a:xfrm>
          <a:prstGeom prst="rect">
            <a:avLst/>
          </a:prstGeom>
        </p:spPr>
        <p:txBody>
          <a:bodyPr/>
          <a:lstStyle>
            <a:lvl1pPr algn="l">
              <a:lnSpc>
                <a:spcPct val="100000"/>
              </a:lnSpc>
              <a:spcBef>
                <a:spcPts val="3200"/>
              </a:spcBef>
              <a:defRPr spc="-39" sz="4000"/>
            </a:lvl1pPr>
            <a:lvl2pPr algn="l">
              <a:lnSpc>
                <a:spcPct val="100000"/>
              </a:lnSpc>
              <a:spcBef>
                <a:spcPts val="3200"/>
              </a:spcBef>
              <a:defRPr spc="-39" sz="4000"/>
            </a:lvl2pPr>
            <a:lvl3pPr algn="l">
              <a:lnSpc>
                <a:spcPct val="100000"/>
              </a:lnSpc>
              <a:spcBef>
                <a:spcPts val="3200"/>
              </a:spcBef>
              <a:defRPr spc="-39" sz="4000"/>
            </a:lvl3pPr>
            <a:lvl4pPr algn="l">
              <a:lnSpc>
                <a:spcPct val="100000"/>
              </a:lnSpc>
              <a:spcBef>
                <a:spcPts val="3200"/>
              </a:spcBef>
              <a:defRPr spc="-39" sz="4000"/>
            </a:lvl4pPr>
            <a:lvl5pPr algn="l">
              <a:lnSpc>
                <a:spcPct val="100000"/>
              </a:lnSpc>
              <a:spcBef>
                <a:spcPts val="3200"/>
              </a:spcBef>
              <a:defRPr spc="-39" sz="4000"/>
            </a:lvl5pPr>
          </a:lstStyle>
          <a:p>
            <a:pPr/>
            <a:r>
              <a:t>Agenda Topics</a:t>
            </a:r>
          </a:p>
          <a:p>
            <a:pPr lvl="1"/>
            <a:r>
              <a:t/>
            </a:r>
          </a:p>
          <a:p>
            <a:pPr lvl="2"/>
            <a:r>
              <a:t/>
            </a:r>
          </a:p>
          <a:p>
            <a:pPr lvl="3"/>
            <a:r>
              <a:t/>
            </a:r>
          </a:p>
          <a:p>
            <a:pPr lvl="4"/>
            <a:r>
              <a:t/>
            </a:r>
          </a:p>
        </p:txBody>
      </p:sp>
      <p:sp>
        <p:nvSpPr>
          <p:cNvPr id="97" name="Agenda Title"/>
          <p:cNvSpPr txBox="1"/>
          <p:nvPr>
            <p:ph type="title" hasCustomPrompt="1"/>
          </p:nvPr>
        </p:nvSpPr>
        <p:spPr>
          <a:xfrm>
            <a:off x="1676400" y="5865318"/>
            <a:ext cx="9829800" cy="1733018"/>
          </a:xfrm>
          <a:prstGeom prst="rect">
            <a:avLst/>
          </a:prstGeom>
        </p:spPr>
        <p:txBody>
          <a:bodyPr anchor="ctr"/>
          <a:lstStyle>
            <a:lvl1pPr>
              <a:lnSpc>
                <a:spcPct val="70000"/>
              </a:lnSpc>
              <a:defRPr sz="8200"/>
            </a:lvl1pPr>
          </a:lstStyle>
          <a:p>
            <a:pPr/>
            <a:r>
              <a:t>Agenda Title</a:t>
            </a:r>
          </a:p>
        </p:txBody>
      </p:sp>
      <p:sp>
        <p:nvSpPr>
          <p:cNvPr id="9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6F7F2"/>
        </a:solidFill>
      </p:bgPr>
    </p:bg>
    <p:spTree>
      <p:nvGrpSpPr>
        <p:cNvPr id="1" name=""/>
        <p:cNvGrpSpPr/>
        <p:nvPr/>
      </p:nvGrpSpPr>
      <p:grpSpPr>
        <a:xfrm>
          <a:off x="0" y="0"/>
          <a:ext cx="0" cy="0"/>
          <a:chOff x="0" y="0"/>
          <a:chExt cx="0" cy="0"/>
        </a:xfrm>
      </p:grpSpPr>
      <p:sp>
        <p:nvSpPr>
          <p:cNvPr id="2" name="Rectangle"/>
          <p:cNvSpPr/>
          <p:nvPr/>
        </p:nvSpPr>
        <p:spPr>
          <a:xfrm>
            <a:off x="1002557" y="1066800"/>
            <a:ext cx="22378886" cy="11582400"/>
          </a:xfrm>
          <a:prstGeom prst="rect">
            <a:avLst/>
          </a:prstGeom>
          <a:solidFill>
            <a:srgbClr val="D3B9BD"/>
          </a:solidFill>
          <a:ln w="12700">
            <a:miter lim="400000"/>
          </a:ln>
        </p:spPr>
        <p:txBody>
          <a:bodyPr lIns="0" tIns="0" rIns="0" bIns="0" anchor="ctr"/>
          <a:lstStyle/>
          <a:p>
            <a:pPr defTabSz="415431">
              <a:lnSpc>
                <a:spcPct val="120000"/>
              </a:lnSpc>
              <a:spcBef>
                <a:spcPts val="0"/>
              </a:spcBef>
              <a:defRPr spc="-59" sz="3000">
                <a:solidFill>
                  <a:srgbClr val="FFFFFF"/>
                </a:solidFill>
                <a:latin typeface="Canela Deck Bold"/>
                <a:ea typeface="Canela Deck Bold"/>
                <a:cs typeface="Canela Deck Bold"/>
                <a:sym typeface="Canela Deck Bold"/>
              </a:defRPr>
            </a:pPr>
          </a:p>
        </p:txBody>
      </p:sp>
      <p:sp>
        <p:nvSpPr>
          <p:cNvPr id="3" name="Presentation Title"/>
          <p:cNvSpPr txBox="1"/>
          <p:nvPr>
            <p:ph type="title" hasCustomPrompt="1"/>
          </p:nvPr>
        </p:nvSpPr>
        <p:spPr>
          <a:xfrm>
            <a:off x="2057400" y="2865877"/>
            <a:ext cx="20269200" cy="53597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p>
            <a:pPr/>
            <a:r>
              <a:t>Presentation Title</a:t>
            </a:r>
          </a:p>
        </p:txBody>
      </p:sp>
      <p:sp>
        <p:nvSpPr>
          <p:cNvPr id="4" name="Body Level One…"/>
          <p:cNvSpPr txBox="1"/>
          <p:nvPr>
            <p:ph type="body" idx="1" hasCustomPrompt="1"/>
          </p:nvPr>
        </p:nvSpPr>
        <p:spPr>
          <a:xfrm>
            <a:off x="2057400" y="7814975"/>
            <a:ext cx="20269200" cy="148801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Slide Subtitle</a:t>
            </a:r>
          </a:p>
          <a:p>
            <a:pPr lvl="1"/>
            <a:r>
              <a:t/>
            </a:r>
          </a:p>
          <a:p>
            <a:pPr lvl="2"/>
            <a:r>
              <a:t/>
            </a:r>
          </a:p>
          <a:p>
            <a:pPr lvl="3"/>
            <a:r>
              <a:t/>
            </a:r>
          </a:p>
          <a:p>
            <a:pPr lvl="4"/>
            <a:r>
              <a:t/>
            </a:r>
          </a:p>
        </p:txBody>
      </p:sp>
      <p:sp>
        <p:nvSpPr>
          <p:cNvPr id="5" name="Slide Number"/>
          <p:cNvSpPr txBox="1"/>
          <p:nvPr>
            <p:ph type="sldNum" sz="quarter" idx="2"/>
          </p:nvPr>
        </p:nvSpPr>
        <p:spPr>
          <a:xfrm>
            <a:off x="12038228" y="13131800"/>
            <a:ext cx="307544" cy="342900"/>
          </a:xfrm>
          <a:prstGeom prst="rect">
            <a:avLst/>
          </a:prstGeom>
          <a:ln w="12700">
            <a:miter lim="400000"/>
          </a:ln>
        </p:spPr>
        <p:txBody>
          <a:bodyPr wrap="none" lIns="50800" tIns="50800" rIns="50800" bIns="50800" anchor="b">
            <a:spAutoFit/>
          </a:bodyPr>
          <a:lstStyle>
            <a:lvl1pPr defTabSz="825500">
              <a:lnSpc>
                <a:spcPct val="100000"/>
              </a:lnSpc>
              <a:spcBef>
                <a:spcPts val="0"/>
              </a:spcBef>
              <a:defRPr sz="1600">
                <a:solidFill>
                  <a:srgbClr val="5E5E5E"/>
                </a:solidFill>
                <a:latin typeface="Proxima Nova"/>
                <a:ea typeface="Proxima Nova"/>
                <a:cs typeface="Proxima Nova"/>
                <a:sym typeface="Proxima Nova"/>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1pPr>
      <a:lvl2pPr marL="0" marR="0" indent="4572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2pPr>
      <a:lvl3pPr marL="0" marR="0" indent="9144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3pPr>
      <a:lvl4pPr marL="0" marR="0" indent="13716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4pPr>
      <a:lvl5pPr marL="0" marR="0" indent="18288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5pPr>
      <a:lvl6pPr marL="0" marR="0" indent="22860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6pPr>
      <a:lvl7pPr marL="0" marR="0" indent="27432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7pPr>
      <a:lvl8pPr marL="0" marR="0" indent="32004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8pPr>
      <a:lvl9pPr marL="0" marR="0" indent="3657600" algn="ctr" defTabSz="825500" rtl="0" latinLnBrk="0">
        <a:lnSpc>
          <a:spcPct val="80000"/>
        </a:lnSpc>
        <a:spcBef>
          <a:spcPts val="0"/>
        </a:spcBef>
        <a:spcAft>
          <a:spcPts val="0"/>
        </a:spcAft>
        <a:buClrTx/>
        <a:buSzTx/>
        <a:buFontTx/>
        <a:buNone/>
        <a:tabLst/>
        <a:defRPr b="0" baseline="0" cap="none" i="0" spc="0" strike="noStrike" sz="14500" u="none">
          <a:solidFill>
            <a:srgbClr val="000000"/>
          </a:solidFill>
          <a:uFillTx/>
          <a:latin typeface="+mn-lt"/>
          <a:ea typeface="+mn-ea"/>
          <a:cs typeface="+mn-cs"/>
          <a:sym typeface="Canela Bold"/>
        </a:defRPr>
      </a:lvl9pPr>
    </p:titleStyle>
    <p:bodyStyle>
      <a:lvl1pPr marL="0" marR="0" indent="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1pPr>
      <a:lvl2pPr marL="0" marR="0" indent="4572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2pPr>
      <a:lvl3pPr marL="0" marR="0" indent="9144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3pPr>
      <a:lvl4pPr marL="0" marR="0" indent="13716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4pPr>
      <a:lvl5pPr marL="0" marR="0" indent="18288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5pPr>
      <a:lvl6pPr marL="0" marR="0" indent="22860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6pPr>
      <a:lvl7pPr marL="0" marR="0" indent="27432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7pPr>
      <a:lvl8pPr marL="0" marR="0" indent="32004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8pPr>
      <a:lvl9pPr marL="0" marR="0" indent="3657600" algn="ctr" defTabSz="825500" rtl="0" latinLnBrk="0">
        <a:lnSpc>
          <a:spcPct val="90000"/>
        </a:lnSpc>
        <a:spcBef>
          <a:spcPts val="0"/>
        </a:spcBef>
        <a:spcAft>
          <a:spcPts val="0"/>
        </a:spcAft>
        <a:buClrTx/>
        <a:buSzTx/>
        <a:buFontTx/>
        <a:buNone/>
        <a:tabLst/>
        <a:defRPr b="1" baseline="0" cap="none" i="0" spc="0" strike="noStrike" sz="3900" u="none">
          <a:solidFill>
            <a:srgbClr val="000000"/>
          </a:solidFill>
          <a:uFillTx/>
          <a:latin typeface="Proxima Nova"/>
          <a:ea typeface="Proxima Nova"/>
          <a:cs typeface="Proxima Nova"/>
          <a:sym typeface="Proxima Nova"/>
        </a:defRPr>
      </a:lvl9pPr>
    </p:bodyStyle>
    <p:otherStyle>
      <a:lvl1pPr marL="0" marR="0" indent="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1pPr>
      <a:lvl2pPr marL="0" marR="0" indent="4572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2pPr>
      <a:lvl3pPr marL="0" marR="0" indent="9144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3pPr>
      <a:lvl4pPr marL="0" marR="0" indent="13716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4pPr>
      <a:lvl5pPr marL="0" marR="0" indent="18288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5pPr>
      <a:lvl6pPr marL="0" marR="0" indent="22860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6pPr>
      <a:lvl7pPr marL="0" marR="0" indent="27432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7pPr>
      <a:lvl8pPr marL="0" marR="0" indent="32004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8pPr>
      <a:lvl9pPr marL="0" marR="0" indent="3657600" algn="ctr" defTabSz="825500" rtl="0" latinLnBrk="0">
        <a:lnSpc>
          <a:spcPct val="100000"/>
        </a:lnSpc>
        <a:spcBef>
          <a:spcPts val="0"/>
        </a:spcBef>
        <a:spcAft>
          <a:spcPts val="0"/>
        </a:spcAft>
        <a:buClrTx/>
        <a:buSzTx/>
        <a:buFontTx/>
        <a:buNone/>
        <a:tabLst/>
        <a:defRPr b="0" baseline="0" cap="none" i="0" spc="0" strike="noStrike" sz="1600" u="none">
          <a:solidFill>
            <a:schemeClr val="tx1"/>
          </a:solidFill>
          <a:uFillTx/>
          <a:latin typeface="+mn-lt"/>
          <a:ea typeface="+mn-ea"/>
          <a:cs typeface="+mn-cs"/>
          <a:sym typeface="Proxima Nova"/>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1" name="ABO Blood group and Oral Cancer"/>
          <p:cNvSpPr txBox="1"/>
          <p:nvPr>
            <p:ph type="ctrTitle"/>
          </p:nvPr>
        </p:nvSpPr>
        <p:spPr>
          <a:xfrm>
            <a:off x="1832143" y="3216462"/>
            <a:ext cx="20269201" cy="5359732"/>
          </a:xfrm>
          <a:prstGeom prst="rect">
            <a:avLst/>
          </a:prstGeom>
        </p:spPr>
        <p:txBody>
          <a:bodyPr/>
          <a:lstStyle>
            <a:lvl1pPr>
              <a:defRPr sz="8700"/>
            </a:lvl1pPr>
          </a:lstStyle>
          <a:p>
            <a:pPr/>
            <a:r>
              <a:t>ABO Blood group and Oral Cancer</a:t>
            </a:r>
          </a:p>
        </p:txBody>
      </p:sp>
      <p:sp>
        <p:nvSpPr>
          <p:cNvPr id="162" name="Slide Number"/>
          <p:cNvSpPr txBox="1"/>
          <p:nvPr>
            <p:ph type="sldNum" sz="quarter" idx="4294967295"/>
          </p:nvPr>
        </p:nvSpPr>
        <p:spPr>
          <a:xfrm>
            <a:off x="12100407" y="13131800"/>
            <a:ext cx="183186"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3" name="Image" descr="Image"/>
          <p:cNvPicPr>
            <a:picLocks noChangeAspect="1"/>
          </p:cNvPicPr>
          <p:nvPr/>
        </p:nvPicPr>
        <p:blipFill>
          <a:blip r:embed="rId2">
            <a:extLst/>
          </a:blip>
          <a:srcRect l="1483" t="13399" r="2222" b="0"/>
          <a:stretch>
            <a:fillRect/>
          </a:stretch>
        </p:blipFill>
        <p:spPr>
          <a:xfrm>
            <a:off x="18952616" y="2065940"/>
            <a:ext cx="3653632" cy="2434841"/>
          </a:xfrm>
          <a:custGeom>
            <a:avLst/>
            <a:gdLst/>
            <a:ahLst/>
            <a:cxnLst>
              <a:cxn ang="0">
                <a:pos x="wd2" y="hd2"/>
              </a:cxn>
              <a:cxn ang="5400000">
                <a:pos x="wd2" y="hd2"/>
              </a:cxn>
              <a:cxn ang="10800000">
                <a:pos x="wd2" y="hd2"/>
              </a:cxn>
              <a:cxn ang="16200000">
                <a:pos x="wd2" y="hd2"/>
              </a:cxn>
            </a:cxnLst>
            <a:rect l="0" t="0" r="r" b="b"/>
            <a:pathLst>
              <a:path w="21600" h="21587" fill="norm" stroke="1" extrusionOk="0">
                <a:moveTo>
                  <a:pt x="12433" y="8"/>
                </a:moveTo>
                <a:cubicBezTo>
                  <a:pt x="12388" y="26"/>
                  <a:pt x="12336" y="78"/>
                  <a:pt x="12276" y="142"/>
                </a:cubicBezTo>
                <a:cubicBezTo>
                  <a:pt x="12177" y="246"/>
                  <a:pt x="12046" y="430"/>
                  <a:pt x="11877" y="687"/>
                </a:cubicBezTo>
                <a:cubicBezTo>
                  <a:pt x="11668" y="1002"/>
                  <a:pt x="11418" y="1394"/>
                  <a:pt x="11032" y="2017"/>
                </a:cubicBezTo>
                <a:cubicBezTo>
                  <a:pt x="10268" y="3251"/>
                  <a:pt x="9640" y="4366"/>
                  <a:pt x="9639" y="4494"/>
                </a:cubicBezTo>
                <a:cubicBezTo>
                  <a:pt x="9638" y="4558"/>
                  <a:pt x="9682" y="4684"/>
                  <a:pt x="9749" y="4836"/>
                </a:cubicBezTo>
                <a:cubicBezTo>
                  <a:pt x="9749" y="4837"/>
                  <a:pt x="9748" y="4838"/>
                  <a:pt x="9749" y="4839"/>
                </a:cubicBezTo>
                <a:cubicBezTo>
                  <a:pt x="9816" y="4990"/>
                  <a:pt x="9907" y="5167"/>
                  <a:pt x="10009" y="5332"/>
                </a:cubicBezTo>
                <a:lnTo>
                  <a:pt x="10385" y="5930"/>
                </a:lnTo>
                <a:lnTo>
                  <a:pt x="11753" y="3727"/>
                </a:lnTo>
                <a:cubicBezTo>
                  <a:pt x="12505" y="2514"/>
                  <a:pt x="13121" y="1339"/>
                  <a:pt x="13123" y="1120"/>
                </a:cubicBezTo>
                <a:cubicBezTo>
                  <a:pt x="13124" y="901"/>
                  <a:pt x="12967" y="512"/>
                  <a:pt x="12773" y="251"/>
                </a:cubicBezTo>
                <a:cubicBezTo>
                  <a:pt x="12696" y="147"/>
                  <a:pt x="12638" y="80"/>
                  <a:pt x="12576" y="40"/>
                </a:cubicBezTo>
                <a:cubicBezTo>
                  <a:pt x="12530" y="8"/>
                  <a:pt x="12487" y="-13"/>
                  <a:pt x="12433" y="8"/>
                </a:cubicBezTo>
                <a:close/>
                <a:moveTo>
                  <a:pt x="12426" y="4076"/>
                </a:moveTo>
                <a:lnTo>
                  <a:pt x="11997" y="4716"/>
                </a:lnTo>
                <a:cubicBezTo>
                  <a:pt x="11902" y="4858"/>
                  <a:pt x="11831" y="4975"/>
                  <a:pt x="11778" y="5078"/>
                </a:cubicBezTo>
                <a:cubicBezTo>
                  <a:pt x="11778" y="5079"/>
                  <a:pt x="11779" y="5081"/>
                  <a:pt x="11778" y="5082"/>
                </a:cubicBezTo>
                <a:cubicBezTo>
                  <a:pt x="11726" y="5183"/>
                  <a:pt x="11691" y="5271"/>
                  <a:pt x="11675" y="5360"/>
                </a:cubicBezTo>
                <a:cubicBezTo>
                  <a:pt x="11643" y="5540"/>
                  <a:pt x="11678" y="5722"/>
                  <a:pt x="11764" y="6007"/>
                </a:cubicBezTo>
                <a:cubicBezTo>
                  <a:pt x="11844" y="6271"/>
                  <a:pt x="11900" y="6518"/>
                  <a:pt x="11929" y="6753"/>
                </a:cubicBezTo>
                <a:cubicBezTo>
                  <a:pt x="11929" y="6754"/>
                  <a:pt x="11928" y="6756"/>
                  <a:pt x="11929" y="6757"/>
                </a:cubicBezTo>
                <a:cubicBezTo>
                  <a:pt x="11957" y="6991"/>
                  <a:pt x="11961" y="7212"/>
                  <a:pt x="11938" y="7425"/>
                </a:cubicBezTo>
                <a:cubicBezTo>
                  <a:pt x="11938" y="7426"/>
                  <a:pt x="11938" y="7427"/>
                  <a:pt x="11938" y="7429"/>
                </a:cubicBezTo>
                <a:cubicBezTo>
                  <a:pt x="11891" y="7856"/>
                  <a:pt x="11738" y="8252"/>
                  <a:pt x="11478" y="8643"/>
                </a:cubicBezTo>
                <a:cubicBezTo>
                  <a:pt x="10956" y="9425"/>
                  <a:pt x="10491" y="9552"/>
                  <a:pt x="9967" y="9061"/>
                </a:cubicBezTo>
                <a:cubicBezTo>
                  <a:pt x="9684" y="8796"/>
                  <a:pt x="9576" y="8850"/>
                  <a:pt x="9186" y="9434"/>
                </a:cubicBezTo>
                <a:cubicBezTo>
                  <a:pt x="9055" y="9630"/>
                  <a:pt x="8963" y="9795"/>
                  <a:pt x="8914" y="9937"/>
                </a:cubicBezTo>
                <a:cubicBezTo>
                  <a:pt x="8864" y="10080"/>
                  <a:pt x="8859" y="10200"/>
                  <a:pt x="8900" y="10314"/>
                </a:cubicBezTo>
                <a:cubicBezTo>
                  <a:pt x="8920" y="10369"/>
                  <a:pt x="8950" y="10423"/>
                  <a:pt x="8993" y="10476"/>
                </a:cubicBezTo>
                <a:cubicBezTo>
                  <a:pt x="9038" y="10530"/>
                  <a:pt x="9093" y="10586"/>
                  <a:pt x="9162" y="10641"/>
                </a:cubicBezTo>
                <a:cubicBezTo>
                  <a:pt x="9301" y="10751"/>
                  <a:pt x="9493" y="10868"/>
                  <a:pt x="9739" y="11000"/>
                </a:cubicBezTo>
                <a:cubicBezTo>
                  <a:pt x="10178" y="11234"/>
                  <a:pt x="10439" y="11346"/>
                  <a:pt x="10697" y="11320"/>
                </a:cubicBezTo>
                <a:cubicBezTo>
                  <a:pt x="10954" y="11294"/>
                  <a:pt x="11211" y="11129"/>
                  <a:pt x="11638" y="10806"/>
                </a:cubicBezTo>
                <a:cubicBezTo>
                  <a:pt x="12013" y="10522"/>
                  <a:pt x="12323" y="10129"/>
                  <a:pt x="12560" y="9656"/>
                </a:cubicBezTo>
                <a:cubicBezTo>
                  <a:pt x="12717" y="9340"/>
                  <a:pt x="12841" y="8989"/>
                  <a:pt x="12930" y="8607"/>
                </a:cubicBezTo>
                <a:cubicBezTo>
                  <a:pt x="13015" y="8246"/>
                  <a:pt x="13067" y="7858"/>
                  <a:pt x="13085" y="7450"/>
                </a:cubicBezTo>
                <a:cubicBezTo>
                  <a:pt x="13086" y="7427"/>
                  <a:pt x="13089" y="7406"/>
                  <a:pt x="13090" y="7383"/>
                </a:cubicBezTo>
                <a:cubicBezTo>
                  <a:pt x="13090" y="7382"/>
                  <a:pt x="13090" y="7381"/>
                  <a:pt x="13090" y="7379"/>
                </a:cubicBezTo>
                <a:cubicBezTo>
                  <a:pt x="13098" y="7163"/>
                  <a:pt x="13097" y="6942"/>
                  <a:pt x="13085" y="6714"/>
                </a:cubicBezTo>
                <a:cubicBezTo>
                  <a:pt x="13068" y="6362"/>
                  <a:pt x="13017" y="5964"/>
                  <a:pt x="12952" y="5610"/>
                </a:cubicBezTo>
                <a:cubicBezTo>
                  <a:pt x="12951" y="5608"/>
                  <a:pt x="12952" y="5607"/>
                  <a:pt x="12952" y="5606"/>
                </a:cubicBezTo>
                <a:cubicBezTo>
                  <a:pt x="12886" y="5252"/>
                  <a:pt x="12805" y="4937"/>
                  <a:pt x="12724" y="4751"/>
                </a:cubicBezTo>
                <a:lnTo>
                  <a:pt x="12426" y="4076"/>
                </a:lnTo>
                <a:close/>
                <a:moveTo>
                  <a:pt x="7975" y="12362"/>
                </a:moveTo>
                <a:lnTo>
                  <a:pt x="7975" y="13361"/>
                </a:lnTo>
                <a:lnTo>
                  <a:pt x="7975" y="14357"/>
                </a:lnTo>
                <a:lnTo>
                  <a:pt x="10800" y="14357"/>
                </a:lnTo>
                <a:lnTo>
                  <a:pt x="13623" y="14357"/>
                </a:lnTo>
                <a:lnTo>
                  <a:pt x="13623" y="13361"/>
                </a:lnTo>
                <a:lnTo>
                  <a:pt x="13623" y="12362"/>
                </a:lnTo>
                <a:lnTo>
                  <a:pt x="10800" y="12362"/>
                </a:lnTo>
                <a:lnTo>
                  <a:pt x="7975" y="12362"/>
                </a:lnTo>
                <a:close/>
                <a:moveTo>
                  <a:pt x="3573" y="16848"/>
                </a:moveTo>
                <a:lnTo>
                  <a:pt x="1786" y="16869"/>
                </a:lnTo>
                <a:lnTo>
                  <a:pt x="0" y="16890"/>
                </a:lnTo>
                <a:lnTo>
                  <a:pt x="0" y="17611"/>
                </a:lnTo>
                <a:lnTo>
                  <a:pt x="0" y="18329"/>
                </a:lnTo>
                <a:lnTo>
                  <a:pt x="1786" y="18311"/>
                </a:lnTo>
                <a:lnTo>
                  <a:pt x="3573" y="18287"/>
                </a:lnTo>
                <a:lnTo>
                  <a:pt x="3573" y="17565"/>
                </a:lnTo>
                <a:lnTo>
                  <a:pt x="3573" y="16848"/>
                </a:lnTo>
                <a:close/>
                <a:moveTo>
                  <a:pt x="4345" y="16851"/>
                </a:moveTo>
                <a:cubicBezTo>
                  <a:pt x="4285" y="16851"/>
                  <a:pt x="4233" y="16861"/>
                  <a:pt x="4193" y="16876"/>
                </a:cubicBezTo>
                <a:cubicBezTo>
                  <a:pt x="4173" y="16883"/>
                  <a:pt x="4163" y="16896"/>
                  <a:pt x="4148" y="16907"/>
                </a:cubicBezTo>
                <a:cubicBezTo>
                  <a:pt x="4134" y="16918"/>
                  <a:pt x="4116" y="16925"/>
                  <a:pt x="4106" y="16939"/>
                </a:cubicBezTo>
                <a:cubicBezTo>
                  <a:pt x="4085" y="16970"/>
                  <a:pt x="4073" y="17008"/>
                  <a:pt x="4071" y="17055"/>
                </a:cubicBezTo>
                <a:cubicBezTo>
                  <a:pt x="4069" y="17102"/>
                  <a:pt x="4075" y="17156"/>
                  <a:pt x="4092" y="17221"/>
                </a:cubicBezTo>
                <a:cubicBezTo>
                  <a:pt x="4145" y="17426"/>
                  <a:pt x="4208" y="17597"/>
                  <a:pt x="4233" y="17597"/>
                </a:cubicBezTo>
                <a:cubicBezTo>
                  <a:pt x="4257" y="17597"/>
                  <a:pt x="4372" y="17426"/>
                  <a:pt x="4486" y="17221"/>
                </a:cubicBezTo>
                <a:cubicBezTo>
                  <a:pt x="4572" y="17065"/>
                  <a:pt x="4610" y="16972"/>
                  <a:pt x="4589" y="16918"/>
                </a:cubicBezTo>
                <a:cubicBezTo>
                  <a:pt x="4569" y="16864"/>
                  <a:pt x="4490" y="16851"/>
                  <a:pt x="4345" y="16851"/>
                </a:cubicBezTo>
                <a:close/>
                <a:moveTo>
                  <a:pt x="5732" y="16851"/>
                </a:moveTo>
                <a:cubicBezTo>
                  <a:pt x="5552" y="16851"/>
                  <a:pt x="5443" y="16865"/>
                  <a:pt x="5357" y="16900"/>
                </a:cubicBezTo>
                <a:cubicBezTo>
                  <a:pt x="5328" y="16912"/>
                  <a:pt x="5298" y="16927"/>
                  <a:pt x="5277" y="16946"/>
                </a:cubicBezTo>
                <a:cubicBezTo>
                  <a:pt x="5260" y="16961"/>
                  <a:pt x="5243" y="16975"/>
                  <a:pt x="5230" y="16995"/>
                </a:cubicBezTo>
                <a:cubicBezTo>
                  <a:pt x="5200" y="17044"/>
                  <a:pt x="5178" y="17104"/>
                  <a:pt x="5167" y="17192"/>
                </a:cubicBezTo>
                <a:cubicBezTo>
                  <a:pt x="5154" y="17295"/>
                  <a:pt x="5152" y="17425"/>
                  <a:pt x="5152" y="17597"/>
                </a:cubicBezTo>
                <a:cubicBezTo>
                  <a:pt x="5152" y="18215"/>
                  <a:pt x="5218" y="18346"/>
                  <a:pt x="5540" y="18346"/>
                </a:cubicBezTo>
                <a:cubicBezTo>
                  <a:pt x="5603" y="18346"/>
                  <a:pt x="5662" y="18331"/>
                  <a:pt x="5718" y="18304"/>
                </a:cubicBezTo>
                <a:cubicBezTo>
                  <a:pt x="5775" y="18277"/>
                  <a:pt x="5829" y="18234"/>
                  <a:pt x="5877" y="18181"/>
                </a:cubicBezTo>
                <a:cubicBezTo>
                  <a:pt x="5975" y="18074"/>
                  <a:pt x="6056" y="17918"/>
                  <a:pt x="6119" y="17710"/>
                </a:cubicBezTo>
                <a:cubicBezTo>
                  <a:pt x="6316" y="17062"/>
                  <a:pt x="6367" y="16901"/>
                  <a:pt x="6107" y="16862"/>
                </a:cubicBezTo>
                <a:cubicBezTo>
                  <a:pt x="6107" y="16862"/>
                  <a:pt x="6106" y="16862"/>
                  <a:pt x="6105" y="16862"/>
                </a:cubicBezTo>
                <a:cubicBezTo>
                  <a:pt x="6017" y="16849"/>
                  <a:pt x="5896" y="16851"/>
                  <a:pt x="5732" y="16851"/>
                </a:cubicBezTo>
                <a:close/>
                <a:moveTo>
                  <a:pt x="10385" y="16851"/>
                </a:moveTo>
                <a:cubicBezTo>
                  <a:pt x="10070" y="16851"/>
                  <a:pt x="9880" y="16870"/>
                  <a:pt x="9772" y="16939"/>
                </a:cubicBezTo>
                <a:cubicBezTo>
                  <a:pt x="9664" y="17008"/>
                  <a:pt x="9636" y="17130"/>
                  <a:pt x="9636" y="17333"/>
                </a:cubicBezTo>
                <a:cubicBezTo>
                  <a:pt x="9636" y="17599"/>
                  <a:pt x="9566" y="17883"/>
                  <a:pt x="9479" y="17963"/>
                </a:cubicBezTo>
                <a:cubicBezTo>
                  <a:pt x="9432" y="18007"/>
                  <a:pt x="9374" y="17983"/>
                  <a:pt x="9317" y="17921"/>
                </a:cubicBezTo>
                <a:cubicBezTo>
                  <a:pt x="9259" y="17857"/>
                  <a:pt x="9202" y="17754"/>
                  <a:pt x="9155" y="17636"/>
                </a:cubicBezTo>
                <a:cubicBezTo>
                  <a:pt x="9063" y="17401"/>
                  <a:pt x="9015" y="17115"/>
                  <a:pt x="9097" y="16992"/>
                </a:cubicBezTo>
                <a:cubicBezTo>
                  <a:pt x="9160" y="16897"/>
                  <a:pt x="8742" y="16848"/>
                  <a:pt x="8165" y="16879"/>
                </a:cubicBezTo>
                <a:cubicBezTo>
                  <a:pt x="7937" y="16892"/>
                  <a:pt x="7760" y="16908"/>
                  <a:pt x="7616" y="16929"/>
                </a:cubicBezTo>
                <a:cubicBezTo>
                  <a:pt x="7655" y="16950"/>
                  <a:pt x="7690" y="17026"/>
                  <a:pt x="7724" y="17140"/>
                </a:cubicBezTo>
                <a:cubicBezTo>
                  <a:pt x="7737" y="17081"/>
                  <a:pt x="7757" y="17023"/>
                  <a:pt x="7794" y="16988"/>
                </a:cubicBezTo>
                <a:cubicBezTo>
                  <a:pt x="7881" y="16908"/>
                  <a:pt x="7994" y="16950"/>
                  <a:pt x="8048" y="17080"/>
                </a:cubicBezTo>
                <a:cubicBezTo>
                  <a:pt x="8101" y="17210"/>
                  <a:pt x="8076" y="17380"/>
                  <a:pt x="7989" y="17460"/>
                </a:cubicBezTo>
                <a:cubicBezTo>
                  <a:pt x="7911" y="17532"/>
                  <a:pt x="7815" y="17495"/>
                  <a:pt x="7757" y="17393"/>
                </a:cubicBezTo>
                <a:cubicBezTo>
                  <a:pt x="7768" y="17590"/>
                  <a:pt x="7745" y="17794"/>
                  <a:pt x="7670" y="17907"/>
                </a:cubicBezTo>
                <a:cubicBezTo>
                  <a:pt x="7537" y="18106"/>
                  <a:pt x="7460" y="18063"/>
                  <a:pt x="7379" y="17748"/>
                </a:cubicBezTo>
                <a:cubicBezTo>
                  <a:pt x="7318" y="17511"/>
                  <a:pt x="7349" y="17192"/>
                  <a:pt x="7449" y="17041"/>
                </a:cubicBezTo>
                <a:cubicBezTo>
                  <a:pt x="7480" y="16995"/>
                  <a:pt x="7506" y="16966"/>
                  <a:pt x="7532" y="16946"/>
                </a:cubicBezTo>
                <a:cubicBezTo>
                  <a:pt x="7427" y="16966"/>
                  <a:pt x="7328" y="16984"/>
                  <a:pt x="7262" y="17020"/>
                </a:cubicBezTo>
                <a:cubicBezTo>
                  <a:pt x="7179" y="17065"/>
                  <a:pt x="7122" y="17128"/>
                  <a:pt x="7076" y="17210"/>
                </a:cubicBezTo>
                <a:cubicBezTo>
                  <a:pt x="7031" y="17292"/>
                  <a:pt x="6998" y="17400"/>
                  <a:pt x="6964" y="17534"/>
                </a:cubicBezTo>
                <a:cubicBezTo>
                  <a:pt x="6880" y="17862"/>
                  <a:pt x="6814" y="18174"/>
                  <a:pt x="6814" y="18234"/>
                </a:cubicBezTo>
                <a:cubicBezTo>
                  <a:pt x="6814" y="18313"/>
                  <a:pt x="6869" y="18358"/>
                  <a:pt x="6957" y="18371"/>
                </a:cubicBezTo>
                <a:cubicBezTo>
                  <a:pt x="7045" y="18384"/>
                  <a:pt x="7165" y="18367"/>
                  <a:pt x="7290" y="18329"/>
                </a:cubicBezTo>
                <a:cubicBezTo>
                  <a:pt x="7415" y="18291"/>
                  <a:pt x="7545" y="18236"/>
                  <a:pt x="7656" y="18164"/>
                </a:cubicBezTo>
                <a:cubicBezTo>
                  <a:pt x="7767" y="18091"/>
                  <a:pt x="7857" y="18003"/>
                  <a:pt x="7902" y="17910"/>
                </a:cubicBezTo>
                <a:cubicBezTo>
                  <a:pt x="7954" y="17804"/>
                  <a:pt x="7994" y="17726"/>
                  <a:pt x="8027" y="17674"/>
                </a:cubicBezTo>
                <a:cubicBezTo>
                  <a:pt x="8058" y="17625"/>
                  <a:pt x="8083" y="17600"/>
                  <a:pt x="8104" y="17601"/>
                </a:cubicBezTo>
                <a:cubicBezTo>
                  <a:pt x="8126" y="17601"/>
                  <a:pt x="8143" y="17625"/>
                  <a:pt x="8163" y="17678"/>
                </a:cubicBezTo>
                <a:cubicBezTo>
                  <a:pt x="8183" y="17731"/>
                  <a:pt x="8205" y="17809"/>
                  <a:pt x="8233" y="17917"/>
                </a:cubicBezTo>
                <a:cubicBezTo>
                  <a:pt x="8269" y="18056"/>
                  <a:pt x="8292" y="18130"/>
                  <a:pt x="8318" y="18178"/>
                </a:cubicBezTo>
                <a:cubicBezTo>
                  <a:pt x="8328" y="18199"/>
                  <a:pt x="8339" y="18219"/>
                  <a:pt x="8350" y="18223"/>
                </a:cubicBezTo>
                <a:cubicBezTo>
                  <a:pt x="8356" y="18226"/>
                  <a:pt x="8363" y="18228"/>
                  <a:pt x="8369" y="18227"/>
                </a:cubicBezTo>
                <a:cubicBezTo>
                  <a:pt x="8389" y="18222"/>
                  <a:pt x="8410" y="18204"/>
                  <a:pt x="8440" y="18156"/>
                </a:cubicBezTo>
                <a:cubicBezTo>
                  <a:pt x="8472" y="18103"/>
                  <a:pt x="8514" y="18024"/>
                  <a:pt x="8566" y="17917"/>
                </a:cubicBezTo>
                <a:cubicBezTo>
                  <a:pt x="8618" y="17812"/>
                  <a:pt x="8656" y="17731"/>
                  <a:pt x="8688" y="17678"/>
                </a:cubicBezTo>
                <a:cubicBezTo>
                  <a:pt x="8717" y="17632"/>
                  <a:pt x="8739" y="17613"/>
                  <a:pt x="8759" y="17608"/>
                </a:cubicBezTo>
                <a:cubicBezTo>
                  <a:pt x="8764" y="17606"/>
                  <a:pt x="8772" y="17609"/>
                  <a:pt x="8777" y="17611"/>
                </a:cubicBezTo>
                <a:cubicBezTo>
                  <a:pt x="8788" y="17615"/>
                  <a:pt x="8798" y="17636"/>
                  <a:pt x="8808" y="17653"/>
                </a:cubicBezTo>
                <a:cubicBezTo>
                  <a:pt x="8834" y="17699"/>
                  <a:pt x="8860" y="17774"/>
                  <a:pt x="8895" y="17910"/>
                </a:cubicBezTo>
                <a:cubicBezTo>
                  <a:pt x="8940" y="18086"/>
                  <a:pt x="9020" y="18194"/>
                  <a:pt x="9195" y="18259"/>
                </a:cubicBezTo>
                <a:cubicBezTo>
                  <a:pt x="9283" y="18291"/>
                  <a:pt x="9392" y="18312"/>
                  <a:pt x="9535" y="18325"/>
                </a:cubicBezTo>
                <a:cubicBezTo>
                  <a:pt x="9679" y="18339"/>
                  <a:pt x="9854" y="18347"/>
                  <a:pt x="10070" y="18346"/>
                </a:cubicBezTo>
                <a:lnTo>
                  <a:pt x="11133" y="18346"/>
                </a:lnTo>
                <a:lnTo>
                  <a:pt x="11133" y="17597"/>
                </a:lnTo>
                <a:cubicBezTo>
                  <a:pt x="11133" y="16877"/>
                  <a:pt x="11105" y="16851"/>
                  <a:pt x="10385" y="16851"/>
                </a:cubicBezTo>
                <a:close/>
                <a:moveTo>
                  <a:pt x="19190" y="16851"/>
                </a:moveTo>
                <a:cubicBezTo>
                  <a:pt x="17540" y="16851"/>
                  <a:pt x="16821" y="16940"/>
                  <a:pt x="16778" y="17182"/>
                </a:cubicBezTo>
                <a:cubicBezTo>
                  <a:pt x="16772" y="17223"/>
                  <a:pt x="16783" y="17266"/>
                  <a:pt x="16814" y="17316"/>
                </a:cubicBezTo>
                <a:cubicBezTo>
                  <a:pt x="16844" y="17365"/>
                  <a:pt x="16890" y="17421"/>
                  <a:pt x="16954" y="17481"/>
                </a:cubicBezTo>
                <a:cubicBezTo>
                  <a:pt x="16985" y="17510"/>
                  <a:pt x="17008" y="17538"/>
                  <a:pt x="17022" y="17572"/>
                </a:cubicBezTo>
                <a:cubicBezTo>
                  <a:pt x="17065" y="17672"/>
                  <a:pt x="17042" y="17799"/>
                  <a:pt x="16950" y="17966"/>
                </a:cubicBezTo>
                <a:cubicBezTo>
                  <a:pt x="16913" y="18033"/>
                  <a:pt x="16910" y="18085"/>
                  <a:pt x="16959" y="18128"/>
                </a:cubicBezTo>
                <a:cubicBezTo>
                  <a:pt x="17105" y="18259"/>
                  <a:pt x="17707" y="18301"/>
                  <a:pt x="19183" y="18315"/>
                </a:cubicBezTo>
                <a:lnTo>
                  <a:pt x="21600" y="18343"/>
                </a:lnTo>
                <a:lnTo>
                  <a:pt x="21600" y="17597"/>
                </a:lnTo>
                <a:lnTo>
                  <a:pt x="21600" y="16851"/>
                </a:lnTo>
                <a:lnTo>
                  <a:pt x="19190" y="16851"/>
                </a:lnTo>
                <a:close/>
                <a:moveTo>
                  <a:pt x="15636" y="16855"/>
                </a:moveTo>
                <a:cubicBezTo>
                  <a:pt x="15552" y="16853"/>
                  <a:pt x="15466" y="16889"/>
                  <a:pt x="15389" y="16960"/>
                </a:cubicBezTo>
                <a:cubicBezTo>
                  <a:pt x="15313" y="17032"/>
                  <a:pt x="15246" y="17142"/>
                  <a:pt x="15209" y="17287"/>
                </a:cubicBezTo>
                <a:cubicBezTo>
                  <a:pt x="15203" y="17310"/>
                  <a:pt x="15200" y="17317"/>
                  <a:pt x="15195" y="17337"/>
                </a:cubicBezTo>
                <a:cubicBezTo>
                  <a:pt x="15244" y="17466"/>
                  <a:pt x="15219" y="17631"/>
                  <a:pt x="15134" y="17710"/>
                </a:cubicBezTo>
                <a:cubicBezTo>
                  <a:pt x="15114" y="17728"/>
                  <a:pt x="15092" y="17718"/>
                  <a:pt x="15070" y="17724"/>
                </a:cubicBezTo>
                <a:cubicBezTo>
                  <a:pt x="15063" y="17757"/>
                  <a:pt x="15060" y="17789"/>
                  <a:pt x="15047" y="17822"/>
                </a:cubicBezTo>
                <a:cubicBezTo>
                  <a:pt x="14985" y="17971"/>
                  <a:pt x="14869" y="18097"/>
                  <a:pt x="14789" y="18097"/>
                </a:cubicBezTo>
                <a:cubicBezTo>
                  <a:pt x="14532" y="18097"/>
                  <a:pt x="14409" y="17561"/>
                  <a:pt x="14601" y="17273"/>
                </a:cubicBezTo>
                <a:cubicBezTo>
                  <a:pt x="14658" y="17188"/>
                  <a:pt x="14726" y="17155"/>
                  <a:pt x="14791" y="17157"/>
                </a:cubicBezTo>
                <a:cubicBezTo>
                  <a:pt x="14599" y="16895"/>
                  <a:pt x="14266" y="16839"/>
                  <a:pt x="13174" y="16869"/>
                </a:cubicBezTo>
                <a:lnTo>
                  <a:pt x="11694" y="16907"/>
                </a:lnTo>
                <a:lnTo>
                  <a:pt x="11762" y="17618"/>
                </a:lnTo>
                <a:lnTo>
                  <a:pt x="11832" y="18325"/>
                </a:lnTo>
                <a:lnTo>
                  <a:pt x="12384" y="18325"/>
                </a:lnTo>
                <a:cubicBezTo>
                  <a:pt x="12350" y="18202"/>
                  <a:pt x="12369" y="18060"/>
                  <a:pt x="12447" y="17988"/>
                </a:cubicBezTo>
                <a:cubicBezTo>
                  <a:pt x="12460" y="17976"/>
                  <a:pt x="12474" y="17980"/>
                  <a:pt x="12487" y="17974"/>
                </a:cubicBezTo>
                <a:cubicBezTo>
                  <a:pt x="12449" y="17954"/>
                  <a:pt x="12412" y="17927"/>
                  <a:pt x="12379" y="17847"/>
                </a:cubicBezTo>
                <a:cubicBezTo>
                  <a:pt x="12349" y="17775"/>
                  <a:pt x="12342" y="17690"/>
                  <a:pt x="12349" y="17604"/>
                </a:cubicBezTo>
                <a:cubicBezTo>
                  <a:pt x="12351" y="17521"/>
                  <a:pt x="12370" y="17452"/>
                  <a:pt x="12400" y="17382"/>
                </a:cubicBezTo>
                <a:cubicBezTo>
                  <a:pt x="12397" y="17376"/>
                  <a:pt x="12391" y="17375"/>
                  <a:pt x="12388" y="17368"/>
                </a:cubicBezTo>
                <a:cubicBezTo>
                  <a:pt x="12335" y="17238"/>
                  <a:pt x="12361" y="17069"/>
                  <a:pt x="12447" y="16988"/>
                </a:cubicBezTo>
                <a:cubicBezTo>
                  <a:pt x="12490" y="16948"/>
                  <a:pt x="12542" y="16937"/>
                  <a:pt x="12588" y="16953"/>
                </a:cubicBezTo>
                <a:cubicBezTo>
                  <a:pt x="12634" y="16970"/>
                  <a:pt x="12674" y="17015"/>
                  <a:pt x="12700" y="17080"/>
                </a:cubicBezTo>
                <a:cubicBezTo>
                  <a:pt x="12735" y="17163"/>
                  <a:pt x="12727" y="17254"/>
                  <a:pt x="12700" y="17337"/>
                </a:cubicBezTo>
                <a:cubicBezTo>
                  <a:pt x="12704" y="17344"/>
                  <a:pt x="12707" y="17340"/>
                  <a:pt x="12710" y="17347"/>
                </a:cubicBezTo>
                <a:cubicBezTo>
                  <a:pt x="12776" y="17508"/>
                  <a:pt x="12757" y="17756"/>
                  <a:pt x="12665" y="17893"/>
                </a:cubicBezTo>
                <a:cubicBezTo>
                  <a:pt x="12635" y="17938"/>
                  <a:pt x="12609" y="17934"/>
                  <a:pt x="12581" y="17952"/>
                </a:cubicBezTo>
                <a:cubicBezTo>
                  <a:pt x="12630" y="17967"/>
                  <a:pt x="12672" y="18004"/>
                  <a:pt x="12700" y="18072"/>
                </a:cubicBezTo>
                <a:cubicBezTo>
                  <a:pt x="12734" y="18153"/>
                  <a:pt x="12727" y="18244"/>
                  <a:pt x="12703" y="18325"/>
                </a:cubicBezTo>
                <a:lnTo>
                  <a:pt x="14087" y="18329"/>
                </a:lnTo>
                <a:cubicBezTo>
                  <a:pt x="15590" y="18331"/>
                  <a:pt x="16150" y="18279"/>
                  <a:pt x="16171" y="18118"/>
                </a:cubicBezTo>
                <a:cubicBezTo>
                  <a:pt x="16171" y="18117"/>
                  <a:pt x="16171" y="18115"/>
                  <a:pt x="16171" y="18114"/>
                </a:cubicBezTo>
                <a:cubicBezTo>
                  <a:pt x="16173" y="18091"/>
                  <a:pt x="16164" y="18068"/>
                  <a:pt x="16145" y="18040"/>
                </a:cubicBezTo>
                <a:cubicBezTo>
                  <a:pt x="16038" y="17879"/>
                  <a:pt x="15950" y="17545"/>
                  <a:pt x="15950" y="17298"/>
                </a:cubicBezTo>
                <a:cubicBezTo>
                  <a:pt x="15950" y="17152"/>
                  <a:pt x="15914" y="17041"/>
                  <a:pt x="15856" y="16967"/>
                </a:cubicBezTo>
                <a:cubicBezTo>
                  <a:pt x="15798" y="16894"/>
                  <a:pt x="15719" y="16856"/>
                  <a:pt x="15636" y="16855"/>
                </a:cubicBezTo>
                <a:close/>
                <a:moveTo>
                  <a:pt x="5457" y="16929"/>
                </a:moveTo>
                <a:cubicBezTo>
                  <a:pt x="5504" y="16954"/>
                  <a:pt x="5542" y="17042"/>
                  <a:pt x="5582" y="17199"/>
                </a:cubicBezTo>
                <a:cubicBezTo>
                  <a:pt x="5643" y="17437"/>
                  <a:pt x="5610" y="17756"/>
                  <a:pt x="5509" y="17907"/>
                </a:cubicBezTo>
                <a:cubicBezTo>
                  <a:pt x="5376" y="18106"/>
                  <a:pt x="5299" y="18063"/>
                  <a:pt x="5218" y="17748"/>
                </a:cubicBezTo>
                <a:cubicBezTo>
                  <a:pt x="5157" y="17511"/>
                  <a:pt x="5190" y="17192"/>
                  <a:pt x="5291" y="17041"/>
                </a:cubicBezTo>
                <a:cubicBezTo>
                  <a:pt x="5357" y="16941"/>
                  <a:pt x="5411" y="16903"/>
                  <a:pt x="5457" y="16929"/>
                </a:cubicBezTo>
                <a:close/>
                <a:moveTo>
                  <a:pt x="8766" y="16953"/>
                </a:moveTo>
                <a:cubicBezTo>
                  <a:pt x="8812" y="16970"/>
                  <a:pt x="8854" y="17015"/>
                  <a:pt x="8881" y="17080"/>
                </a:cubicBezTo>
                <a:cubicBezTo>
                  <a:pt x="8934" y="17210"/>
                  <a:pt x="8906" y="17380"/>
                  <a:pt x="8820" y="17460"/>
                </a:cubicBezTo>
                <a:cubicBezTo>
                  <a:pt x="8733" y="17540"/>
                  <a:pt x="8620" y="17498"/>
                  <a:pt x="8566" y="17368"/>
                </a:cubicBezTo>
                <a:cubicBezTo>
                  <a:pt x="8513" y="17238"/>
                  <a:pt x="8538" y="17069"/>
                  <a:pt x="8625" y="16988"/>
                </a:cubicBezTo>
                <a:cubicBezTo>
                  <a:pt x="8668" y="16948"/>
                  <a:pt x="8720" y="16937"/>
                  <a:pt x="8766" y="16953"/>
                </a:cubicBezTo>
                <a:close/>
                <a:moveTo>
                  <a:pt x="10927" y="16953"/>
                </a:moveTo>
                <a:cubicBezTo>
                  <a:pt x="10973" y="16970"/>
                  <a:pt x="11013" y="17015"/>
                  <a:pt x="11039" y="17080"/>
                </a:cubicBezTo>
                <a:cubicBezTo>
                  <a:pt x="11074" y="17163"/>
                  <a:pt x="11066" y="17254"/>
                  <a:pt x="11039" y="17337"/>
                </a:cubicBezTo>
                <a:cubicBezTo>
                  <a:pt x="11089" y="17466"/>
                  <a:pt x="11066" y="17631"/>
                  <a:pt x="10981" y="17710"/>
                </a:cubicBezTo>
                <a:cubicBezTo>
                  <a:pt x="10968" y="17721"/>
                  <a:pt x="10954" y="17714"/>
                  <a:pt x="10941" y="17720"/>
                </a:cubicBezTo>
                <a:cubicBezTo>
                  <a:pt x="10979" y="17741"/>
                  <a:pt x="11016" y="17770"/>
                  <a:pt x="11039" y="17826"/>
                </a:cubicBezTo>
                <a:cubicBezTo>
                  <a:pt x="11093" y="17956"/>
                  <a:pt x="11067" y="18129"/>
                  <a:pt x="10981" y="18209"/>
                </a:cubicBezTo>
                <a:cubicBezTo>
                  <a:pt x="10894" y="18290"/>
                  <a:pt x="10781" y="18248"/>
                  <a:pt x="10727" y="18118"/>
                </a:cubicBezTo>
                <a:cubicBezTo>
                  <a:pt x="10674" y="17988"/>
                  <a:pt x="10697" y="17818"/>
                  <a:pt x="10784" y="17738"/>
                </a:cubicBezTo>
                <a:cubicBezTo>
                  <a:pt x="10797" y="17726"/>
                  <a:pt x="10814" y="17730"/>
                  <a:pt x="10828" y="17724"/>
                </a:cubicBezTo>
                <a:cubicBezTo>
                  <a:pt x="10790" y="17703"/>
                  <a:pt x="10750" y="17674"/>
                  <a:pt x="10727" y="17618"/>
                </a:cubicBezTo>
                <a:cubicBezTo>
                  <a:pt x="10693" y="17535"/>
                  <a:pt x="10702" y="17444"/>
                  <a:pt x="10727" y="17361"/>
                </a:cubicBezTo>
                <a:cubicBezTo>
                  <a:pt x="10678" y="17232"/>
                  <a:pt x="10699" y="17067"/>
                  <a:pt x="10784" y="16988"/>
                </a:cubicBezTo>
                <a:cubicBezTo>
                  <a:pt x="10827" y="16948"/>
                  <a:pt x="10881" y="16937"/>
                  <a:pt x="10927" y="16953"/>
                </a:cubicBezTo>
                <a:close/>
                <a:moveTo>
                  <a:pt x="20396" y="16953"/>
                </a:moveTo>
                <a:cubicBezTo>
                  <a:pt x="20443" y="16970"/>
                  <a:pt x="20487" y="17015"/>
                  <a:pt x="20514" y="17080"/>
                </a:cubicBezTo>
                <a:cubicBezTo>
                  <a:pt x="20567" y="17210"/>
                  <a:pt x="20539" y="17380"/>
                  <a:pt x="20453" y="17460"/>
                </a:cubicBezTo>
                <a:cubicBezTo>
                  <a:pt x="20366" y="17540"/>
                  <a:pt x="20250" y="17498"/>
                  <a:pt x="20197" y="17368"/>
                </a:cubicBezTo>
                <a:cubicBezTo>
                  <a:pt x="20143" y="17238"/>
                  <a:pt x="20171" y="17069"/>
                  <a:pt x="20258" y="16988"/>
                </a:cubicBezTo>
                <a:cubicBezTo>
                  <a:pt x="20301" y="16948"/>
                  <a:pt x="20350" y="16937"/>
                  <a:pt x="20396" y="16953"/>
                </a:cubicBezTo>
                <a:close/>
                <a:moveTo>
                  <a:pt x="3027" y="17002"/>
                </a:moveTo>
                <a:cubicBezTo>
                  <a:pt x="3241" y="16937"/>
                  <a:pt x="3545" y="17506"/>
                  <a:pt x="3409" y="17836"/>
                </a:cubicBezTo>
                <a:cubicBezTo>
                  <a:pt x="3350" y="17979"/>
                  <a:pt x="3231" y="18097"/>
                  <a:pt x="3142" y="18097"/>
                </a:cubicBezTo>
                <a:cubicBezTo>
                  <a:pt x="2901" y="18097"/>
                  <a:pt x="2756" y="17349"/>
                  <a:pt x="2942" y="17069"/>
                </a:cubicBezTo>
                <a:cubicBezTo>
                  <a:pt x="2967" y="17031"/>
                  <a:pt x="2996" y="17012"/>
                  <a:pt x="3027" y="17002"/>
                </a:cubicBezTo>
                <a:close/>
                <a:moveTo>
                  <a:pt x="17649" y="17002"/>
                </a:moveTo>
                <a:cubicBezTo>
                  <a:pt x="17863" y="16937"/>
                  <a:pt x="18168" y="17506"/>
                  <a:pt x="18031" y="17836"/>
                </a:cubicBezTo>
                <a:cubicBezTo>
                  <a:pt x="17972" y="17979"/>
                  <a:pt x="17853" y="18097"/>
                  <a:pt x="17764" y="18097"/>
                </a:cubicBezTo>
                <a:cubicBezTo>
                  <a:pt x="17523" y="18097"/>
                  <a:pt x="17378" y="17349"/>
                  <a:pt x="17564" y="17069"/>
                </a:cubicBezTo>
                <a:cubicBezTo>
                  <a:pt x="17590" y="17031"/>
                  <a:pt x="17618" y="17012"/>
                  <a:pt x="17649" y="17002"/>
                </a:cubicBezTo>
                <a:close/>
                <a:moveTo>
                  <a:pt x="1666" y="17157"/>
                </a:moveTo>
                <a:cubicBezTo>
                  <a:pt x="1863" y="17166"/>
                  <a:pt x="2048" y="17511"/>
                  <a:pt x="1919" y="17822"/>
                </a:cubicBezTo>
                <a:cubicBezTo>
                  <a:pt x="1858" y="17971"/>
                  <a:pt x="1742" y="18097"/>
                  <a:pt x="1661" y="18097"/>
                </a:cubicBezTo>
                <a:cubicBezTo>
                  <a:pt x="1405" y="18097"/>
                  <a:pt x="1284" y="17561"/>
                  <a:pt x="1476" y="17273"/>
                </a:cubicBezTo>
                <a:cubicBezTo>
                  <a:pt x="1533" y="17187"/>
                  <a:pt x="1600" y="17154"/>
                  <a:pt x="1666" y="17157"/>
                </a:cubicBezTo>
                <a:close/>
                <a:moveTo>
                  <a:pt x="19057" y="17192"/>
                </a:moveTo>
                <a:cubicBezTo>
                  <a:pt x="19104" y="17200"/>
                  <a:pt x="19150" y="17250"/>
                  <a:pt x="19190" y="17347"/>
                </a:cubicBezTo>
                <a:cubicBezTo>
                  <a:pt x="19257" y="17508"/>
                  <a:pt x="19237" y="17756"/>
                  <a:pt x="19146" y="17893"/>
                </a:cubicBezTo>
                <a:cubicBezTo>
                  <a:pt x="19035" y="18059"/>
                  <a:pt x="18940" y="18042"/>
                  <a:pt x="18860" y="17847"/>
                </a:cubicBezTo>
                <a:cubicBezTo>
                  <a:pt x="18793" y="17686"/>
                  <a:pt x="18813" y="17442"/>
                  <a:pt x="18904" y="17305"/>
                </a:cubicBezTo>
                <a:cubicBezTo>
                  <a:pt x="18959" y="17222"/>
                  <a:pt x="19009" y="17185"/>
                  <a:pt x="19057" y="17192"/>
                </a:cubicBezTo>
                <a:close/>
                <a:moveTo>
                  <a:pt x="10427" y="17203"/>
                </a:moveTo>
                <a:cubicBezTo>
                  <a:pt x="10473" y="17219"/>
                  <a:pt x="10515" y="17265"/>
                  <a:pt x="10542" y="17330"/>
                </a:cubicBezTo>
                <a:cubicBezTo>
                  <a:pt x="10576" y="17412"/>
                  <a:pt x="10567" y="17501"/>
                  <a:pt x="10542" y="17583"/>
                </a:cubicBezTo>
                <a:cubicBezTo>
                  <a:pt x="10594" y="17712"/>
                  <a:pt x="10567" y="17880"/>
                  <a:pt x="10481" y="17959"/>
                </a:cubicBezTo>
                <a:cubicBezTo>
                  <a:pt x="10394" y="18040"/>
                  <a:pt x="10281" y="17998"/>
                  <a:pt x="10228" y="17868"/>
                </a:cubicBezTo>
                <a:cubicBezTo>
                  <a:pt x="10194" y="17786"/>
                  <a:pt x="10202" y="17697"/>
                  <a:pt x="10228" y="17615"/>
                </a:cubicBezTo>
                <a:cubicBezTo>
                  <a:pt x="10176" y="17485"/>
                  <a:pt x="10203" y="17318"/>
                  <a:pt x="10289" y="17238"/>
                </a:cubicBezTo>
                <a:cubicBezTo>
                  <a:pt x="10332" y="17198"/>
                  <a:pt x="10381" y="17187"/>
                  <a:pt x="10427" y="17203"/>
                </a:cubicBezTo>
                <a:close/>
                <a:moveTo>
                  <a:pt x="458" y="17453"/>
                </a:moveTo>
                <a:cubicBezTo>
                  <a:pt x="504" y="17469"/>
                  <a:pt x="546" y="17511"/>
                  <a:pt x="572" y="17576"/>
                </a:cubicBezTo>
                <a:cubicBezTo>
                  <a:pt x="626" y="17706"/>
                  <a:pt x="598" y="17879"/>
                  <a:pt x="511" y="17959"/>
                </a:cubicBezTo>
                <a:cubicBezTo>
                  <a:pt x="425" y="18040"/>
                  <a:pt x="312" y="17998"/>
                  <a:pt x="258" y="17868"/>
                </a:cubicBezTo>
                <a:cubicBezTo>
                  <a:pt x="205" y="17738"/>
                  <a:pt x="230" y="17568"/>
                  <a:pt x="317" y="17488"/>
                </a:cubicBezTo>
                <a:cubicBezTo>
                  <a:pt x="360" y="17448"/>
                  <a:pt x="411" y="17437"/>
                  <a:pt x="458" y="17453"/>
                </a:cubicBezTo>
                <a:close/>
                <a:moveTo>
                  <a:pt x="13250" y="17453"/>
                </a:moveTo>
                <a:cubicBezTo>
                  <a:pt x="13296" y="17469"/>
                  <a:pt x="13340" y="17511"/>
                  <a:pt x="13367" y="17576"/>
                </a:cubicBezTo>
                <a:cubicBezTo>
                  <a:pt x="13420" y="17706"/>
                  <a:pt x="13392" y="17879"/>
                  <a:pt x="13306" y="17959"/>
                </a:cubicBezTo>
                <a:cubicBezTo>
                  <a:pt x="13219" y="18040"/>
                  <a:pt x="13106" y="17998"/>
                  <a:pt x="13052" y="17868"/>
                </a:cubicBezTo>
                <a:cubicBezTo>
                  <a:pt x="12999" y="17738"/>
                  <a:pt x="13025" y="17568"/>
                  <a:pt x="13111" y="17488"/>
                </a:cubicBezTo>
                <a:cubicBezTo>
                  <a:pt x="13154" y="17448"/>
                  <a:pt x="13203" y="17436"/>
                  <a:pt x="13250" y="17453"/>
                </a:cubicBezTo>
                <a:close/>
                <a:moveTo>
                  <a:pt x="15744" y="17453"/>
                </a:moveTo>
                <a:cubicBezTo>
                  <a:pt x="15790" y="17469"/>
                  <a:pt x="15832" y="17511"/>
                  <a:pt x="15859" y="17576"/>
                </a:cubicBezTo>
                <a:cubicBezTo>
                  <a:pt x="15912" y="17706"/>
                  <a:pt x="15887" y="17879"/>
                  <a:pt x="15800" y="17959"/>
                </a:cubicBezTo>
                <a:cubicBezTo>
                  <a:pt x="15713" y="18040"/>
                  <a:pt x="15598" y="17998"/>
                  <a:pt x="15544" y="17868"/>
                </a:cubicBezTo>
                <a:cubicBezTo>
                  <a:pt x="15491" y="17738"/>
                  <a:pt x="15516" y="17568"/>
                  <a:pt x="15603" y="17488"/>
                </a:cubicBezTo>
                <a:cubicBezTo>
                  <a:pt x="15646" y="17448"/>
                  <a:pt x="15697" y="17436"/>
                  <a:pt x="15744" y="17453"/>
                </a:cubicBezTo>
                <a:close/>
                <a:moveTo>
                  <a:pt x="13583" y="17703"/>
                </a:moveTo>
                <a:cubicBezTo>
                  <a:pt x="13629" y="17719"/>
                  <a:pt x="13673" y="17761"/>
                  <a:pt x="13700" y="17826"/>
                </a:cubicBezTo>
                <a:cubicBezTo>
                  <a:pt x="13754" y="17956"/>
                  <a:pt x="13726" y="18129"/>
                  <a:pt x="13639" y="18209"/>
                </a:cubicBezTo>
                <a:cubicBezTo>
                  <a:pt x="13552" y="18290"/>
                  <a:pt x="13437" y="18248"/>
                  <a:pt x="13383" y="18118"/>
                </a:cubicBezTo>
                <a:cubicBezTo>
                  <a:pt x="13330" y="17988"/>
                  <a:pt x="13358" y="17818"/>
                  <a:pt x="13444" y="17738"/>
                </a:cubicBezTo>
                <a:cubicBezTo>
                  <a:pt x="13488" y="17698"/>
                  <a:pt x="13537" y="17686"/>
                  <a:pt x="13583" y="17703"/>
                </a:cubicBezTo>
                <a:close/>
                <a:moveTo>
                  <a:pt x="20396" y="17703"/>
                </a:moveTo>
                <a:cubicBezTo>
                  <a:pt x="20443" y="17719"/>
                  <a:pt x="20487" y="17761"/>
                  <a:pt x="20514" y="17826"/>
                </a:cubicBezTo>
                <a:cubicBezTo>
                  <a:pt x="20567" y="17956"/>
                  <a:pt x="20539" y="18129"/>
                  <a:pt x="20453" y="18209"/>
                </a:cubicBezTo>
                <a:cubicBezTo>
                  <a:pt x="20410" y="18249"/>
                  <a:pt x="20360" y="18260"/>
                  <a:pt x="20314" y="18244"/>
                </a:cubicBezTo>
                <a:cubicBezTo>
                  <a:pt x="20268" y="18228"/>
                  <a:pt x="20224" y="18183"/>
                  <a:pt x="20197" y="18118"/>
                </a:cubicBezTo>
                <a:cubicBezTo>
                  <a:pt x="20170" y="18053"/>
                  <a:pt x="20162" y="17979"/>
                  <a:pt x="20173" y="17910"/>
                </a:cubicBezTo>
                <a:cubicBezTo>
                  <a:pt x="20184" y="17840"/>
                  <a:pt x="20214" y="17779"/>
                  <a:pt x="20258" y="17738"/>
                </a:cubicBezTo>
                <a:cubicBezTo>
                  <a:pt x="20301" y="17698"/>
                  <a:pt x="20350" y="17686"/>
                  <a:pt x="20396" y="17703"/>
                </a:cubicBezTo>
                <a:close/>
                <a:moveTo>
                  <a:pt x="21394" y="17703"/>
                </a:moveTo>
                <a:cubicBezTo>
                  <a:pt x="21440" y="17719"/>
                  <a:pt x="21482" y="17761"/>
                  <a:pt x="21508" y="17826"/>
                </a:cubicBezTo>
                <a:cubicBezTo>
                  <a:pt x="21562" y="17956"/>
                  <a:pt x="21534" y="18129"/>
                  <a:pt x="21447" y="18209"/>
                </a:cubicBezTo>
                <a:cubicBezTo>
                  <a:pt x="21361" y="18290"/>
                  <a:pt x="21248" y="18248"/>
                  <a:pt x="21194" y="18118"/>
                </a:cubicBezTo>
                <a:cubicBezTo>
                  <a:pt x="21141" y="17988"/>
                  <a:pt x="21166" y="17818"/>
                  <a:pt x="21253" y="17738"/>
                </a:cubicBezTo>
                <a:cubicBezTo>
                  <a:pt x="21296" y="17698"/>
                  <a:pt x="21347" y="17686"/>
                  <a:pt x="21394" y="17703"/>
                </a:cubicBezTo>
                <a:close/>
                <a:moveTo>
                  <a:pt x="10835" y="19307"/>
                </a:moveTo>
                <a:lnTo>
                  <a:pt x="10568" y="19884"/>
                </a:lnTo>
                <a:cubicBezTo>
                  <a:pt x="10494" y="20043"/>
                  <a:pt x="10394" y="20184"/>
                  <a:pt x="10296" y="20289"/>
                </a:cubicBezTo>
                <a:cubicBezTo>
                  <a:pt x="10196" y="20394"/>
                  <a:pt x="10099" y="20460"/>
                  <a:pt x="10023" y="20461"/>
                </a:cubicBezTo>
                <a:cubicBezTo>
                  <a:pt x="9982" y="20461"/>
                  <a:pt x="9941" y="20477"/>
                  <a:pt x="9906" y="20503"/>
                </a:cubicBezTo>
                <a:cubicBezTo>
                  <a:pt x="9803" y="20584"/>
                  <a:pt x="9733" y="20776"/>
                  <a:pt x="9721" y="21028"/>
                </a:cubicBezTo>
                <a:cubicBezTo>
                  <a:pt x="9713" y="21175"/>
                  <a:pt x="9723" y="21277"/>
                  <a:pt x="9744" y="21358"/>
                </a:cubicBezTo>
                <a:cubicBezTo>
                  <a:pt x="9751" y="21384"/>
                  <a:pt x="9758" y="21405"/>
                  <a:pt x="9768" y="21425"/>
                </a:cubicBezTo>
                <a:cubicBezTo>
                  <a:pt x="9778" y="21445"/>
                  <a:pt x="9787" y="21470"/>
                  <a:pt x="9800" y="21485"/>
                </a:cubicBezTo>
                <a:cubicBezTo>
                  <a:pt x="9801" y="21486"/>
                  <a:pt x="9800" y="21488"/>
                  <a:pt x="9800" y="21488"/>
                </a:cubicBezTo>
                <a:cubicBezTo>
                  <a:pt x="9825" y="21516"/>
                  <a:pt x="9858" y="21534"/>
                  <a:pt x="9897" y="21548"/>
                </a:cubicBezTo>
                <a:cubicBezTo>
                  <a:pt x="10043" y="21550"/>
                  <a:pt x="10210" y="21554"/>
                  <a:pt x="10366" y="21555"/>
                </a:cubicBezTo>
                <a:cubicBezTo>
                  <a:pt x="10367" y="21555"/>
                  <a:pt x="10367" y="21555"/>
                  <a:pt x="10368" y="21555"/>
                </a:cubicBezTo>
                <a:cubicBezTo>
                  <a:pt x="10417" y="21539"/>
                  <a:pt x="10460" y="21519"/>
                  <a:pt x="10490" y="21488"/>
                </a:cubicBezTo>
                <a:cubicBezTo>
                  <a:pt x="10559" y="21419"/>
                  <a:pt x="10581" y="21309"/>
                  <a:pt x="10572" y="21151"/>
                </a:cubicBezTo>
                <a:cubicBezTo>
                  <a:pt x="10554" y="20801"/>
                  <a:pt x="10707" y="20698"/>
                  <a:pt x="11340" y="20637"/>
                </a:cubicBezTo>
                <a:cubicBezTo>
                  <a:pt x="11696" y="20603"/>
                  <a:pt x="11891" y="20569"/>
                  <a:pt x="11999" y="20475"/>
                </a:cubicBezTo>
                <a:cubicBezTo>
                  <a:pt x="12053" y="20428"/>
                  <a:pt x="12089" y="20366"/>
                  <a:pt x="12107" y="20282"/>
                </a:cubicBezTo>
                <a:cubicBezTo>
                  <a:pt x="12125" y="20197"/>
                  <a:pt x="12128" y="20088"/>
                  <a:pt x="12128" y="19951"/>
                </a:cubicBezTo>
                <a:cubicBezTo>
                  <a:pt x="12128" y="19571"/>
                  <a:pt x="12063" y="19373"/>
                  <a:pt x="11983" y="19360"/>
                </a:cubicBezTo>
                <a:cubicBezTo>
                  <a:pt x="11942" y="19354"/>
                  <a:pt x="11898" y="19397"/>
                  <a:pt x="11856" y="19483"/>
                </a:cubicBezTo>
                <a:cubicBezTo>
                  <a:pt x="11813" y="19571"/>
                  <a:pt x="11773" y="19706"/>
                  <a:pt x="11741" y="19891"/>
                </a:cubicBezTo>
                <a:lnTo>
                  <a:pt x="11645" y="20443"/>
                </a:lnTo>
                <a:lnTo>
                  <a:pt x="11239" y="19877"/>
                </a:lnTo>
                <a:lnTo>
                  <a:pt x="10835" y="19307"/>
                </a:lnTo>
                <a:close/>
                <a:moveTo>
                  <a:pt x="331" y="19342"/>
                </a:moveTo>
                <a:cubicBezTo>
                  <a:pt x="198" y="19342"/>
                  <a:pt x="0" y="19952"/>
                  <a:pt x="0" y="20359"/>
                </a:cubicBezTo>
                <a:cubicBezTo>
                  <a:pt x="0" y="20391"/>
                  <a:pt x="10" y="20420"/>
                  <a:pt x="26" y="20447"/>
                </a:cubicBezTo>
                <a:cubicBezTo>
                  <a:pt x="72" y="20529"/>
                  <a:pt x="180" y="20588"/>
                  <a:pt x="307" y="20588"/>
                </a:cubicBezTo>
                <a:cubicBezTo>
                  <a:pt x="428" y="20588"/>
                  <a:pt x="502" y="20552"/>
                  <a:pt x="537" y="20458"/>
                </a:cubicBezTo>
                <a:cubicBezTo>
                  <a:pt x="555" y="20410"/>
                  <a:pt x="563" y="20350"/>
                  <a:pt x="563" y="20268"/>
                </a:cubicBezTo>
                <a:cubicBezTo>
                  <a:pt x="563" y="20186"/>
                  <a:pt x="555" y="20089"/>
                  <a:pt x="540" y="19969"/>
                </a:cubicBezTo>
                <a:cubicBezTo>
                  <a:pt x="518" y="19797"/>
                  <a:pt x="481" y="19638"/>
                  <a:pt x="443" y="19525"/>
                </a:cubicBezTo>
                <a:cubicBezTo>
                  <a:pt x="406" y="19412"/>
                  <a:pt x="366" y="19342"/>
                  <a:pt x="331" y="19342"/>
                </a:cubicBezTo>
                <a:close/>
                <a:moveTo>
                  <a:pt x="6915" y="19342"/>
                </a:moveTo>
                <a:cubicBezTo>
                  <a:pt x="6805" y="19342"/>
                  <a:pt x="6695" y="19389"/>
                  <a:pt x="6605" y="19458"/>
                </a:cubicBezTo>
                <a:cubicBezTo>
                  <a:pt x="6561" y="19493"/>
                  <a:pt x="6519" y="19533"/>
                  <a:pt x="6488" y="19578"/>
                </a:cubicBezTo>
                <a:cubicBezTo>
                  <a:pt x="6464" y="19612"/>
                  <a:pt x="6450" y="19649"/>
                  <a:pt x="6436" y="19687"/>
                </a:cubicBezTo>
                <a:cubicBezTo>
                  <a:pt x="6482" y="19697"/>
                  <a:pt x="6524" y="19747"/>
                  <a:pt x="6563" y="19842"/>
                </a:cubicBezTo>
                <a:cubicBezTo>
                  <a:pt x="6629" y="20003"/>
                  <a:pt x="6609" y="20247"/>
                  <a:pt x="6518" y="20384"/>
                </a:cubicBezTo>
                <a:cubicBezTo>
                  <a:pt x="6407" y="20550"/>
                  <a:pt x="6312" y="20533"/>
                  <a:pt x="6232" y="20338"/>
                </a:cubicBezTo>
                <a:cubicBezTo>
                  <a:pt x="6187" y="20229"/>
                  <a:pt x="6193" y="20094"/>
                  <a:pt x="6222" y="19969"/>
                </a:cubicBezTo>
                <a:cubicBezTo>
                  <a:pt x="6163" y="19963"/>
                  <a:pt x="6095" y="19929"/>
                  <a:pt x="5995" y="19849"/>
                </a:cubicBezTo>
                <a:cubicBezTo>
                  <a:pt x="5830" y="19717"/>
                  <a:pt x="5710" y="19683"/>
                  <a:pt x="5631" y="19747"/>
                </a:cubicBezTo>
                <a:cubicBezTo>
                  <a:pt x="5605" y="19768"/>
                  <a:pt x="5583" y="19799"/>
                  <a:pt x="5565" y="19842"/>
                </a:cubicBezTo>
                <a:cubicBezTo>
                  <a:pt x="5537" y="19911"/>
                  <a:pt x="5494" y="19963"/>
                  <a:pt x="5450" y="19986"/>
                </a:cubicBezTo>
                <a:cubicBezTo>
                  <a:pt x="5407" y="20010"/>
                  <a:pt x="5361" y="20007"/>
                  <a:pt x="5324" y="19972"/>
                </a:cubicBezTo>
                <a:cubicBezTo>
                  <a:pt x="5317" y="19966"/>
                  <a:pt x="5308" y="19979"/>
                  <a:pt x="5300" y="19976"/>
                </a:cubicBezTo>
                <a:cubicBezTo>
                  <a:pt x="5334" y="19997"/>
                  <a:pt x="5371" y="20020"/>
                  <a:pt x="5392" y="20071"/>
                </a:cubicBezTo>
                <a:cubicBezTo>
                  <a:pt x="5445" y="20200"/>
                  <a:pt x="5417" y="20370"/>
                  <a:pt x="5331" y="20451"/>
                </a:cubicBezTo>
                <a:cubicBezTo>
                  <a:pt x="5244" y="20531"/>
                  <a:pt x="5129" y="20489"/>
                  <a:pt x="5075" y="20359"/>
                </a:cubicBezTo>
                <a:cubicBezTo>
                  <a:pt x="5060" y="20322"/>
                  <a:pt x="5066" y="20283"/>
                  <a:pt x="5063" y="20243"/>
                </a:cubicBezTo>
                <a:cubicBezTo>
                  <a:pt x="5063" y="20244"/>
                  <a:pt x="5062" y="20245"/>
                  <a:pt x="5061" y="20246"/>
                </a:cubicBezTo>
                <a:cubicBezTo>
                  <a:pt x="5036" y="20296"/>
                  <a:pt x="4998" y="20339"/>
                  <a:pt x="4944" y="20373"/>
                </a:cubicBezTo>
                <a:cubicBezTo>
                  <a:pt x="4942" y="20374"/>
                  <a:pt x="4943" y="20376"/>
                  <a:pt x="4941" y="20377"/>
                </a:cubicBezTo>
                <a:cubicBezTo>
                  <a:pt x="4935" y="20380"/>
                  <a:pt x="4927" y="20380"/>
                  <a:pt x="4920" y="20384"/>
                </a:cubicBezTo>
                <a:cubicBezTo>
                  <a:pt x="4870" y="20411"/>
                  <a:pt x="4808" y="20437"/>
                  <a:pt x="4732" y="20454"/>
                </a:cubicBezTo>
                <a:cubicBezTo>
                  <a:pt x="4543" y="20499"/>
                  <a:pt x="4271" y="20512"/>
                  <a:pt x="3876" y="20500"/>
                </a:cubicBezTo>
                <a:cubicBezTo>
                  <a:pt x="2836" y="20466"/>
                  <a:pt x="2738" y="20416"/>
                  <a:pt x="2689" y="19902"/>
                </a:cubicBezTo>
                <a:cubicBezTo>
                  <a:pt x="2620" y="19178"/>
                  <a:pt x="2363" y="19175"/>
                  <a:pt x="2295" y="19898"/>
                </a:cubicBezTo>
                <a:cubicBezTo>
                  <a:pt x="2261" y="20252"/>
                  <a:pt x="2106" y="20476"/>
                  <a:pt x="1922" y="20535"/>
                </a:cubicBezTo>
                <a:cubicBezTo>
                  <a:pt x="1738" y="20594"/>
                  <a:pt x="1527" y="20490"/>
                  <a:pt x="1382" y="20194"/>
                </a:cubicBezTo>
                <a:cubicBezTo>
                  <a:pt x="1325" y="20077"/>
                  <a:pt x="1280" y="19992"/>
                  <a:pt x="1246" y="19947"/>
                </a:cubicBezTo>
                <a:cubicBezTo>
                  <a:pt x="1213" y="19904"/>
                  <a:pt x="1190" y="19904"/>
                  <a:pt x="1171" y="19947"/>
                </a:cubicBezTo>
                <a:cubicBezTo>
                  <a:pt x="1152" y="19994"/>
                  <a:pt x="1135" y="20091"/>
                  <a:pt x="1124" y="20246"/>
                </a:cubicBezTo>
                <a:cubicBezTo>
                  <a:pt x="1112" y="20402"/>
                  <a:pt x="1103" y="20618"/>
                  <a:pt x="1091" y="20901"/>
                </a:cubicBezTo>
                <a:lnTo>
                  <a:pt x="1065" y="21559"/>
                </a:lnTo>
                <a:cubicBezTo>
                  <a:pt x="1372" y="21516"/>
                  <a:pt x="1447" y="21410"/>
                  <a:pt x="1434" y="21151"/>
                </a:cubicBezTo>
                <a:cubicBezTo>
                  <a:pt x="1413" y="20771"/>
                  <a:pt x="1573" y="20711"/>
                  <a:pt x="2658" y="20711"/>
                </a:cubicBezTo>
                <a:cubicBezTo>
                  <a:pt x="3743" y="20711"/>
                  <a:pt x="3901" y="20771"/>
                  <a:pt x="3881" y="21151"/>
                </a:cubicBezTo>
                <a:cubicBezTo>
                  <a:pt x="3875" y="21257"/>
                  <a:pt x="4023" y="21326"/>
                  <a:pt x="4263" y="21383"/>
                </a:cubicBezTo>
                <a:cubicBezTo>
                  <a:pt x="4321" y="21363"/>
                  <a:pt x="4358" y="21338"/>
                  <a:pt x="4402" y="21316"/>
                </a:cubicBezTo>
                <a:cubicBezTo>
                  <a:pt x="4419" y="21268"/>
                  <a:pt x="4429" y="21217"/>
                  <a:pt x="4425" y="21151"/>
                </a:cubicBezTo>
                <a:cubicBezTo>
                  <a:pt x="4410" y="20869"/>
                  <a:pt x="4520" y="20711"/>
                  <a:pt x="4735" y="20711"/>
                </a:cubicBezTo>
                <a:cubicBezTo>
                  <a:pt x="4949" y="20711"/>
                  <a:pt x="5057" y="20869"/>
                  <a:pt x="5042" y="21151"/>
                </a:cubicBezTo>
                <a:cubicBezTo>
                  <a:pt x="5041" y="21175"/>
                  <a:pt x="5055" y="21192"/>
                  <a:pt x="5059" y="21214"/>
                </a:cubicBezTo>
                <a:cubicBezTo>
                  <a:pt x="5062" y="21213"/>
                  <a:pt x="5064" y="21211"/>
                  <a:pt x="5068" y="21211"/>
                </a:cubicBezTo>
                <a:cubicBezTo>
                  <a:pt x="5144" y="21211"/>
                  <a:pt x="5184" y="21276"/>
                  <a:pt x="5185" y="21355"/>
                </a:cubicBezTo>
                <a:cubicBezTo>
                  <a:pt x="5191" y="21358"/>
                  <a:pt x="5193" y="21362"/>
                  <a:pt x="5199" y="21365"/>
                </a:cubicBezTo>
                <a:cubicBezTo>
                  <a:pt x="5232" y="21373"/>
                  <a:pt x="5278" y="21383"/>
                  <a:pt x="5314" y="21390"/>
                </a:cubicBezTo>
                <a:cubicBezTo>
                  <a:pt x="5385" y="21332"/>
                  <a:pt x="5430" y="21259"/>
                  <a:pt x="5425" y="21151"/>
                </a:cubicBezTo>
                <a:cubicBezTo>
                  <a:pt x="5420" y="21060"/>
                  <a:pt x="5424" y="20989"/>
                  <a:pt x="5448" y="20929"/>
                </a:cubicBezTo>
                <a:cubicBezTo>
                  <a:pt x="5522" y="20749"/>
                  <a:pt x="5761" y="20687"/>
                  <a:pt x="6354" y="20641"/>
                </a:cubicBezTo>
                <a:cubicBezTo>
                  <a:pt x="6799" y="20606"/>
                  <a:pt x="7038" y="20575"/>
                  <a:pt x="7166" y="20482"/>
                </a:cubicBezTo>
                <a:cubicBezTo>
                  <a:pt x="7293" y="20390"/>
                  <a:pt x="7309" y="20235"/>
                  <a:pt x="7309" y="19951"/>
                </a:cubicBezTo>
                <a:cubicBezTo>
                  <a:pt x="7309" y="19591"/>
                  <a:pt x="7261" y="19429"/>
                  <a:pt x="7105" y="19370"/>
                </a:cubicBezTo>
                <a:cubicBezTo>
                  <a:pt x="7053" y="19350"/>
                  <a:pt x="6992" y="19342"/>
                  <a:pt x="6915" y="19342"/>
                </a:cubicBezTo>
                <a:close/>
                <a:moveTo>
                  <a:pt x="17593" y="19342"/>
                </a:moveTo>
                <a:cubicBezTo>
                  <a:pt x="17573" y="19342"/>
                  <a:pt x="17553" y="19362"/>
                  <a:pt x="17536" y="19391"/>
                </a:cubicBezTo>
                <a:cubicBezTo>
                  <a:pt x="17519" y="19423"/>
                  <a:pt x="17503" y="19469"/>
                  <a:pt x="17489" y="19525"/>
                </a:cubicBezTo>
                <a:cubicBezTo>
                  <a:pt x="17463" y="19638"/>
                  <a:pt x="17447" y="19797"/>
                  <a:pt x="17447" y="19969"/>
                </a:cubicBezTo>
                <a:cubicBezTo>
                  <a:pt x="17447" y="20128"/>
                  <a:pt x="17469" y="20255"/>
                  <a:pt x="17501" y="20363"/>
                </a:cubicBezTo>
                <a:cubicBezTo>
                  <a:pt x="17523" y="20436"/>
                  <a:pt x="17550" y="20505"/>
                  <a:pt x="17583" y="20542"/>
                </a:cubicBezTo>
                <a:cubicBezTo>
                  <a:pt x="17610" y="20572"/>
                  <a:pt x="17640" y="20588"/>
                  <a:pt x="17672" y="20588"/>
                </a:cubicBezTo>
                <a:cubicBezTo>
                  <a:pt x="17824" y="20588"/>
                  <a:pt x="17873" y="20386"/>
                  <a:pt x="17820" y="19969"/>
                </a:cubicBezTo>
                <a:cubicBezTo>
                  <a:pt x="17799" y="19799"/>
                  <a:pt x="17762" y="19641"/>
                  <a:pt x="17722" y="19529"/>
                </a:cubicBezTo>
                <a:cubicBezTo>
                  <a:pt x="17721" y="19527"/>
                  <a:pt x="17720" y="19527"/>
                  <a:pt x="17719" y="19525"/>
                </a:cubicBezTo>
                <a:cubicBezTo>
                  <a:pt x="17699" y="19469"/>
                  <a:pt x="17677" y="19423"/>
                  <a:pt x="17656" y="19391"/>
                </a:cubicBezTo>
                <a:cubicBezTo>
                  <a:pt x="17634" y="19360"/>
                  <a:pt x="17613" y="19342"/>
                  <a:pt x="17593" y="19342"/>
                </a:cubicBezTo>
                <a:close/>
                <a:moveTo>
                  <a:pt x="16809" y="19377"/>
                </a:moveTo>
                <a:cubicBezTo>
                  <a:pt x="16699" y="19340"/>
                  <a:pt x="16507" y="19452"/>
                  <a:pt x="16187" y="19701"/>
                </a:cubicBezTo>
                <a:cubicBezTo>
                  <a:pt x="15932" y="19900"/>
                  <a:pt x="15671" y="20015"/>
                  <a:pt x="15605" y="19954"/>
                </a:cubicBezTo>
                <a:cubicBezTo>
                  <a:pt x="15540" y="19894"/>
                  <a:pt x="15444" y="20014"/>
                  <a:pt x="15392" y="20218"/>
                </a:cubicBezTo>
                <a:cubicBezTo>
                  <a:pt x="15373" y="20293"/>
                  <a:pt x="15369" y="20352"/>
                  <a:pt x="15382" y="20401"/>
                </a:cubicBezTo>
                <a:cubicBezTo>
                  <a:pt x="15423" y="20546"/>
                  <a:pt x="15626" y="20588"/>
                  <a:pt x="16121" y="20588"/>
                </a:cubicBezTo>
                <a:cubicBezTo>
                  <a:pt x="16891" y="20588"/>
                  <a:pt x="16947" y="20549"/>
                  <a:pt x="16947" y="19969"/>
                </a:cubicBezTo>
                <a:cubicBezTo>
                  <a:pt x="16947" y="19609"/>
                  <a:pt x="16918" y="19415"/>
                  <a:pt x="16809" y="19377"/>
                </a:cubicBezTo>
                <a:close/>
                <a:moveTo>
                  <a:pt x="8116" y="19391"/>
                </a:moveTo>
                <a:cubicBezTo>
                  <a:pt x="8076" y="19373"/>
                  <a:pt x="8033" y="19442"/>
                  <a:pt x="7968" y="19596"/>
                </a:cubicBezTo>
                <a:cubicBezTo>
                  <a:pt x="7883" y="19797"/>
                  <a:pt x="7812" y="20107"/>
                  <a:pt x="7811" y="20278"/>
                </a:cubicBezTo>
                <a:cubicBezTo>
                  <a:pt x="7809" y="20449"/>
                  <a:pt x="7963" y="20588"/>
                  <a:pt x="8151" y="20588"/>
                </a:cubicBezTo>
                <a:cubicBezTo>
                  <a:pt x="8291" y="20588"/>
                  <a:pt x="8394" y="20541"/>
                  <a:pt x="8423" y="20475"/>
                </a:cubicBezTo>
                <a:cubicBezTo>
                  <a:pt x="8433" y="20453"/>
                  <a:pt x="8437" y="20427"/>
                  <a:pt x="8428" y="20401"/>
                </a:cubicBezTo>
                <a:cubicBezTo>
                  <a:pt x="8391" y="20298"/>
                  <a:pt x="8305" y="19993"/>
                  <a:pt x="8240" y="19722"/>
                </a:cubicBezTo>
                <a:cubicBezTo>
                  <a:pt x="8191" y="19516"/>
                  <a:pt x="8155" y="19410"/>
                  <a:pt x="8116" y="19391"/>
                </a:cubicBezTo>
                <a:close/>
                <a:moveTo>
                  <a:pt x="21138" y="19391"/>
                </a:moveTo>
                <a:cubicBezTo>
                  <a:pt x="21082" y="19398"/>
                  <a:pt x="21022" y="19418"/>
                  <a:pt x="20962" y="19451"/>
                </a:cubicBezTo>
                <a:cubicBezTo>
                  <a:pt x="20841" y="19517"/>
                  <a:pt x="20715" y="19639"/>
                  <a:pt x="20598" y="19810"/>
                </a:cubicBezTo>
                <a:cubicBezTo>
                  <a:pt x="20539" y="19896"/>
                  <a:pt x="20482" y="19991"/>
                  <a:pt x="20429" y="20102"/>
                </a:cubicBezTo>
                <a:cubicBezTo>
                  <a:pt x="20272" y="20433"/>
                  <a:pt x="20201" y="20696"/>
                  <a:pt x="20220" y="20848"/>
                </a:cubicBezTo>
                <a:cubicBezTo>
                  <a:pt x="20227" y="20899"/>
                  <a:pt x="20243" y="20936"/>
                  <a:pt x="20270" y="20961"/>
                </a:cubicBezTo>
                <a:cubicBezTo>
                  <a:pt x="20364" y="21048"/>
                  <a:pt x="20400" y="21227"/>
                  <a:pt x="20347" y="21355"/>
                </a:cubicBezTo>
                <a:cubicBezTo>
                  <a:pt x="20334" y="21387"/>
                  <a:pt x="20328" y="21415"/>
                  <a:pt x="20328" y="21443"/>
                </a:cubicBezTo>
                <a:cubicBezTo>
                  <a:pt x="20329" y="21471"/>
                  <a:pt x="20338" y="21495"/>
                  <a:pt x="20352" y="21517"/>
                </a:cubicBezTo>
                <a:cubicBezTo>
                  <a:pt x="20378" y="21559"/>
                  <a:pt x="20426" y="21587"/>
                  <a:pt x="20493" y="21587"/>
                </a:cubicBezTo>
                <a:cubicBezTo>
                  <a:pt x="20558" y="21587"/>
                  <a:pt x="20615" y="21534"/>
                  <a:pt x="20654" y="21457"/>
                </a:cubicBezTo>
                <a:cubicBezTo>
                  <a:pt x="20694" y="21378"/>
                  <a:pt x="20715" y="21271"/>
                  <a:pt x="20708" y="21151"/>
                </a:cubicBezTo>
                <a:cubicBezTo>
                  <a:pt x="20700" y="21000"/>
                  <a:pt x="20732" y="20886"/>
                  <a:pt x="20802" y="20802"/>
                </a:cubicBezTo>
                <a:cubicBezTo>
                  <a:pt x="20838" y="20759"/>
                  <a:pt x="20881" y="20725"/>
                  <a:pt x="20938" y="20697"/>
                </a:cubicBezTo>
                <a:cubicBezTo>
                  <a:pt x="20995" y="20670"/>
                  <a:pt x="21062" y="20651"/>
                  <a:pt x="21140" y="20637"/>
                </a:cubicBezTo>
                <a:cubicBezTo>
                  <a:pt x="21500" y="20575"/>
                  <a:pt x="21590" y="20436"/>
                  <a:pt x="21565" y="19979"/>
                </a:cubicBezTo>
                <a:cubicBezTo>
                  <a:pt x="21559" y="19876"/>
                  <a:pt x="21541" y="19788"/>
                  <a:pt x="21518" y="19712"/>
                </a:cubicBezTo>
                <a:cubicBezTo>
                  <a:pt x="21518" y="19711"/>
                  <a:pt x="21518" y="19706"/>
                  <a:pt x="21518" y="19705"/>
                </a:cubicBezTo>
                <a:cubicBezTo>
                  <a:pt x="21447" y="19475"/>
                  <a:pt x="21306" y="19373"/>
                  <a:pt x="21138" y="19391"/>
                </a:cubicBezTo>
                <a:close/>
                <a:moveTo>
                  <a:pt x="12952" y="19874"/>
                </a:moveTo>
                <a:cubicBezTo>
                  <a:pt x="12858" y="19876"/>
                  <a:pt x="12794" y="19891"/>
                  <a:pt x="12794" y="19923"/>
                </a:cubicBezTo>
                <a:cubicBezTo>
                  <a:pt x="12794" y="19949"/>
                  <a:pt x="12724" y="20333"/>
                  <a:pt x="12639" y="20778"/>
                </a:cubicBezTo>
                <a:lnTo>
                  <a:pt x="12520" y="21408"/>
                </a:lnTo>
                <a:cubicBezTo>
                  <a:pt x="12695" y="21345"/>
                  <a:pt x="12739" y="21265"/>
                  <a:pt x="12733" y="21151"/>
                </a:cubicBezTo>
                <a:cubicBezTo>
                  <a:pt x="12718" y="20869"/>
                  <a:pt x="12829" y="20711"/>
                  <a:pt x="13043" y="20711"/>
                </a:cubicBezTo>
                <a:cubicBezTo>
                  <a:pt x="13258" y="20711"/>
                  <a:pt x="13365" y="20869"/>
                  <a:pt x="13350" y="21151"/>
                </a:cubicBezTo>
                <a:cubicBezTo>
                  <a:pt x="13342" y="21319"/>
                  <a:pt x="13411" y="21421"/>
                  <a:pt x="13761" y="21485"/>
                </a:cubicBezTo>
                <a:cubicBezTo>
                  <a:pt x="13859" y="21397"/>
                  <a:pt x="13875" y="21230"/>
                  <a:pt x="13862" y="20901"/>
                </a:cubicBezTo>
                <a:cubicBezTo>
                  <a:pt x="13847" y="20524"/>
                  <a:pt x="13824" y="20149"/>
                  <a:pt x="13813" y="20067"/>
                </a:cubicBezTo>
                <a:cubicBezTo>
                  <a:pt x="13808" y="20037"/>
                  <a:pt x="13740" y="20007"/>
                  <a:pt x="13655" y="19979"/>
                </a:cubicBezTo>
                <a:cubicBezTo>
                  <a:pt x="13637" y="19973"/>
                  <a:pt x="13617" y="19964"/>
                  <a:pt x="13597" y="19958"/>
                </a:cubicBezTo>
                <a:cubicBezTo>
                  <a:pt x="13538" y="19942"/>
                  <a:pt x="13470" y="19935"/>
                  <a:pt x="13400" y="19923"/>
                </a:cubicBezTo>
                <a:cubicBezTo>
                  <a:pt x="13242" y="19895"/>
                  <a:pt x="13071" y="19870"/>
                  <a:pt x="12952" y="19874"/>
                </a:cubicBezTo>
                <a:close/>
              </a:path>
            </a:pathLst>
          </a:custGeom>
          <a:ln w="12700">
            <a:miter lim="400000"/>
          </a:ln>
        </p:spPr>
      </p:pic>
      <p:pic>
        <p:nvPicPr>
          <p:cNvPr id="164" name="Image" descr="Image"/>
          <p:cNvPicPr>
            <a:picLocks noChangeAspect="1"/>
          </p:cNvPicPr>
          <p:nvPr/>
        </p:nvPicPr>
        <p:blipFill>
          <a:blip r:embed="rId3">
            <a:extLst/>
          </a:blip>
          <a:srcRect l="14875" t="4001" r="7702" b="22936"/>
          <a:stretch>
            <a:fillRect/>
          </a:stretch>
        </p:blipFill>
        <p:spPr>
          <a:xfrm>
            <a:off x="1681468" y="1459648"/>
            <a:ext cx="2629963" cy="2239727"/>
          </a:xfrm>
          <a:custGeom>
            <a:avLst/>
            <a:gdLst/>
            <a:ahLst/>
            <a:cxnLst>
              <a:cxn ang="0">
                <a:pos x="wd2" y="hd2"/>
              </a:cxn>
              <a:cxn ang="5400000">
                <a:pos x="wd2" y="hd2"/>
              </a:cxn>
              <a:cxn ang="10800000">
                <a:pos x="wd2" y="hd2"/>
              </a:cxn>
              <a:cxn ang="16200000">
                <a:pos x="wd2" y="hd2"/>
              </a:cxn>
            </a:cxnLst>
            <a:rect l="0" t="0" r="r" b="b"/>
            <a:pathLst>
              <a:path w="21496" h="21556" fill="norm" stroke="1" extrusionOk="0">
                <a:moveTo>
                  <a:pt x="9245" y="2"/>
                </a:moveTo>
                <a:cubicBezTo>
                  <a:pt x="9206" y="47"/>
                  <a:pt x="9698" y="1402"/>
                  <a:pt x="10335" y="3008"/>
                </a:cubicBezTo>
                <a:cubicBezTo>
                  <a:pt x="10972" y="4613"/>
                  <a:pt x="11453" y="5969"/>
                  <a:pt x="11409" y="6021"/>
                </a:cubicBezTo>
                <a:cubicBezTo>
                  <a:pt x="11364" y="6074"/>
                  <a:pt x="10689" y="6605"/>
                  <a:pt x="9907" y="7202"/>
                </a:cubicBezTo>
                <a:cubicBezTo>
                  <a:pt x="8286" y="8438"/>
                  <a:pt x="7114" y="10327"/>
                  <a:pt x="7114" y="11705"/>
                </a:cubicBezTo>
                <a:cubicBezTo>
                  <a:pt x="7114" y="12824"/>
                  <a:pt x="8089" y="13832"/>
                  <a:pt x="9410" y="14081"/>
                </a:cubicBezTo>
                <a:cubicBezTo>
                  <a:pt x="10387" y="14265"/>
                  <a:pt x="12855" y="13868"/>
                  <a:pt x="13582" y="13409"/>
                </a:cubicBezTo>
                <a:cubicBezTo>
                  <a:pt x="13891" y="13214"/>
                  <a:pt x="14067" y="13308"/>
                  <a:pt x="14354" y="13825"/>
                </a:cubicBezTo>
                <a:cubicBezTo>
                  <a:pt x="14559" y="14193"/>
                  <a:pt x="14659" y="14621"/>
                  <a:pt x="14578" y="14776"/>
                </a:cubicBezTo>
                <a:cubicBezTo>
                  <a:pt x="14482" y="14958"/>
                  <a:pt x="12648" y="15059"/>
                  <a:pt x="9404" y="15059"/>
                </a:cubicBezTo>
                <a:lnTo>
                  <a:pt x="4376" y="15059"/>
                </a:lnTo>
                <a:lnTo>
                  <a:pt x="3792" y="15807"/>
                </a:lnTo>
                <a:cubicBezTo>
                  <a:pt x="3470" y="16217"/>
                  <a:pt x="3260" y="16711"/>
                  <a:pt x="3325" y="16911"/>
                </a:cubicBezTo>
                <a:cubicBezTo>
                  <a:pt x="3392" y="17116"/>
                  <a:pt x="3259" y="17333"/>
                  <a:pt x="3017" y="17408"/>
                </a:cubicBezTo>
                <a:cubicBezTo>
                  <a:pt x="2634" y="17526"/>
                  <a:pt x="0" y="21011"/>
                  <a:pt x="0" y="21399"/>
                </a:cubicBezTo>
                <a:cubicBezTo>
                  <a:pt x="0" y="21485"/>
                  <a:pt x="4867" y="21556"/>
                  <a:pt x="10812" y="21556"/>
                </a:cubicBezTo>
                <a:cubicBezTo>
                  <a:pt x="20129" y="21556"/>
                  <a:pt x="21600" y="21503"/>
                  <a:pt x="21491" y="21166"/>
                </a:cubicBezTo>
                <a:cubicBezTo>
                  <a:pt x="21455" y="21057"/>
                  <a:pt x="21121" y="20421"/>
                  <a:pt x="20621" y="19509"/>
                </a:cubicBezTo>
                <a:lnTo>
                  <a:pt x="20537" y="19520"/>
                </a:lnTo>
                <a:lnTo>
                  <a:pt x="20550" y="19379"/>
                </a:lnTo>
                <a:cubicBezTo>
                  <a:pt x="20075" y="18513"/>
                  <a:pt x="19475" y="17440"/>
                  <a:pt x="18814" y="16273"/>
                </a:cubicBezTo>
                <a:cubicBezTo>
                  <a:pt x="16673" y="12495"/>
                  <a:pt x="16311" y="11706"/>
                  <a:pt x="16553" y="11361"/>
                </a:cubicBezTo>
                <a:cubicBezTo>
                  <a:pt x="16796" y="11016"/>
                  <a:pt x="16769" y="10963"/>
                  <a:pt x="16401" y="11040"/>
                </a:cubicBezTo>
                <a:cubicBezTo>
                  <a:pt x="15809" y="11164"/>
                  <a:pt x="13003" y="6442"/>
                  <a:pt x="13361" y="5926"/>
                </a:cubicBezTo>
                <a:cubicBezTo>
                  <a:pt x="13491" y="5740"/>
                  <a:pt x="13736" y="5586"/>
                  <a:pt x="13910" y="5586"/>
                </a:cubicBezTo>
                <a:cubicBezTo>
                  <a:pt x="14074" y="5586"/>
                  <a:pt x="14203" y="5471"/>
                  <a:pt x="14218" y="5334"/>
                </a:cubicBezTo>
                <a:cubicBezTo>
                  <a:pt x="14142" y="5204"/>
                  <a:pt x="14053" y="5135"/>
                  <a:pt x="13936" y="5124"/>
                </a:cubicBezTo>
                <a:cubicBezTo>
                  <a:pt x="13819" y="5155"/>
                  <a:pt x="13714" y="5186"/>
                  <a:pt x="13443" y="5307"/>
                </a:cubicBezTo>
                <a:cubicBezTo>
                  <a:pt x="12940" y="5532"/>
                  <a:pt x="12799" y="5474"/>
                  <a:pt x="12479" y="4898"/>
                </a:cubicBezTo>
                <a:cubicBezTo>
                  <a:pt x="12273" y="4528"/>
                  <a:pt x="11942" y="4259"/>
                  <a:pt x="11743" y="4299"/>
                </a:cubicBezTo>
                <a:cubicBezTo>
                  <a:pt x="11498" y="4347"/>
                  <a:pt x="11040" y="3643"/>
                  <a:pt x="10345" y="2144"/>
                </a:cubicBezTo>
                <a:cubicBezTo>
                  <a:pt x="9777" y="922"/>
                  <a:pt x="9284" y="-44"/>
                  <a:pt x="9245" y="2"/>
                </a:cubicBezTo>
                <a:close/>
              </a:path>
            </a:pathLst>
          </a:custGeom>
          <a:ln w="12700">
            <a:miter lim="400000"/>
          </a:ln>
        </p:spPr>
      </p:pic>
      <p:sp>
        <p:nvSpPr>
          <p:cNvPr id="165" name="Relation of ABO Blood groups with some oral diseases."/>
          <p:cNvSpPr txBox="1"/>
          <p:nvPr/>
        </p:nvSpPr>
        <p:spPr>
          <a:xfrm>
            <a:off x="5674147" y="7378588"/>
            <a:ext cx="12585193" cy="7010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lvl1pPr>
              <a:defRPr sz="4000"/>
            </a:lvl1pPr>
          </a:lstStyle>
          <a:p>
            <a:pPr/>
            <a:r>
              <a:t>Relation of ABO Blood groups with some oral diseases. </a:t>
            </a:r>
          </a:p>
        </p:txBody>
      </p:sp>
      <p:sp>
        <p:nvSpPr>
          <p:cNvPr id="166" name="Nada Alshokre"/>
          <p:cNvSpPr txBox="1"/>
          <p:nvPr/>
        </p:nvSpPr>
        <p:spPr>
          <a:xfrm>
            <a:off x="9283001" y="10655268"/>
            <a:ext cx="4916973" cy="116459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p>
            <a:pPr/>
            <a:r>
              <a:rPr sz="4600"/>
              <a:t>Nada Alshokre</a:t>
            </a:r>
            <a:r>
              <a:t> </a:t>
            </a:r>
            <a:br/>
          </a:p>
        </p:txBody>
      </p:sp>
      <p:sp>
        <p:nvSpPr>
          <p:cNvPr id="167" name="2904"/>
          <p:cNvSpPr txBox="1"/>
          <p:nvPr/>
        </p:nvSpPr>
        <p:spPr>
          <a:xfrm>
            <a:off x="11145272" y="11585455"/>
            <a:ext cx="1192430" cy="5994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p>
            <a:pPr/>
            <a:r>
              <a:rPr sz="3300"/>
              <a:t>2904</a:t>
            </a:r>
            <a:r>
              <a:t> </a:t>
            </a:r>
          </a:p>
        </p:txBody>
      </p:sp>
      <p:sp>
        <p:nvSpPr>
          <p:cNvPr id="168" name="Block: PTS"/>
          <p:cNvSpPr txBox="1"/>
          <p:nvPr/>
        </p:nvSpPr>
        <p:spPr>
          <a:xfrm>
            <a:off x="8879050" y="11617205"/>
            <a:ext cx="1839203" cy="535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p>
            <a:pPr/>
            <a:r>
              <a:t>Block: PTS</a:t>
            </a:r>
          </a:p>
        </p:txBody>
      </p:sp>
      <p:sp>
        <p:nvSpPr>
          <p:cNvPr id="169" name="**/**/20222"/>
          <p:cNvSpPr txBox="1"/>
          <p:nvPr/>
        </p:nvSpPr>
        <p:spPr>
          <a:xfrm>
            <a:off x="12764722" y="11617205"/>
            <a:ext cx="1931646" cy="535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p>
            <a:pPr/>
            <a:r>
              <a:t>**/**/20222</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Some carcinomas in patients with A/B blood group may be due to their high affinity to certain microorganisms that may develop some malignancies."/>
          <p:cNvSpPr txBox="1"/>
          <p:nvPr>
            <p:ph type="title"/>
          </p:nvPr>
        </p:nvSpPr>
        <p:spPr>
          <a:prstGeom prst="rect">
            <a:avLst/>
          </a:prstGeom>
        </p:spPr>
        <p:txBody>
          <a:bodyPr/>
          <a:lstStyle>
            <a:lvl1pPr defTabSz="495300">
              <a:defRPr sz="7200"/>
            </a:lvl1pPr>
          </a:lstStyle>
          <a:p>
            <a:pPr/>
            <a:r>
              <a:t>Some carcinomas in patients with A/B blood group may be due to their high affinity to certain microorganisms that may develop some malignancies.</a:t>
            </a:r>
          </a:p>
        </p:txBody>
      </p:sp>
      <p:sp>
        <p:nvSpPr>
          <p:cNvPr id="211" name="Slide Number"/>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 name="This study show us the  ABO blood groups that susceptible for oral cancer."/>
          <p:cNvSpPr txBox="1"/>
          <p:nvPr/>
        </p:nvSpPr>
        <p:spPr>
          <a:xfrm>
            <a:off x="1892720" y="2530975"/>
            <a:ext cx="11444037" cy="30044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defTabSz="975335">
              <a:lnSpc>
                <a:spcPct val="80000"/>
              </a:lnSpc>
              <a:spcBef>
                <a:spcPts val="1600"/>
              </a:spcBef>
              <a:defRPr sz="5400">
                <a:solidFill>
                  <a:schemeClr val="accent4">
                    <a:hueOff val="-839986"/>
                    <a:satOff val="3568"/>
                    <a:lumOff val="-36125"/>
                  </a:schemeClr>
                </a:solidFill>
                <a:latin typeface="Proxima Nova"/>
                <a:ea typeface="Proxima Nova"/>
                <a:cs typeface="Proxima Nova"/>
                <a:sym typeface="Proxima Nova"/>
              </a:defRPr>
            </a:pPr>
            <a:r>
              <a:t>This study show us the  ABO blood groups that susceptible for oral cancer.</a:t>
            </a:r>
          </a:p>
          <a:p>
            <a:pPr defTabSz="975335">
              <a:lnSpc>
                <a:spcPct val="80000"/>
              </a:lnSpc>
              <a:spcBef>
                <a:spcPts val="1600"/>
              </a:spcBef>
              <a:defRPr sz="3040">
                <a:solidFill>
                  <a:schemeClr val="accent4">
                    <a:hueOff val="-839986"/>
                    <a:satOff val="3568"/>
                    <a:lumOff val="-36125"/>
                  </a:schemeClr>
                </a:solidFill>
                <a:latin typeface="Proxima Nova"/>
                <a:ea typeface="Proxima Nova"/>
                <a:cs typeface="Proxima Nova"/>
                <a:sym typeface="Proxima Nova"/>
              </a:defRPr>
            </a:pPr>
          </a:p>
        </p:txBody>
      </p:sp>
      <p:pic>
        <p:nvPicPr>
          <p:cNvPr id="214" name="s167.daydaynews.cc.png" descr="s167.daydaynews.cc.png"/>
          <p:cNvPicPr>
            <a:picLocks noChangeAspect="1"/>
          </p:cNvPicPr>
          <p:nvPr/>
        </p:nvPicPr>
        <p:blipFill>
          <a:blip r:embed="rId2">
            <a:extLst/>
          </a:blip>
          <a:srcRect l="16185" t="0" r="6848" b="0"/>
          <a:stretch>
            <a:fillRect/>
          </a:stretch>
        </p:blipFill>
        <p:spPr>
          <a:xfrm>
            <a:off x="14283825" y="2629882"/>
            <a:ext cx="8329645" cy="6415812"/>
          </a:xfrm>
          <a:prstGeom prst="rect">
            <a:avLst/>
          </a:prstGeom>
          <a:ln w="12700">
            <a:miter lim="400000"/>
          </a:ln>
        </p:spPr>
      </p:pic>
      <p:sp>
        <p:nvSpPr>
          <p:cNvPr id="215" name="Slide Number"/>
          <p:cNvSpPr txBox="1"/>
          <p:nvPr>
            <p:ph type="sldNum" sz="quarter" idx="4294967295"/>
          </p:nvPr>
        </p:nvSpPr>
        <p:spPr>
          <a:xfrm>
            <a:off x="12065965" y="13131800"/>
            <a:ext cx="252070"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6" name="Hence regular cancer screening foe people with these susceptible blood groups should be advised."/>
          <p:cNvSpPr txBox="1"/>
          <p:nvPr/>
        </p:nvSpPr>
        <p:spPr>
          <a:xfrm>
            <a:off x="1669908" y="5419299"/>
            <a:ext cx="12396489" cy="380365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defRPr sz="6600">
                <a:latin typeface="Proxima Nova"/>
                <a:ea typeface="Proxima Nova"/>
                <a:cs typeface="Proxima Nova"/>
                <a:sym typeface="Proxima Nova"/>
              </a:defRPr>
            </a:lvl1pPr>
          </a:lstStyle>
          <a:p>
            <a:pPr/>
            <a:r>
              <a:t>Hence regular cancer screening foe people with these susceptible blood groups should be advised.</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 name="Agenda Topics"/>
          <p:cNvSpPr txBox="1"/>
          <p:nvPr>
            <p:ph type="body" sz="quarter" idx="1"/>
          </p:nvPr>
        </p:nvSpPr>
        <p:spPr>
          <a:prstGeom prst="rect">
            <a:avLst/>
          </a:prstGeom>
        </p:spPr>
        <p:txBody>
          <a:bodyPr/>
          <a:lstStyle/>
          <a:p>
            <a:pPr/>
          </a:p>
        </p:txBody>
      </p:sp>
      <p:sp>
        <p:nvSpPr>
          <p:cNvPr id="219" name="Presence of A and B Antigens may increase the risk of oral cancer.…"/>
          <p:cNvSpPr txBox="1"/>
          <p:nvPr/>
        </p:nvSpPr>
        <p:spPr>
          <a:xfrm>
            <a:off x="1800395" y="2426582"/>
            <a:ext cx="9996127" cy="930279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marL="444500" indent="-444500" algn="l" defTabSz="2438338">
              <a:lnSpc>
                <a:spcPct val="80000"/>
              </a:lnSpc>
              <a:spcBef>
                <a:spcPts val="4200"/>
              </a:spcBef>
              <a:buSzPct val="100000"/>
              <a:buChar char="•"/>
              <a:defRPr sz="4400"/>
            </a:pPr>
          </a:p>
          <a:p>
            <a:pPr marL="444500" indent="-444500" algn="l" defTabSz="2438338">
              <a:lnSpc>
                <a:spcPct val="80000"/>
              </a:lnSpc>
              <a:spcBef>
                <a:spcPts val="4200"/>
              </a:spcBef>
              <a:buSzPct val="100000"/>
              <a:buChar char="•"/>
              <a:defRPr sz="5400"/>
            </a:pPr>
            <a:r>
              <a:t>Presence of A and B Antigens may increase the risk of oral cancer.</a:t>
            </a:r>
          </a:p>
          <a:p>
            <a:pPr marL="444500" indent="-444500" algn="l" defTabSz="2438338">
              <a:lnSpc>
                <a:spcPct val="80000"/>
              </a:lnSpc>
              <a:spcBef>
                <a:spcPts val="4200"/>
              </a:spcBef>
              <a:buSzPct val="100000"/>
              <a:buChar char="•"/>
              <a:defRPr sz="5400"/>
            </a:pPr>
            <a:r>
              <a:t>Blood group O has significantly lower frequency. </a:t>
            </a:r>
          </a:p>
          <a:p>
            <a:pPr marL="444500" indent="-444500" algn="l" defTabSz="2438338">
              <a:lnSpc>
                <a:spcPct val="80000"/>
              </a:lnSpc>
              <a:spcBef>
                <a:spcPts val="4200"/>
              </a:spcBef>
              <a:buSzPct val="100000"/>
              <a:buChar char="•"/>
              <a:defRPr sz="5400"/>
            </a:pPr>
            <a:r>
              <a:t>Patients with susceptible blood groups can be encouraged to quit tobacco smoking or pan chewing.</a:t>
            </a:r>
          </a:p>
        </p:txBody>
      </p:sp>
      <p:sp>
        <p:nvSpPr>
          <p:cNvPr id="220" name="Slide Number"/>
          <p:cNvSpPr txBox="1"/>
          <p:nvPr>
            <p:ph type="sldNum" sz="quarter" idx="4294967295"/>
          </p:nvPr>
        </p:nvSpPr>
        <p:spPr>
          <a:xfrm>
            <a:off x="12040666" y="13131800"/>
            <a:ext cx="302668"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21" name="thesiliconreview-what-is-the-conclusion-of-an-essay.jpg" descr="thesiliconreview-what-is-the-conclusion-of-an-essay.jpg"/>
          <p:cNvPicPr>
            <a:picLocks noChangeAspect="1"/>
          </p:cNvPicPr>
          <p:nvPr/>
        </p:nvPicPr>
        <p:blipFill>
          <a:blip r:embed="rId2">
            <a:extLst/>
          </a:blip>
          <a:stretch>
            <a:fillRect/>
          </a:stretch>
        </p:blipFill>
        <p:spPr>
          <a:xfrm>
            <a:off x="12403699" y="3978948"/>
            <a:ext cx="10772397" cy="5758104"/>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9" grpId="1" fill="hold">
                                  <p:stCondLst>
                                    <p:cond delay="0"/>
                                  </p:stCondLst>
                                  <p:iterate type="el" backwards="0">
                                    <p:tmAbs val="0"/>
                                  </p:iterate>
                                  <p:childTnLst>
                                    <p:set>
                                      <p:cBhvr>
                                        <p:cTn id="6" fill="hold"/>
                                        <p:tgtEl>
                                          <p:spTgt spid="218"/>
                                        </p:tgtEl>
                                        <p:attrNameLst>
                                          <p:attrName>style.visibility</p:attrName>
                                        </p:attrNameLst>
                                      </p:cBhvr>
                                      <p:to>
                                        <p:strVal val="visible"/>
                                      </p:to>
                                    </p:set>
                                    <p:animEffect filter="dissolve" transition="in">
                                      <p:cBhvr>
                                        <p:cTn id="7" dur="1500"/>
                                        <p:tgtEl>
                                          <p:spTgt spid="2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8"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2.Tandon P, Dadhich A, Saluja H, Bawane S, Sachdeva S. The prevalence of squamous cell carcinoma in different sites of oral cavity at our Rural Health Care Centre in Loni, Maharashtra - a retrospective 10-year study. Contemp Oncol (Pozn). 2017;21(2):178-"/>
          <p:cNvSpPr txBox="1"/>
          <p:nvPr>
            <p:ph type="body" sz="half" idx="1"/>
          </p:nvPr>
        </p:nvSpPr>
        <p:spPr>
          <a:xfrm>
            <a:off x="2781255" y="6845123"/>
            <a:ext cx="16526437" cy="4684036"/>
          </a:xfrm>
          <a:prstGeom prst="rect">
            <a:avLst/>
          </a:prstGeom>
        </p:spPr>
        <p:txBody>
          <a:bodyPr/>
          <a:lstStyle/>
          <a:p>
            <a:pPr marL="0" indent="0" defTabSz="2340805">
              <a:spcBef>
                <a:spcPts val="4000"/>
              </a:spcBef>
              <a:defRPr sz="4896">
                <a:latin typeface="Proxima Nova Medium"/>
                <a:ea typeface="Proxima Nova Medium"/>
                <a:cs typeface="Proxima Nova Medium"/>
                <a:sym typeface="Proxima Nova Medium"/>
              </a:defRPr>
            </a:pPr>
            <a:r>
              <a:t>2.Tandon P, Dadhich A, Saluja H, Bawane S, Sachdeva S. The prevalence of squamous cell carcinoma in different sites of oral cavity at our Rural Health Care Centre in Loni, Maharashtra - a retrospective 10-year study. </a:t>
            </a:r>
            <a:r>
              <a:rPr i="1">
                <a:latin typeface="Proxima Nova"/>
                <a:ea typeface="Proxima Nova"/>
                <a:cs typeface="Proxima Nova"/>
                <a:sym typeface="Proxima Nova"/>
              </a:rPr>
              <a:t>Contemp Oncol (Pozn)</a:t>
            </a:r>
            <a:r>
              <a:t>. 2017;21(2):178-183. doi:10.5114/wo.2017.68628</a:t>
            </a:r>
          </a:p>
        </p:txBody>
      </p:sp>
      <p:sp>
        <p:nvSpPr>
          <p:cNvPr id="224" name="References"/>
          <p:cNvSpPr txBox="1"/>
          <p:nvPr>
            <p:ph type="body" idx="21"/>
          </p:nvPr>
        </p:nvSpPr>
        <p:spPr>
          <a:xfrm>
            <a:off x="3159599" y="1777344"/>
            <a:ext cx="12546022" cy="1766819"/>
          </a:xfrm>
          <a:prstGeom prst="rect">
            <a:avLst/>
          </a:prstGeom>
          <a:extLst>
            <a:ext uri="{C572A759-6A51-4108-AA02-DFA0A04FC94B}">
              <ma14:wrappingTextBoxFlag xmlns:ma14="http://schemas.microsoft.com/office/mac/drawingml/2011/main" val="1"/>
            </a:ext>
          </a:extLst>
        </p:spPr>
        <p:txBody>
          <a:bodyPr/>
          <a:lstStyle>
            <a:lvl1pPr>
              <a:defRPr spc="55" sz="5500"/>
            </a:lvl1pPr>
          </a:lstStyle>
          <a:p>
            <a:pPr/>
            <a:r>
              <a:t>References </a:t>
            </a:r>
          </a:p>
        </p:txBody>
      </p:sp>
      <p:sp>
        <p:nvSpPr>
          <p:cNvPr id="225" name="1.Jaleel BF, Nagarajappa R. Relationship between ABO blood groups and oral cancer. Indian J Dent Res. 2012;23(1):7-10. doi:10.4103/0970-9290.99029"/>
          <p:cNvSpPr txBox="1"/>
          <p:nvPr/>
        </p:nvSpPr>
        <p:spPr>
          <a:xfrm>
            <a:off x="2937904" y="3528772"/>
            <a:ext cx="13921322" cy="27686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p>
            <a:pPr algn="l" defTabSz="2438338">
              <a:lnSpc>
                <a:spcPct val="80000"/>
              </a:lnSpc>
              <a:spcBef>
                <a:spcPts val="4200"/>
              </a:spcBef>
              <a:defRPr sz="4000"/>
            </a:pPr>
            <a:r>
              <a:t>1.</a:t>
            </a:r>
            <a:r>
              <a:rPr sz="5200"/>
              <a:t>Jaleel BF, Nagarajappa R. Relationship between ABO blood groups and oral cancer. </a:t>
            </a:r>
            <a:r>
              <a:rPr i="1" sz="5200">
                <a:latin typeface="Proxima Nova"/>
                <a:ea typeface="Proxima Nova"/>
                <a:cs typeface="Proxima Nova"/>
                <a:sym typeface="Proxima Nova"/>
              </a:rPr>
              <a:t>Indian J Dent Res</a:t>
            </a:r>
            <a:r>
              <a:rPr sz="5200"/>
              <a:t>. 2012;23(1):7-10. doi:10.4103/0970-9290.99029</a:t>
            </a:r>
          </a:p>
        </p:txBody>
      </p:sp>
      <p:sp>
        <p:nvSpPr>
          <p:cNvPr id="226" name="Slide Number"/>
          <p:cNvSpPr txBox="1"/>
          <p:nvPr>
            <p:ph type="sldNum" sz="quarter" idx="4294967295"/>
          </p:nvPr>
        </p:nvSpPr>
        <p:spPr>
          <a:xfrm>
            <a:off x="12043816" y="13131800"/>
            <a:ext cx="296368"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8" name="Slide Number"/>
          <p:cNvSpPr txBox="1"/>
          <p:nvPr>
            <p:ph type="sldNum" sz="quarter" idx="4294967295"/>
          </p:nvPr>
        </p:nvSpPr>
        <p:spPr>
          <a:xfrm>
            <a:off x="11907054" y="12146303"/>
            <a:ext cx="296571" cy="3429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29" name="thank_you.png" descr="thank_you.png"/>
          <p:cNvPicPr>
            <a:picLocks noChangeAspect="1"/>
          </p:cNvPicPr>
          <p:nvPr/>
        </p:nvPicPr>
        <p:blipFill>
          <a:blip r:embed="rId2">
            <a:extLst/>
          </a:blip>
          <a:srcRect l="0" t="0" r="0" b="23331"/>
          <a:stretch>
            <a:fillRect/>
          </a:stretch>
        </p:blipFill>
        <p:spPr>
          <a:xfrm>
            <a:off x="1041411" y="840130"/>
            <a:ext cx="22301244" cy="11379109"/>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231" name="This high incidence of various carcinomas are found in patients having A/B blood groups may be due :"/>
          <p:cNvSpPr txBox="1"/>
          <p:nvPr/>
        </p:nvSpPr>
        <p:spPr>
          <a:xfrm>
            <a:off x="4495112" y="5283288"/>
            <a:ext cx="15393776" cy="272288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defRPr b="1" sz="6200">
                <a:latin typeface="Proxima Nova"/>
                <a:ea typeface="Proxima Nova"/>
                <a:cs typeface="Proxima Nova"/>
                <a:sym typeface="Proxima Nova"/>
              </a:defRPr>
            </a:lvl1pPr>
          </a:lstStyle>
          <a:p>
            <a:pPr/>
            <a:r>
              <a:t>This high incidence of various carcinomas are found in patients having A/B blood groups may be due :</a:t>
            </a:r>
          </a:p>
        </p:txBody>
      </p:sp>
      <p:sp>
        <p:nvSpPr>
          <p:cNvPr id="232" name="Slide Number"/>
          <p:cNvSpPr txBox="1"/>
          <p:nvPr>
            <p:ph type="sldNum" sz="quarter" idx="4294967295"/>
          </p:nvPr>
        </p:nvSpPr>
        <p:spPr>
          <a:xfrm>
            <a:off x="12068606" y="13131800"/>
            <a:ext cx="246788"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1" name="Objectives"/>
          <p:cNvSpPr txBox="1"/>
          <p:nvPr>
            <p:ph type="body" sz="quarter" idx="1"/>
          </p:nvPr>
        </p:nvSpPr>
        <p:spPr>
          <a:xfrm>
            <a:off x="2057400" y="1443326"/>
            <a:ext cx="20269200" cy="2445512"/>
          </a:xfrm>
          <a:prstGeom prst="rect">
            <a:avLst/>
          </a:prstGeom>
        </p:spPr>
        <p:txBody>
          <a:bodyPr/>
          <a:lstStyle>
            <a:lvl1pPr defTabSz="1194786">
              <a:defRPr spc="-245" sz="12250"/>
            </a:lvl1pPr>
          </a:lstStyle>
          <a:p>
            <a:pPr/>
            <a:r>
              <a:t>Objectives </a:t>
            </a:r>
          </a:p>
        </p:txBody>
      </p:sp>
      <p:sp>
        <p:nvSpPr>
          <p:cNvPr id="172" name="Text"/>
          <p:cNvSpPr txBox="1"/>
          <p:nvPr/>
        </p:nvSpPr>
        <p:spPr>
          <a:xfrm>
            <a:off x="12046546" y="8448593"/>
            <a:ext cx="290908" cy="9550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lvl1pPr>
              <a:defRPr sz="5700"/>
            </a:lvl1pPr>
          </a:lstStyle>
          <a:p>
            <a:pPr/>
            <a:r>
              <a:t> </a:t>
            </a:r>
          </a:p>
        </p:txBody>
      </p:sp>
      <p:sp>
        <p:nvSpPr>
          <p:cNvPr id="173" name="Slide Number"/>
          <p:cNvSpPr txBox="1"/>
          <p:nvPr>
            <p:ph type="sldNum" sz="quarter" idx="4294967295"/>
          </p:nvPr>
        </p:nvSpPr>
        <p:spPr>
          <a:xfrm>
            <a:off x="12075109" y="13131800"/>
            <a:ext cx="233782"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74" name="Discuss the Risk factors of developing oral cancer.…"/>
          <p:cNvSpPr txBox="1"/>
          <p:nvPr/>
        </p:nvSpPr>
        <p:spPr>
          <a:xfrm>
            <a:off x="2001227" y="4652218"/>
            <a:ext cx="20269201" cy="611078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marL="435610" indent="-435610" algn="l" defTabSz="2389572">
              <a:lnSpc>
                <a:spcPct val="80000"/>
              </a:lnSpc>
              <a:spcBef>
                <a:spcPts val="4100"/>
              </a:spcBef>
              <a:buSzPct val="100000"/>
              <a:buChar char="•"/>
              <a:defRPr sz="6958"/>
            </a:pPr>
            <a:r>
              <a:t>Discuss the Risk factors of developing oral cancer.</a:t>
            </a:r>
          </a:p>
          <a:p>
            <a:pPr marL="435610" indent="-435610" algn="l" defTabSz="2389572">
              <a:lnSpc>
                <a:spcPct val="80000"/>
              </a:lnSpc>
              <a:spcBef>
                <a:spcPts val="4100"/>
              </a:spcBef>
              <a:buSzPct val="100000"/>
              <a:buChar char="•"/>
              <a:defRPr sz="6958"/>
            </a:pPr>
            <a:r>
              <a:t>Describe the relation between ABO Blood groups and oral cancer.</a:t>
            </a:r>
          </a:p>
          <a:p>
            <a:pPr marL="435610" indent="-435610" algn="l" defTabSz="2389572">
              <a:lnSpc>
                <a:spcPct val="80000"/>
              </a:lnSpc>
              <a:spcBef>
                <a:spcPts val="4100"/>
              </a:spcBef>
              <a:buSzPct val="100000"/>
              <a:buChar char="•"/>
              <a:defRPr sz="6958"/>
            </a:pPr>
            <a:r>
              <a:t>Discuss the genetic alteration of ABO Ag and oral cancer.</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76" name="Oral cancer refer to subgroup of Head and Neck malignancies cancer constitute of 48% of Head and Neck malignancies" descr="Oral cancer refer to subgroup of Head and Neck malignancies cancer constitute of 48% of Head and Neck malignancies"/>
          <p:cNvPicPr>
            <a:picLocks noChangeAspect="1"/>
          </p:cNvPicPr>
          <p:nvPr/>
        </p:nvPicPr>
        <p:blipFill>
          <a:blip r:embed="rId2">
            <a:extLst/>
          </a:blip>
          <a:stretch>
            <a:fillRect/>
          </a:stretch>
        </p:blipFill>
        <p:spPr>
          <a:xfrm>
            <a:off x="3355861" y="1378927"/>
            <a:ext cx="17348647" cy="10958146"/>
          </a:xfrm>
          <a:prstGeom prst="rect">
            <a:avLst/>
          </a:prstGeom>
          <a:ln w="12700">
            <a:miter lim="400000"/>
          </a:ln>
        </p:spPr>
      </p:pic>
      <p:sp>
        <p:nvSpPr>
          <p:cNvPr id="177" name="Slide Number"/>
          <p:cNvSpPr txBox="1"/>
          <p:nvPr>
            <p:ph type="sldNum" sz="quarter" idx="4294967295"/>
          </p:nvPr>
        </p:nvSpPr>
        <p:spPr>
          <a:xfrm>
            <a:off x="12078258" y="13131800"/>
            <a:ext cx="227484"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Risks factors  of  developing oral cancer"/>
          <p:cNvSpPr txBox="1"/>
          <p:nvPr>
            <p:ph type="title"/>
          </p:nvPr>
        </p:nvSpPr>
        <p:spPr>
          <a:xfrm>
            <a:off x="2063750" y="1820938"/>
            <a:ext cx="20269200" cy="2279403"/>
          </a:xfrm>
          <a:prstGeom prst="rect">
            <a:avLst/>
          </a:prstGeom>
        </p:spPr>
        <p:txBody>
          <a:bodyPr/>
          <a:lstStyle/>
          <a:p>
            <a:pPr/>
            <a:r>
              <a:t>Risks factors  of  developing oral cancer </a:t>
            </a:r>
          </a:p>
        </p:txBody>
      </p:sp>
      <p:sp>
        <p:nvSpPr>
          <p:cNvPr id="180" name="Tobacco…"/>
          <p:cNvSpPr txBox="1"/>
          <p:nvPr>
            <p:ph type="body" idx="1"/>
          </p:nvPr>
        </p:nvSpPr>
        <p:spPr>
          <a:xfrm>
            <a:off x="3238633" y="4643715"/>
            <a:ext cx="20271926" cy="6957369"/>
          </a:xfrm>
          <a:prstGeom prst="rect">
            <a:avLst/>
          </a:prstGeom>
        </p:spPr>
        <p:txBody>
          <a:bodyPr/>
          <a:lstStyle/>
          <a:p>
            <a:pPr marL="444500" indent="-444500">
              <a:defRPr sz="6800"/>
            </a:pPr>
            <a:r>
              <a:t> Tobacco</a:t>
            </a:r>
          </a:p>
          <a:p>
            <a:pPr marL="444500" indent="-444500">
              <a:defRPr sz="6800"/>
            </a:pPr>
            <a:r>
              <a:t> Alcohol </a:t>
            </a:r>
          </a:p>
          <a:p>
            <a:pPr marL="444500" indent="-444500">
              <a:defRPr sz="6800"/>
            </a:pPr>
            <a:r>
              <a:t> Smoking</a:t>
            </a:r>
          </a:p>
        </p:txBody>
      </p:sp>
      <p:sp>
        <p:nvSpPr>
          <p:cNvPr id="181" name="Different expression of ABO Blood group"/>
          <p:cNvSpPr txBox="1"/>
          <p:nvPr/>
        </p:nvSpPr>
        <p:spPr>
          <a:xfrm>
            <a:off x="2339650" y="8849540"/>
            <a:ext cx="17790022" cy="11328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p>
            <a:pPr lvl="2" marL="1333500" indent="-444500" defTabSz="2438338">
              <a:lnSpc>
                <a:spcPct val="80000"/>
              </a:lnSpc>
              <a:spcBef>
                <a:spcPts val="4200"/>
              </a:spcBef>
              <a:buSzPct val="100000"/>
              <a:buChar char="•"/>
              <a:defRPr sz="6800">
                <a:solidFill>
                  <a:schemeClr val="accent4">
                    <a:hueOff val="-202070"/>
                    <a:satOff val="6559"/>
                    <a:lumOff val="-14596"/>
                  </a:schemeClr>
                </a:solidFill>
              </a:defRPr>
            </a:pPr>
            <a:r>
              <a:t>Different expression of ABO Blood group</a:t>
            </a:r>
          </a:p>
        </p:txBody>
      </p:sp>
      <p:sp>
        <p:nvSpPr>
          <p:cNvPr id="182" name="Slide Number"/>
          <p:cNvSpPr txBox="1"/>
          <p:nvPr>
            <p:ph type="sldNum" sz="quarter" idx="4294967295"/>
          </p:nvPr>
        </p:nvSpPr>
        <p:spPr>
          <a:xfrm>
            <a:off x="12078157" y="13131800"/>
            <a:ext cx="227686"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4" name="Agenda Topics"/>
          <p:cNvSpPr txBox="1"/>
          <p:nvPr>
            <p:ph type="body" sz="quarter" idx="1"/>
          </p:nvPr>
        </p:nvSpPr>
        <p:spPr>
          <a:prstGeom prst="rect">
            <a:avLst/>
          </a:prstGeom>
        </p:spPr>
        <p:txBody>
          <a:bodyPr/>
          <a:lstStyle/>
          <a:p>
            <a:pPr/>
          </a:p>
        </p:txBody>
      </p:sp>
      <p:sp>
        <p:nvSpPr>
          <p:cNvPr id="185" name="Blood group Ag Present on RBC cell membrane is also present on epithelial cells including oral mucosa.…"/>
          <p:cNvSpPr txBox="1"/>
          <p:nvPr/>
        </p:nvSpPr>
        <p:spPr>
          <a:xfrm>
            <a:off x="1173070" y="2648776"/>
            <a:ext cx="22037860" cy="841844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2" spcCol="2516588">
            <a:normAutofit fontScale="100000" lnSpcReduction="0"/>
          </a:bodyPr>
          <a:lstStyle/>
          <a:p>
            <a:pPr marL="444500" indent="-444500" algn="l" defTabSz="2438338">
              <a:lnSpc>
                <a:spcPct val="80000"/>
              </a:lnSpc>
              <a:spcBef>
                <a:spcPts val="4200"/>
              </a:spcBef>
              <a:buSzPct val="100000"/>
              <a:buChar char="•"/>
              <a:defRPr sz="5700"/>
            </a:pPr>
            <a:r>
              <a:t>Blood group Ag Present on RBC cell membrane is also present on epithelial cells including oral mucosa.</a:t>
            </a:r>
          </a:p>
          <a:p>
            <a:pPr marL="444500" indent="-444500" algn="l" defTabSz="2438338">
              <a:lnSpc>
                <a:spcPct val="80000"/>
              </a:lnSpc>
              <a:spcBef>
                <a:spcPts val="4200"/>
              </a:spcBef>
              <a:buSzPct val="100000"/>
              <a:buChar char="•"/>
              <a:defRPr sz="5700"/>
            </a:pPr>
            <a:r>
              <a:t>H Ag present in all individuals of blood group types.</a:t>
            </a:r>
          </a:p>
          <a:p>
            <a:pPr marL="444500" indent="-444500" algn="l" defTabSz="2438338">
              <a:lnSpc>
                <a:spcPct val="80000"/>
              </a:lnSpc>
              <a:spcBef>
                <a:spcPts val="4200"/>
              </a:spcBef>
              <a:buSzPct val="100000"/>
              <a:buChar char="•"/>
              <a:defRPr sz="5700"/>
            </a:pPr>
            <a:r>
              <a:t>H Ag is converted to A and B Ag and it remain the same in O blood group.</a:t>
            </a:r>
          </a:p>
          <a:p>
            <a:pPr algn="just" defTabSz="2438338">
              <a:lnSpc>
                <a:spcPct val="80000"/>
              </a:lnSpc>
              <a:spcBef>
                <a:spcPts val="4200"/>
              </a:spcBef>
              <a:defRPr sz="4000"/>
            </a:pPr>
          </a:p>
          <a:p>
            <a:pPr algn="just" defTabSz="2438338">
              <a:lnSpc>
                <a:spcPct val="80000"/>
              </a:lnSpc>
              <a:spcBef>
                <a:spcPts val="4200"/>
              </a:spcBef>
              <a:defRPr sz="4000"/>
            </a:pPr>
          </a:p>
        </p:txBody>
      </p:sp>
      <p:pic>
        <p:nvPicPr>
          <p:cNvPr id="186" name="Rhesus-Factor-overview-Rh-factor-pregnant-women.jpg.jpeg" descr="Rhesus-Factor-overview-Rh-factor-pregnant-women.jpg.jpeg"/>
          <p:cNvPicPr>
            <a:picLocks noChangeAspect="1"/>
          </p:cNvPicPr>
          <p:nvPr/>
        </p:nvPicPr>
        <p:blipFill>
          <a:blip r:embed="rId2">
            <a:extLst/>
          </a:blip>
          <a:stretch>
            <a:fillRect/>
          </a:stretch>
        </p:blipFill>
        <p:spPr>
          <a:xfrm>
            <a:off x="12709897" y="4000500"/>
            <a:ext cx="10160001" cy="5715000"/>
          </a:xfrm>
          <a:prstGeom prst="rect">
            <a:avLst/>
          </a:prstGeom>
          <a:ln w="12700">
            <a:miter lim="400000"/>
          </a:ln>
        </p:spPr>
      </p:pic>
      <p:sp>
        <p:nvSpPr>
          <p:cNvPr id="187" name="Slide Number"/>
          <p:cNvSpPr txBox="1"/>
          <p:nvPr>
            <p:ph type="sldNum" sz="quarter" idx="4294967295"/>
          </p:nvPr>
        </p:nvSpPr>
        <p:spPr>
          <a:xfrm>
            <a:off x="12074906" y="13131800"/>
            <a:ext cx="234189"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 name="To evaluate the association between types of ABO Blood groups with oral cancer."/>
          <p:cNvSpPr txBox="1"/>
          <p:nvPr>
            <p:ph type="body" sz="quarter" idx="1"/>
          </p:nvPr>
        </p:nvSpPr>
        <p:spPr>
          <a:xfrm>
            <a:off x="13496600" y="2546174"/>
            <a:ext cx="9049076" cy="7278298"/>
          </a:xfrm>
          <a:prstGeom prst="rect">
            <a:avLst/>
          </a:prstGeom>
        </p:spPr>
        <p:txBody>
          <a:bodyPr/>
          <a:lstStyle>
            <a:lvl1pPr algn="ctr">
              <a:defRPr spc="-58" sz="5900"/>
            </a:lvl1pPr>
          </a:lstStyle>
          <a:p>
            <a:pPr/>
            <a:r>
              <a:t>To evaluate the association between types of ABO Blood groups with oral cancer. </a:t>
            </a:r>
          </a:p>
        </p:txBody>
      </p:sp>
      <p:sp>
        <p:nvSpPr>
          <p:cNvPr id="190" name="Chi Square test"/>
          <p:cNvSpPr txBox="1"/>
          <p:nvPr>
            <p:ph type="title"/>
          </p:nvPr>
        </p:nvSpPr>
        <p:spPr>
          <a:xfrm>
            <a:off x="1676400" y="2680229"/>
            <a:ext cx="9829800" cy="7678876"/>
          </a:xfrm>
          <a:prstGeom prst="rect">
            <a:avLst/>
          </a:prstGeom>
        </p:spPr>
        <p:txBody>
          <a:bodyPr/>
          <a:lstStyle/>
          <a:p>
            <a:pPr/>
            <a:r>
              <a:t>Chi Square test </a:t>
            </a:r>
          </a:p>
        </p:txBody>
      </p:sp>
      <p:sp>
        <p:nvSpPr>
          <p:cNvPr id="191" name="Slide Number"/>
          <p:cNvSpPr txBox="1"/>
          <p:nvPr>
            <p:ph type="sldNum" sz="quarter" idx="4294967295"/>
          </p:nvPr>
        </p:nvSpPr>
        <p:spPr>
          <a:xfrm>
            <a:off x="12074804" y="13131800"/>
            <a:ext cx="234392"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92" name="Analytical statistics"/>
          <p:cNvSpPr txBox="1"/>
          <p:nvPr/>
        </p:nvSpPr>
        <p:spPr>
          <a:xfrm>
            <a:off x="3737461" y="6958989"/>
            <a:ext cx="5317594" cy="7518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defRPr sz="4300"/>
            </a:lvl1pPr>
          </a:lstStyle>
          <a:p>
            <a:pPr/>
            <a:r>
              <a:t>Analytical statistics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4" name="Analytic study"/>
          <p:cNvSpPr txBox="1"/>
          <p:nvPr/>
        </p:nvSpPr>
        <p:spPr>
          <a:xfrm>
            <a:off x="5497216" y="2045541"/>
            <a:ext cx="11936071" cy="13995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defRPr sz="8600"/>
            </a:lvl1pPr>
          </a:lstStyle>
          <a:p>
            <a:pPr/>
            <a:r>
              <a:t>Analytic study </a:t>
            </a:r>
          </a:p>
        </p:txBody>
      </p:sp>
      <p:sp>
        <p:nvSpPr>
          <p:cNvPr id="195" name="Total 76 patient with oral cancer.  ( Blood typing was done )"/>
          <p:cNvSpPr txBox="1"/>
          <p:nvPr/>
        </p:nvSpPr>
        <p:spPr>
          <a:xfrm>
            <a:off x="2095182" y="5802629"/>
            <a:ext cx="18328692" cy="2110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lvl1pPr marL="444500" indent="-444500" algn="l" defTabSz="2438338">
              <a:lnSpc>
                <a:spcPct val="80000"/>
              </a:lnSpc>
              <a:spcBef>
                <a:spcPts val="4200"/>
              </a:spcBef>
              <a:buSzPct val="100000"/>
              <a:buChar char="•"/>
              <a:defRPr sz="5400"/>
            </a:lvl1pPr>
          </a:lstStyle>
          <a:p>
            <a:pPr/>
            <a:r>
              <a:t>Total 76 patient with oral cancer.  ( Blood typing was done )</a:t>
            </a:r>
          </a:p>
        </p:txBody>
      </p:sp>
      <p:sp>
        <p:nvSpPr>
          <p:cNvPr id="196" name="Control group of 90 blood donor.…"/>
          <p:cNvSpPr txBox="1"/>
          <p:nvPr/>
        </p:nvSpPr>
        <p:spPr>
          <a:xfrm>
            <a:off x="2479440" y="7709946"/>
            <a:ext cx="22297138" cy="33045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p>
            <a:pPr marL="444500" indent="-444500" algn="l" defTabSz="2438338">
              <a:lnSpc>
                <a:spcPct val="80000"/>
              </a:lnSpc>
              <a:spcBef>
                <a:spcPts val="4200"/>
              </a:spcBef>
              <a:buSzPct val="100000"/>
              <a:buChar char="•"/>
              <a:defRPr sz="5400"/>
            </a:pPr>
            <a:r>
              <a:t>Control group of 90 blood donor.           </a:t>
            </a:r>
          </a:p>
          <a:p>
            <a:pPr algn="l" defTabSz="2438338">
              <a:lnSpc>
                <a:spcPct val="80000"/>
              </a:lnSpc>
              <a:spcBef>
                <a:spcPts val="4200"/>
              </a:spcBef>
              <a:defRPr sz="5400"/>
            </a:pPr>
            <a:r>
              <a:t>( with no systemic illness , blood type were also recorded)</a:t>
            </a:r>
          </a:p>
        </p:txBody>
      </p:sp>
      <p:sp>
        <p:nvSpPr>
          <p:cNvPr id="197" name="Analytic study was conducted in hospital of new Delhi in India at 2019."/>
          <p:cNvSpPr txBox="1"/>
          <p:nvPr/>
        </p:nvSpPr>
        <p:spPr>
          <a:xfrm>
            <a:off x="1686057" y="4294279"/>
            <a:ext cx="21631340" cy="9169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lvl1pPr marL="322262" indent="-322262">
              <a:buSzPct val="100000"/>
              <a:buChar char="•"/>
              <a:defRPr sz="5400"/>
            </a:lvl1pPr>
          </a:lstStyle>
          <a:p>
            <a:pPr/>
            <a:r>
              <a:t>Analytic study was conducted in hospital of new Delhi in India at 2019.</a:t>
            </a:r>
          </a:p>
        </p:txBody>
      </p:sp>
      <p:sp>
        <p:nvSpPr>
          <p:cNvPr id="198" name="Slide Number"/>
          <p:cNvSpPr txBox="1"/>
          <p:nvPr>
            <p:ph type="sldNum" sz="quarter" idx="4294967295"/>
          </p:nvPr>
        </p:nvSpPr>
        <p:spPr>
          <a:xfrm>
            <a:off x="12082525" y="13131800"/>
            <a:ext cx="218949"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0" name="Fact information"/>
          <p:cNvSpPr txBox="1"/>
          <p:nvPr>
            <p:ph type="body" idx="21"/>
          </p:nvPr>
        </p:nvSpPr>
        <p:spPr>
          <a:prstGeom prst="rect">
            <a:avLst/>
          </a:prstGeom>
        </p:spPr>
        <p:txBody>
          <a:bodyPr/>
          <a:lstStyle/>
          <a:p>
            <a:pPr/>
          </a:p>
        </p:txBody>
      </p:sp>
      <p:sp>
        <p:nvSpPr>
          <p:cNvPr id="201" name="100%"/>
          <p:cNvSpPr txBox="1"/>
          <p:nvPr>
            <p:ph type="body" sz="half" idx="1"/>
          </p:nvPr>
        </p:nvSpPr>
        <p:spPr>
          <a:prstGeom prst="rect">
            <a:avLst/>
          </a:prstGeom>
        </p:spPr>
        <p:txBody>
          <a:bodyPr/>
          <a:lstStyle/>
          <a:p>
            <a:pPr defTabSz="2413955">
              <a:defRPr spc="-494" sz="24750"/>
            </a:pPr>
          </a:p>
        </p:txBody>
      </p:sp>
      <p:pic>
        <p:nvPicPr>
          <p:cNvPr id="202" name="page3image32595472.png" descr="page3image32595472.png"/>
          <p:cNvPicPr>
            <a:picLocks noChangeAspect="1"/>
          </p:cNvPicPr>
          <p:nvPr/>
        </p:nvPicPr>
        <p:blipFill>
          <a:blip r:embed="rId2">
            <a:extLst/>
          </a:blip>
          <a:stretch>
            <a:fillRect/>
          </a:stretch>
        </p:blipFill>
        <p:spPr>
          <a:xfrm>
            <a:off x="1497788" y="1941968"/>
            <a:ext cx="21401124" cy="9832064"/>
          </a:xfrm>
          <a:prstGeom prst="rect">
            <a:avLst/>
          </a:prstGeom>
          <a:ln w="12700">
            <a:miter lim="400000"/>
          </a:ln>
        </p:spPr>
      </p:pic>
      <p:sp>
        <p:nvSpPr>
          <p:cNvPr id="203" name="Text"/>
          <p:cNvSpPr txBox="1"/>
          <p:nvPr/>
        </p:nvSpPr>
        <p:spPr>
          <a:xfrm>
            <a:off x="8172450" y="4016086"/>
            <a:ext cx="142240" cy="4470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lvl1pPr algn="l" defTabSz="457200">
              <a:lnSpc>
                <a:spcPct val="100000"/>
              </a:lnSpc>
              <a:spcBef>
                <a:spcPts val="0"/>
              </a:spcBef>
              <a:defRPr sz="1200">
                <a:latin typeface="Times Roman"/>
                <a:ea typeface="Times Roman"/>
                <a:cs typeface="Times Roman"/>
                <a:sym typeface="Times Roman"/>
              </a:defRPr>
            </a:lvl1pPr>
          </a:lstStyle>
          <a:p>
            <a:pPr/>
            <a:r>
              <a:t> </a:t>
            </a:r>
          </a:p>
        </p:txBody>
      </p:sp>
      <p:sp>
        <p:nvSpPr>
          <p:cNvPr id="204" name="Slide Number"/>
          <p:cNvSpPr txBox="1"/>
          <p:nvPr>
            <p:ph type="sldNum" sz="quarter" idx="4294967295"/>
          </p:nvPr>
        </p:nvSpPr>
        <p:spPr>
          <a:xfrm>
            <a:off x="12075820" y="13131800"/>
            <a:ext cx="232360"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ABO Blood Ag are located on chromosome 9 which may get altered during malignancy.…"/>
          <p:cNvSpPr txBox="1"/>
          <p:nvPr>
            <p:ph type="title"/>
          </p:nvPr>
        </p:nvSpPr>
        <p:spPr>
          <a:xfrm>
            <a:off x="2057400" y="4504837"/>
            <a:ext cx="20269200" cy="5213152"/>
          </a:xfrm>
          <a:prstGeom prst="rect">
            <a:avLst/>
          </a:prstGeom>
        </p:spPr>
        <p:txBody>
          <a:bodyPr/>
          <a:lstStyle/>
          <a:p>
            <a:pPr marL="533399" indent="-533399" defTabSz="330200">
              <a:buSzPct val="100000"/>
              <a:buChar char="•"/>
              <a:defRPr sz="5320"/>
            </a:pPr>
            <a:r>
              <a:t>ABO Blood Ag are located on chromosome 9 which may get altered during malignancy. </a:t>
            </a:r>
          </a:p>
          <a:p>
            <a:pPr marL="533399" indent="-533399" defTabSz="330200">
              <a:buSzPct val="100000"/>
              <a:defRPr sz="5320"/>
            </a:pPr>
            <a:r>
              <a:t>Due to genetic changes of tumor the loss or presence of blood group Ag can increase cellular motility or facilitate the interaction between tumor cells and endothelial cells of distant organ. </a:t>
            </a:r>
          </a:p>
          <a:p>
            <a:pPr defTabSz="330200">
              <a:defRPr sz="4800"/>
            </a:pPr>
          </a:p>
          <a:p>
            <a:pPr defTabSz="330200">
              <a:defRPr sz="4800"/>
            </a:pPr>
          </a:p>
          <a:p>
            <a:pPr defTabSz="330200">
              <a:defRPr sz="4800"/>
            </a:pPr>
          </a:p>
          <a:p>
            <a:pPr defTabSz="330200">
              <a:defRPr sz="4800"/>
            </a:pPr>
          </a:p>
          <a:p>
            <a:pPr defTabSz="330200">
              <a:defRPr sz="4800"/>
            </a:pPr>
          </a:p>
          <a:p>
            <a:pPr defTabSz="330200">
              <a:defRPr sz="4800"/>
            </a:pPr>
          </a:p>
          <a:p>
            <a:pPr defTabSz="330200">
              <a:defRPr sz="4800"/>
            </a:pPr>
          </a:p>
        </p:txBody>
      </p:sp>
      <p:sp>
        <p:nvSpPr>
          <p:cNvPr id="207" name="Why Group AB ?"/>
          <p:cNvSpPr txBox="1"/>
          <p:nvPr/>
        </p:nvSpPr>
        <p:spPr>
          <a:xfrm>
            <a:off x="5706297" y="1806162"/>
            <a:ext cx="12183009" cy="2047241"/>
          </a:xfrm>
          <a:prstGeom prst="rect">
            <a:avLst/>
          </a:prstGeom>
          <a:ln w="12700">
            <a:miter lim="400000"/>
          </a:ln>
          <a:extLst>
            <a:ext uri="{C572A759-6A51-4108-AA02-DFA0A04FC94B}">
              <ma14:wrappingTextBoxFlag xmlns:ma14="http://schemas.microsoft.com/office/mac/drawingml/2011/main" val="1"/>
            </a:ext>
          </a:extLst>
        </p:spPr>
        <p:txBody>
          <a:bodyPr wrap="none" lIns="45719" rIns="45719" anchor="ctr">
            <a:spAutoFit/>
          </a:bodyPr>
          <a:lstStyle/>
          <a:p>
            <a:pPr>
              <a:defRPr sz="9000">
                <a:solidFill>
                  <a:schemeClr val="accent4">
                    <a:hueOff val="-839986"/>
                    <a:satOff val="3568"/>
                    <a:lumOff val="-36125"/>
                  </a:schemeClr>
                </a:solidFill>
              </a:defRPr>
            </a:pPr>
            <a:r>
              <a:rPr sz="12800"/>
              <a:t>Why Group AB ?</a:t>
            </a:r>
            <a:r>
              <a:t> </a:t>
            </a:r>
          </a:p>
        </p:txBody>
      </p:sp>
      <p:sp>
        <p:nvSpPr>
          <p:cNvPr id="208" name="Slide Number"/>
          <p:cNvSpPr txBox="1"/>
          <p:nvPr>
            <p:ph type="sldNum" sz="quarter" idx="4294967295"/>
          </p:nvPr>
        </p:nvSpPr>
        <p:spPr>
          <a:xfrm>
            <a:off x="12074804" y="13131800"/>
            <a:ext cx="234392" cy="342900"/>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9_Lookbook">
  <a:themeElements>
    <a:clrScheme name="29_Lookbook">
      <a:dk1>
        <a:srgbClr val="000000"/>
      </a:dk1>
      <a:lt1>
        <a:srgbClr val="F6F7F2"/>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415431" rtl="0" fontAlgn="auto" latinLnBrk="0" hangingPunct="0">
          <a:lnSpc>
            <a:spcPct val="120000"/>
          </a:lnSpc>
          <a:spcBef>
            <a:spcPts val="0"/>
          </a:spcBef>
          <a:spcAft>
            <a:spcPts val="0"/>
          </a:spcAft>
          <a:buClrTx/>
          <a:buSzTx/>
          <a:buFontTx/>
          <a:buNone/>
          <a:tabLst/>
          <a:defRPr b="0" baseline="0" cap="none" i="0" spc="-59" strike="noStrike" sz="3000" u="none" kumimoji="0" normalizeH="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upright="0">
        <a:spAutoFit/>
      </a:bodyPr>
      <a:lstStyle>
        <a:defPPr marL="0" marR="0" indent="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9_Lookbook">
  <a:themeElements>
    <a:clrScheme name="29_Lookbook">
      <a:dk1>
        <a:srgbClr val="000000"/>
      </a:dk1>
      <a:lt1>
        <a:srgbClr val="FFFFFF"/>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415431" rtl="0" fontAlgn="auto" latinLnBrk="0" hangingPunct="0">
          <a:lnSpc>
            <a:spcPct val="120000"/>
          </a:lnSpc>
          <a:spcBef>
            <a:spcPts val="0"/>
          </a:spcBef>
          <a:spcAft>
            <a:spcPts val="0"/>
          </a:spcAft>
          <a:buClrTx/>
          <a:buSzTx/>
          <a:buFontTx/>
          <a:buNone/>
          <a:tabLst/>
          <a:defRPr b="0" baseline="0" cap="none" i="0" spc="-59" strike="noStrike" sz="3000" u="none" kumimoji="0" normalizeH="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upright="0">
        <a:spAutoFit/>
      </a:bodyPr>
      <a:lstStyle>
        <a:defPPr marL="0" marR="0" indent="0" algn="ctr" defTabSz="355600" rtl="0" fontAlgn="auto" latinLnBrk="0" hangingPunct="0">
          <a:lnSpc>
            <a:spcPct val="90000"/>
          </a:lnSpc>
          <a:spcBef>
            <a:spcPts val="4500"/>
          </a:spcBef>
          <a:spcAft>
            <a:spcPts val="0"/>
          </a:spcAft>
          <a:buClrTx/>
          <a:buSzTx/>
          <a:buFontTx/>
          <a:buNone/>
          <a:tabLst/>
          <a:defRPr b="0" baseline="0" cap="none" i="0" spc="0" strike="noStrike" sz="2900" u="none" kumimoji="0" normalizeH="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