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5143500" cx="9144000"/>
  <p:notesSz cx="6858000" cy="9144000"/>
  <p:embeddedFontLst>
    <p:embeddedFont>
      <p:font typeface="Montserrat ExtraLight"/>
      <p:regular r:id="rId19"/>
      <p:bold r:id="rId20"/>
      <p:italic r:id="rId21"/>
      <p:boldItalic r:id="rId22"/>
    </p:embeddedFont>
    <p:embeddedFont>
      <p:font typeface="Oswald"/>
      <p:regular r:id="rId23"/>
      <p:bold r:id="rId24"/>
    </p:embeddedFont>
    <p:embeddedFont>
      <p:font typeface="Source Sans Pr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j5D9X3VBsE+bjYe/yPfih29vOv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ExtraLight-bold.fntdata"/><Relationship Id="rId22" Type="http://schemas.openxmlformats.org/officeDocument/2006/relationships/font" Target="fonts/MontserratExtraLight-boldItalic.fntdata"/><Relationship Id="rId21" Type="http://schemas.openxmlformats.org/officeDocument/2006/relationships/font" Target="fonts/MontserratExtraLight-italic.fntdata"/><Relationship Id="rId24" Type="http://schemas.openxmlformats.org/officeDocument/2006/relationships/font" Target="fonts/Oswald-bold.fntdata"/><Relationship Id="rId23" Type="http://schemas.openxmlformats.org/officeDocument/2006/relationships/font" Target="fonts/Oswald-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ourceSansPro-bold.fntdata"/><Relationship Id="rId25" Type="http://schemas.openxmlformats.org/officeDocument/2006/relationships/font" Target="fonts/SourceSansPro-regular.fntdata"/><Relationship Id="rId28" Type="http://schemas.openxmlformats.org/officeDocument/2006/relationships/font" Target="fonts/SourceSansPro-boldItalic.fntdata"/><Relationship Id="rId27" Type="http://schemas.openxmlformats.org/officeDocument/2006/relationships/font" Target="fonts/SourceSansPro-italic.fntdata"/><Relationship Id="rId5" Type="http://schemas.openxmlformats.org/officeDocument/2006/relationships/slide" Target="slides/slide1.xml"/><Relationship Id="rId6" Type="http://schemas.openxmlformats.org/officeDocument/2006/relationships/slide" Target="slides/slide2.xml"/><Relationship Id="rId29"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MontserratExtraLight-regular.fntdata"/><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33" name="Shape 33"/>
        <p:cNvGrpSpPr/>
        <p:nvPr/>
      </p:nvGrpSpPr>
      <p:grpSpPr>
        <a:xfrm>
          <a:off x="0" y="0"/>
          <a:ext cx="0" cy="0"/>
          <a:chOff x="0" y="0"/>
          <a:chExt cx="0" cy="0"/>
        </a:xfrm>
      </p:grpSpPr>
      <p:sp>
        <p:nvSpPr>
          <p:cNvPr id="34" name="Google Shape;34;p16"/>
          <p:cNvSpPr/>
          <p:nvPr/>
        </p:nvSpPr>
        <p:spPr>
          <a:xfrm>
            <a:off x="-26775" y="2008375"/>
            <a:ext cx="9210650" cy="3172625"/>
          </a:xfrm>
          <a:custGeom>
            <a:rect b="b" l="l" r="r" t="t"/>
            <a:pathLst>
              <a:path extrusionOk="0" h="126905" w="368426">
                <a:moveTo>
                  <a:pt x="309" y="263"/>
                </a:moveTo>
                <a:lnTo>
                  <a:pt x="16502" y="11294"/>
                </a:lnTo>
                <a:lnTo>
                  <a:pt x="31551" y="5122"/>
                </a:lnTo>
                <a:lnTo>
                  <a:pt x="62412" y="4991"/>
                </a:lnTo>
                <a:lnTo>
                  <a:pt x="77652" y="0"/>
                </a:lnTo>
                <a:lnTo>
                  <a:pt x="92892" y="13527"/>
                </a:lnTo>
                <a:lnTo>
                  <a:pt x="107942" y="21276"/>
                </a:lnTo>
                <a:lnTo>
                  <a:pt x="122991" y="21145"/>
                </a:lnTo>
                <a:lnTo>
                  <a:pt x="138993" y="10375"/>
                </a:lnTo>
                <a:lnTo>
                  <a:pt x="154043" y="7880"/>
                </a:lnTo>
                <a:lnTo>
                  <a:pt x="168711" y="2349"/>
                </a:lnTo>
                <a:lnTo>
                  <a:pt x="184332" y="14841"/>
                </a:lnTo>
                <a:lnTo>
                  <a:pt x="199572" y="15274"/>
                </a:lnTo>
                <a:lnTo>
                  <a:pt x="214622" y="25085"/>
                </a:lnTo>
                <a:lnTo>
                  <a:pt x="230052" y="25085"/>
                </a:lnTo>
                <a:lnTo>
                  <a:pt x="246054" y="20094"/>
                </a:lnTo>
                <a:lnTo>
                  <a:pt x="261104" y="20094"/>
                </a:lnTo>
                <a:lnTo>
                  <a:pt x="275391" y="11426"/>
                </a:lnTo>
                <a:lnTo>
                  <a:pt x="291584" y="16810"/>
                </a:lnTo>
                <a:lnTo>
                  <a:pt x="305871" y="8143"/>
                </a:lnTo>
                <a:lnTo>
                  <a:pt x="336732" y="8012"/>
                </a:lnTo>
                <a:lnTo>
                  <a:pt x="351782" y="11294"/>
                </a:lnTo>
                <a:lnTo>
                  <a:pt x="367593" y="2758"/>
                </a:lnTo>
                <a:lnTo>
                  <a:pt x="368426" y="126905"/>
                </a:lnTo>
                <a:lnTo>
                  <a:pt x="0" y="126369"/>
                </a:lnTo>
                <a:close/>
              </a:path>
            </a:pathLst>
          </a:custGeom>
          <a:solidFill>
            <a:schemeClr val="accent5"/>
          </a:solidFill>
          <a:ln>
            <a:noFill/>
          </a:ln>
        </p:spPr>
      </p:sp>
      <p:sp>
        <p:nvSpPr>
          <p:cNvPr id="35" name="Google Shape;35;p16"/>
          <p:cNvSpPr/>
          <p:nvPr/>
        </p:nvSpPr>
        <p:spPr>
          <a:xfrm>
            <a:off x="-26775" y="2139700"/>
            <a:ext cx="9210650" cy="3041300"/>
          </a:xfrm>
          <a:custGeom>
            <a:rect b="b" l="l" r="r" t="t"/>
            <a:pathLst>
              <a:path extrusionOk="0" h="121652" w="368426">
                <a:moveTo>
                  <a:pt x="309" y="5516"/>
                </a:moveTo>
                <a:lnTo>
                  <a:pt x="16692" y="11214"/>
                </a:lnTo>
                <a:lnTo>
                  <a:pt x="47172" y="11214"/>
                </a:lnTo>
                <a:lnTo>
                  <a:pt x="62412" y="6843"/>
                </a:lnTo>
                <a:lnTo>
                  <a:pt x="77652" y="16156"/>
                </a:lnTo>
                <a:lnTo>
                  <a:pt x="92892" y="16156"/>
                </a:lnTo>
                <a:lnTo>
                  <a:pt x="107370" y="11214"/>
                </a:lnTo>
                <a:lnTo>
                  <a:pt x="122610" y="8173"/>
                </a:lnTo>
                <a:lnTo>
                  <a:pt x="138612" y="8173"/>
                </a:lnTo>
                <a:lnTo>
                  <a:pt x="153852" y="10834"/>
                </a:lnTo>
                <a:lnTo>
                  <a:pt x="168711" y="7603"/>
                </a:lnTo>
                <a:lnTo>
                  <a:pt x="183951" y="12734"/>
                </a:lnTo>
                <a:lnTo>
                  <a:pt x="199572" y="20527"/>
                </a:lnTo>
                <a:lnTo>
                  <a:pt x="214050" y="15205"/>
                </a:lnTo>
                <a:lnTo>
                  <a:pt x="229671" y="15205"/>
                </a:lnTo>
                <a:lnTo>
                  <a:pt x="245292" y="5892"/>
                </a:lnTo>
                <a:lnTo>
                  <a:pt x="260532" y="11214"/>
                </a:lnTo>
                <a:lnTo>
                  <a:pt x="275772" y="11214"/>
                </a:lnTo>
                <a:lnTo>
                  <a:pt x="291012" y="6843"/>
                </a:lnTo>
                <a:lnTo>
                  <a:pt x="321492" y="6843"/>
                </a:lnTo>
                <a:lnTo>
                  <a:pt x="336732" y="15966"/>
                </a:lnTo>
                <a:lnTo>
                  <a:pt x="351210" y="12734"/>
                </a:lnTo>
                <a:lnTo>
                  <a:pt x="367593" y="0"/>
                </a:lnTo>
                <a:lnTo>
                  <a:pt x="368426" y="121652"/>
                </a:lnTo>
                <a:lnTo>
                  <a:pt x="0" y="121652"/>
                </a:lnTo>
                <a:close/>
              </a:path>
            </a:pathLst>
          </a:custGeom>
          <a:solidFill>
            <a:srgbClr val="00CEF6">
              <a:alpha val="73333"/>
            </a:srgbClr>
          </a:solidFill>
          <a:ln>
            <a:noFill/>
          </a:ln>
        </p:spPr>
      </p:sp>
      <p:sp>
        <p:nvSpPr>
          <p:cNvPr id="36" name="Google Shape;36;p16"/>
          <p:cNvSpPr/>
          <p:nvPr/>
        </p:nvSpPr>
        <p:spPr>
          <a:xfrm rot="8100000">
            <a:off x="1847981" y="1814569"/>
            <a:ext cx="122612" cy="122612"/>
          </a:xfrm>
          <a:prstGeom prst="teardrop">
            <a:avLst>
              <a:gd fmla="val 100000"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6"/>
          <p:cNvSpPr/>
          <p:nvPr/>
        </p:nvSpPr>
        <p:spPr>
          <a:xfrm rot="8100000">
            <a:off x="6038981" y="2098419"/>
            <a:ext cx="122612" cy="122612"/>
          </a:xfrm>
          <a:prstGeom prst="teardrop">
            <a:avLst>
              <a:gd fmla="val 100000" name="adj"/>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16"/>
          <p:cNvSpPr/>
          <p:nvPr/>
        </p:nvSpPr>
        <p:spPr>
          <a:xfrm rot="8100000">
            <a:off x="7181981" y="2131769"/>
            <a:ext cx="122612" cy="122612"/>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9" name="Google Shape;39;p16"/>
          <p:cNvGrpSpPr/>
          <p:nvPr/>
        </p:nvGrpSpPr>
        <p:grpSpPr>
          <a:xfrm>
            <a:off x="-9525" y="2024075"/>
            <a:ext cx="9167825" cy="595300"/>
            <a:chOff x="-9525" y="4462475"/>
            <a:chExt cx="9167825" cy="595300"/>
          </a:xfrm>
        </p:grpSpPr>
        <p:sp>
          <p:nvSpPr>
            <p:cNvPr id="40" name="Google Shape;40;p16"/>
            <p:cNvSpPr/>
            <p:nvPr/>
          </p:nvSpPr>
          <p:spPr>
            <a:xfrm>
              <a:off x="-9525" y="4581525"/>
              <a:ext cx="4205300" cy="476250"/>
            </a:xfrm>
            <a:custGeom>
              <a:rect b="b" l="l" r="r" t="t"/>
              <a:pathLst>
                <a:path extrusionOk="0" h="19050" w="168212">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cap="flat" cmpd="sng" w="9525">
              <a:solidFill>
                <a:schemeClr val="accent2"/>
              </a:solidFill>
              <a:prstDash val="solid"/>
              <a:round/>
              <a:headEnd len="sm" w="sm" type="none"/>
              <a:tailEnd len="sm" w="sm" type="none"/>
            </a:ln>
          </p:spPr>
        </p:sp>
        <p:sp>
          <p:nvSpPr>
            <p:cNvPr id="41" name="Google Shape;41;p16"/>
            <p:cNvSpPr/>
            <p:nvPr/>
          </p:nvSpPr>
          <p:spPr>
            <a:xfrm>
              <a:off x="4195775" y="4462475"/>
              <a:ext cx="3424225" cy="590550"/>
            </a:xfrm>
            <a:custGeom>
              <a:rect b="b" l="l" r="r" t="t"/>
              <a:pathLst>
                <a:path extrusionOk="0" h="23622" w="136969">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cap="flat" cmpd="sng" w="9525">
              <a:solidFill>
                <a:schemeClr val="accent2"/>
              </a:solidFill>
              <a:prstDash val="solid"/>
              <a:round/>
              <a:headEnd len="sm" w="sm" type="none"/>
              <a:tailEnd len="sm" w="sm" type="none"/>
            </a:ln>
          </p:spPr>
        </p:sp>
        <p:sp>
          <p:nvSpPr>
            <p:cNvPr id="42" name="Google Shape;42;p16"/>
            <p:cNvSpPr/>
            <p:nvPr/>
          </p:nvSpPr>
          <p:spPr>
            <a:xfrm>
              <a:off x="7624775" y="4472000"/>
              <a:ext cx="1533525" cy="414325"/>
            </a:xfrm>
            <a:custGeom>
              <a:rect b="b" l="l" r="r" t="t"/>
              <a:pathLst>
                <a:path extrusionOk="0" h="16573" w="61341">
                  <a:moveTo>
                    <a:pt x="0" y="0"/>
                  </a:moveTo>
                  <a:lnTo>
                    <a:pt x="15049" y="4762"/>
                  </a:lnTo>
                  <a:lnTo>
                    <a:pt x="30670" y="4762"/>
                  </a:lnTo>
                  <a:lnTo>
                    <a:pt x="45910" y="4762"/>
                  </a:lnTo>
                  <a:lnTo>
                    <a:pt x="61341" y="16573"/>
                  </a:lnTo>
                </a:path>
              </a:pathLst>
            </a:custGeom>
            <a:noFill/>
            <a:ln cap="flat" cmpd="sng" w="9525">
              <a:solidFill>
                <a:schemeClr val="accent2"/>
              </a:solidFill>
              <a:prstDash val="solid"/>
              <a:round/>
              <a:headEnd len="sm" w="sm" type="none"/>
              <a:tailEnd len="sm" w="sm" type="none"/>
            </a:ln>
          </p:spPr>
        </p:sp>
      </p:grpSp>
      <p:grpSp>
        <p:nvGrpSpPr>
          <p:cNvPr id="43" name="Google Shape;43;p16"/>
          <p:cNvGrpSpPr/>
          <p:nvPr/>
        </p:nvGrpSpPr>
        <p:grpSpPr>
          <a:xfrm>
            <a:off x="-42837" y="2005088"/>
            <a:ext cx="9229575" cy="642787"/>
            <a:chOff x="-42837" y="4443488"/>
            <a:chExt cx="9229575" cy="642787"/>
          </a:xfrm>
        </p:grpSpPr>
        <p:sp>
          <p:nvSpPr>
            <p:cNvPr id="44" name="Google Shape;44;p16"/>
            <p:cNvSpPr/>
            <p:nvPr/>
          </p:nvSpPr>
          <p:spPr>
            <a:xfrm>
              <a:off x="1114450" y="49006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16"/>
            <p:cNvSpPr/>
            <p:nvPr/>
          </p:nvSpPr>
          <p:spPr>
            <a:xfrm>
              <a:off x="1495450" y="502927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16"/>
            <p:cNvSpPr/>
            <p:nvPr/>
          </p:nvSpPr>
          <p:spPr>
            <a:xfrm>
              <a:off x="733450" y="49721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16"/>
            <p:cNvSpPr/>
            <p:nvPr/>
          </p:nvSpPr>
          <p:spPr>
            <a:xfrm>
              <a:off x="352450" y="49626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16"/>
            <p:cNvSpPr/>
            <p:nvPr/>
          </p:nvSpPr>
          <p:spPr>
            <a:xfrm>
              <a:off x="-42837" y="46054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16"/>
            <p:cNvSpPr/>
            <p:nvPr/>
          </p:nvSpPr>
          <p:spPr>
            <a:xfrm>
              <a:off x="1876450" y="48340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16"/>
            <p:cNvSpPr/>
            <p:nvPr/>
          </p:nvSpPr>
          <p:spPr>
            <a:xfrm>
              <a:off x="2257450" y="48292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16"/>
            <p:cNvSpPr/>
            <p:nvPr/>
          </p:nvSpPr>
          <p:spPr>
            <a:xfrm>
              <a:off x="2638450" y="454826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16"/>
            <p:cNvSpPr/>
            <p:nvPr/>
          </p:nvSpPr>
          <p:spPr>
            <a:xfrm>
              <a:off x="3019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16"/>
            <p:cNvSpPr/>
            <p:nvPr/>
          </p:nvSpPr>
          <p:spPr>
            <a:xfrm>
              <a:off x="3400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16"/>
            <p:cNvSpPr/>
            <p:nvPr/>
          </p:nvSpPr>
          <p:spPr>
            <a:xfrm>
              <a:off x="3781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16"/>
            <p:cNvSpPr/>
            <p:nvPr/>
          </p:nvSpPr>
          <p:spPr>
            <a:xfrm>
              <a:off x="4162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6"/>
            <p:cNvSpPr/>
            <p:nvPr/>
          </p:nvSpPr>
          <p:spPr>
            <a:xfrm>
              <a:off x="4543450" y="46673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6"/>
            <p:cNvSpPr/>
            <p:nvPr/>
          </p:nvSpPr>
          <p:spPr>
            <a:xfrm>
              <a:off x="4924450" y="45435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16"/>
            <p:cNvSpPr/>
            <p:nvPr/>
          </p:nvSpPr>
          <p:spPr>
            <a:xfrm>
              <a:off x="5305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16"/>
            <p:cNvSpPr/>
            <p:nvPr/>
          </p:nvSpPr>
          <p:spPr>
            <a:xfrm>
              <a:off x="5686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16"/>
            <p:cNvSpPr/>
            <p:nvPr/>
          </p:nvSpPr>
          <p:spPr>
            <a:xfrm>
              <a:off x="6067450" y="48483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16"/>
            <p:cNvSpPr/>
            <p:nvPr/>
          </p:nvSpPr>
          <p:spPr>
            <a:xfrm>
              <a:off x="6448450" y="47292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16"/>
            <p:cNvSpPr/>
            <p:nvPr/>
          </p:nvSpPr>
          <p:spPr>
            <a:xfrm>
              <a:off x="6829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16"/>
            <p:cNvSpPr/>
            <p:nvPr/>
          </p:nvSpPr>
          <p:spPr>
            <a:xfrm>
              <a:off x="7210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6"/>
            <p:cNvSpPr/>
            <p:nvPr/>
          </p:nvSpPr>
          <p:spPr>
            <a:xfrm>
              <a:off x="7591450" y="44434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16"/>
            <p:cNvSpPr/>
            <p:nvPr/>
          </p:nvSpPr>
          <p:spPr>
            <a:xfrm>
              <a:off x="7972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16"/>
            <p:cNvSpPr/>
            <p:nvPr/>
          </p:nvSpPr>
          <p:spPr>
            <a:xfrm>
              <a:off x="8353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16"/>
            <p:cNvSpPr/>
            <p:nvPr/>
          </p:nvSpPr>
          <p:spPr>
            <a:xfrm>
              <a:off x="8734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16"/>
            <p:cNvSpPr/>
            <p:nvPr/>
          </p:nvSpPr>
          <p:spPr>
            <a:xfrm>
              <a:off x="9129738" y="48673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 name="Google Shape;69;p16"/>
          <p:cNvSpPr/>
          <p:nvPr/>
        </p:nvSpPr>
        <p:spPr>
          <a:xfrm>
            <a:off x="2990700" y="214780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6"/>
          <p:cNvSpPr/>
          <p:nvPr/>
        </p:nvSpPr>
        <p:spPr>
          <a:xfrm>
            <a:off x="1085700" y="243355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16"/>
          <p:cNvSpPr/>
          <p:nvPr/>
        </p:nvSpPr>
        <p:spPr>
          <a:xfrm>
            <a:off x="4895700" y="2077632"/>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16"/>
          <p:cNvSpPr/>
          <p:nvPr/>
        </p:nvSpPr>
        <p:spPr>
          <a:xfrm rot="8100000">
            <a:off x="8699949" y="1890769"/>
            <a:ext cx="122612" cy="122612"/>
          </a:xfrm>
          <a:prstGeom prst="teardrop">
            <a:avLst>
              <a:gd fmla="val 100000"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6"/>
          <p:cNvSpPr txBox="1"/>
          <p:nvPr>
            <p:ph type="ctrTitle"/>
          </p:nvPr>
        </p:nvSpPr>
        <p:spPr>
          <a:xfrm>
            <a:off x="2847975" y="3363425"/>
            <a:ext cx="5610300" cy="11598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Clr>
                <a:srgbClr val="FFFFFF"/>
              </a:buClr>
              <a:buSzPts val="4800"/>
              <a:buNone/>
              <a:defRPr sz="4800">
                <a:solidFill>
                  <a:srgbClr val="FFFFFF"/>
                </a:solidFill>
              </a:defRPr>
            </a:lvl1pPr>
            <a:lvl2pPr lvl="1" algn="r">
              <a:lnSpc>
                <a:spcPct val="100000"/>
              </a:lnSpc>
              <a:spcBef>
                <a:spcPts val="0"/>
              </a:spcBef>
              <a:spcAft>
                <a:spcPts val="0"/>
              </a:spcAft>
              <a:buClr>
                <a:srgbClr val="FFFFFF"/>
              </a:buClr>
              <a:buSzPts val="4800"/>
              <a:buNone/>
              <a:defRPr sz="4800">
                <a:solidFill>
                  <a:srgbClr val="FFFFFF"/>
                </a:solidFill>
              </a:defRPr>
            </a:lvl2pPr>
            <a:lvl3pPr lvl="2" algn="r">
              <a:lnSpc>
                <a:spcPct val="100000"/>
              </a:lnSpc>
              <a:spcBef>
                <a:spcPts val="0"/>
              </a:spcBef>
              <a:spcAft>
                <a:spcPts val="0"/>
              </a:spcAft>
              <a:buClr>
                <a:srgbClr val="FFFFFF"/>
              </a:buClr>
              <a:buSzPts val="4800"/>
              <a:buNone/>
              <a:defRPr sz="4800">
                <a:solidFill>
                  <a:srgbClr val="FFFFFF"/>
                </a:solidFill>
              </a:defRPr>
            </a:lvl3pPr>
            <a:lvl4pPr lvl="3" algn="r">
              <a:lnSpc>
                <a:spcPct val="100000"/>
              </a:lnSpc>
              <a:spcBef>
                <a:spcPts val="0"/>
              </a:spcBef>
              <a:spcAft>
                <a:spcPts val="0"/>
              </a:spcAft>
              <a:buClr>
                <a:srgbClr val="FFFFFF"/>
              </a:buClr>
              <a:buSzPts val="4800"/>
              <a:buNone/>
              <a:defRPr sz="4800">
                <a:solidFill>
                  <a:srgbClr val="FFFFFF"/>
                </a:solidFill>
              </a:defRPr>
            </a:lvl4pPr>
            <a:lvl5pPr lvl="4" algn="r">
              <a:lnSpc>
                <a:spcPct val="100000"/>
              </a:lnSpc>
              <a:spcBef>
                <a:spcPts val="0"/>
              </a:spcBef>
              <a:spcAft>
                <a:spcPts val="0"/>
              </a:spcAft>
              <a:buClr>
                <a:srgbClr val="FFFFFF"/>
              </a:buClr>
              <a:buSzPts val="4800"/>
              <a:buNone/>
              <a:defRPr sz="4800">
                <a:solidFill>
                  <a:srgbClr val="FFFFFF"/>
                </a:solidFill>
              </a:defRPr>
            </a:lvl5pPr>
            <a:lvl6pPr lvl="5" algn="r">
              <a:lnSpc>
                <a:spcPct val="100000"/>
              </a:lnSpc>
              <a:spcBef>
                <a:spcPts val="0"/>
              </a:spcBef>
              <a:spcAft>
                <a:spcPts val="0"/>
              </a:spcAft>
              <a:buClr>
                <a:srgbClr val="FFFFFF"/>
              </a:buClr>
              <a:buSzPts val="4800"/>
              <a:buNone/>
              <a:defRPr sz="4800">
                <a:solidFill>
                  <a:srgbClr val="FFFFFF"/>
                </a:solidFill>
              </a:defRPr>
            </a:lvl6pPr>
            <a:lvl7pPr lvl="6" algn="r">
              <a:lnSpc>
                <a:spcPct val="100000"/>
              </a:lnSpc>
              <a:spcBef>
                <a:spcPts val="0"/>
              </a:spcBef>
              <a:spcAft>
                <a:spcPts val="0"/>
              </a:spcAft>
              <a:buClr>
                <a:srgbClr val="FFFFFF"/>
              </a:buClr>
              <a:buSzPts val="4800"/>
              <a:buNone/>
              <a:defRPr sz="4800">
                <a:solidFill>
                  <a:srgbClr val="FFFFFF"/>
                </a:solidFill>
              </a:defRPr>
            </a:lvl7pPr>
            <a:lvl8pPr lvl="7" algn="r">
              <a:lnSpc>
                <a:spcPct val="100000"/>
              </a:lnSpc>
              <a:spcBef>
                <a:spcPts val="0"/>
              </a:spcBef>
              <a:spcAft>
                <a:spcPts val="0"/>
              </a:spcAft>
              <a:buClr>
                <a:srgbClr val="FFFFFF"/>
              </a:buClr>
              <a:buSzPts val="4800"/>
              <a:buNone/>
              <a:defRPr sz="4800">
                <a:solidFill>
                  <a:srgbClr val="FFFFFF"/>
                </a:solidFill>
              </a:defRPr>
            </a:lvl8pPr>
            <a:lvl9pPr lvl="8" algn="r">
              <a:lnSpc>
                <a:spcPct val="100000"/>
              </a:lnSpc>
              <a:spcBef>
                <a:spcPts val="0"/>
              </a:spcBef>
              <a:spcAft>
                <a:spcPts val="0"/>
              </a:spcAft>
              <a:buClr>
                <a:srgbClr val="FFFFFF"/>
              </a:buClr>
              <a:buSzPts val="4800"/>
              <a:buNone/>
              <a:defRPr sz="4800">
                <a:solidFill>
                  <a:srgbClr val="FFFFFF"/>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74" name="Shape 74"/>
        <p:cNvGrpSpPr/>
        <p:nvPr/>
      </p:nvGrpSpPr>
      <p:grpSpPr>
        <a:xfrm>
          <a:off x="0" y="0"/>
          <a:ext cx="0" cy="0"/>
          <a:chOff x="0" y="0"/>
          <a:chExt cx="0" cy="0"/>
        </a:xfrm>
      </p:grpSpPr>
      <p:sp>
        <p:nvSpPr>
          <p:cNvPr id="75" name="Google Shape;75;p17"/>
          <p:cNvSpPr/>
          <p:nvPr/>
        </p:nvSpPr>
        <p:spPr>
          <a:xfrm>
            <a:off x="-28575" y="4446775"/>
            <a:ext cx="9191625" cy="712478"/>
          </a:xfrm>
          <a:custGeom>
            <a:rect b="b" l="l" r="r" t="t"/>
            <a:pathLst>
              <a:path extrusionOk="0" h="41339" w="367665">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76" name="Google Shape;76;p17"/>
          <p:cNvSpPr/>
          <p:nvPr/>
        </p:nvSpPr>
        <p:spPr>
          <a:xfrm>
            <a:off x="-28575" y="4578111"/>
            <a:ext cx="9191625" cy="584439"/>
          </a:xfrm>
          <a:custGeom>
            <a:rect b="b" l="l" r="r" t="t"/>
            <a:pathLst>
              <a:path extrusionOk="0" h="33910" w="367665">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333"/>
            </a:srgbClr>
          </a:solidFill>
          <a:ln>
            <a:noFill/>
          </a:ln>
        </p:spPr>
      </p:sp>
      <p:sp>
        <p:nvSpPr>
          <p:cNvPr id="77" name="Google Shape;77;p17"/>
          <p:cNvSpPr/>
          <p:nvPr/>
        </p:nvSpPr>
        <p:spPr>
          <a:xfrm rot="8100000">
            <a:off x="1847981" y="4252969"/>
            <a:ext cx="122612" cy="122612"/>
          </a:xfrm>
          <a:prstGeom prst="teardrop">
            <a:avLst>
              <a:gd fmla="val 100000"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17"/>
          <p:cNvSpPr/>
          <p:nvPr/>
        </p:nvSpPr>
        <p:spPr>
          <a:xfrm rot="8100000">
            <a:off x="6038981" y="4536819"/>
            <a:ext cx="122612" cy="122612"/>
          </a:xfrm>
          <a:prstGeom prst="teardrop">
            <a:avLst>
              <a:gd fmla="val 100000" name="adj"/>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17"/>
          <p:cNvSpPr/>
          <p:nvPr/>
        </p:nvSpPr>
        <p:spPr>
          <a:xfrm rot="8100000">
            <a:off x="7181981" y="4570169"/>
            <a:ext cx="122612" cy="122612"/>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 name="Google Shape;80;p17"/>
          <p:cNvGrpSpPr/>
          <p:nvPr/>
        </p:nvGrpSpPr>
        <p:grpSpPr>
          <a:xfrm>
            <a:off x="-9525" y="4462475"/>
            <a:ext cx="9167825" cy="595300"/>
            <a:chOff x="-9525" y="4462475"/>
            <a:chExt cx="9167825" cy="595300"/>
          </a:xfrm>
        </p:grpSpPr>
        <p:sp>
          <p:nvSpPr>
            <p:cNvPr id="81" name="Google Shape;81;p17"/>
            <p:cNvSpPr/>
            <p:nvPr/>
          </p:nvSpPr>
          <p:spPr>
            <a:xfrm>
              <a:off x="-9525" y="4581525"/>
              <a:ext cx="4205300" cy="476250"/>
            </a:xfrm>
            <a:custGeom>
              <a:rect b="b" l="l" r="r" t="t"/>
              <a:pathLst>
                <a:path extrusionOk="0" h="19050" w="168212">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cap="flat" cmpd="sng" w="9525">
              <a:solidFill>
                <a:schemeClr val="accent2"/>
              </a:solidFill>
              <a:prstDash val="solid"/>
              <a:round/>
              <a:headEnd len="sm" w="sm" type="none"/>
              <a:tailEnd len="sm" w="sm" type="none"/>
            </a:ln>
          </p:spPr>
        </p:sp>
        <p:sp>
          <p:nvSpPr>
            <p:cNvPr id="82" name="Google Shape;82;p17"/>
            <p:cNvSpPr/>
            <p:nvPr/>
          </p:nvSpPr>
          <p:spPr>
            <a:xfrm>
              <a:off x="4195775" y="4462475"/>
              <a:ext cx="3424225" cy="590550"/>
            </a:xfrm>
            <a:custGeom>
              <a:rect b="b" l="l" r="r" t="t"/>
              <a:pathLst>
                <a:path extrusionOk="0" h="23622" w="136969">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cap="flat" cmpd="sng" w="9525">
              <a:solidFill>
                <a:schemeClr val="accent2"/>
              </a:solidFill>
              <a:prstDash val="solid"/>
              <a:round/>
              <a:headEnd len="sm" w="sm" type="none"/>
              <a:tailEnd len="sm" w="sm" type="none"/>
            </a:ln>
          </p:spPr>
        </p:sp>
        <p:sp>
          <p:nvSpPr>
            <p:cNvPr id="83" name="Google Shape;83;p17"/>
            <p:cNvSpPr/>
            <p:nvPr/>
          </p:nvSpPr>
          <p:spPr>
            <a:xfrm>
              <a:off x="7624775" y="4472000"/>
              <a:ext cx="1533525" cy="414325"/>
            </a:xfrm>
            <a:custGeom>
              <a:rect b="b" l="l" r="r" t="t"/>
              <a:pathLst>
                <a:path extrusionOk="0" h="16573" w="61341">
                  <a:moveTo>
                    <a:pt x="0" y="0"/>
                  </a:moveTo>
                  <a:lnTo>
                    <a:pt x="15049" y="4762"/>
                  </a:lnTo>
                  <a:lnTo>
                    <a:pt x="30670" y="4762"/>
                  </a:lnTo>
                  <a:lnTo>
                    <a:pt x="45910" y="4762"/>
                  </a:lnTo>
                  <a:lnTo>
                    <a:pt x="61341" y="16573"/>
                  </a:lnTo>
                </a:path>
              </a:pathLst>
            </a:custGeom>
            <a:noFill/>
            <a:ln cap="flat" cmpd="sng" w="9525">
              <a:solidFill>
                <a:schemeClr val="accent2"/>
              </a:solidFill>
              <a:prstDash val="solid"/>
              <a:round/>
              <a:headEnd len="sm" w="sm" type="none"/>
              <a:tailEnd len="sm" w="sm" type="none"/>
            </a:ln>
          </p:spPr>
        </p:sp>
      </p:grpSp>
      <p:grpSp>
        <p:nvGrpSpPr>
          <p:cNvPr id="84" name="Google Shape;84;p17"/>
          <p:cNvGrpSpPr/>
          <p:nvPr/>
        </p:nvGrpSpPr>
        <p:grpSpPr>
          <a:xfrm>
            <a:off x="-42837" y="4443488"/>
            <a:ext cx="9229575" cy="642787"/>
            <a:chOff x="-42837" y="4443488"/>
            <a:chExt cx="9229575" cy="642787"/>
          </a:xfrm>
        </p:grpSpPr>
        <p:sp>
          <p:nvSpPr>
            <p:cNvPr id="85" name="Google Shape;85;p17"/>
            <p:cNvSpPr/>
            <p:nvPr/>
          </p:nvSpPr>
          <p:spPr>
            <a:xfrm>
              <a:off x="1114450" y="49006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7"/>
            <p:cNvSpPr/>
            <p:nvPr/>
          </p:nvSpPr>
          <p:spPr>
            <a:xfrm>
              <a:off x="1495450" y="502927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7"/>
            <p:cNvSpPr/>
            <p:nvPr/>
          </p:nvSpPr>
          <p:spPr>
            <a:xfrm>
              <a:off x="733450" y="49721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7"/>
            <p:cNvSpPr/>
            <p:nvPr/>
          </p:nvSpPr>
          <p:spPr>
            <a:xfrm>
              <a:off x="352450" y="49626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7"/>
            <p:cNvSpPr/>
            <p:nvPr/>
          </p:nvSpPr>
          <p:spPr>
            <a:xfrm>
              <a:off x="-42837" y="46054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7"/>
            <p:cNvSpPr/>
            <p:nvPr/>
          </p:nvSpPr>
          <p:spPr>
            <a:xfrm>
              <a:off x="1876450" y="48340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7"/>
            <p:cNvSpPr/>
            <p:nvPr/>
          </p:nvSpPr>
          <p:spPr>
            <a:xfrm>
              <a:off x="2257450" y="48292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7"/>
            <p:cNvSpPr/>
            <p:nvPr/>
          </p:nvSpPr>
          <p:spPr>
            <a:xfrm>
              <a:off x="2638450" y="454826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7"/>
            <p:cNvSpPr/>
            <p:nvPr/>
          </p:nvSpPr>
          <p:spPr>
            <a:xfrm>
              <a:off x="3019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7"/>
            <p:cNvSpPr/>
            <p:nvPr/>
          </p:nvSpPr>
          <p:spPr>
            <a:xfrm>
              <a:off x="3400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7"/>
            <p:cNvSpPr/>
            <p:nvPr/>
          </p:nvSpPr>
          <p:spPr>
            <a:xfrm>
              <a:off x="3781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7"/>
            <p:cNvSpPr/>
            <p:nvPr/>
          </p:nvSpPr>
          <p:spPr>
            <a:xfrm>
              <a:off x="4162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7"/>
            <p:cNvSpPr/>
            <p:nvPr/>
          </p:nvSpPr>
          <p:spPr>
            <a:xfrm>
              <a:off x="4543450" y="46673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7"/>
            <p:cNvSpPr/>
            <p:nvPr/>
          </p:nvSpPr>
          <p:spPr>
            <a:xfrm>
              <a:off x="4924450" y="45435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7"/>
            <p:cNvSpPr/>
            <p:nvPr/>
          </p:nvSpPr>
          <p:spPr>
            <a:xfrm>
              <a:off x="5305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7"/>
            <p:cNvSpPr/>
            <p:nvPr/>
          </p:nvSpPr>
          <p:spPr>
            <a:xfrm>
              <a:off x="5686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7"/>
            <p:cNvSpPr/>
            <p:nvPr/>
          </p:nvSpPr>
          <p:spPr>
            <a:xfrm>
              <a:off x="6067450" y="48483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7"/>
            <p:cNvSpPr/>
            <p:nvPr/>
          </p:nvSpPr>
          <p:spPr>
            <a:xfrm>
              <a:off x="6448450" y="47292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7"/>
            <p:cNvSpPr/>
            <p:nvPr/>
          </p:nvSpPr>
          <p:spPr>
            <a:xfrm>
              <a:off x="6829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7"/>
            <p:cNvSpPr/>
            <p:nvPr/>
          </p:nvSpPr>
          <p:spPr>
            <a:xfrm>
              <a:off x="7210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7"/>
            <p:cNvSpPr/>
            <p:nvPr/>
          </p:nvSpPr>
          <p:spPr>
            <a:xfrm>
              <a:off x="7591450" y="44434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7"/>
            <p:cNvSpPr/>
            <p:nvPr/>
          </p:nvSpPr>
          <p:spPr>
            <a:xfrm>
              <a:off x="7972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17"/>
            <p:cNvSpPr/>
            <p:nvPr/>
          </p:nvSpPr>
          <p:spPr>
            <a:xfrm>
              <a:off x="8353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17"/>
            <p:cNvSpPr/>
            <p:nvPr/>
          </p:nvSpPr>
          <p:spPr>
            <a:xfrm>
              <a:off x="8734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7"/>
            <p:cNvSpPr/>
            <p:nvPr/>
          </p:nvSpPr>
          <p:spPr>
            <a:xfrm>
              <a:off x="9129738" y="48673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0" name="Google Shape;110;p17"/>
          <p:cNvSpPr/>
          <p:nvPr/>
        </p:nvSpPr>
        <p:spPr>
          <a:xfrm>
            <a:off x="2990700" y="458620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7"/>
          <p:cNvSpPr/>
          <p:nvPr/>
        </p:nvSpPr>
        <p:spPr>
          <a:xfrm>
            <a:off x="1085700" y="487195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7"/>
          <p:cNvSpPr/>
          <p:nvPr/>
        </p:nvSpPr>
        <p:spPr>
          <a:xfrm>
            <a:off x="4895700" y="4516032"/>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7"/>
          <p:cNvSpPr/>
          <p:nvPr/>
        </p:nvSpPr>
        <p:spPr>
          <a:xfrm rot="8100000">
            <a:off x="8699949" y="4329169"/>
            <a:ext cx="122612" cy="122612"/>
          </a:xfrm>
          <a:prstGeom prst="teardrop">
            <a:avLst>
              <a:gd fmla="val 100000"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7"/>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000"/>
              <a:buNone/>
              <a:defRPr/>
            </a:lvl2pPr>
            <a:lvl3pPr lvl="2" algn="ctr">
              <a:lnSpc>
                <a:spcPct val="100000"/>
              </a:lnSpc>
              <a:spcBef>
                <a:spcPts val="0"/>
              </a:spcBef>
              <a:spcAft>
                <a:spcPts val="0"/>
              </a:spcAft>
              <a:buSzPts val="2000"/>
              <a:buNone/>
              <a:defRPr/>
            </a:lvl3pPr>
            <a:lvl4pPr lvl="3" algn="ctr">
              <a:lnSpc>
                <a:spcPct val="100000"/>
              </a:lnSpc>
              <a:spcBef>
                <a:spcPts val="0"/>
              </a:spcBef>
              <a:spcAft>
                <a:spcPts val="0"/>
              </a:spcAft>
              <a:buSzPts val="2000"/>
              <a:buNone/>
              <a:defRPr/>
            </a:lvl4pPr>
            <a:lvl5pPr lvl="4" algn="ctr">
              <a:lnSpc>
                <a:spcPct val="100000"/>
              </a:lnSpc>
              <a:spcBef>
                <a:spcPts val="0"/>
              </a:spcBef>
              <a:spcAft>
                <a:spcPts val="0"/>
              </a:spcAft>
              <a:buSzPts val="2000"/>
              <a:buNone/>
              <a:defRPr/>
            </a:lvl5pPr>
            <a:lvl6pPr lvl="5" algn="ctr">
              <a:lnSpc>
                <a:spcPct val="100000"/>
              </a:lnSpc>
              <a:spcBef>
                <a:spcPts val="0"/>
              </a:spcBef>
              <a:spcAft>
                <a:spcPts val="0"/>
              </a:spcAft>
              <a:buSzPts val="2000"/>
              <a:buNone/>
              <a:defRPr/>
            </a:lvl6pPr>
            <a:lvl7pPr lvl="6" algn="ctr">
              <a:lnSpc>
                <a:spcPct val="100000"/>
              </a:lnSpc>
              <a:spcBef>
                <a:spcPts val="0"/>
              </a:spcBef>
              <a:spcAft>
                <a:spcPts val="0"/>
              </a:spcAft>
              <a:buSzPts val="2000"/>
              <a:buNone/>
              <a:defRPr/>
            </a:lvl7pPr>
            <a:lvl8pPr lvl="7" algn="ctr">
              <a:lnSpc>
                <a:spcPct val="100000"/>
              </a:lnSpc>
              <a:spcBef>
                <a:spcPts val="0"/>
              </a:spcBef>
              <a:spcAft>
                <a:spcPts val="0"/>
              </a:spcAft>
              <a:buSzPts val="2000"/>
              <a:buNone/>
              <a:defRPr/>
            </a:lvl8pPr>
            <a:lvl9pPr lvl="8" algn="ctr">
              <a:lnSpc>
                <a:spcPct val="100000"/>
              </a:lnSpc>
              <a:spcBef>
                <a:spcPts val="0"/>
              </a:spcBef>
              <a:spcAft>
                <a:spcPts val="0"/>
              </a:spcAft>
              <a:buSzPts val="2000"/>
              <a:buNone/>
              <a:defRPr/>
            </a:lvl9pPr>
          </a:lstStyle>
          <a:p/>
        </p:txBody>
      </p:sp>
      <p:sp>
        <p:nvSpPr>
          <p:cNvPr id="115" name="Google Shape;115;p17"/>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a:lvl1pPr>
            <a:lvl2pPr indent="-342900" lvl="1" marL="914400" algn="l">
              <a:lnSpc>
                <a:spcPct val="100000"/>
              </a:lnSpc>
              <a:spcBef>
                <a:spcPts val="0"/>
              </a:spcBef>
              <a:spcAft>
                <a:spcPts val="0"/>
              </a:spcAft>
              <a:buSzPts val="1800"/>
              <a:buChar char="◉"/>
              <a:defRPr/>
            </a:lvl2pPr>
            <a:lvl3pPr indent="-342900" lvl="2" marL="1371600" algn="l">
              <a:lnSpc>
                <a:spcPct val="100000"/>
              </a:lnSpc>
              <a:spcBef>
                <a:spcPts val="0"/>
              </a:spcBef>
              <a:spcAft>
                <a:spcPts val="0"/>
              </a:spcAft>
              <a:buSzPts val="18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16" name="Google Shape;116;p17"/>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7" name="Shape 117"/>
        <p:cNvGrpSpPr/>
        <p:nvPr/>
      </p:nvGrpSpPr>
      <p:grpSpPr>
        <a:xfrm>
          <a:off x="0" y="0"/>
          <a:ext cx="0" cy="0"/>
          <a:chOff x="0" y="0"/>
          <a:chExt cx="0" cy="0"/>
        </a:xfrm>
      </p:grpSpPr>
      <p:sp>
        <p:nvSpPr>
          <p:cNvPr id="118" name="Google Shape;118;p18"/>
          <p:cNvSpPr/>
          <p:nvPr/>
        </p:nvSpPr>
        <p:spPr>
          <a:xfrm>
            <a:off x="-28575" y="4446775"/>
            <a:ext cx="9191625" cy="712478"/>
          </a:xfrm>
          <a:custGeom>
            <a:rect b="b" l="l" r="r" t="t"/>
            <a:pathLst>
              <a:path extrusionOk="0" h="41339" w="367665">
                <a:moveTo>
                  <a:pt x="381" y="381"/>
                </a:moveTo>
                <a:lnTo>
                  <a:pt x="16574" y="16383"/>
                </a:lnTo>
                <a:lnTo>
                  <a:pt x="31623" y="7430"/>
                </a:lnTo>
                <a:lnTo>
                  <a:pt x="62484" y="7239"/>
                </a:lnTo>
                <a:lnTo>
                  <a:pt x="77724" y="0"/>
                </a:lnTo>
                <a:lnTo>
                  <a:pt x="92964" y="19622"/>
                </a:lnTo>
                <a:lnTo>
                  <a:pt x="108014" y="30861"/>
                </a:lnTo>
                <a:lnTo>
                  <a:pt x="123063" y="30671"/>
                </a:lnTo>
                <a:lnTo>
                  <a:pt x="139065" y="15050"/>
                </a:lnTo>
                <a:lnTo>
                  <a:pt x="154115" y="11430"/>
                </a:lnTo>
                <a:lnTo>
                  <a:pt x="168783" y="3408"/>
                </a:lnTo>
                <a:lnTo>
                  <a:pt x="184404" y="21527"/>
                </a:lnTo>
                <a:lnTo>
                  <a:pt x="199644" y="22155"/>
                </a:lnTo>
                <a:lnTo>
                  <a:pt x="214694" y="36386"/>
                </a:lnTo>
                <a:lnTo>
                  <a:pt x="230124" y="36386"/>
                </a:lnTo>
                <a:lnTo>
                  <a:pt x="246126" y="29147"/>
                </a:lnTo>
                <a:lnTo>
                  <a:pt x="261176" y="29147"/>
                </a:lnTo>
                <a:lnTo>
                  <a:pt x="275463" y="16574"/>
                </a:lnTo>
                <a:lnTo>
                  <a:pt x="291656" y="24384"/>
                </a:lnTo>
                <a:lnTo>
                  <a:pt x="305943" y="11811"/>
                </a:lnTo>
                <a:lnTo>
                  <a:pt x="336804" y="11621"/>
                </a:lnTo>
                <a:lnTo>
                  <a:pt x="351854" y="16383"/>
                </a:lnTo>
                <a:lnTo>
                  <a:pt x="367665" y="4001"/>
                </a:lnTo>
                <a:lnTo>
                  <a:pt x="367284" y="41339"/>
                </a:lnTo>
                <a:lnTo>
                  <a:pt x="0" y="41339"/>
                </a:lnTo>
                <a:close/>
              </a:path>
            </a:pathLst>
          </a:custGeom>
          <a:solidFill>
            <a:schemeClr val="accent5"/>
          </a:solidFill>
          <a:ln>
            <a:noFill/>
          </a:ln>
        </p:spPr>
      </p:sp>
      <p:sp>
        <p:nvSpPr>
          <p:cNvPr id="119" name="Google Shape;119;p18"/>
          <p:cNvSpPr/>
          <p:nvPr/>
        </p:nvSpPr>
        <p:spPr>
          <a:xfrm>
            <a:off x="-28575" y="4578111"/>
            <a:ext cx="9191625" cy="584439"/>
          </a:xfrm>
          <a:custGeom>
            <a:rect b="b" l="l" r="r" t="t"/>
            <a:pathLst>
              <a:path extrusionOk="0" h="33910" w="367665">
                <a:moveTo>
                  <a:pt x="381" y="8001"/>
                </a:moveTo>
                <a:lnTo>
                  <a:pt x="16764" y="16266"/>
                </a:lnTo>
                <a:lnTo>
                  <a:pt x="47244" y="16266"/>
                </a:lnTo>
                <a:lnTo>
                  <a:pt x="62484" y="9925"/>
                </a:lnTo>
                <a:lnTo>
                  <a:pt x="77724" y="23434"/>
                </a:lnTo>
                <a:lnTo>
                  <a:pt x="92964" y="23434"/>
                </a:lnTo>
                <a:lnTo>
                  <a:pt x="107442" y="16266"/>
                </a:lnTo>
                <a:lnTo>
                  <a:pt x="122682" y="11855"/>
                </a:lnTo>
                <a:lnTo>
                  <a:pt x="138684" y="11855"/>
                </a:lnTo>
                <a:lnTo>
                  <a:pt x="153924" y="15714"/>
                </a:lnTo>
                <a:lnTo>
                  <a:pt x="168783" y="11028"/>
                </a:lnTo>
                <a:lnTo>
                  <a:pt x="184023" y="18471"/>
                </a:lnTo>
                <a:lnTo>
                  <a:pt x="199644" y="29775"/>
                </a:lnTo>
                <a:lnTo>
                  <a:pt x="214122" y="22055"/>
                </a:lnTo>
                <a:lnTo>
                  <a:pt x="229743" y="22055"/>
                </a:lnTo>
                <a:lnTo>
                  <a:pt x="245364" y="8546"/>
                </a:lnTo>
                <a:lnTo>
                  <a:pt x="260604" y="16266"/>
                </a:lnTo>
                <a:lnTo>
                  <a:pt x="275844" y="16266"/>
                </a:lnTo>
                <a:lnTo>
                  <a:pt x="291084" y="9925"/>
                </a:lnTo>
                <a:lnTo>
                  <a:pt x="321564" y="9925"/>
                </a:lnTo>
                <a:lnTo>
                  <a:pt x="336804" y="23158"/>
                </a:lnTo>
                <a:lnTo>
                  <a:pt x="351282" y="18471"/>
                </a:lnTo>
                <a:lnTo>
                  <a:pt x="367665" y="0"/>
                </a:lnTo>
                <a:lnTo>
                  <a:pt x="367665" y="33910"/>
                </a:lnTo>
                <a:lnTo>
                  <a:pt x="0" y="33910"/>
                </a:lnTo>
                <a:close/>
              </a:path>
            </a:pathLst>
          </a:custGeom>
          <a:solidFill>
            <a:srgbClr val="00CEF6">
              <a:alpha val="73333"/>
            </a:srgbClr>
          </a:solidFill>
          <a:ln>
            <a:noFill/>
          </a:ln>
        </p:spPr>
      </p:sp>
      <p:sp>
        <p:nvSpPr>
          <p:cNvPr id="120" name="Google Shape;120;p18"/>
          <p:cNvSpPr/>
          <p:nvPr/>
        </p:nvSpPr>
        <p:spPr>
          <a:xfrm rot="8100000">
            <a:off x="1847981" y="4252969"/>
            <a:ext cx="122612" cy="122612"/>
          </a:xfrm>
          <a:prstGeom prst="teardrop">
            <a:avLst>
              <a:gd fmla="val 100000"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18"/>
          <p:cNvSpPr/>
          <p:nvPr/>
        </p:nvSpPr>
        <p:spPr>
          <a:xfrm rot="8100000">
            <a:off x="6038981" y="4536819"/>
            <a:ext cx="122612" cy="122612"/>
          </a:xfrm>
          <a:prstGeom prst="teardrop">
            <a:avLst>
              <a:gd fmla="val 100000" name="adj"/>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18"/>
          <p:cNvSpPr/>
          <p:nvPr/>
        </p:nvSpPr>
        <p:spPr>
          <a:xfrm rot="8100000">
            <a:off x="7181981" y="4570169"/>
            <a:ext cx="122612" cy="122612"/>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3" name="Google Shape;123;p18"/>
          <p:cNvGrpSpPr/>
          <p:nvPr/>
        </p:nvGrpSpPr>
        <p:grpSpPr>
          <a:xfrm>
            <a:off x="-9525" y="4462475"/>
            <a:ext cx="9167825" cy="595300"/>
            <a:chOff x="-9525" y="4462475"/>
            <a:chExt cx="9167825" cy="595300"/>
          </a:xfrm>
        </p:grpSpPr>
        <p:sp>
          <p:nvSpPr>
            <p:cNvPr id="124" name="Google Shape;124;p18"/>
            <p:cNvSpPr/>
            <p:nvPr/>
          </p:nvSpPr>
          <p:spPr>
            <a:xfrm>
              <a:off x="-9525" y="4581525"/>
              <a:ext cx="4205300" cy="476250"/>
            </a:xfrm>
            <a:custGeom>
              <a:rect b="b" l="l" r="r" t="t"/>
              <a:pathLst>
                <a:path extrusionOk="0" h="19050" w="168212">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cap="flat" cmpd="sng" w="9525">
              <a:solidFill>
                <a:schemeClr val="accent2"/>
              </a:solidFill>
              <a:prstDash val="solid"/>
              <a:round/>
              <a:headEnd len="sm" w="sm" type="none"/>
              <a:tailEnd len="sm" w="sm" type="none"/>
            </a:ln>
          </p:spPr>
        </p:sp>
        <p:sp>
          <p:nvSpPr>
            <p:cNvPr id="125" name="Google Shape;125;p18"/>
            <p:cNvSpPr/>
            <p:nvPr/>
          </p:nvSpPr>
          <p:spPr>
            <a:xfrm>
              <a:off x="4195775" y="4462475"/>
              <a:ext cx="3424225" cy="590550"/>
            </a:xfrm>
            <a:custGeom>
              <a:rect b="b" l="l" r="r" t="t"/>
              <a:pathLst>
                <a:path extrusionOk="0" h="23622" w="136969">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cap="flat" cmpd="sng" w="9525">
              <a:solidFill>
                <a:schemeClr val="accent2"/>
              </a:solidFill>
              <a:prstDash val="solid"/>
              <a:round/>
              <a:headEnd len="sm" w="sm" type="none"/>
              <a:tailEnd len="sm" w="sm" type="none"/>
            </a:ln>
          </p:spPr>
        </p:sp>
        <p:sp>
          <p:nvSpPr>
            <p:cNvPr id="126" name="Google Shape;126;p18"/>
            <p:cNvSpPr/>
            <p:nvPr/>
          </p:nvSpPr>
          <p:spPr>
            <a:xfrm>
              <a:off x="7624775" y="4472000"/>
              <a:ext cx="1533525" cy="414325"/>
            </a:xfrm>
            <a:custGeom>
              <a:rect b="b" l="l" r="r" t="t"/>
              <a:pathLst>
                <a:path extrusionOk="0" h="16573" w="61341">
                  <a:moveTo>
                    <a:pt x="0" y="0"/>
                  </a:moveTo>
                  <a:lnTo>
                    <a:pt x="15049" y="4762"/>
                  </a:lnTo>
                  <a:lnTo>
                    <a:pt x="30670" y="4762"/>
                  </a:lnTo>
                  <a:lnTo>
                    <a:pt x="45910" y="4762"/>
                  </a:lnTo>
                  <a:lnTo>
                    <a:pt x="61341" y="16573"/>
                  </a:lnTo>
                </a:path>
              </a:pathLst>
            </a:custGeom>
            <a:noFill/>
            <a:ln cap="flat" cmpd="sng" w="9525">
              <a:solidFill>
                <a:schemeClr val="accent2"/>
              </a:solidFill>
              <a:prstDash val="solid"/>
              <a:round/>
              <a:headEnd len="sm" w="sm" type="none"/>
              <a:tailEnd len="sm" w="sm" type="none"/>
            </a:ln>
          </p:spPr>
        </p:sp>
      </p:grpSp>
      <p:grpSp>
        <p:nvGrpSpPr>
          <p:cNvPr id="127" name="Google Shape;127;p18"/>
          <p:cNvGrpSpPr/>
          <p:nvPr/>
        </p:nvGrpSpPr>
        <p:grpSpPr>
          <a:xfrm>
            <a:off x="-42837" y="4443488"/>
            <a:ext cx="9229575" cy="642787"/>
            <a:chOff x="-42837" y="4443488"/>
            <a:chExt cx="9229575" cy="642787"/>
          </a:xfrm>
        </p:grpSpPr>
        <p:sp>
          <p:nvSpPr>
            <p:cNvPr id="128" name="Google Shape;128;p18"/>
            <p:cNvSpPr/>
            <p:nvPr/>
          </p:nvSpPr>
          <p:spPr>
            <a:xfrm>
              <a:off x="1114450" y="49006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18"/>
            <p:cNvSpPr/>
            <p:nvPr/>
          </p:nvSpPr>
          <p:spPr>
            <a:xfrm>
              <a:off x="1495450" y="502927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18"/>
            <p:cNvSpPr/>
            <p:nvPr/>
          </p:nvSpPr>
          <p:spPr>
            <a:xfrm>
              <a:off x="733450" y="49721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8"/>
            <p:cNvSpPr/>
            <p:nvPr/>
          </p:nvSpPr>
          <p:spPr>
            <a:xfrm>
              <a:off x="352450" y="49626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8"/>
            <p:cNvSpPr/>
            <p:nvPr/>
          </p:nvSpPr>
          <p:spPr>
            <a:xfrm>
              <a:off x="-42837" y="46054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8"/>
            <p:cNvSpPr/>
            <p:nvPr/>
          </p:nvSpPr>
          <p:spPr>
            <a:xfrm>
              <a:off x="1876450" y="48340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18"/>
            <p:cNvSpPr/>
            <p:nvPr/>
          </p:nvSpPr>
          <p:spPr>
            <a:xfrm>
              <a:off x="2257450" y="48292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8"/>
            <p:cNvSpPr/>
            <p:nvPr/>
          </p:nvSpPr>
          <p:spPr>
            <a:xfrm>
              <a:off x="2638450" y="454826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8"/>
            <p:cNvSpPr/>
            <p:nvPr/>
          </p:nvSpPr>
          <p:spPr>
            <a:xfrm>
              <a:off x="3019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18"/>
            <p:cNvSpPr/>
            <p:nvPr/>
          </p:nvSpPr>
          <p:spPr>
            <a:xfrm>
              <a:off x="3400450" y="46149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18"/>
            <p:cNvSpPr/>
            <p:nvPr/>
          </p:nvSpPr>
          <p:spPr>
            <a:xfrm>
              <a:off x="3781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18"/>
            <p:cNvSpPr/>
            <p:nvPr/>
          </p:nvSpPr>
          <p:spPr>
            <a:xfrm>
              <a:off x="4162450" y="49483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18"/>
            <p:cNvSpPr/>
            <p:nvPr/>
          </p:nvSpPr>
          <p:spPr>
            <a:xfrm>
              <a:off x="4543450" y="4667325"/>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8"/>
            <p:cNvSpPr/>
            <p:nvPr/>
          </p:nvSpPr>
          <p:spPr>
            <a:xfrm>
              <a:off x="4924450" y="45435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8"/>
            <p:cNvSpPr/>
            <p:nvPr/>
          </p:nvSpPr>
          <p:spPr>
            <a:xfrm>
              <a:off x="5305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18"/>
            <p:cNvSpPr/>
            <p:nvPr/>
          </p:nvSpPr>
          <p:spPr>
            <a:xfrm>
              <a:off x="5686450" y="47721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18"/>
            <p:cNvSpPr/>
            <p:nvPr/>
          </p:nvSpPr>
          <p:spPr>
            <a:xfrm>
              <a:off x="6067450" y="484830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8"/>
            <p:cNvSpPr/>
            <p:nvPr/>
          </p:nvSpPr>
          <p:spPr>
            <a:xfrm>
              <a:off x="6448450" y="472923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8"/>
            <p:cNvSpPr/>
            <p:nvPr/>
          </p:nvSpPr>
          <p:spPr>
            <a:xfrm>
              <a:off x="6829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8"/>
            <p:cNvSpPr/>
            <p:nvPr/>
          </p:nvSpPr>
          <p:spPr>
            <a:xfrm>
              <a:off x="7210450" y="5024513"/>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8"/>
            <p:cNvSpPr/>
            <p:nvPr/>
          </p:nvSpPr>
          <p:spPr>
            <a:xfrm>
              <a:off x="7591450" y="44434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8"/>
            <p:cNvSpPr/>
            <p:nvPr/>
          </p:nvSpPr>
          <p:spPr>
            <a:xfrm>
              <a:off x="7972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8"/>
            <p:cNvSpPr/>
            <p:nvPr/>
          </p:nvSpPr>
          <p:spPr>
            <a:xfrm>
              <a:off x="8353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18"/>
            <p:cNvSpPr/>
            <p:nvPr/>
          </p:nvSpPr>
          <p:spPr>
            <a:xfrm>
              <a:off x="8734450" y="4557788"/>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8"/>
            <p:cNvSpPr/>
            <p:nvPr/>
          </p:nvSpPr>
          <p:spPr>
            <a:xfrm>
              <a:off x="9129738" y="4867350"/>
              <a:ext cx="57000" cy="570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3" name="Google Shape;153;p18"/>
          <p:cNvSpPr/>
          <p:nvPr/>
        </p:nvSpPr>
        <p:spPr>
          <a:xfrm>
            <a:off x="2990700" y="458620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18"/>
          <p:cNvSpPr/>
          <p:nvPr/>
        </p:nvSpPr>
        <p:spPr>
          <a:xfrm>
            <a:off x="1085700" y="4871950"/>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18"/>
          <p:cNvSpPr/>
          <p:nvPr/>
        </p:nvSpPr>
        <p:spPr>
          <a:xfrm>
            <a:off x="4895700" y="4516032"/>
            <a:ext cx="114600" cy="114600"/>
          </a:xfrm>
          <a:prstGeom prst="ellipse">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18"/>
          <p:cNvSpPr/>
          <p:nvPr/>
        </p:nvSpPr>
        <p:spPr>
          <a:xfrm rot="8100000">
            <a:off x="8699949" y="4329169"/>
            <a:ext cx="122612" cy="122612"/>
          </a:xfrm>
          <a:prstGeom prst="teardrop">
            <a:avLst>
              <a:gd fmla="val 100000"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18"/>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158" name="Shape 158"/>
        <p:cNvGrpSpPr/>
        <p:nvPr/>
      </p:nvGrpSpPr>
      <p:grpSpPr>
        <a:xfrm>
          <a:off x="0" y="0"/>
          <a:ext cx="0" cy="0"/>
          <a:chOff x="0" y="0"/>
          <a:chExt cx="0" cy="0"/>
        </a:xfrm>
      </p:grpSpPr>
      <p:sp>
        <p:nvSpPr>
          <p:cNvPr id="159" name="Google Shape;159;p19"/>
          <p:cNvSpPr/>
          <p:nvPr/>
        </p:nvSpPr>
        <p:spPr>
          <a:xfrm>
            <a:off x="-26775" y="2008375"/>
            <a:ext cx="9210650" cy="3172625"/>
          </a:xfrm>
          <a:custGeom>
            <a:rect b="b" l="l" r="r" t="t"/>
            <a:pathLst>
              <a:path extrusionOk="0" h="126905" w="368426">
                <a:moveTo>
                  <a:pt x="309" y="263"/>
                </a:moveTo>
                <a:lnTo>
                  <a:pt x="16502" y="11294"/>
                </a:lnTo>
                <a:lnTo>
                  <a:pt x="31551" y="5122"/>
                </a:lnTo>
                <a:lnTo>
                  <a:pt x="62412" y="4991"/>
                </a:lnTo>
                <a:lnTo>
                  <a:pt x="77652" y="0"/>
                </a:lnTo>
                <a:lnTo>
                  <a:pt x="92892" y="13527"/>
                </a:lnTo>
                <a:lnTo>
                  <a:pt x="107942" y="21276"/>
                </a:lnTo>
                <a:lnTo>
                  <a:pt x="122991" y="21145"/>
                </a:lnTo>
                <a:lnTo>
                  <a:pt x="138993" y="10375"/>
                </a:lnTo>
                <a:lnTo>
                  <a:pt x="154043" y="7880"/>
                </a:lnTo>
                <a:lnTo>
                  <a:pt x="168711" y="2349"/>
                </a:lnTo>
                <a:lnTo>
                  <a:pt x="184332" y="14841"/>
                </a:lnTo>
                <a:lnTo>
                  <a:pt x="199572" y="15274"/>
                </a:lnTo>
                <a:lnTo>
                  <a:pt x="214622" y="25085"/>
                </a:lnTo>
                <a:lnTo>
                  <a:pt x="230052" y="25085"/>
                </a:lnTo>
                <a:lnTo>
                  <a:pt x="246054" y="20094"/>
                </a:lnTo>
                <a:lnTo>
                  <a:pt x="261104" y="20094"/>
                </a:lnTo>
                <a:lnTo>
                  <a:pt x="275391" y="11426"/>
                </a:lnTo>
                <a:lnTo>
                  <a:pt x="291584" y="16810"/>
                </a:lnTo>
                <a:lnTo>
                  <a:pt x="305871" y="8143"/>
                </a:lnTo>
                <a:lnTo>
                  <a:pt x="336732" y="8012"/>
                </a:lnTo>
                <a:lnTo>
                  <a:pt x="351782" y="11294"/>
                </a:lnTo>
                <a:lnTo>
                  <a:pt x="367593" y="2758"/>
                </a:lnTo>
                <a:lnTo>
                  <a:pt x="368426" y="126905"/>
                </a:lnTo>
                <a:lnTo>
                  <a:pt x="0" y="126369"/>
                </a:lnTo>
                <a:close/>
              </a:path>
            </a:pathLst>
          </a:custGeom>
          <a:solidFill>
            <a:schemeClr val="accent5"/>
          </a:solidFill>
          <a:ln>
            <a:noFill/>
          </a:ln>
        </p:spPr>
      </p:sp>
      <p:sp>
        <p:nvSpPr>
          <p:cNvPr id="160" name="Google Shape;160;p19"/>
          <p:cNvSpPr/>
          <p:nvPr/>
        </p:nvSpPr>
        <p:spPr>
          <a:xfrm>
            <a:off x="-26775" y="2139700"/>
            <a:ext cx="9210650" cy="3041300"/>
          </a:xfrm>
          <a:custGeom>
            <a:rect b="b" l="l" r="r" t="t"/>
            <a:pathLst>
              <a:path extrusionOk="0" h="121652" w="368426">
                <a:moveTo>
                  <a:pt x="309" y="5516"/>
                </a:moveTo>
                <a:lnTo>
                  <a:pt x="16692" y="11214"/>
                </a:lnTo>
                <a:lnTo>
                  <a:pt x="47172" y="11214"/>
                </a:lnTo>
                <a:lnTo>
                  <a:pt x="62412" y="6843"/>
                </a:lnTo>
                <a:lnTo>
                  <a:pt x="77652" y="16156"/>
                </a:lnTo>
                <a:lnTo>
                  <a:pt x="92892" y="16156"/>
                </a:lnTo>
                <a:lnTo>
                  <a:pt x="107370" y="11214"/>
                </a:lnTo>
                <a:lnTo>
                  <a:pt x="122610" y="8173"/>
                </a:lnTo>
                <a:lnTo>
                  <a:pt x="138612" y="8173"/>
                </a:lnTo>
                <a:lnTo>
                  <a:pt x="153852" y="10834"/>
                </a:lnTo>
                <a:lnTo>
                  <a:pt x="168711" y="7603"/>
                </a:lnTo>
                <a:lnTo>
                  <a:pt x="183951" y="12734"/>
                </a:lnTo>
                <a:lnTo>
                  <a:pt x="199572" y="20527"/>
                </a:lnTo>
                <a:lnTo>
                  <a:pt x="214050" y="15205"/>
                </a:lnTo>
                <a:lnTo>
                  <a:pt x="229671" y="15205"/>
                </a:lnTo>
                <a:lnTo>
                  <a:pt x="245292" y="5892"/>
                </a:lnTo>
                <a:lnTo>
                  <a:pt x="260532" y="11214"/>
                </a:lnTo>
                <a:lnTo>
                  <a:pt x="275772" y="11214"/>
                </a:lnTo>
                <a:lnTo>
                  <a:pt x="291012" y="6843"/>
                </a:lnTo>
                <a:lnTo>
                  <a:pt x="321492" y="6843"/>
                </a:lnTo>
                <a:lnTo>
                  <a:pt x="336732" y="15966"/>
                </a:lnTo>
                <a:lnTo>
                  <a:pt x="351210" y="12734"/>
                </a:lnTo>
                <a:lnTo>
                  <a:pt x="367593" y="0"/>
                </a:lnTo>
                <a:lnTo>
                  <a:pt x="368426" y="121652"/>
                </a:lnTo>
                <a:lnTo>
                  <a:pt x="0" y="121652"/>
                </a:lnTo>
                <a:close/>
              </a:path>
            </a:pathLst>
          </a:custGeom>
          <a:solidFill>
            <a:srgbClr val="00CEF6">
              <a:alpha val="73333"/>
            </a:srgbClr>
          </a:solidFill>
          <a:ln>
            <a:noFill/>
          </a:ln>
        </p:spPr>
      </p:sp>
      <p:sp>
        <p:nvSpPr>
          <p:cNvPr id="161" name="Google Shape;161;p19"/>
          <p:cNvSpPr/>
          <p:nvPr/>
        </p:nvSpPr>
        <p:spPr>
          <a:xfrm rot="8100000">
            <a:off x="1847981" y="1814569"/>
            <a:ext cx="122612" cy="122612"/>
          </a:xfrm>
          <a:prstGeom prst="teardrop">
            <a:avLst>
              <a:gd fmla="val 100000"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9"/>
          <p:cNvSpPr/>
          <p:nvPr/>
        </p:nvSpPr>
        <p:spPr>
          <a:xfrm rot="8100000">
            <a:off x="6038981" y="2098419"/>
            <a:ext cx="122612" cy="122612"/>
          </a:xfrm>
          <a:prstGeom prst="teardrop">
            <a:avLst>
              <a:gd fmla="val 100000" name="adj"/>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19"/>
          <p:cNvSpPr/>
          <p:nvPr/>
        </p:nvSpPr>
        <p:spPr>
          <a:xfrm rot="8100000">
            <a:off x="7181981" y="2131769"/>
            <a:ext cx="122612" cy="122612"/>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4" name="Google Shape;164;p19"/>
          <p:cNvGrpSpPr/>
          <p:nvPr/>
        </p:nvGrpSpPr>
        <p:grpSpPr>
          <a:xfrm>
            <a:off x="-9525" y="2024075"/>
            <a:ext cx="9167825" cy="595300"/>
            <a:chOff x="-9525" y="4462475"/>
            <a:chExt cx="9167825" cy="595300"/>
          </a:xfrm>
        </p:grpSpPr>
        <p:sp>
          <p:nvSpPr>
            <p:cNvPr id="165" name="Google Shape;165;p19"/>
            <p:cNvSpPr/>
            <p:nvPr/>
          </p:nvSpPr>
          <p:spPr>
            <a:xfrm>
              <a:off x="-9525" y="4581525"/>
              <a:ext cx="4205300" cy="476250"/>
            </a:xfrm>
            <a:custGeom>
              <a:rect b="b" l="l" r="r" t="t"/>
              <a:pathLst>
                <a:path extrusionOk="0" h="19050" w="168212">
                  <a:moveTo>
                    <a:pt x="0" y="1715"/>
                  </a:moveTo>
                  <a:lnTo>
                    <a:pt x="15812" y="16574"/>
                  </a:lnTo>
                  <a:lnTo>
                    <a:pt x="31052" y="16574"/>
                  </a:lnTo>
                  <a:lnTo>
                    <a:pt x="46292" y="14097"/>
                  </a:lnTo>
                  <a:lnTo>
                    <a:pt x="61532" y="19050"/>
                  </a:lnTo>
                  <a:lnTo>
                    <a:pt x="76581" y="11240"/>
                  </a:lnTo>
                  <a:lnTo>
                    <a:pt x="92012" y="11240"/>
                  </a:lnTo>
                  <a:lnTo>
                    <a:pt x="106871" y="0"/>
                  </a:lnTo>
                  <a:lnTo>
                    <a:pt x="122111" y="2667"/>
                  </a:lnTo>
                  <a:lnTo>
                    <a:pt x="137541" y="2667"/>
                  </a:lnTo>
                  <a:lnTo>
                    <a:pt x="152972" y="16002"/>
                  </a:lnTo>
                  <a:lnTo>
                    <a:pt x="168212" y="16002"/>
                  </a:lnTo>
                </a:path>
              </a:pathLst>
            </a:custGeom>
            <a:noFill/>
            <a:ln cap="flat" cmpd="sng" w="9525">
              <a:solidFill>
                <a:srgbClr val="3C78D8"/>
              </a:solidFill>
              <a:prstDash val="solid"/>
              <a:round/>
              <a:headEnd len="sm" w="sm" type="none"/>
              <a:tailEnd len="sm" w="sm" type="none"/>
            </a:ln>
          </p:spPr>
        </p:sp>
        <p:sp>
          <p:nvSpPr>
            <p:cNvPr id="166" name="Google Shape;166;p19"/>
            <p:cNvSpPr/>
            <p:nvPr/>
          </p:nvSpPr>
          <p:spPr>
            <a:xfrm>
              <a:off x="4195775" y="4462475"/>
              <a:ext cx="3424225" cy="590550"/>
            </a:xfrm>
            <a:custGeom>
              <a:rect b="b" l="l" r="r" t="t"/>
              <a:pathLst>
                <a:path extrusionOk="0" h="23622" w="136969">
                  <a:moveTo>
                    <a:pt x="0" y="20955"/>
                  </a:moveTo>
                  <a:lnTo>
                    <a:pt x="15049" y="9144"/>
                  </a:lnTo>
                  <a:lnTo>
                    <a:pt x="30480" y="4381"/>
                  </a:lnTo>
                  <a:lnTo>
                    <a:pt x="45720" y="13716"/>
                  </a:lnTo>
                  <a:lnTo>
                    <a:pt x="60769" y="13716"/>
                  </a:lnTo>
                  <a:lnTo>
                    <a:pt x="76009" y="16573"/>
                  </a:lnTo>
                  <a:lnTo>
                    <a:pt x="91249" y="11811"/>
                  </a:lnTo>
                  <a:lnTo>
                    <a:pt x="106680" y="23622"/>
                  </a:lnTo>
                  <a:lnTo>
                    <a:pt x="122110" y="23622"/>
                  </a:lnTo>
                  <a:lnTo>
                    <a:pt x="136969" y="0"/>
                  </a:lnTo>
                </a:path>
              </a:pathLst>
            </a:custGeom>
            <a:noFill/>
            <a:ln cap="flat" cmpd="sng" w="9525">
              <a:solidFill>
                <a:srgbClr val="3C78D8"/>
              </a:solidFill>
              <a:prstDash val="solid"/>
              <a:round/>
              <a:headEnd len="sm" w="sm" type="none"/>
              <a:tailEnd len="sm" w="sm" type="none"/>
            </a:ln>
          </p:spPr>
        </p:sp>
        <p:sp>
          <p:nvSpPr>
            <p:cNvPr id="167" name="Google Shape;167;p19"/>
            <p:cNvSpPr/>
            <p:nvPr/>
          </p:nvSpPr>
          <p:spPr>
            <a:xfrm>
              <a:off x="7624775" y="4472000"/>
              <a:ext cx="1533525" cy="414325"/>
            </a:xfrm>
            <a:custGeom>
              <a:rect b="b" l="l" r="r" t="t"/>
              <a:pathLst>
                <a:path extrusionOk="0" h="16573" w="61341">
                  <a:moveTo>
                    <a:pt x="0" y="0"/>
                  </a:moveTo>
                  <a:lnTo>
                    <a:pt x="15049" y="4762"/>
                  </a:lnTo>
                  <a:lnTo>
                    <a:pt x="30670" y="4762"/>
                  </a:lnTo>
                  <a:lnTo>
                    <a:pt x="45910" y="4762"/>
                  </a:lnTo>
                  <a:lnTo>
                    <a:pt x="61341" y="16573"/>
                  </a:lnTo>
                </a:path>
              </a:pathLst>
            </a:custGeom>
            <a:noFill/>
            <a:ln cap="flat" cmpd="sng" w="9525">
              <a:solidFill>
                <a:srgbClr val="3C78D8"/>
              </a:solidFill>
              <a:prstDash val="solid"/>
              <a:round/>
              <a:headEnd len="sm" w="sm" type="none"/>
              <a:tailEnd len="sm" w="sm" type="none"/>
            </a:ln>
          </p:spPr>
        </p:sp>
      </p:grpSp>
      <p:grpSp>
        <p:nvGrpSpPr>
          <p:cNvPr id="168" name="Google Shape;168;p19"/>
          <p:cNvGrpSpPr/>
          <p:nvPr/>
        </p:nvGrpSpPr>
        <p:grpSpPr>
          <a:xfrm>
            <a:off x="-42837" y="2005088"/>
            <a:ext cx="9229575" cy="642787"/>
            <a:chOff x="-42837" y="4443488"/>
            <a:chExt cx="9229575" cy="642787"/>
          </a:xfrm>
        </p:grpSpPr>
        <p:sp>
          <p:nvSpPr>
            <p:cNvPr id="169" name="Google Shape;169;p19"/>
            <p:cNvSpPr/>
            <p:nvPr/>
          </p:nvSpPr>
          <p:spPr>
            <a:xfrm>
              <a:off x="1114450" y="490068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19"/>
            <p:cNvSpPr/>
            <p:nvPr/>
          </p:nvSpPr>
          <p:spPr>
            <a:xfrm>
              <a:off x="1495450" y="5029275"/>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9"/>
            <p:cNvSpPr/>
            <p:nvPr/>
          </p:nvSpPr>
          <p:spPr>
            <a:xfrm>
              <a:off x="733450" y="4972125"/>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9"/>
            <p:cNvSpPr/>
            <p:nvPr/>
          </p:nvSpPr>
          <p:spPr>
            <a:xfrm>
              <a:off x="352450" y="496260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19"/>
            <p:cNvSpPr/>
            <p:nvPr/>
          </p:nvSpPr>
          <p:spPr>
            <a:xfrm>
              <a:off x="-42837" y="46054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9"/>
            <p:cNvSpPr/>
            <p:nvPr/>
          </p:nvSpPr>
          <p:spPr>
            <a:xfrm>
              <a:off x="1876450" y="48340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9"/>
            <p:cNvSpPr/>
            <p:nvPr/>
          </p:nvSpPr>
          <p:spPr>
            <a:xfrm>
              <a:off x="2257450" y="482925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9"/>
            <p:cNvSpPr/>
            <p:nvPr/>
          </p:nvSpPr>
          <p:spPr>
            <a:xfrm>
              <a:off x="2638450" y="454826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9"/>
            <p:cNvSpPr/>
            <p:nvPr/>
          </p:nvSpPr>
          <p:spPr>
            <a:xfrm>
              <a:off x="3019450" y="461493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9"/>
            <p:cNvSpPr/>
            <p:nvPr/>
          </p:nvSpPr>
          <p:spPr>
            <a:xfrm>
              <a:off x="3400450" y="461493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19"/>
            <p:cNvSpPr/>
            <p:nvPr/>
          </p:nvSpPr>
          <p:spPr>
            <a:xfrm>
              <a:off x="3781450" y="49483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19"/>
            <p:cNvSpPr/>
            <p:nvPr/>
          </p:nvSpPr>
          <p:spPr>
            <a:xfrm>
              <a:off x="4162450" y="49483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9"/>
            <p:cNvSpPr/>
            <p:nvPr/>
          </p:nvSpPr>
          <p:spPr>
            <a:xfrm>
              <a:off x="4543450" y="4667325"/>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9"/>
            <p:cNvSpPr/>
            <p:nvPr/>
          </p:nvSpPr>
          <p:spPr>
            <a:xfrm>
              <a:off x="4924450" y="454350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19"/>
            <p:cNvSpPr/>
            <p:nvPr/>
          </p:nvSpPr>
          <p:spPr>
            <a:xfrm>
              <a:off x="5305450" y="477210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19"/>
            <p:cNvSpPr/>
            <p:nvPr/>
          </p:nvSpPr>
          <p:spPr>
            <a:xfrm>
              <a:off x="5686450" y="477210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19"/>
            <p:cNvSpPr/>
            <p:nvPr/>
          </p:nvSpPr>
          <p:spPr>
            <a:xfrm>
              <a:off x="6067450" y="484830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19"/>
            <p:cNvSpPr/>
            <p:nvPr/>
          </p:nvSpPr>
          <p:spPr>
            <a:xfrm>
              <a:off x="6448450" y="472923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19"/>
            <p:cNvSpPr/>
            <p:nvPr/>
          </p:nvSpPr>
          <p:spPr>
            <a:xfrm>
              <a:off x="6829450" y="50245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9"/>
            <p:cNvSpPr/>
            <p:nvPr/>
          </p:nvSpPr>
          <p:spPr>
            <a:xfrm>
              <a:off x="7210450" y="5024513"/>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9"/>
            <p:cNvSpPr/>
            <p:nvPr/>
          </p:nvSpPr>
          <p:spPr>
            <a:xfrm>
              <a:off x="7591450" y="444348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9"/>
            <p:cNvSpPr/>
            <p:nvPr/>
          </p:nvSpPr>
          <p:spPr>
            <a:xfrm>
              <a:off x="7972450" y="455778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9"/>
            <p:cNvSpPr/>
            <p:nvPr/>
          </p:nvSpPr>
          <p:spPr>
            <a:xfrm>
              <a:off x="8353450" y="455778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9"/>
            <p:cNvSpPr/>
            <p:nvPr/>
          </p:nvSpPr>
          <p:spPr>
            <a:xfrm>
              <a:off x="8734450" y="4557788"/>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9"/>
            <p:cNvSpPr/>
            <p:nvPr/>
          </p:nvSpPr>
          <p:spPr>
            <a:xfrm>
              <a:off x="9129738" y="4867350"/>
              <a:ext cx="57000" cy="57000"/>
            </a:xfrm>
            <a:prstGeom prst="ellipse">
              <a:avLst/>
            </a:prstGeom>
            <a:solidFill>
              <a:srgbClr val="3C7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4" name="Google Shape;194;p19"/>
          <p:cNvSpPr/>
          <p:nvPr/>
        </p:nvSpPr>
        <p:spPr>
          <a:xfrm>
            <a:off x="2990700" y="2147800"/>
            <a:ext cx="114600" cy="114600"/>
          </a:xfrm>
          <a:prstGeom prst="ellipse">
            <a:avLst/>
          </a:prstGeom>
          <a:noFill/>
          <a:ln cap="flat" cmpd="sng" w="9525">
            <a:solidFill>
              <a:srgbClr val="3C78D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19"/>
          <p:cNvSpPr/>
          <p:nvPr/>
        </p:nvSpPr>
        <p:spPr>
          <a:xfrm>
            <a:off x="1085700" y="2433550"/>
            <a:ext cx="114600" cy="114600"/>
          </a:xfrm>
          <a:prstGeom prst="ellipse">
            <a:avLst/>
          </a:prstGeom>
          <a:noFill/>
          <a:ln cap="flat" cmpd="sng" w="9525">
            <a:solidFill>
              <a:srgbClr val="3C78D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19"/>
          <p:cNvSpPr/>
          <p:nvPr/>
        </p:nvSpPr>
        <p:spPr>
          <a:xfrm>
            <a:off x="4895700" y="2077632"/>
            <a:ext cx="114600" cy="114600"/>
          </a:xfrm>
          <a:prstGeom prst="ellipse">
            <a:avLst/>
          </a:prstGeom>
          <a:noFill/>
          <a:ln cap="flat" cmpd="sng" w="9525">
            <a:solidFill>
              <a:srgbClr val="3C78D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9"/>
          <p:cNvSpPr/>
          <p:nvPr/>
        </p:nvSpPr>
        <p:spPr>
          <a:xfrm rot="8100000">
            <a:off x="8699949" y="1890769"/>
            <a:ext cx="122612" cy="122612"/>
          </a:xfrm>
          <a:prstGeom prst="teardrop">
            <a:avLst>
              <a:gd fmla="val 100000"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19"/>
          <p:cNvSpPr txBox="1"/>
          <p:nvPr>
            <p:ph type="ctrTitle"/>
          </p:nvPr>
        </p:nvSpPr>
        <p:spPr>
          <a:xfrm>
            <a:off x="2309350" y="3031150"/>
            <a:ext cx="5214600" cy="11598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rgbClr val="FFFFFF"/>
              </a:buClr>
              <a:buSzPts val="3600"/>
              <a:buNone/>
              <a:defRPr sz="3600">
                <a:solidFill>
                  <a:srgbClr val="FFFFFF"/>
                </a:solidFill>
              </a:defRPr>
            </a:lvl1pPr>
            <a:lvl2pPr lvl="1" algn="r">
              <a:lnSpc>
                <a:spcPct val="100000"/>
              </a:lnSpc>
              <a:spcBef>
                <a:spcPts val="0"/>
              </a:spcBef>
              <a:spcAft>
                <a:spcPts val="0"/>
              </a:spcAft>
              <a:buClr>
                <a:srgbClr val="FFFFFF"/>
              </a:buClr>
              <a:buSzPts val="3600"/>
              <a:buNone/>
              <a:defRPr sz="3600">
                <a:solidFill>
                  <a:srgbClr val="FFFFFF"/>
                </a:solidFill>
              </a:defRPr>
            </a:lvl2pPr>
            <a:lvl3pPr lvl="2" algn="r">
              <a:lnSpc>
                <a:spcPct val="100000"/>
              </a:lnSpc>
              <a:spcBef>
                <a:spcPts val="0"/>
              </a:spcBef>
              <a:spcAft>
                <a:spcPts val="0"/>
              </a:spcAft>
              <a:buClr>
                <a:srgbClr val="FFFFFF"/>
              </a:buClr>
              <a:buSzPts val="3600"/>
              <a:buNone/>
              <a:defRPr sz="3600">
                <a:solidFill>
                  <a:srgbClr val="FFFFFF"/>
                </a:solidFill>
              </a:defRPr>
            </a:lvl3pPr>
            <a:lvl4pPr lvl="3" algn="r">
              <a:lnSpc>
                <a:spcPct val="100000"/>
              </a:lnSpc>
              <a:spcBef>
                <a:spcPts val="0"/>
              </a:spcBef>
              <a:spcAft>
                <a:spcPts val="0"/>
              </a:spcAft>
              <a:buClr>
                <a:srgbClr val="FFFFFF"/>
              </a:buClr>
              <a:buSzPts val="3600"/>
              <a:buNone/>
              <a:defRPr sz="3600">
                <a:solidFill>
                  <a:srgbClr val="FFFFFF"/>
                </a:solidFill>
              </a:defRPr>
            </a:lvl4pPr>
            <a:lvl5pPr lvl="4" algn="r">
              <a:lnSpc>
                <a:spcPct val="100000"/>
              </a:lnSpc>
              <a:spcBef>
                <a:spcPts val="0"/>
              </a:spcBef>
              <a:spcAft>
                <a:spcPts val="0"/>
              </a:spcAft>
              <a:buClr>
                <a:srgbClr val="FFFFFF"/>
              </a:buClr>
              <a:buSzPts val="3600"/>
              <a:buNone/>
              <a:defRPr sz="3600">
                <a:solidFill>
                  <a:srgbClr val="FFFFFF"/>
                </a:solidFill>
              </a:defRPr>
            </a:lvl5pPr>
            <a:lvl6pPr lvl="5" algn="r">
              <a:lnSpc>
                <a:spcPct val="100000"/>
              </a:lnSpc>
              <a:spcBef>
                <a:spcPts val="0"/>
              </a:spcBef>
              <a:spcAft>
                <a:spcPts val="0"/>
              </a:spcAft>
              <a:buClr>
                <a:srgbClr val="FFFFFF"/>
              </a:buClr>
              <a:buSzPts val="3600"/>
              <a:buNone/>
              <a:defRPr sz="3600">
                <a:solidFill>
                  <a:srgbClr val="FFFFFF"/>
                </a:solidFill>
              </a:defRPr>
            </a:lvl6pPr>
            <a:lvl7pPr lvl="6" algn="r">
              <a:lnSpc>
                <a:spcPct val="100000"/>
              </a:lnSpc>
              <a:spcBef>
                <a:spcPts val="0"/>
              </a:spcBef>
              <a:spcAft>
                <a:spcPts val="0"/>
              </a:spcAft>
              <a:buClr>
                <a:srgbClr val="FFFFFF"/>
              </a:buClr>
              <a:buSzPts val="3600"/>
              <a:buNone/>
              <a:defRPr sz="3600">
                <a:solidFill>
                  <a:srgbClr val="FFFFFF"/>
                </a:solidFill>
              </a:defRPr>
            </a:lvl7pPr>
            <a:lvl8pPr lvl="7" algn="r">
              <a:lnSpc>
                <a:spcPct val="100000"/>
              </a:lnSpc>
              <a:spcBef>
                <a:spcPts val="0"/>
              </a:spcBef>
              <a:spcAft>
                <a:spcPts val="0"/>
              </a:spcAft>
              <a:buClr>
                <a:srgbClr val="FFFFFF"/>
              </a:buClr>
              <a:buSzPts val="3600"/>
              <a:buNone/>
              <a:defRPr sz="3600">
                <a:solidFill>
                  <a:srgbClr val="FFFFFF"/>
                </a:solidFill>
              </a:defRPr>
            </a:lvl8pPr>
            <a:lvl9pPr lvl="8" algn="r">
              <a:lnSpc>
                <a:spcPct val="100000"/>
              </a:lnSpc>
              <a:spcBef>
                <a:spcPts val="0"/>
              </a:spcBef>
              <a:spcAft>
                <a:spcPts val="0"/>
              </a:spcAft>
              <a:buClr>
                <a:srgbClr val="FFFFFF"/>
              </a:buClr>
              <a:buSzPts val="3600"/>
              <a:buNone/>
              <a:defRPr sz="3600">
                <a:solidFill>
                  <a:srgbClr val="FFFFFF"/>
                </a:solidFill>
              </a:defRPr>
            </a:lvl9pPr>
          </a:lstStyle>
          <a:p/>
        </p:txBody>
      </p:sp>
      <p:sp>
        <p:nvSpPr>
          <p:cNvPr id="199" name="Google Shape;199;p19"/>
          <p:cNvSpPr txBox="1"/>
          <p:nvPr>
            <p:ph idx="1" type="subTitle"/>
          </p:nvPr>
        </p:nvSpPr>
        <p:spPr>
          <a:xfrm>
            <a:off x="2309441" y="4059250"/>
            <a:ext cx="5214600" cy="7848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rgbClr val="FFFFFF"/>
              </a:buClr>
              <a:buSzPts val="2000"/>
              <a:buNone/>
              <a:defRPr>
                <a:solidFill>
                  <a:srgbClr val="FFFFFF"/>
                </a:solidFill>
              </a:defRPr>
            </a:lvl1pPr>
            <a:lvl2pPr lvl="1" algn="r">
              <a:lnSpc>
                <a:spcPct val="100000"/>
              </a:lnSpc>
              <a:spcBef>
                <a:spcPts val="0"/>
              </a:spcBef>
              <a:spcAft>
                <a:spcPts val="0"/>
              </a:spcAft>
              <a:buClr>
                <a:srgbClr val="FFFFFF"/>
              </a:buClr>
              <a:buSzPts val="3000"/>
              <a:buNone/>
              <a:defRPr sz="3000">
                <a:solidFill>
                  <a:srgbClr val="FFFFFF"/>
                </a:solidFill>
              </a:defRPr>
            </a:lvl2pPr>
            <a:lvl3pPr lvl="2" algn="r">
              <a:lnSpc>
                <a:spcPct val="100000"/>
              </a:lnSpc>
              <a:spcBef>
                <a:spcPts val="0"/>
              </a:spcBef>
              <a:spcAft>
                <a:spcPts val="0"/>
              </a:spcAft>
              <a:buClr>
                <a:srgbClr val="FFFFFF"/>
              </a:buClr>
              <a:buSzPts val="3000"/>
              <a:buNone/>
              <a:defRPr sz="3000">
                <a:solidFill>
                  <a:srgbClr val="FFFFFF"/>
                </a:solidFill>
              </a:defRPr>
            </a:lvl3pPr>
            <a:lvl4pPr lvl="3" algn="r">
              <a:lnSpc>
                <a:spcPct val="100000"/>
              </a:lnSpc>
              <a:spcBef>
                <a:spcPts val="0"/>
              </a:spcBef>
              <a:spcAft>
                <a:spcPts val="0"/>
              </a:spcAft>
              <a:buClr>
                <a:srgbClr val="FFFFFF"/>
              </a:buClr>
              <a:buSzPts val="3000"/>
              <a:buNone/>
              <a:defRPr sz="3000">
                <a:solidFill>
                  <a:srgbClr val="FFFFFF"/>
                </a:solidFill>
              </a:defRPr>
            </a:lvl4pPr>
            <a:lvl5pPr lvl="4" algn="r">
              <a:lnSpc>
                <a:spcPct val="100000"/>
              </a:lnSpc>
              <a:spcBef>
                <a:spcPts val="0"/>
              </a:spcBef>
              <a:spcAft>
                <a:spcPts val="0"/>
              </a:spcAft>
              <a:buClr>
                <a:srgbClr val="FFFFFF"/>
              </a:buClr>
              <a:buSzPts val="3000"/>
              <a:buNone/>
              <a:defRPr sz="3000">
                <a:solidFill>
                  <a:srgbClr val="FFFFFF"/>
                </a:solidFill>
              </a:defRPr>
            </a:lvl5pPr>
            <a:lvl6pPr lvl="5" algn="r">
              <a:lnSpc>
                <a:spcPct val="100000"/>
              </a:lnSpc>
              <a:spcBef>
                <a:spcPts val="0"/>
              </a:spcBef>
              <a:spcAft>
                <a:spcPts val="0"/>
              </a:spcAft>
              <a:buClr>
                <a:srgbClr val="FFFFFF"/>
              </a:buClr>
              <a:buSzPts val="3000"/>
              <a:buNone/>
              <a:defRPr sz="3000">
                <a:solidFill>
                  <a:srgbClr val="FFFFFF"/>
                </a:solidFill>
              </a:defRPr>
            </a:lvl6pPr>
            <a:lvl7pPr lvl="6" algn="r">
              <a:lnSpc>
                <a:spcPct val="100000"/>
              </a:lnSpc>
              <a:spcBef>
                <a:spcPts val="0"/>
              </a:spcBef>
              <a:spcAft>
                <a:spcPts val="0"/>
              </a:spcAft>
              <a:buClr>
                <a:srgbClr val="FFFFFF"/>
              </a:buClr>
              <a:buSzPts val="3000"/>
              <a:buNone/>
              <a:defRPr sz="3000">
                <a:solidFill>
                  <a:srgbClr val="FFFFFF"/>
                </a:solidFill>
              </a:defRPr>
            </a:lvl7pPr>
            <a:lvl8pPr lvl="7" algn="r">
              <a:lnSpc>
                <a:spcPct val="100000"/>
              </a:lnSpc>
              <a:spcBef>
                <a:spcPts val="0"/>
              </a:spcBef>
              <a:spcAft>
                <a:spcPts val="0"/>
              </a:spcAft>
              <a:buClr>
                <a:srgbClr val="FFFFFF"/>
              </a:buClr>
              <a:buSzPts val="3000"/>
              <a:buNone/>
              <a:defRPr sz="3000">
                <a:solidFill>
                  <a:srgbClr val="FFFFFF"/>
                </a:solidFill>
              </a:defRPr>
            </a:lvl8pPr>
            <a:lvl9pPr lvl="8" algn="r">
              <a:lnSpc>
                <a:spcPct val="100000"/>
              </a:lnSpc>
              <a:spcBef>
                <a:spcPts val="0"/>
              </a:spcBef>
              <a:spcAft>
                <a:spcPts val="0"/>
              </a:spcAft>
              <a:buClr>
                <a:srgbClr val="FFFFFF"/>
              </a:buClr>
              <a:buSzPts val="3000"/>
              <a:buNone/>
              <a:defRPr sz="3000">
                <a:solidFill>
                  <a:srgbClr val="FFFFFF"/>
                </a:solidFill>
              </a:defRPr>
            </a:lvl9pPr>
          </a:lstStyle>
          <a:p/>
        </p:txBody>
      </p:sp>
      <p:sp>
        <p:nvSpPr>
          <p:cNvPr id="200" name="Google Shape;200;p19"/>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grpSp>
        <p:nvGrpSpPr>
          <p:cNvPr id="6" name="Google Shape;6;p15"/>
          <p:cNvGrpSpPr/>
          <p:nvPr/>
        </p:nvGrpSpPr>
        <p:grpSpPr>
          <a:xfrm>
            <a:off x="381000" y="7"/>
            <a:ext cx="8382000" cy="5162348"/>
            <a:chOff x="381000" y="-18750"/>
            <a:chExt cx="8382000" cy="5181000"/>
          </a:xfrm>
        </p:grpSpPr>
        <p:cxnSp>
          <p:nvCxnSpPr>
            <p:cNvPr id="7" name="Google Shape;7;p15"/>
            <p:cNvCxnSpPr/>
            <p:nvPr/>
          </p:nvCxnSpPr>
          <p:spPr>
            <a:xfrm>
              <a:off x="762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8" name="Google Shape;8;p15"/>
            <p:cNvCxnSpPr/>
            <p:nvPr/>
          </p:nvCxnSpPr>
          <p:spPr>
            <a:xfrm>
              <a:off x="1524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9" name="Google Shape;9;p15"/>
            <p:cNvCxnSpPr/>
            <p:nvPr/>
          </p:nvCxnSpPr>
          <p:spPr>
            <a:xfrm>
              <a:off x="2286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0" name="Google Shape;10;p15"/>
            <p:cNvCxnSpPr/>
            <p:nvPr/>
          </p:nvCxnSpPr>
          <p:spPr>
            <a:xfrm>
              <a:off x="3048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1" name="Google Shape;11;p15"/>
            <p:cNvCxnSpPr/>
            <p:nvPr/>
          </p:nvCxnSpPr>
          <p:spPr>
            <a:xfrm>
              <a:off x="3810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2" name="Google Shape;12;p15"/>
            <p:cNvCxnSpPr/>
            <p:nvPr/>
          </p:nvCxnSpPr>
          <p:spPr>
            <a:xfrm>
              <a:off x="4572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3" name="Google Shape;13;p15"/>
            <p:cNvCxnSpPr/>
            <p:nvPr/>
          </p:nvCxnSpPr>
          <p:spPr>
            <a:xfrm>
              <a:off x="5334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4" name="Google Shape;14;p15"/>
            <p:cNvCxnSpPr/>
            <p:nvPr/>
          </p:nvCxnSpPr>
          <p:spPr>
            <a:xfrm>
              <a:off x="6096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5" name="Google Shape;15;p15"/>
            <p:cNvCxnSpPr/>
            <p:nvPr/>
          </p:nvCxnSpPr>
          <p:spPr>
            <a:xfrm>
              <a:off x="6858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6" name="Google Shape;16;p15"/>
            <p:cNvCxnSpPr/>
            <p:nvPr/>
          </p:nvCxnSpPr>
          <p:spPr>
            <a:xfrm>
              <a:off x="7620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7" name="Google Shape;17;p15"/>
            <p:cNvCxnSpPr/>
            <p:nvPr/>
          </p:nvCxnSpPr>
          <p:spPr>
            <a:xfrm>
              <a:off x="8382000" y="-18750"/>
              <a:ext cx="0" cy="5181000"/>
            </a:xfrm>
            <a:prstGeom prst="straightConnector1">
              <a:avLst/>
            </a:prstGeom>
            <a:noFill/>
            <a:ln cap="flat" cmpd="sng" w="9525">
              <a:solidFill>
                <a:srgbClr val="F3F3F3"/>
              </a:solidFill>
              <a:prstDash val="solid"/>
              <a:round/>
              <a:headEnd len="sm" w="sm" type="none"/>
              <a:tailEnd len="sm" w="sm" type="none"/>
            </a:ln>
          </p:spPr>
        </p:cxnSp>
        <p:cxnSp>
          <p:nvCxnSpPr>
            <p:cNvPr id="18" name="Google Shape;18;p15"/>
            <p:cNvCxnSpPr/>
            <p:nvPr/>
          </p:nvCxnSpPr>
          <p:spPr>
            <a:xfrm>
              <a:off x="381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19" name="Google Shape;19;p15"/>
            <p:cNvCxnSpPr/>
            <p:nvPr/>
          </p:nvCxnSpPr>
          <p:spPr>
            <a:xfrm>
              <a:off x="1143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0" name="Google Shape;20;p15"/>
            <p:cNvCxnSpPr/>
            <p:nvPr/>
          </p:nvCxnSpPr>
          <p:spPr>
            <a:xfrm>
              <a:off x="1905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1" name="Google Shape;21;p15"/>
            <p:cNvCxnSpPr/>
            <p:nvPr/>
          </p:nvCxnSpPr>
          <p:spPr>
            <a:xfrm>
              <a:off x="2667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2" name="Google Shape;22;p15"/>
            <p:cNvCxnSpPr/>
            <p:nvPr/>
          </p:nvCxnSpPr>
          <p:spPr>
            <a:xfrm>
              <a:off x="3429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3" name="Google Shape;23;p15"/>
            <p:cNvCxnSpPr/>
            <p:nvPr/>
          </p:nvCxnSpPr>
          <p:spPr>
            <a:xfrm>
              <a:off x="4191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4" name="Google Shape;24;p15"/>
            <p:cNvCxnSpPr/>
            <p:nvPr/>
          </p:nvCxnSpPr>
          <p:spPr>
            <a:xfrm>
              <a:off x="4953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5" name="Google Shape;25;p15"/>
            <p:cNvCxnSpPr/>
            <p:nvPr/>
          </p:nvCxnSpPr>
          <p:spPr>
            <a:xfrm>
              <a:off x="5715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6" name="Google Shape;26;p15"/>
            <p:cNvCxnSpPr/>
            <p:nvPr/>
          </p:nvCxnSpPr>
          <p:spPr>
            <a:xfrm>
              <a:off x="6477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7" name="Google Shape;27;p15"/>
            <p:cNvCxnSpPr/>
            <p:nvPr/>
          </p:nvCxnSpPr>
          <p:spPr>
            <a:xfrm>
              <a:off x="7239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8" name="Google Shape;28;p15"/>
            <p:cNvCxnSpPr/>
            <p:nvPr/>
          </p:nvCxnSpPr>
          <p:spPr>
            <a:xfrm>
              <a:off x="8001000" y="-18750"/>
              <a:ext cx="0" cy="5181000"/>
            </a:xfrm>
            <a:prstGeom prst="straightConnector1">
              <a:avLst/>
            </a:prstGeom>
            <a:noFill/>
            <a:ln cap="flat" cmpd="sng" w="9525">
              <a:solidFill>
                <a:srgbClr val="F3F3F3"/>
              </a:solidFill>
              <a:prstDash val="dash"/>
              <a:round/>
              <a:headEnd len="sm" w="sm" type="none"/>
              <a:tailEnd len="sm" w="sm" type="none"/>
            </a:ln>
          </p:spPr>
        </p:cxnSp>
        <p:cxnSp>
          <p:nvCxnSpPr>
            <p:cNvPr id="29" name="Google Shape;29;p15"/>
            <p:cNvCxnSpPr/>
            <p:nvPr/>
          </p:nvCxnSpPr>
          <p:spPr>
            <a:xfrm>
              <a:off x="8763000" y="-18750"/>
              <a:ext cx="0" cy="5181000"/>
            </a:xfrm>
            <a:prstGeom prst="straightConnector1">
              <a:avLst/>
            </a:prstGeom>
            <a:noFill/>
            <a:ln cap="flat" cmpd="sng" w="9525">
              <a:solidFill>
                <a:srgbClr val="F3F3F3"/>
              </a:solidFill>
              <a:prstDash val="dash"/>
              <a:round/>
              <a:headEnd len="sm" w="sm" type="none"/>
              <a:tailEnd len="sm" w="sm" type="none"/>
            </a:ln>
          </p:spPr>
        </p:cxnSp>
      </p:grpSp>
      <p:sp>
        <p:nvSpPr>
          <p:cNvPr id="30" name="Google Shape;30;p15"/>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1pPr>
            <a:lvl2pPr lvl="1"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2pPr>
            <a:lvl3pPr lvl="2"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3pPr>
            <a:lvl4pPr lvl="3"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4pPr>
            <a:lvl5pPr lvl="4"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5pPr>
            <a:lvl6pPr lvl="5"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6pPr>
            <a:lvl7pPr lvl="6"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7pPr>
            <a:lvl8pPr lvl="7"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8pPr>
            <a:lvl9pPr lvl="8" marR="0" rtl="0" algn="ctr">
              <a:lnSpc>
                <a:spcPct val="100000"/>
              </a:lnSpc>
              <a:spcBef>
                <a:spcPts val="0"/>
              </a:spcBef>
              <a:spcAft>
                <a:spcPts val="0"/>
              </a:spcAft>
              <a:buClr>
                <a:schemeClr val="accent1"/>
              </a:buClr>
              <a:buSzPts val="2000"/>
              <a:buFont typeface="Oswald"/>
              <a:buNone/>
              <a:defRPr b="1" i="0" sz="2000" u="none" cap="none" strike="noStrike">
                <a:solidFill>
                  <a:schemeClr val="accent1"/>
                </a:solidFill>
                <a:latin typeface="Oswald"/>
                <a:ea typeface="Oswald"/>
                <a:cs typeface="Oswald"/>
                <a:sym typeface="Oswald"/>
              </a:defRPr>
            </a:lvl9pPr>
          </a:lstStyle>
          <a:p/>
        </p:txBody>
      </p:sp>
      <p:sp>
        <p:nvSpPr>
          <p:cNvPr id="31" name="Google Shape;31;p15"/>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100000"/>
              </a:lnSpc>
              <a:spcBef>
                <a:spcPts val="600"/>
              </a:spcBef>
              <a:spcAft>
                <a:spcPts val="0"/>
              </a:spcAft>
              <a:buClr>
                <a:schemeClr val="dk1"/>
              </a:buClr>
              <a:buSzPts val="2000"/>
              <a:buFont typeface="Source Sans Pro"/>
              <a:buChar char="◉"/>
              <a:defRPr b="0" i="0" sz="2000" u="none" cap="none" strike="noStrike">
                <a:solidFill>
                  <a:schemeClr val="dk1"/>
                </a:solidFill>
                <a:latin typeface="Source Sans Pro"/>
                <a:ea typeface="Source Sans Pro"/>
                <a:cs typeface="Source Sans Pro"/>
                <a:sym typeface="Source Sans Pro"/>
              </a:defRPr>
            </a:lvl1pPr>
            <a:lvl2pPr indent="-342900" lvl="1" marL="9144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2pPr>
            <a:lvl3pPr indent="-342900" lvl="2" marL="13716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3pPr>
            <a:lvl4pPr indent="-342900" lvl="3" marL="18288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4pPr>
            <a:lvl5pPr indent="-342900" lvl="4" marL="22860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5pPr>
            <a:lvl6pPr indent="-342900" lvl="5" marL="27432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6pPr>
            <a:lvl7pPr indent="-342900" lvl="6" marL="32004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7pPr>
            <a:lvl8pPr indent="-342900" lvl="7" marL="36576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8pPr>
            <a:lvl9pPr indent="-342900" lvl="8" marL="4114800" marR="0" rtl="0" algn="l">
              <a:lnSpc>
                <a:spcPct val="100000"/>
              </a:lnSpc>
              <a:spcBef>
                <a:spcPts val="0"/>
              </a:spcBef>
              <a:spcAft>
                <a:spcPts val="0"/>
              </a:spcAft>
              <a:buClr>
                <a:schemeClr val="dk1"/>
              </a:buClr>
              <a:buSzPts val="1800"/>
              <a:buFont typeface="Source Sans Pro"/>
              <a:buChar char="■"/>
              <a:defRPr b="0" i="0" sz="1800" u="none" cap="none" strike="noStrike">
                <a:solidFill>
                  <a:schemeClr val="dk1"/>
                </a:solidFill>
                <a:latin typeface="Source Sans Pro"/>
                <a:ea typeface="Source Sans Pro"/>
                <a:cs typeface="Source Sans Pro"/>
                <a:sym typeface="Source Sans Pro"/>
              </a:defRPr>
            </a:lvl9pPr>
          </a:lstStyle>
          <a:p/>
        </p:txBody>
      </p:sp>
      <p:sp>
        <p:nvSpPr>
          <p:cNvPr id="32" name="Google Shape;32;p15"/>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FFFFFF"/>
                </a:solidFill>
                <a:latin typeface="Oswald"/>
                <a:ea typeface="Oswald"/>
                <a:cs typeface="Oswald"/>
                <a:sym typeface="Oswald"/>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
          <p:cNvSpPr txBox="1"/>
          <p:nvPr>
            <p:ph type="ctrTitle"/>
          </p:nvPr>
        </p:nvSpPr>
        <p:spPr>
          <a:xfrm>
            <a:off x="2842188" y="2839442"/>
            <a:ext cx="5610300" cy="11598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4800"/>
              <a:buNone/>
            </a:pPr>
            <a:r>
              <a:rPr lang="en-US"/>
              <a:t>Listening Barriers </a:t>
            </a:r>
            <a:endParaRPr/>
          </a:p>
        </p:txBody>
      </p:sp>
      <p:pic>
        <p:nvPicPr>
          <p:cNvPr id="206" name="Google Shape;206;p1"/>
          <p:cNvPicPr preferRelativeResize="0"/>
          <p:nvPr/>
        </p:nvPicPr>
        <p:blipFill rotWithShape="1">
          <a:blip r:embed="rId3">
            <a:alphaModFix/>
          </a:blip>
          <a:srcRect b="0" l="0" r="0" t="0"/>
          <a:stretch/>
        </p:blipFill>
        <p:spPr>
          <a:xfrm>
            <a:off x="-536924" y="158985"/>
            <a:ext cx="2602029" cy="1073337"/>
          </a:xfrm>
          <a:prstGeom prst="rect">
            <a:avLst/>
          </a:prstGeom>
          <a:noFill/>
          <a:ln>
            <a:noFill/>
          </a:ln>
        </p:spPr>
      </p:pic>
      <p:pic>
        <p:nvPicPr>
          <p:cNvPr id="207" name="Google Shape;207;p1"/>
          <p:cNvPicPr preferRelativeResize="0"/>
          <p:nvPr/>
        </p:nvPicPr>
        <p:blipFill rotWithShape="1">
          <a:blip r:embed="rId4">
            <a:alphaModFix/>
          </a:blip>
          <a:srcRect b="0" l="0" r="0" t="0"/>
          <a:stretch/>
        </p:blipFill>
        <p:spPr>
          <a:xfrm>
            <a:off x="7921375" y="223553"/>
            <a:ext cx="1062227" cy="944202"/>
          </a:xfrm>
          <a:prstGeom prst="rect">
            <a:avLst/>
          </a:prstGeom>
          <a:noFill/>
          <a:ln>
            <a:noFill/>
          </a:ln>
        </p:spPr>
      </p:pic>
      <p:sp>
        <p:nvSpPr>
          <p:cNvPr id="208" name="Google Shape;208;p1"/>
          <p:cNvSpPr txBox="1"/>
          <p:nvPr/>
        </p:nvSpPr>
        <p:spPr>
          <a:xfrm>
            <a:off x="1936468" y="434043"/>
            <a:ext cx="5042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1400" u="none" cap="none" strike="noStrike">
                <a:solidFill>
                  <a:schemeClr val="dk1"/>
                </a:solidFill>
                <a:latin typeface="Montserrat ExtraLight"/>
                <a:ea typeface="Montserrat ExtraLight"/>
                <a:cs typeface="Montserrat ExtraLight"/>
                <a:sym typeface="Montserrat ExtraLight"/>
              </a:rPr>
              <a:t>Libyan International Medical University </a:t>
            </a:r>
            <a:endParaRPr/>
          </a:p>
          <a:p>
            <a:pPr indent="0" lvl="0" marL="0" marR="0" rtl="0" algn="ctr">
              <a:lnSpc>
                <a:spcPct val="100000"/>
              </a:lnSpc>
              <a:spcBef>
                <a:spcPts val="0"/>
              </a:spcBef>
              <a:spcAft>
                <a:spcPts val="0"/>
              </a:spcAft>
              <a:buNone/>
            </a:pPr>
            <a:r>
              <a:rPr b="1" i="0" lang="en-US" sz="1400" u="none" cap="none" strike="noStrike">
                <a:solidFill>
                  <a:schemeClr val="dk1"/>
                </a:solidFill>
                <a:latin typeface="Montserrat ExtraLight"/>
                <a:ea typeface="Montserrat ExtraLight"/>
                <a:cs typeface="Montserrat ExtraLight"/>
                <a:sym typeface="Montserrat ExtraLight"/>
              </a:rPr>
              <a:t>Faculty of Business </a:t>
            </a:r>
            <a:r>
              <a:rPr b="1" lang="en-US">
                <a:solidFill>
                  <a:schemeClr val="dk1"/>
                </a:solidFill>
                <a:latin typeface="Montserrat ExtraLight"/>
                <a:ea typeface="Montserrat ExtraLight"/>
                <a:cs typeface="Montserrat ExtraLight"/>
                <a:sym typeface="Montserrat ExtraLight"/>
              </a:rPr>
              <a:t>Administration</a:t>
            </a:r>
            <a:endParaRPr/>
          </a:p>
        </p:txBody>
      </p:sp>
      <p:sp>
        <p:nvSpPr>
          <p:cNvPr id="209" name="Google Shape;209;p1"/>
          <p:cNvSpPr txBox="1"/>
          <p:nvPr/>
        </p:nvSpPr>
        <p:spPr>
          <a:xfrm>
            <a:off x="382540" y="3999242"/>
            <a:ext cx="2459648"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chemeClr val="lt1"/>
                </a:solidFill>
                <a:latin typeface="Montserrat ExtraLight"/>
                <a:ea typeface="Montserrat ExtraLight"/>
                <a:cs typeface="Montserrat ExtraLight"/>
                <a:sym typeface="Montserrat ExtraLight"/>
              </a:rPr>
              <a:t>Name: Roua El.frgani</a:t>
            </a:r>
            <a:endParaRPr/>
          </a:p>
          <a:p>
            <a:pPr indent="0" lvl="0" marL="0" marR="0" rtl="0" algn="l">
              <a:lnSpc>
                <a:spcPct val="100000"/>
              </a:lnSpc>
              <a:spcBef>
                <a:spcPts val="0"/>
              </a:spcBef>
              <a:spcAft>
                <a:spcPts val="0"/>
              </a:spcAft>
              <a:buNone/>
            </a:pPr>
            <a:r>
              <a:rPr b="0" i="0" lang="en-US" sz="1400" u="none" cap="none" strike="noStrike">
                <a:solidFill>
                  <a:schemeClr val="lt1"/>
                </a:solidFill>
                <a:latin typeface="Montserrat ExtraLight"/>
                <a:ea typeface="Montserrat ExtraLight"/>
                <a:cs typeface="Montserrat ExtraLight"/>
                <a:sym typeface="Montserrat ExtraLight"/>
              </a:rPr>
              <a:t>ID: 3169</a:t>
            </a:r>
            <a:endParaRPr/>
          </a:p>
          <a:p>
            <a:pPr indent="0" lvl="0" marL="0" marR="0" rtl="0" algn="l">
              <a:lnSpc>
                <a:spcPct val="100000"/>
              </a:lnSpc>
              <a:spcBef>
                <a:spcPts val="0"/>
              </a:spcBef>
              <a:spcAft>
                <a:spcPts val="0"/>
              </a:spcAft>
              <a:buNone/>
            </a:pPr>
            <a:r>
              <a:rPr b="0" i="0" lang="en-US" sz="1400" u="none" cap="none" strike="noStrike">
                <a:solidFill>
                  <a:schemeClr val="lt1"/>
                </a:solidFill>
                <a:latin typeface="Arial"/>
                <a:ea typeface="Arial"/>
                <a:cs typeface="Arial"/>
                <a:sym typeface="Arial"/>
              </a:rPr>
              <a:t>Roui_3169@limu.edu.ly</a:t>
            </a:r>
            <a:endParaRPr b="0" i="0" sz="14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chemeClr val="lt1"/>
              </a:solidFill>
              <a:latin typeface="Montserrat ExtraLight"/>
              <a:ea typeface="Montserrat ExtraLight"/>
              <a:cs typeface="Montserrat ExtraLight"/>
              <a:sym typeface="Montserrat Extra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10"/>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Rebuttal tendency</a:t>
            </a:r>
            <a:endParaRPr sz="3200"/>
          </a:p>
        </p:txBody>
      </p:sp>
      <p:sp>
        <p:nvSpPr>
          <p:cNvPr id="271" name="Google Shape;271;p10"/>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t>As a listener you looking on responses that you will deal by it with speaker, focusing on the picture if you will say something what the cover that speaker will take </a:t>
            </a:r>
            <a:r>
              <a:rPr lang="en-US"/>
              <a:t>about</a:t>
            </a:r>
            <a:r>
              <a:rPr lang="en-US"/>
              <a:t> you.</a:t>
            </a:r>
            <a:endParaRPr/>
          </a:p>
          <a:p>
            <a:pPr indent="0" lvl="0" marL="101600" rtl="0" algn="just">
              <a:lnSpc>
                <a:spcPct val="100000"/>
              </a:lnSpc>
              <a:spcBef>
                <a:spcPts val="600"/>
              </a:spcBef>
              <a:spcAft>
                <a:spcPts val="0"/>
              </a:spcAft>
              <a:buSzPts val="2000"/>
              <a:buNone/>
            </a:pPr>
            <a:r>
              <a:rPr lang="en-US"/>
              <a:t>Only you have to wait to think about your respond later. </a:t>
            </a:r>
            <a:endParaRPr/>
          </a:p>
        </p:txBody>
      </p:sp>
      <p:sp>
        <p:nvSpPr>
          <p:cNvPr id="272" name="Google Shape;272;p10"/>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1"/>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The speaker</a:t>
            </a:r>
            <a:endParaRPr sz="3200"/>
          </a:p>
        </p:txBody>
      </p:sp>
      <p:sp>
        <p:nvSpPr>
          <p:cNvPr id="278" name="Google Shape;278;p11"/>
          <p:cNvSpPr txBox="1"/>
          <p:nvPr>
            <p:ph idx="1" type="body"/>
          </p:nvPr>
        </p:nvSpPr>
        <p:spPr>
          <a:xfrm>
            <a:off x="1075850" y="1540175"/>
            <a:ext cx="6766888"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t>Sometime the speaker it </a:t>
            </a:r>
            <a:r>
              <a:rPr lang="en-US"/>
              <a:t>himself</a:t>
            </a:r>
            <a:r>
              <a:rPr lang="en-US"/>
              <a:t> boring, uninteresting or doing something distracting so you becoming to get out of this conversation as much as possible.</a:t>
            </a:r>
            <a:endParaRPr/>
          </a:p>
          <a:p>
            <a:pPr indent="-355600" lvl="0" marL="457200" rtl="0" algn="just">
              <a:lnSpc>
                <a:spcPct val="100000"/>
              </a:lnSpc>
              <a:spcBef>
                <a:spcPts val="600"/>
              </a:spcBef>
              <a:spcAft>
                <a:spcPts val="0"/>
              </a:spcAft>
              <a:buSzPts val="2000"/>
              <a:buChar char="◉"/>
            </a:pPr>
            <a:r>
              <a:rPr lang="en-US"/>
              <a:t>Try not to be too judgmental of the speaker and try to have a little bit compassion for the person as a human being and not worry about how they are performing as a communicators.</a:t>
            </a:r>
            <a:endParaRPr/>
          </a:p>
        </p:txBody>
      </p:sp>
      <p:sp>
        <p:nvSpPr>
          <p:cNvPr id="279" name="Google Shape;279;p11"/>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2"/>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Conclusion</a:t>
            </a:r>
            <a:endParaRPr sz="3200"/>
          </a:p>
        </p:txBody>
      </p:sp>
      <p:sp>
        <p:nvSpPr>
          <p:cNvPr id="285" name="Google Shape;285;p12"/>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solidFill>
                  <a:schemeClr val="dk1"/>
                </a:solidFill>
                <a:latin typeface="Source Sans Pro"/>
                <a:ea typeface="Source Sans Pro"/>
                <a:cs typeface="Source Sans Pro"/>
                <a:sym typeface="Source Sans Pro"/>
              </a:rPr>
              <a:t>More effective listening is one of the keys to better getting along with others, being a good leader, getting your job and better friendships depends greatly on how good your listening is, there is more than one factor that can destroy and influence it, always try to find your own way to win this part.</a:t>
            </a:r>
            <a:endParaRPr/>
          </a:p>
        </p:txBody>
      </p:sp>
      <p:sp>
        <p:nvSpPr>
          <p:cNvPr id="286" name="Google Shape;286;p12"/>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3"/>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References</a:t>
            </a:r>
            <a:endParaRPr sz="3200"/>
          </a:p>
        </p:txBody>
      </p:sp>
      <p:sp>
        <p:nvSpPr>
          <p:cNvPr id="292" name="Google Shape;292;p13"/>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SzPts val="2000"/>
              <a:buChar char="◉"/>
            </a:pPr>
            <a:r>
              <a:rPr lang="en-US">
                <a:solidFill>
                  <a:srgbClr val="393939"/>
                </a:solidFill>
              </a:rPr>
              <a:t>DeVito, J.A,(2015). The Interpersonal communication Book, Global Edition. Pearson Education.</a:t>
            </a:r>
            <a:endParaRPr/>
          </a:p>
          <a:p>
            <a:pPr indent="-355600" lvl="0" marL="457200" rtl="0" algn="l">
              <a:lnSpc>
                <a:spcPct val="100000"/>
              </a:lnSpc>
              <a:spcBef>
                <a:spcPts val="600"/>
              </a:spcBef>
              <a:spcAft>
                <a:spcPts val="0"/>
              </a:spcAft>
              <a:buSzPts val="2000"/>
              <a:buChar char="◉"/>
            </a:pPr>
            <a:r>
              <a:rPr lang="en-US"/>
              <a:t>YouTube. (2017, November 20). </a:t>
            </a:r>
            <a:r>
              <a:rPr i="1" lang="en-US"/>
              <a:t>Effective listening skills</a:t>
            </a:r>
            <a:r>
              <a:rPr lang="en-US"/>
              <a:t>. YouTube. Retrieved November 25, 2021,</a:t>
            </a:r>
            <a:endParaRPr/>
          </a:p>
          <a:p>
            <a:pPr indent="-228600" lvl="0" marL="457200" rtl="0" algn="l">
              <a:lnSpc>
                <a:spcPct val="100000"/>
              </a:lnSpc>
              <a:spcBef>
                <a:spcPts val="600"/>
              </a:spcBef>
              <a:spcAft>
                <a:spcPts val="0"/>
              </a:spcAft>
              <a:buSzPts val="2000"/>
              <a:buNone/>
            </a:pPr>
            <a:r>
              <a:t/>
            </a:r>
            <a:endParaRPr/>
          </a:p>
        </p:txBody>
      </p:sp>
      <p:sp>
        <p:nvSpPr>
          <p:cNvPr id="293" name="Google Shape;293;p13"/>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4"/>
          <p:cNvSpPr txBox="1"/>
          <p:nvPr>
            <p:ph idx="4294967295" type="ctrTitle"/>
          </p:nvPr>
        </p:nvSpPr>
        <p:spPr>
          <a:xfrm>
            <a:off x="685800" y="2345342"/>
            <a:ext cx="7772400" cy="11598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2000"/>
              <a:buFont typeface="Oswald"/>
              <a:buNone/>
            </a:pPr>
            <a:r>
              <a:rPr b="1" i="0" lang="en-US" sz="9000" u="none" cap="none" strike="noStrike">
                <a:solidFill>
                  <a:schemeClr val="accent1"/>
                </a:solidFill>
                <a:latin typeface="Oswald"/>
                <a:ea typeface="Oswald"/>
                <a:cs typeface="Oswald"/>
                <a:sym typeface="Oswald"/>
              </a:rPr>
              <a:t>Thank You </a:t>
            </a:r>
            <a:endParaRPr b="1" i="0" sz="9000" u="none" cap="none" strike="noStrike">
              <a:solidFill>
                <a:schemeClr val="accent1"/>
              </a:solidFill>
              <a:latin typeface="Oswald"/>
              <a:ea typeface="Oswald"/>
              <a:cs typeface="Oswald"/>
              <a:sym typeface="Oswald"/>
            </a:endParaRPr>
          </a:p>
        </p:txBody>
      </p:sp>
      <p:sp>
        <p:nvSpPr>
          <p:cNvPr id="299" name="Google Shape;299;p14"/>
          <p:cNvSpPr txBox="1"/>
          <p:nvPr>
            <p:ph idx="4294967295" type="subTitle"/>
          </p:nvPr>
        </p:nvSpPr>
        <p:spPr>
          <a:xfrm>
            <a:off x="2169650" y="3182950"/>
            <a:ext cx="4804800" cy="784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600"/>
              </a:spcBef>
              <a:spcAft>
                <a:spcPts val="0"/>
              </a:spcAft>
              <a:buClr>
                <a:schemeClr val="dk1"/>
              </a:buClr>
              <a:buSzPts val="2000"/>
              <a:buFont typeface="Source Sans Pro"/>
              <a:buNone/>
            </a:pPr>
            <a:r>
              <a:rPr b="0" i="0" lang="en-US" sz="1800" u="none" cap="none" strike="noStrike">
                <a:solidFill>
                  <a:schemeClr val="dk1"/>
                </a:solidFill>
                <a:latin typeface="Source Sans Pro"/>
                <a:ea typeface="Source Sans Pro"/>
                <a:cs typeface="Source Sans Pro"/>
                <a:sym typeface="Source Sans Pro"/>
              </a:rPr>
              <a:t>Does </a:t>
            </a:r>
            <a:r>
              <a:rPr lang="en-US" sz="1800"/>
              <a:t>anyone</a:t>
            </a:r>
            <a:r>
              <a:rPr b="0" i="0" lang="en-US" sz="1800" u="none" cap="none" strike="noStrike">
                <a:solidFill>
                  <a:schemeClr val="dk1"/>
                </a:solidFill>
                <a:latin typeface="Source Sans Pro"/>
                <a:ea typeface="Source Sans Pro"/>
                <a:cs typeface="Source Sans Pro"/>
                <a:sym typeface="Source Sans Pro"/>
              </a:rPr>
              <a:t> ha</a:t>
            </a:r>
            <a:r>
              <a:rPr lang="en-US" sz="1800"/>
              <a:t>ve</a:t>
            </a:r>
            <a:r>
              <a:rPr b="0" i="0" lang="en-US" sz="1800" u="none" cap="none" strike="noStrike">
                <a:solidFill>
                  <a:schemeClr val="dk1"/>
                </a:solidFill>
                <a:latin typeface="Source Sans Pro"/>
                <a:ea typeface="Source Sans Pro"/>
                <a:cs typeface="Source Sans Pro"/>
                <a:sym typeface="Source Sans Pro"/>
              </a:rPr>
              <a:t> a question?</a:t>
            </a:r>
            <a:endParaRPr b="0" i="0" sz="1800" u="none" cap="none" strike="noStrike">
              <a:solidFill>
                <a:schemeClr val="dk1"/>
              </a:solidFill>
              <a:latin typeface="Source Sans Pro"/>
              <a:ea typeface="Source Sans Pro"/>
              <a:cs typeface="Source Sans Pro"/>
              <a:sym typeface="Source Sans Pro"/>
            </a:endParaRPr>
          </a:p>
        </p:txBody>
      </p:sp>
      <p:grpSp>
        <p:nvGrpSpPr>
          <p:cNvPr id="300" name="Google Shape;300;p14"/>
          <p:cNvGrpSpPr/>
          <p:nvPr/>
        </p:nvGrpSpPr>
        <p:grpSpPr>
          <a:xfrm>
            <a:off x="4146170" y="640688"/>
            <a:ext cx="1166508" cy="1166538"/>
            <a:chOff x="6654650" y="3665275"/>
            <a:chExt cx="409100" cy="409125"/>
          </a:xfrm>
        </p:grpSpPr>
        <p:sp>
          <p:nvSpPr>
            <p:cNvPr id="301" name="Google Shape;301;p14"/>
            <p:cNvSpPr/>
            <p:nvPr/>
          </p:nvSpPr>
          <p:spPr>
            <a:xfrm>
              <a:off x="6808525" y="3819150"/>
              <a:ext cx="211875" cy="211900"/>
            </a:xfrm>
            <a:custGeom>
              <a:rect b="b" l="l" r="r" t="t"/>
              <a:pathLst>
                <a:path extrusionOk="0" h="8476" w="8475">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14"/>
            <p:cNvSpPr/>
            <p:nvPr/>
          </p:nvSpPr>
          <p:spPr>
            <a:xfrm>
              <a:off x="6654650" y="3665275"/>
              <a:ext cx="409100" cy="409125"/>
            </a:xfrm>
            <a:custGeom>
              <a:rect b="b" l="l" r="r" t="t"/>
              <a:pathLst>
                <a:path extrusionOk="0" h="16365" w="16364">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3" name="Google Shape;303;p14"/>
          <p:cNvGrpSpPr/>
          <p:nvPr/>
        </p:nvGrpSpPr>
        <p:grpSpPr>
          <a:xfrm rot="1940693">
            <a:off x="3340903" y="1116018"/>
            <a:ext cx="587626" cy="587659"/>
            <a:chOff x="570875" y="4322250"/>
            <a:chExt cx="443300" cy="443325"/>
          </a:xfrm>
        </p:grpSpPr>
        <p:sp>
          <p:nvSpPr>
            <p:cNvPr id="304" name="Google Shape;304;p14"/>
            <p:cNvSpPr/>
            <p:nvPr/>
          </p:nvSpPr>
          <p:spPr>
            <a:xfrm>
              <a:off x="570875" y="4322250"/>
              <a:ext cx="443300" cy="443325"/>
            </a:xfrm>
            <a:custGeom>
              <a:rect b="b" l="l" r="r" t="t"/>
              <a:pathLst>
                <a:path extrusionOk="0" h="17733" w="17732">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14"/>
            <p:cNvSpPr/>
            <p:nvPr/>
          </p:nvSpPr>
          <p:spPr>
            <a:xfrm>
              <a:off x="597725" y="4665400"/>
              <a:ext cx="73300" cy="73300"/>
            </a:xfrm>
            <a:custGeom>
              <a:rect b="b" l="l" r="r" t="t"/>
              <a:pathLst>
                <a:path extrusionOk="0" h="2932" w="2932">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14"/>
            <p:cNvSpPr/>
            <p:nvPr/>
          </p:nvSpPr>
          <p:spPr>
            <a:xfrm>
              <a:off x="654525" y="4708150"/>
              <a:ext cx="47025" cy="47025"/>
            </a:xfrm>
            <a:custGeom>
              <a:rect b="b" l="l" r="r" t="t"/>
              <a:pathLst>
                <a:path extrusionOk="0" h="1881" w="1881">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14"/>
            <p:cNvSpPr/>
            <p:nvPr/>
          </p:nvSpPr>
          <p:spPr>
            <a:xfrm>
              <a:off x="581250" y="4634875"/>
              <a:ext cx="47050" cy="47050"/>
            </a:xfrm>
            <a:custGeom>
              <a:rect b="b" l="l" r="r" t="t"/>
              <a:pathLst>
                <a:path extrusionOk="0" h="1882" w="1882">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8" name="Google Shape;308;p14"/>
          <p:cNvSpPr/>
          <p:nvPr/>
        </p:nvSpPr>
        <p:spPr>
          <a:xfrm>
            <a:off x="3829676" y="640708"/>
            <a:ext cx="316510" cy="302214"/>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14"/>
          <p:cNvSpPr/>
          <p:nvPr/>
        </p:nvSpPr>
        <p:spPr>
          <a:xfrm rot="1793658">
            <a:off x="5318500" y="1302383"/>
            <a:ext cx="225078" cy="214930"/>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14"/>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
          <p:cNvSpPr txBox="1"/>
          <p:nvPr>
            <p:ph type="title"/>
          </p:nvPr>
        </p:nvSpPr>
        <p:spPr>
          <a:xfrm>
            <a:off x="1047750" y="412609"/>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Content</a:t>
            </a:r>
            <a:endParaRPr sz="3200"/>
          </a:p>
        </p:txBody>
      </p:sp>
      <p:sp>
        <p:nvSpPr>
          <p:cNvPr id="215" name="Google Shape;215;p2"/>
          <p:cNvSpPr txBox="1"/>
          <p:nvPr>
            <p:ph idx="1" type="body"/>
          </p:nvPr>
        </p:nvSpPr>
        <p:spPr>
          <a:xfrm>
            <a:off x="1174212" y="1335600"/>
            <a:ext cx="2950318" cy="2253909"/>
          </a:xfrm>
          <a:prstGeom prst="rect">
            <a:avLst/>
          </a:prstGeom>
          <a:noFill/>
          <a:ln>
            <a:noFill/>
          </a:ln>
        </p:spPr>
        <p:txBody>
          <a:bodyPr anchorCtr="0" anchor="t" bIns="91425" lIns="91425" spcFirstLastPara="1" rIns="91425" wrap="square" tIns="91425">
            <a:normAutofit/>
          </a:bodyPr>
          <a:lstStyle/>
          <a:p>
            <a:pPr indent="-355600" lvl="0" marL="457200" rtl="0" algn="l">
              <a:lnSpc>
                <a:spcPct val="100000"/>
              </a:lnSpc>
              <a:spcBef>
                <a:spcPts val="600"/>
              </a:spcBef>
              <a:spcAft>
                <a:spcPts val="0"/>
              </a:spcAft>
              <a:buSzPts val="2000"/>
              <a:buFont typeface="Noto Sans Symbols"/>
              <a:buChar char="❖"/>
            </a:pPr>
            <a:r>
              <a:rPr lang="en-US" sz="1800">
                <a:solidFill>
                  <a:schemeClr val="dk1"/>
                </a:solidFill>
              </a:rPr>
              <a:t>Introduction</a:t>
            </a:r>
            <a:endParaRPr/>
          </a:p>
          <a:p>
            <a:pPr indent="-355600" lvl="0" marL="457200" rtl="0" algn="l">
              <a:lnSpc>
                <a:spcPct val="100000"/>
              </a:lnSpc>
              <a:spcBef>
                <a:spcPts val="600"/>
              </a:spcBef>
              <a:spcAft>
                <a:spcPts val="0"/>
              </a:spcAft>
              <a:buSzPts val="2000"/>
              <a:buFont typeface="Noto Sans Symbols"/>
              <a:buChar char="❖"/>
            </a:pPr>
            <a:r>
              <a:rPr lang="en-US" sz="1800">
                <a:solidFill>
                  <a:schemeClr val="dk1"/>
                </a:solidFill>
              </a:rPr>
              <a:t>Barriers of listening</a:t>
            </a:r>
            <a:endParaRPr/>
          </a:p>
          <a:p>
            <a:pPr indent="-355600" lvl="0" marL="457200" rtl="0" algn="l">
              <a:lnSpc>
                <a:spcPct val="100000"/>
              </a:lnSpc>
              <a:spcBef>
                <a:spcPts val="600"/>
              </a:spcBef>
              <a:spcAft>
                <a:spcPts val="0"/>
              </a:spcAft>
              <a:buSzPts val="2000"/>
              <a:buFont typeface="Noto Sans Symbols"/>
              <a:buChar char="❖"/>
            </a:pPr>
            <a:r>
              <a:rPr lang="en-US" sz="1800">
                <a:solidFill>
                  <a:schemeClr val="dk1"/>
                </a:solidFill>
              </a:rPr>
              <a:t>Distractions</a:t>
            </a:r>
            <a:endParaRPr/>
          </a:p>
          <a:p>
            <a:pPr indent="-355600" lvl="0" marL="457200" rtl="0" algn="l">
              <a:lnSpc>
                <a:spcPct val="100000"/>
              </a:lnSpc>
              <a:spcBef>
                <a:spcPts val="600"/>
              </a:spcBef>
              <a:spcAft>
                <a:spcPts val="0"/>
              </a:spcAft>
              <a:buSzPts val="2000"/>
              <a:buFont typeface="Noto Sans Symbols"/>
              <a:buChar char="❖"/>
            </a:pPr>
            <a:r>
              <a:rPr lang="en-US" sz="1800">
                <a:solidFill>
                  <a:schemeClr val="dk1"/>
                </a:solidFill>
              </a:rPr>
              <a:t>Preoccupation</a:t>
            </a:r>
            <a:endParaRPr/>
          </a:p>
          <a:p>
            <a:pPr indent="-355600" lvl="0" marL="457200" rtl="0" algn="l">
              <a:lnSpc>
                <a:spcPct val="100000"/>
              </a:lnSpc>
              <a:spcBef>
                <a:spcPts val="600"/>
              </a:spcBef>
              <a:spcAft>
                <a:spcPts val="0"/>
              </a:spcAft>
              <a:buSzPts val="2000"/>
              <a:buFont typeface="Noto Sans Symbols"/>
              <a:buChar char="❖"/>
            </a:pPr>
            <a:r>
              <a:rPr lang="en-US" sz="1800">
                <a:solidFill>
                  <a:schemeClr val="dk1"/>
                </a:solidFill>
              </a:rPr>
              <a:t>Focus on details</a:t>
            </a:r>
            <a:endParaRPr/>
          </a:p>
          <a:p>
            <a:pPr indent="-228600" lvl="0" marL="457200" rtl="0" algn="l">
              <a:lnSpc>
                <a:spcPct val="100000"/>
              </a:lnSpc>
              <a:spcBef>
                <a:spcPts val="600"/>
              </a:spcBef>
              <a:spcAft>
                <a:spcPts val="0"/>
              </a:spcAft>
              <a:buSzPts val="2000"/>
              <a:buFont typeface="Noto Sans Symbols"/>
              <a:buNone/>
            </a:pPr>
            <a:r>
              <a:t/>
            </a:r>
            <a:endParaRPr sz="1800">
              <a:solidFill>
                <a:schemeClr val="dk1"/>
              </a:solidFill>
            </a:endParaRPr>
          </a:p>
          <a:p>
            <a:pPr indent="-228600" lvl="0" marL="457200" rtl="0" algn="l">
              <a:lnSpc>
                <a:spcPct val="100000"/>
              </a:lnSpc>
              <a:spcBef>
                <a:spcPts val="600"/>
              </a:spcBef>
              <a:spcAft>
                <a:spcPts val="0"/>
              </a:spcAft>
              <a:buSzPts val="2000"/>
              <a:buFont typeface="Noto Sans Symbols"/>
              <a:buNone/>
            </a:pPr>
            <a:r>
              <a:t/>
            </a:r>
            <a:endParaRPr sz="1800">
              <a:solidFill>
                <a:schemeClr val="dk1"/>
              </a:solidFill>
            </a:endParaRPr>
          </a:p>
          <a:p>
            <a:pPr indent="-228600" lvl="0" marL="457200" rtl="0" algn="l">
              <a:lnSpc>
                <a:spcPct val="100000"/>
              </a:lnSpc>
              <a:spcBef>
                <a:spcPts val="600"/>
              </a:spcBef>
              <a:spcAft>
                <a:spcPts val="0"/>
              </a:spcAft>
              <a:buSzPts val="2000"/>
              <a:buFont typeface="Noto Sans Symbols"/>
              <a:buNone/>
            </a:pPr>
            <a:r>
              <a:t/>
            </a:r>
            <a:endParaRPr sz="1800">
              <a:solidFill>
                <a:schemeClr val="dk1"/>
              </a:solidFill>
            </a:endParaRPr>
          </a:p>
          <a:p>
            <a:pPr indent="-228600" lvl="0" marL="457200" rtl="0" algn="l">
              <a:lnSpc>
                <a:spcPct val="100000"/>
              </a:lnSpc>
              <a:spcBef>
                <a:spcPts val="600"/>
              </a:spcBef>
              <a:spcAft>
                <a:spcPts val="0"/>
              </a:spcAft>
              <a:buSzPts val="2000"/>
              <a:buFont typeface="Noto Sans Symbols"/>
              <a:buNone/>
            </a:pPr>
            <a:r>
              <a:t/>
            </a:r>
            <a:endParaRPr sz="1800">
              <a:solidFill>
                <a:schemeClr val="dk1"/>
              </a:solidFill>
            </a:endParaRPr>
          </a:p>
          <a:p>
            <a:pPr indent="-228600" lvl="0" marL="457200" rtl="0" algn="l">
              <a:lnSpc>
                <a:spcPct val="100000"/>
              </a:lnSpc>
              <a:spcBef>
                <a:spcPts val="600"/>
              </a:spcBef>
              <a:spcAft>
                <a:spcPts val="0"/>
              </a:spcAft>
              <a:buSzPts val="2000"/>
              <a:buFont typeface="Noto Sans Symbols"/>
              <a:buNone/>
            </a:pPr>
            <a:r>
              <a:t/>
            </a:r>
            <a:endParaRPr sz="1800">
              <a:solidFill>
                <a:schemeClr val="dk1"/>
              </a:solidFill>
            </a:endParaRPr>
          </a:p>
        </p:txBody>
      </p:sp>
      <p:sp>
        <p:nvSpPr>
          <p:cNvPr id="216" name="Google Shape;216;p2"/>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
        <p:nvSpPr>
          <p:cNvPr id="217" name="Google Shape;217;p2"/>
          <p:cNvSpPr txBox="1"/>
          <p:nvPr/>
        </p:nvSpPr>
        <p:spPr>
          <a:xfrm>
            <a:off x="4809114" y="1361875"/>
            <a:ext cx="2950318" cy="2253909"/>
          </a:xfrm>
          <a:prstGeom prst="rect">
            <a:avLst/>
          </a:prstGeom>
          <a:noFill/>
          <a:ln>
            <a:noFill/>
          </a:ln>
        </p:spPr>
        <p:txBody>
          <a:bodyPr anchorCtr="0" anchor="t" bIns="91425" lIns="91425" spcFirstLastPara="1" rIns="91425" wrap="square" tIns="91425">
            <a:normAutofit/>
          </a:bodyPr>
          <a:lstStyle/>
          <a:p>
            <a:pPr indent="-355600" lvl="0" marL="457200" marR="0" rtl="0" algn="l">
              <a:lnSpc>
                <a:spcPct val="100000"/>
              </a:lnSpc>
              <a:spcBef>
                <a:spcPts val="600"/>
              </a:spcBef>
              <a:spcAft>
                <a:spcPts val="0"/>
              </a:spcAft>
              <a:buClr>
                <a:schemeClr val="dk1"/>
              </a:buClr>
              <a:buSzPts val="2000"/>
              <a:buFont typeface="Noto Sans Symbols"/>
              <a:buChar char="❖"/>
            </a:pPr>
            <a:r>
              <a:rPr b="0" i="0" lang="en-US" sz="1800" u="none" cap="none" strike="noStrike">
                <a:solidFill>
                  <a:schemeClr val="dk1"/>
                </a:solidFill>
                <a:latin typeface="Source Sans Pro"/>
                <a:ea typeface="Source Sans Pro"/>
                <a:cs typeface="Source Sans Pro"/>
                <a:sym typeface="Source Sans Pro"/>
              </a:rPr>
              <a:t>The topic</a:t>
            </a:r>
            <a:endParaRPr/>
          </a:p>
          <a:p>
            <a:pPr indent="-355600" lvl="0" marL="457200" marR="0" rtl="0" algn="l">
              <a:lnSpc>
                <a:spcPct val="100000"/>
              </a:lnSpc>
              <a:spcBef>
                <a:spcPts val="600"/>
              </a:spcBef>
              <a:spcAft>
                <a:spcPts val="0"/>
              </a:spcAft>
              <a:buClr>
                <a:schemeClr val="dk1"/>
              </a:buClr>
              <a:buSzPts val="2000"/>
              <a:buFont typeface="Noto Sans Symbols"/>
              <a:buChar char="❖"/>
            </a:pPr>
            <a:r>
              <a:rPr b="0" i="0" lang="en-US" sz="1800" u="none" cap="none" strike="noStrike">
                <a:solidFill>
                  <a:schemeClr val="dk1"/>
                </a:solidFill>
                <a:latin typeface="Source Sans Pro"/>
                <a:ea typeface="Source Sans Pro"/>
                <a:cs typeface="Source Sans Pro"/>
                <a:sym typeface="Source Sans Pro"/>
              </a:rPr>
              <a:t>Rebuttal tendency</a:t>
            </a:r>
            <a:endParaRPr/>
          </a:p>
          <a:p>
            <a:pPr indent="-355600" lvl="0" marL="457200" marR="0" rtl="0" algn="l">
              <a:lnSpc>
                <a:spcPct val="100000"/>
              </a:lnSpc>
              <a:spcBef>
                <a:spcPts val="600"/>
              </a:spcBef>
              <a:spcAft>
                <a:spcPts val="0"/>
              </a:spcAft>
              <a:buClr>
                <a:schemeClr val="dk1"/>
              </a:buClr>
              <a:buSzPts val="2000"/>
              <a:buFont typeface="Noto Sans Symbols"/>
              <a:buChar char="❖"/>
            </a:pPr>
            <a:r>
              <a:rPr b="0" i="0" lang="en-US" sz="1800" u="none" cap="none" strike="noStrike">
                <a:solidFill>
                  <a:schemeClr val="dk1"/>
                </a:solidFill>
                <a:latin typeface="Source Sans Pro"/>
                <a:ea typeface="Source Sans Pro"/>
                <a:cs typeface="Source Sans Pro"/>
                <a:sym typeface="Source Sans Pro"/>
              </a:rPr>
              <a:t>The speaker</a:t>
            </a:r>
            <a:endParaRPr/>
          </a:p>
          <a:p>
            <a:pPr indent="-355600" lvl="0" marL="457200" marR="0" rtl="0" algn="l">
              <a:lnSpc>
                <a:spcPct val="100000"/>
              </a:lnSpc>
              <a:spcBef>
                <a:spcPts val="600"/>
              </a:spcBef>
              <a:spcAft>
                <a:spcPts val="0"/>
              </a:spcAft>
              <a:buClr>
                <a:schemeClr val="dk1"/>
              </a:buClr>
              <a:buSzPts val="2000"/>
              <a:buFont typeface="Noto Sans Symbols"/>
              <a:buChar char="❖"/>
            </a:pPr>
            <a:r>
              <a:rPr b="0" i="0" lang="en-US" sz="1800" u="none" cap="none" strike="noStrike">
                <a:solidFill>
                  <a:schemeClr val="dk1"/>
                </a:solidFill>
                <a:latin typeface="Source Sans Pro"/>
                <a:ea typeface="Source Sans Pro"/>
                <a:cs typeface="Source Sans Pro"/>
                <a:sym typeface="Source Sans Pro"/>
              </a:rPr>
              <a:t>Conclusion</a:t>
            </a:r>
            <a:endParaRPr b="0" i="0" sz="1800" u="none" cap="none" strike="noStrike">
              <a:solidFill>
                <a:schemeClr val="dk1"/>
              </a:solidFill>
              <a:latin typeface="Source Sans Pro"/>
              <a:ea typeface="Source Sans Pro"/>
              <a:cs typeface="Source Sans Pro"/>
              <a:sym typeface="Source Sans Pro"/>
            </a:endParaRPr>
          </a:p>
          <a:p>
            <a:pPr indent="-355600" lvl="0" marL="457200" marR="0" rtl="0" algn="l">
              <a:lnSpc>
                <a:spcPct val="100000"/>
              </a:lnSpc>
              <a:spcBef>
                <a:spcPts val="600"/>
              </a:spcBef>
              <a:spcAft>
                <a:spcPts val="0"/>
              </a:spcAft>
              <a:buClr>
                <a:schemeClr val="dk1"/>
              </a:buClr>
              <a:buSzPts val="2000"/>
              <a:buFont typeface="Noto Sans Symbols"/>
              <a:buChar char="❖"/>
            </a:pPr>
            <a:r>
              <a:rPr b="0" i="0" lang="en-US" sz="1800" u="none" cap="none" strike="noStrike">
                <a:solidFill>
                  <a:schemeClr val="dk1"/>
                </a:solidFill>
                <a:latin typeface="Source Sans Pro"/>
                <a:ea typeface="Source Sans Pro"/>
                <a:cs typeface="Source Sans Pro"/>
                <a:sym typeface="Source Sans Pro"/>
              </a:rPr>
              <a:t>References</a:t>
            </a:r>
            <a:endParaRPr b="0" i="0" sz="1800" u="none" cap="none" strike="noStrike">
              <a:solidFill>
                <a:schemeClr val="dk1"/>
              </a:solidFill>
              <a:latin typeface="Source Sans Pro"/>
              <a:ea typeface="Source Sans Pro"/>
              <a:cs typeface="Source Sans Pro"/>
              <a:sym typeface="Source Sans Pro"/>
            </a:endParaRPr>
          </a:p>
          <a:p>
            <a:pPr indent="-228600" lvl="0" marL="457200" marR="0" rtl="0" algn="l">
              <a:lnSpc>
                <a:spcPct val="100000"/>
              </a:lnSpc>
              <a:spcBef>
                <a:spcPts val="600"/>
              </a:spcBef>
              <a:spcAft>
                <a:spcPts val="0"/>
              </a:spcAft>
              <a:buClr>
                <a:schemeClr val="dk1"/>
              </a:buClr>
              <a:buSzPts val="2000"/>
              <a:buFont typeface="Noto Sans Symbols"/>
              <a:buNone/>
            </a:pPr>
            <a:r>
              <a:t/>
            </a:r>
            <a:endParaRPr b="0" i="0" sz="1800" u="none" cap="none" strike="noStrike">
              <a:solidFill>
                <a:schemeClr val="dk1"/>
              </a:solidFill>
              <a:latin typeface="Source Sans Pro"/>
              <a:ea typeface="Source Sans Pro"/>
              <a:cs typeface="Source Sans Pro"/>
              <a:sym typeface="Source Sans Pro"/>
            </a:endParaRPr>
          </a:p>
          <a:p>
            <a:pPr indent="-228600" lvl="0" marL="457200" marR="0" rtl="0" algn="l">
              <a:lnSpc>
                <a:spcPct val="100000"/>
              </a:lnSpc>
              <a:spcBef>
                <a:spcPts val="600"/>
              </a:spcBef>
              <a:spcAft>
                <a:spcPts val="0"/>
              </a:spcAft>
              <a:buClr>
                <a:schemeClr val="dk1"/>
              </a:buClr>
              <a:buSzPts val="2000"/>
              <a:buFont typeface="Noto Sans Symbols"/>
              <a:buNone/>
            </a:pPr>
            <a:r>
              <a:t/>
            </a:r>
            <a:endParaRPr b="0" i="0" sz="1800" u="none" cap="none" strike="noStrike">
              <a:solidFill>
                <a:schemeClr val="dk1"/>
              </a:solidFill>
              <a:latin typeface="Source Sans Pro"/>
              <a:ea typeface="Source Sans Pro"/>
              <a:cs typeface="Source Sans Pro"/>
              <a:sym typeface="Source Sans Pro"/>
            </a:endParaRPr>
          </a:p>
          <a:p>
            <a:pPr indent="-228600" lvl="0" marL="457200" marR="0" rtl="0" algn="l">
              <a:lnSpc>
                <a:spcPct val="100000"/>
              </a:lnSpc>
              <a:spcBef>
                <a:spcPts val="600"/>
              </a:spcBef>
              <a:spcAft>
                <a:spcPts val="0"/>
              </a:spcAft>
              <a:buClr>
                <a:schemeClr val="dk1"/>
              </a:buClr>
              <a:buSzPts val="2000"/>
              <a:buFont typeface="Noto Sans Symbols"/>
              <a:buNone/>
            </a:pPr>
            <a:r>
              <a:t/>
            </a:r>
            <a:endParaRPr b="0" i="0" sz="1800" u="none" cap="none" strike="noStrike">
              <a:solidFill>
                <a:schemeClr val="dk1"/>
              </a:solidFill>
              <a:latin typeface="Source Sans Pro"/>
              <a:ea typeface="Source Sans Pro"/>
              <a:cs typeface="Source Sans Pro"/>
              <a:sym typeface="Source Sans Pro"/>
            </a:endParaRPr>
          </a:p>
          <a:p>
            <a:pPr indent="-228600" lvl="0" marL="457200" marR="0" rtl="0" algn="l">
              <a:lnSpc>
                <a:spcPct val="100000"/>
              </a:lnSpc>
              <a:spcBef>
                <a:spcPts val="600"/>
              </a:spcBef>
              <a:spcAft>
                <a:spcPts val="0"/>
              </a:spcAft>
              <a:buClr>
                <a:schemeClr val="dk1"/>
              </a:buClr>
              <a:buSzPts val="2000"/>
              <a:buFont typeface="Noto Sans Symbols"/>
              <a:buNone/>
            </a:pPr>
            <a:r>
              <a:t/>
            </a:r>
            <a:endParaRPr b="0" i="0" sz="1800" u="none" cap="none" strike="noStrike">
              <a:solidFill>
                <a:schemeClr val="dk1"/>
              </a:solidFill>
              <a:latin typeface="Source Sans Pro"/>
              <a:ea typeface="Source Sans Pro"/>
              <a:cs typeface="Source Sans Pro"/>
              <a:sym typeface="Source Sans Pro"/>
            </a:endParaRPr>
          </a:p>
          <a:p>
            <a:pPr indent="-228600" lvl="0" marL="457200" marR="0" rtl="0" algn="l">
              <a:lnSpc>
                <a:spcPct val="100000"/>
              </a:lnSpc>
              <a:spcBef>
                <a:spcPts val="600"/>
              </a:spcBef>
              <a:spcAft>
                <a:spcPts val="0"/>
              </a:spcAft>
              <a:buClr>
                <a:schemeClr val="dk1"/>
              </a:buClr>
              <a:buSzPts val="2000"/>
              <a:buFont typeface="Noto Sans Symbols"/>
              <a:buNone/>
            </a:pPr>
            <a:r>
              <a:t/>
            </a:r>
            <a:endParaRPr b="0" i="0" sz="1800" u="none" cap="none" strike="noStrike">
              <a:solidFill>
                <a:schemeClr val="dk1"/>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	Learning objective</a:t>
            </a:r>
            <a:endParaRPr sz="3200"/>
          </a:p>
        </p:txBody>
      </p:sp>
      <p:sp>
        <p:nvSpPr>
          <p:cNvPr id="223" name="Google Shape;223;p3"/>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SzPts val="2000"/>
              <a:buChar char="◉"/>
            </a:pPr>
            <a:r>
              <a:rPr lang="en-US"/>
              <a:t>Understanding </a:t>
            </a:r>
            <a:r>
              <a:rPr lang="en-US">
                <a:solidFill>
                  <a:schemeClr val="dk1"/>
                </a:solidFill>
              </a:rPr>
              <a:t>barriers of listening.</a:t>
            </a:r>
            <a:endParaRPr>
              <a:solidFill>
                <a:schemeClr val="dk1"/>
              </a:solidFill>
            </a:endParaRPr>
          </a:p>
          <a:p>
            <a:pPr indent="-228600" lvl="0" marL="457200" rtl="0" algn="l">
              <a:lnSpc>
                <a:spcPct val="100000"/>
              </a:lnSpc>
              <a:spcBef>
                <a:spcPts val="600"/>
              </a:spcBef>
              <a:spcAft>
                <a:spcPts val="0"/>
              </a:spcAft>
              <a:buSzPts val="2000"/>
              <a:buNone/>
            </a:pPr>
            <a:r>
              <a:t/>
            </a:r>
            <a:endParaRPr/>
          </a:p>
        </p:txBody>
      </p:sp>
      <p:sp>
        <p:nvSpPr>
          <p:cNvPr id="224" name="Google Shape;224;p3"/>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
          <p:cNvSpPr txBox="1"/>
          <p:nvPr>
            <p:ph idx="4294967295" type="ctrTitle"/>
          </p:nvPr>
        </p:nvSpPr>
        <p:spPr>
          <a:xfrm>
            <a:off x="1275150" y="1278550"/>
            <a:ext cx="6593700" cy="11598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2000"/>
              <a:buFont typeface="Oswald"/>
              <a:buNone/>
            </a:pPr>
            <a:r>
              <a:rPr b="1" i="0" lang="en-US" sz="7200" u="none" cap="none" strike="noStrike">
                <a:solidFill>
                  <a:schemeClr val="accent1"/>
                </a:solidFill>
                <a:latin typeface="Oswald"/>
                <a:ea typeface="Oswald"/>
                <a:cs typeface="Oswald"/>
                <a:sym typeface="Oswald"/>
              </a:rPr>
              <a:t>Introduction</a:t>
            </a:r>
            <a:endParaRPr b="1" i="0" sz="7200" u="none" cap="none" strike="noStrike">
              <a:solidFill>
                <a:schemeClr val="accent1"/>
              </a:solidFill>
              <a:latin typeface="Oswald"/>
              <a:ea typeface="Oswald"/>
              <a:cs typeface="Oswald"/>
              <a:sym typeface="Oswald"/>
            </a:endParaRPr>
          </a:p>
        </p:txBody>
      </p:sp>
      <p:sp>
        <p:nvSpPr>
          <p:cNvPr id="230" name="Google Shape;230;p4"/>
          <p:cNvSpPr txBox="1"/>
          <p:nvPr>
            <p:ph idx="4294967295" type="subTitle"/>
          </p:nvPr>
        </p:nvSpPr>
        <p:spPr>
          <a:xfrm>
            <a:off x="1275150" y="2325749"/>
            <a:ext cx="6593700" cy="1680900"/>
          </a:xfrm>
          <a:prstGeom prst="rect">
            <a:avLst/>
          </a:prstGeom>
          <a:noFill/>
          <a:ln>
            <a:noFill/>
          </a:ln>
        </p:spPr>
        <p:txBody>
          <a:bodyPr anchorCtr="0" anchor="t" bIns="91425" lIns="91425" spcFirstLastPara="1" rIns="91425" wrap="square" tIns="91425">
            <a:noAutofit/>
          </a:bodyPr>
          <a:lstStyle/>
          <a:p>
            <a:pPr indent="0" lvl="0" marL="0" marR="0" rtl="0" algn="just">
              <a:lnSpc>
                <a:spcPct val="100000"/>
              </a:lnSpc>
              <a:spcBef>
                <a:spcPts val="600"/>
              </a:spcBef>
              <a:spcAft>
                <a:spcPts val="0"/>
              </a:spcAft>
              <a:buClr>
                <a:schemeClr val="dk1"/>
              </a:buClr>
              <a:buSzPts val="1100"/>
              <a:buFont typeface="Arial"/>
              <a:buNone/>
            </a:pPr>
            <a:r>
              <a:rPr b="0" i="0" lang="en-US" sz="2000" u="none" cap="none" strike="noStrike">
                <a:solidFill>
                  <a:schemeClr val="dk1"/>
                </a:solidFill>
                <a:latin typeface="Source Sans Pro"/>
                <a:ea typeface="Source Sans Pro"/>
                <a:cs typeface="Source Sans Pro"/>
                <a:sym typeface="Source Sans Pro"/>
              </a:rPr>
              <a:t>Listening is effective way to communicate with people and build relationships.</a:t>
            </a:r>
            <a:endParaRPr/>
          </a:p>
          <a:p>
            <a:pPr indent="0" lvl="0" marL="0" marR="0" rtl="0" algn="just">
              <a:lnSpc>
                <a:spcPct val="100000"/>
              </a:lnSpc>
              <a:spcBef>
                <a:spcPts val="600"/>
              </a:spcBef>
              <a:spcAft>
                <a:spcPts val="0"/>
              </a:spcAft>
              <a:buClr>
                <a:schemeClr val="dk1"/>
              </a:buClr>
              <a:buSzPts val="1100"/>
              <a:buFont typeface="Source Sans Pro"/>
              <a:buNone/>
            </a:pPr>
            <a:r>
              <a:rPr b="0" i="0" lang="en-US" sz="2000" u="none" cap="none" strike="noStrike">
                <a:solidFill>
                  <a:schemeClr val="dk1"/>
                </a:solidFill>
                <a:latin typeface="Source Sans Pro"/>
                <a:ea typeface="Source Sans Pro"/>
                <a:cs typeface="Source Sans Pro"/>
                <a:sym typeface="Source Sans Pro"/>
              </a:rPr>
              <a:t>Listening refers to how you show your respect for others.</a:t>
            </a:r>
            <a:endParaRPr b="0" i="0" sz="2000" u="none" cap="none" strike="noStrike">
              <a:solidFill>
                <a:schemeClr val="dk1"/>
              </a:solidFill>
              <a:latin typeface="Source Sans Pro"/>
              <a:ea typeface="Source Sans Pro"/>
              <a:cs typeface="Source Sans Pro"/>
              <a:sym typeface="Source Sans Pro"/>
            </a:endParaRPr>
          </a:p>
          <a:p>
            <a:pPr indent="0" lvl="0" marL="0" marR="0" rtl="0" algn="just">
              <a:lnSpc>
                <a:spcPct val="100000"/>
              </a:lnSpc>
              <a:spcBef>
                <a:spcPts val="600"/>
              </a:spcBef>
              <a:spcAft>
                <a:spcPts val="0"/>
              </a:spcAft>
              <a:buClr>
                <a:schemeClr val="dk1"/>
              </a:buClr>
              <a:buSzPts val="2000"/>
              <a:buFont typeface="Source Sans Pro"/>
              <a:buNone/>
            </a:pPr>
            <a:r>
              <a:t/>
            </a:r>
            <a:endParaRPr b="1" i="0" sz="3600" u="none" cap="none" strike="noStrike">
              <a:solidFill>
                <a:schemeClr val="dk1"/>
              </a:solidFill>
              <a:latin typeface="Source Sans Pro"/>
              <a:ea typeface="Source Sans Pro"/>
              <a:cs typeface="Source Sans Pro"/>
              <a:sym typeface="Source Sans Pro"/>
            </a:endParaRPr>
          </a:p>
        </p:txBody>
      </p:sp>
      <p:sp>
        <p:nvSpPr>
          <p:cNvPr id="231" name="Google Shape;231;p4"/>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5"/>
          <p:cNvSpPr txBox="1"/>
          <p:nvPr>
            <p:ph type="ctrTitle"/>
          </p:nvPr>
        </p:nvSpPr>
        <p:spPr>
          <a:xfrm>
            <a:off x="1206230" y="3225702"/>
            <a:ext cx="6590095" cy="1159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There are barriers extremely affect badly on listening </a:t>
            </a:r>
            <a:endParaRPr/>
          </a:p>
        </p:txBody>
      </p:sp>
      <p:sp>
        <p:nvSpPr>
          <p:cNvPr id="237" name="Google Shape;237;p5"/>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6"/>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b="0" lang="en-US" sz="3200"/>
              <a:t>Distractions</a:t>
            </a:r>
            <a:endParaRPr sz="3200"/>
          </a:p>
        </p:txBody>
      </p:sp>
      <p:sp>
        <p:nvSpPr>
          <p:cNvPr id="243" name="Google Shape;243;p6"/>
          <p:cNvSpPr txBox="1"/>
          <p:nvPr>
            <p:ph idx="1" type="body"/>
          </p:nvPr>
        </p:nvSpPr>
        <p:spPr>
          <a:xfrm>
            <a:off x="1075850" y="1540175"/>
            <a:ext cx="6968500" cy="1922100"/>
          </a:xfrm>
          <a:prstGeom prst="rect">
            <a:avLst/>
          </a:prstGeom>
          <a:noFill/>
          <a:ln>
            <a:noFill/>
          </a:ln>
        </p:spPr>
        <p:txBody>
          <a:bodyPr anchorCtr="0" anchor="t" bIns="91425" lIns="91425" spcFirstLastPara="1" rIns="91425" wrap="square" tIns="91425">
            <a:noAutofit/>
          </a:bodyPr>
          <a:lstStyle/>
          <a:p>
            <a:pPr indent="0" lvl="0" marL="101600" rtl="0" algn="l">
              <a:lnSpc>
                <a:spcPct val="100000"/>
              </a:lnSpc>
              <a:spcBef>
                <a:spcPts val="600"/>
              </a:spcBef>
              <a:spcAft>
                <a:spcPts val="0"/>
              </a:spcAft>
              <a:buSzPts val="2000"/>
              <a:buNone/>
            </a:pPr>
            <a:r>
              <a:rPr lang="en-US"/>
              <a:t>It is caused by an external consequence such as poor hearing, a noisy environment, or loud music.</a:t>
            </a:r>
            <a:endParaRPr/>
          </a:p>
          <a:p>
            <a:pPr indent="0" lvl="0" marL="101600" rtl="0" algn="just">
              <a:lnSpc>
                <a:spcPct val="100000"/>
              </a:lnSpc>
              <a:spcBef>
                <a:spcPts val="600"/>
              </a:spcBef>
              <a:spcAft>
                <a:spcPts val="0"/>
              </a:spcAft>
              <a:buSzPts val="2000"/>
              <a:buNone/>
            </a:pPr>
            <a:r>
              <a:rPr lang="en-US"/>
              <a:t>In addition to multitasking like watching TV while listening to someone, sometimes you try to study for exams but social media channels prevent you.</a:t>
            </a:r>
            <a:endParaRPr/>
          </a:p>
        </p:txBody>
      </p:sp>
      <p:sp>
        <p:nvSpPr>
          <p:cNvPr id="244" name="Google Shape;244;p6"/>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7"/>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b="0" lang="en-US" sz="3200"/>
              <a:t>Preoccupation</a:t>
            </a:r>
            <a:endParaRPr sz="3200"/>
          </a:p>
        </p:txBody>
      </p:sp>
      <p:sp>
        <p:nvSpPr>
          <p:cNvPr id="250" name="Google Shape;250;p7"/>
          <p:cNvSpPr txBox="1"/>
          <p:nvPr>
            <p:ph idx="1" type="body"/>
          </p:nvPr>
        </p:nvSpPr>
        <p:spPr>
          <a:xfrm>
            <a:off x="1047750" y="1530447"/>
            <a:ext cx="6734378"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t>It is an internal process that occurs in your mind.</a:t>
            </a:r>
            <a:endParaRPr/>
          </a:p>
          <a:p>
            <a:pPr indent="0" lvl="0" marL="101600" rtl="0" algn="just">
              <a:lnSpc>
                <a:spcPct val="100000"/>
              </a:lnSpc>
              <a:spcBef>
                <a:spcPts val="600"/>
              </a:spcBef>
              <a:spcAft>
                <a:spcPts val="0"/>
              </a:spcAft>
              <a:buSzPts val="2000"/>
              <a:buNone/>
            </a:pPr>
            <a:r>
              <a:rPr lang="en-US"/>
              <a:t>You can think of something else as you enter a specific conversation, or think about what you are going to do this weekend.</a:t>
            </a:r>
            <a:endParaRPr/>
          </a:p>
          <a:p>
            <a:pPr indent="0" lvl="0" marL="101600" rtl="0" algn="just">
              <a:lnSpc>
                <a:spcPct val="100000"/>
              </a:lnSpc>
              <a:spcBef>
                <a:spcPts val="600"/>
              </a:spcBef>
              <a:spcAft>
                <a:spcPts val="0"/>
              </a:spcAft>
              <a:buSzPts val="2000"/>
              <a:buNone/>
            </a:pPr>
            <a:r>
              <a:rPr lang="en-US"/>
              <a:t>Busyness is like a distraction, but it comes mentally.</a:t>
            </a:r>
            <a:endParaRPr/>
          </a:p>
        </p:txBody>
      </p:sp>
      <p:sp>
        <p:nvSpPr>
          <p:cNvPr id="251" name="Google Shape;251;p7"/>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8"/>
          <p:cNvSpPr txBox="1"/>
          <p:nvPr>
            <p:ph type="title"/>
          </p:nvPr>
        </p:nvSpPr>
        <p:spPr>
          <a:xfrm>
            <a:off x="1075850" y="716318"/>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Focus on details</a:t>
            </a:r>
            <a:endParaRPr sz="3200">
              <a:solidFill>
                <a:schemeClr val="accent2"/>
              </a:solidFill>
            </a:endParaRPr>
          </a:p>
        </p:txBody>
      </p:sp>
      <p:sp>
        <p:nvSpPr>
          <p:cNvPr id="257" name="Google Shape;257;p8"/>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t>Focus is the most important part to effective </a:t>
            </a:r>
            <a:r>
              <a:rPr lang="en-US"/>
              <a:t>listening</a:t>
            </a:r>
            <a:r>
              <a:rPr lang="en-US"/>
              <a:t>, but sometime it can take your attention away by </a:t>
            </a:r>
            <a:r>
              <a:rPr lang="en-US"/>
              <a:t>focusing</a:t>
            </a:r>
            <a:r>
              <a:rPr lang="en-US"/>
              <a:t> in every specific word.</a:t>
            </a:r>
            <a:endParaRPr/>
          </a:p>
          <a:p>
            <a:pPr indent="0" lvl="0" marL="101600" rtl="0" algn="just">
              <a:lnSpc>
                <a:spcPct val="100000"/>
              </a:lnSpc>
              <a:spcBef>
                <a:spcPts val="600"/>
              </a:spcBef>
              <a:spcAft>
                <a:spcPts val="0"/>
              </a:spcAft>
              <a:buSzPts val="2000"/>
              <a:buNone/>
            </a:pPr>
            <a:r>
              <a:rPr lang="en-US"/>
              <a:t>By focusing in little </a:t>
            </a:r>
            <a:r>
              <a:rPr lang="en-US"/>
              <a:t>details</a:t>
            </a:r>
            <a:r>
              <a:rPr lang="en-US"/>
              <a:t> you will lose the whole picture of the topic, also the way that speaker take and the </a:t>
            </a:r>
            <a:r>
              <a:rPr lang="en-US"/>
              <a:t>language</a:t>
            </a:r>
            <a:r>
              <a:rPr lang="en-US"/>
              <a:t> use can grab you attention away.</a:t>
            </a:r>
            <a:endParaRPr/>
          </a:p>
          <a:p>
            <a:pPr indent="-228600" lvl="0" marL="457200" rtl="0" algn="just">
              <a:lnSpc>
                <a:spcPct val="100000"/>
              </a:lnSpc>
              <a:spcBef>
                <a:spcPts val="600"/>
              </a:spcBef>
              <a:spcAft>
                <a:spcPts val="0"/>
              </a:spcAft>
              <a:buSzPts val="2000"/>
              <a:buNone/>
            </a:pPr>
            <a:r>
              <a:t/>
            </a:r>
            <a:endParaRPr/>
          </a:p>
          <a:p>
            <a:pPr indent="0" lvl="0" marL="0" rtl="0" algn="just">
              <a:lnSpc>
                <a:spcPct val="100000"/>
              </a:lnSpc>
              <a:spcBef>
                <a:spcPts val="600"/>
              </a:spcBef>
              <a:spcAft>
                <a:spcPts val="0"/>
              </a:spcAft>
              <a:buSzPts val="2000"/>
              <a:buNone/>
            </a:pPr>
            <a:r>
              <a:t/>
            </a:r>
            <a:endParaRPr/>
          </a:p>
        </p:txBody>
      </p:sp>
      <p:sp>
        <p:nvSpPr>
          <p:cNvPr id="258" name="Google Shape;258;p8"/>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9"/>
          <p:cNvSpPr txBox="1"/>
          <p:nvPr>
            <p:ph type="title"/>
          </p:nvPr>
        </p:nvSpPr>
        <p:spPr>
          <a:xfrm>
            <a:off x="1047750" y="634125"/>
            <a:ext cx="6996600" cy="715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sz="3200"/>
              <a:t>The topic</a:t>
            </a:r>
            <a:endParaRPr sz="3200"/>
          </a:p>
        </p:txBody>
      </p:sp>
      <p:sp>
        <p:nvSpPr>
          <p:cNvPr id="264" name="Google Shape;264;p9"/>
          <p:cNvSpPr txBox="1"/>
          <p:nvPr>
            <p:ph idx="1" type="body"/>
          </p:nvPr>
        </p:nvSpPr>
        <p:spPr>
          <a:xfrm>
            <a:off x="1075850" y="1540175"/>
            <a:ext cx="6996600" cy="1922100"/>
          </a:xfrm>
          <a:prstGeom prst="rect">
            <a:avLst/>
          </a:prstGeom>
          <a:noFill/>
          <a:ln>
            <a:noFill/>
          </a:ln>
        </p:spPr>
        <p:txBody>
          <a:bodyPr anchorCtr="0" anchor="t" bIns="91425" lIns="91425" spcFirstLastPara="1" rIns="91425" wrap="square" tIns="91425">
            <a:noAutofit/>
          </a:bodyPr>
          <a:lstStyle/>
          <a:p>
            <a:pPr indent="0" lvl="0" marL="101600" rtl="0" algn="just">
              <a:lnSpc>
                <a:spcPct val="100000"/>
              </a:lnSpc>
              <a:spcBef>
                <a:spcPts val="600"/>
              </a:spcBef>
              <a:spcAft>
                <a:spcPts val="0"/>
              </a:spcAft>
              <a:buSzPts val="2000"/>
              <a:buNone/>
            </a:pPr>
            <a:r>
              <a:rPr lang="en-US"/>
              <a:t>A lot of time topic be boring for you, maybe you don’t like it, you don’t care about it, which is being very difficult to give your listening.</a:t>
            </a:r>
            <a:endParaRPr/>
          </a:p>
          <a:p>
            <a:pPr indent="-355600" lvl="0" marL="457200" rtl="0" algn="just">
              <a:lnSpc>
                <a:spcPct val="100000"/>
              </a:lnSpc>
              <a:spcBef>
                <a:spcPts val="600"/>
              </a:spcBef>
              <a:spcAft>
                <a:spcPts val="0"/>
              </a:spcAft>
              <a:buSzPts val="2000"/>
              <a:buChar char="◉"/>
            </a:pPr>
            <a:r>
              <a:rPr lang="en-US">
                <a:solidFill>
                  <a:srgbClr val="002060"/>
                </a:solidFill>
              </a:rPr>
              <a:t>Try to take interested. </a:t>
            </a:r>
            <a:endParaRPr/>
          </a:p>
          <a:p>
            <a:pPr indent="-355600" lvl="0" marL="457200" rtl="0" algn="just">
              <a:lnSpc>
                <a:spcPct val="100000"/>
              </a:lnSpc>
              <a:spcBef>
                <a:spcPts val="600"/>
              </a:spcBef>
              <a:spcAft>
                <a:spcPts val="0"/>
              </a:spcAft>
              <a:buSzPts val="2000"/>
              <a:buChar char="◉"/>
            </a:pPr>
            <a:r>
              <a:rPr lang="en-US">
                <a:solidFill>
                  <a:srgbClr val="002060"/>
                </a:solidFill>
              </a:rPr>
              <a:t>Try to take it series.</a:t>
            </a:r>
            <a:endParaRPr>
              <a:solidFill>
                <a:srgbClr val="002060"/>
              </a:solidFill>
            </a:endParaRPr>
          </a:p>
        </p:txBody>
      </p:sp>
      <p:sp>
        <p:nvSpPr>
          <p:cNvPr id="265" name="Google Shape;265;p9"/>
          <p:cNvSpPr txBox="1"/>
          <p:nvPr>
            <p:ph idx="12" type="sldNum"/>
          </p:nvPr>
        </p:nvSpPr>
        <p:spPr>
          <a:xfrm>
            <a:off x="8556775" y="4826200"/>
            <a:ext cx="548700" cy="3174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Quince template">
  <a:themeElements>
    <a:clrScheme name="Custom 347">
      <a:dk1>
        <a:srgbClr val="28324A"/>
      </a:dk1>
      <a:lt1>
        <a:srgbClr val="FFFFFF"/>
      </a:lt1>
      <a:dk2>
        <a:srgbClr val="707685"/>
      </a:dk2>
      <a:lt2>
        <a:srgbClr val="E5E5E5"/>
      </a:lt2>
      <a:accent1>
        <a:srgbClr val="00CEF6"/>
      </a:accent1>
      <a:accent2>
        <a:srgbClr val="3C78D8"/>
      </a:accent2>
      <a:accent3>
        <a:srgbClr val="00A7C8"/>
      </a:accent3>
      <a:accent4>
        <a:srgbClr val="8EC400"/>
      </a:accent4>
      <a:accent5>
        <a:srgbClr val="AFF000"/>
      </a:accent5>
      <a:accent6>
        <a:srgbClr val="7F7F7F"/>
      </a:accent6>
      <a:hlink>
        <a:srgbClr val="28324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PIXEL-PC</dc:creator>
</cp:coreProperties>
</file>