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5"/>
  </p:notesMasterIdLst>
  <p:sldIdLst>
    <p:sldId id="256" r:id="rId2"/>
    <p:sldId id="266" r:id="rId3"/>
    <p:sldId id="259" r:id="rId4"/>
    <p:sldId id="261" r:id="rId5"/>
    <p:sldId id="260" r:id="rId6"/>
    <p:sldId id="312" r:id="rId7"/>
    <p:sldId id="313" r:id="rId8"/>
    <p:sldId id="267" r:id="rId9"/>
    <p:sldId id="314" r:id="rId10"/>
    <p:sldId id="315" r:id="rId11"/>
    <p:sldId id="262" r:id="rId12"/>
    <p:sldId id="316" r:id="rId13"/>
    <p:sldId id="317" r:id="rId14"/>
  </p:sldIdLst>
  <p:sldSz cx="9144000" cy="5143500" type="screen16x9"/>
  <p:notesSz cx="6858000" cy="9144000"/>
  <p:embeddedFontLst>
    <p:embeddedFont>
      <p:font typeface="Franklin Gothic Medium" panose="020B0603020102020204" pitchFamily="34" charset="0"/>
      <p:regular r:id="rId16"/>
      <p:italic r:id="rId17"/>
    </p:embeddedFont>
    <p:embeddedFont>
      <p:font typeface="Century Gothic" panose="020B0502020202020204" pitchFamily="34" charset="0"/>
      <p:regular r:id="rId18"/>
      <p:bold r:id="rId19"/>
      <p:italic r:id="rId20"/>
      <p:boldItalic r:id="rId21"/>
    </p:embeddedFont>
    <p:embeddedFont>
      <p:font typeface="Montserrat" panose="020B0604020202020204" charset="0"/>
      <p:regular r:id="rId22"/>
      <p:bold r:id="rId23"/>
      <p:italic r:id="rId24"/>
      <p:boldItalic r:id="rId25"/>
    </p:embeddedFont>
    <p:embeddedFont>
      <p:font typeface="Montserrat Medium" panose="020B060402020202020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10">
          <p15:clr>
            <a:srgbClr val="9AA0A6"/>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A914A32-E46E-498E-B63B-148C8FF0BC4F}">
  <a:tblStyle styleId="{3A914A32-E46E-498E-B63B-148C8FF0BC4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97"/>
    <p:restoredTop sz="94665"/>
  </p:normalViewPr>
  <p:slideViewPr>
    <p:cSldViewPr snapToGrid="0">
      <p:cViewPr varScale="1">
        <p:scale>
          <a:sx n="97" d="100"/>
          <a:sy n="97" d="100"/>
        </p:scale>
        <p:origin x="240" y="68"/>
      </p:cViewPr>
      <p:guideLst>
        <p:guide orient="horz" pos="61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68807951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1" name="Google Shape;6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13175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9"/>
        <p:cNvGrpSpPr/>
        <p:nvPr/>
      </p:nvGrpSpPr>
      <p:grpSpPr>
        <a:xfrm>
          <a:off x="0" y="0"/>
          <a:ext cx="0" cy="0"/>
          <a:chOff x="0" y="0"/>
          <a:chExt cx="0" cy="0"/>
        </a:xfrm>
      </p:grpSpPr>
      <p:sp>
        <p:nvSpPr>
          <p:cNvPr id="780" name="Google Shape;780;g14047bc4a44_0_6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1" name="Google Shape;781;g14047bc4a44_0_6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24043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9"/>
        <p:cNvGrpSpPr/>
        <p:nvPr/>
      </p:nvGrpSpPr>
      <p:grpSpPr>
        <a:xfrm>
          <a:off x="0" y="0"/>
          <a:ext cx="0" cy="0"/>
          <a:chOff x="0" y="0"/>
          <a:chExt cx="0" cy="0"/>
        </a:xfrm>
      </p:grpSpPr>
      <p:sp>
        <p:nvSpPr>
          <p:cNvPr id="780" name="Google Shape;780;g14047bc4a44_0_6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1" name="Google Shape;781;g14047bc4a44_0_6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904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g14047bc4a44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2" name="Google Shape;732;g14047bc4a44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54491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4"/>
        <p:cNvGrpSpPr/>
        <p:nvPr/>
      </p:nvGrpSpPr>
      <p:grpSpPr>
        <a:xfrm>
          <a:off x="0" y="0"/>
          <a:ext cx="0" cy="0"/>
          <a:chOff x="0" y="0"/>
          <a:chExt cx="0" cy="0"/>
        </a:xfrm>
      </p:grpSpPr>
      <p:sp>
        <p:nvSpPr>
          <p:cNvPr id="925" name="Google Shape;925;g14047bc4a44_0_7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6" name="Google Shape;926;g14047bc4a44_0_7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66985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1"/>
        <p:cNvGrpSpPr/>
        <p:nvPr/>
      </p:nvGrpSpPr>
      <p:grpSpPr>
        <a:xfrm>
          <a:off x="0" y="0"/>
          <a:ext cx="0" cy="0"/>
          <a:chOff x="0" y="0"/>
          <a:chExt cx="0" cy="0"/>
        </a:xfrm>
      </p:grpSpPr>
      <p:sp>
        <p:nvSpPr>
          <p:cNvPr id="712" name="Google Shape;712;g14047bc4a44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3" name="Google Shape;713;g14047bc4a44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0176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9"/>
        <p:cNvGrpSpPr/>
        <p:nvPr/>
      </p:nvGrpSpPr>
      <p:grpSpPr>
        <a:xfrm>
          <a:off x="0" y="0"/>
          <a:ext cx="0" cy="0"/>
          <a:chOff x="0" y="0"/>
          <a:chExt cx="0" cy="0"/>
        </a:xfrm>
      </p:grpSpPr>
      <p:sp>
        <p:nvSpPr>
          <p:cNvPr id="750" name="Google Shape;750;g1003bd6ff0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1" name="Google Shape;751;g1003bd6ff0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55564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g14047bc4a44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2" name="Google Shape;732;g14047bc4a44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45855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9"/>
        <p:cNvGrpSpPr/>
        <p:nvPr/>
      </p:nvGrpSpPr>
      <p:grpSpPr>
        <a:xfrm>
          <a:off x="0" y="0"/>
          <a:ext cx="0" cy="0"/>
          <a:chOff x="0" y="0"/>
          <a:chExt cx="0" cy="0"/>
        </a:xfrm>
      </p:grpSpPr>
      <p:sp>
        <p:nvSpPr>
          <p:cNvPr id="750" name="Google Shape;750;g1003bd6ff0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1" name="Google Shape;751;g1003bd6ff0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41056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g14047bc4a44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2" name="Google Shape;732;g14047bc4a44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95983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6"/>
        <p:cNvGrpSpPr/>
        <p:nvPr/>
      </p:nvGrpSpPr>
      <p:grpSpPr>
        <a:xfrm>
          <a:off x="0" y="0"/>
          <a:ext cx="0" cy="0"/>
          <a:chOff x="0" y="0"/>
          <a:chExt cx="0" cy="0"/>
        </a:xfrm>
      </p:grpSpPr>
      <p:sp>
        <p:nvSpPr>
          <p:cNvPr id="997" name="Google Shape;997;g14047bc4a44_0_8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8" name="Google Shape;998;g14047bc4a44_0_8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72107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9"/>
        <p:cNvGrpSpPr/>
        <p:nvPr/>
      </p:nvGrpSpPr>
      <p:grpSpPr>
        <a:xfrm>
          <a:off x="0" y="0"/>
          <a:ext cx="0" cy="0"/>
          <a:chOff x="0" y="0"/>
          <a:chExt cx="0" cy="0"/>
        </a:xfrm>
      </p:grpSpPr>
      <p:sp>
        <p:nvSpPr>
          <p:cNvPr id="750" name="Google Shape;750;g1003bd6ff0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1" name="Google Shape;751;g1003bd6ff0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9058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621100" y="1228275"/>
            <a:ext cx="6687000" cy="23136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4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621100" y="3578925"/>
            <a:ext cx="7906500" cy="336300"/>
          </a:xfrm>
          <a:prstGeom prst="rect">
            <a:avLst/>
          </a:prstGeom>
          <a:solidFill>
            <a:schemeClr val="dk1"/>
          </a:solidFill>
        </p:spPr>
        <p:txBody>
          <a:bodyPr spcFirstLastPara="1" wrap="square" lIns="91425" tIns="91425" rIns="91425" bIns="91425" anchor="t" anchorCtr="0">
            <a:noAutofit/>
          </a:bodyPr>
          <a:lstStyle>
            <a:lvl1pPr lvl="0">
              <a:lnSpc>
                <a:spcPct val="100000"/>
              </a:lnSpc>
              <a:spcBef>
                <a:spcPts val="0"/>
              </a:spcBef>
              <a:spcAft>
                <a:spcPts val="0"/>
              </a:spcAft>
              <a:buSzPts val="2800"/>
              <a:buNone/>
              <a:defRPr>
                <a:solidFill>
                  <a:schemeClr val="lt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a:off x="-26400" y="-3300"/>
            <a:ext cx="7906500" cy="237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616550" y="4906200"/>
            <a:ext cx="7906500" cy="237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29175" y="81770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4" name="Google Shape;14;p2"/>
          <p:cNvCxnSpPr/>
          <p:nvPr/>
        </p:nvCxnSpPr>
        <p:spPr>
          <a:xfrm>
            <a:off x="6482075" y="535775"/>
            <a:ext cx="2789400" cy="0"/>
          </a:xfrm>
          <a:prstGeom prst="straightConnector1">
            <a:avLst/>
          </a:prstGeom>
          <a:noFill/>
          <a:ln w="19050" cap="flat" cmpd="sng">
            <a:solidFill>
              <a:schemeClr val="dk1"/>
            </a:solidFill>
            <a:prstDash val="solid"/>
            <a:round/>
            <a:headEnd type="none" w="med" len="med"/>
            <a:tailEnd type="none" w="med" len="med"/>
          </a:ln>
        </p:spPr>
      </p:cxnSp>
      <p:sp>
        <p:nvSpPr>
          <p:cNvPr id="15" name="Google Shape;15;p2"/>
          <p:cNvSpPr/>
          <p:nvPr/>
        </p:nvSpPr>
        <p:spPr>
          <a:xfrm>
            <a:off x="1363350" y="50442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6;p2"/>
          <p:cNvGrpSpPr/>
          <p:nvPr/>
        </p:nvGrpSpPr>
        <p:grpSpPr>
          <a:xfrm>
            <a:off x="7514450" y="4715850"/>
            <a:ext cx="1008600" cy="47100"/>
            <a:chOff x="58300" y="4325125"/>
            <a:chExt cx="1008600" cy="47100"/>
          </a:xfrm>
        </p:grpSpPr>
        <p:sp>
          <p:nvSpPr>
            <p:cNvPr id="17" name="Google Shape;17;p2"/>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 name="Google Shape;23;p2"/>
          <p:cNvSpPr/>
          <p:nvPr/>
        </p:nvSpPr>
        <p:spPr>
          <a:xfrm>
            <a:off x="3351500" y="435882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6061750" y="455667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563175" y="36757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 name="Google Shape;26;p2"/>
          <p:cNvGrpSpPr/>
          <p:nvPr/>
        </p:nvGrpSpPr>
        <p:grpSpPr>
          <a:xfrm>
            <a:off x="8618675" y="1460625"/>
            <a:ext cx="47100" cy="431700"/>
            <a:chOff x="8618675" y="1460625"/>
            <a:chExt cx="47100" cy="431700"/>
          </a:xfrm>
        </p:grpSpPr>
        <p:sp>
          <p:nvSpPr>
            <p:cNvPr id="27" name="Google Shape;27;p2"/>
            <p:cNvSpPr/>
            <p:nvPr/>
          </p:nvSpPr>
          <p:spPr>
            <a:xfrm>
              <a:off x="8618675" y="14606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8618675" y="16529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8618675" y="18452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 name="Google Shape;30;p2"/>
          <p:cNvSpPr/>
          <p:nvPr/>
        </p:nvSpPr>
        <p:spPr>
          <a:xfrm>
            <a:off x="8930225" y="343397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596"/>
        <p:cNvGrpSpPr/>
        <p:nvPr/>
      </p:nvGrpSpPr>
      <p:grpSpPr>
        <a:xfrm>
          <a:off x="0" y="0"/>
          <a:ext cx="0" cy="0"/>
          <a:chOff x="0" y="0"/>
          <a:chExt cx="0" cy="0"/>
        </a:xfrm>
      </p:grpSpPr>
      <p:sp>
        <p:nvSpPr>
          <p:cNvPr id="597" name="Google Shape;597;p33"/>
          <p:cNvSpPr/>
          <p:nvPr/>
        </p:nvSpPr>
        <p:spPr>
          <a:xfrm>
            <a:off x="616550" y="4906200"/>
            <a:ext cx="7906500" cy="237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3"/>
          <p:cNvSpPr/>
          <p:nvPr/>
        </p:nvSpPr>
        <p:spPr>
          <a:xfrm>
            <a:off x="-229175" y="178705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3"/>
          <p:cNvSpPr/>
          <p:nvPr/>
        </p:nvSpPr>
        <p:spPr>
          <a:xfrm>
            <a:off x="275325" y="135682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0" name="Google Shape;600;p33"/>
          <p:cNvGrpSpPr/>
          <p:nvPr/>
        </p:nvGrpSpPr>
        <p:grpSpPr>
          <a:xfrm>
            <a:off x="5181600" y="320475"/>
            <a:ext cx="1008600" cy="47100"/>
            <a:chOff x="58300" y="4325125"/>
            <a:chExt cx="1008600" cy="47100"/>
          </a:xfrm>
        </p:grpSpPr>
        <p:sp>
          <p:nvSpPr>
            <p:cNvPr id="601" name="Google Shape;601;p33"/>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3"/>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3"/>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3"/>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3"/>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3"/>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7" name="Google Shape;607;p33"/>
          <p:cNvSpPr/>
          <p:nvPr/>
        </p:nvSpPr>
        <p:spPr>
          <a:xfrm>
            <a:off x="569200" y="325020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3"/>
          <p:cNvSpPr/>
          <p:nvPr/>
        </p:nvSpPr>
        <p:spPr>
          <a:xfrm>
            <a:off x="6061750" y="455667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3"/>
          <p:cNvSpPr/>
          <p:nvPr/>
        </p:nvSpPr>
        <p:spPr>
          <a:xfrm>
            <a:off x="8561975" y="36757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3"/>
          <p:cNvSpPr/>
          <p:nvPr/>
        </p:nvSpPr>
        <p:spPr>
          <a:xfrm>
            <a:off x="7342650" y="-18635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3"/>
          <p:cNvSpPr/>
          <p:nvPr/>
        </p:nvSpPr>
        <p:spPr>
          <a:xfrm>
            <a:off x="8910000" y="1460697"/>
            <a:ext cx="234000" cy="3682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2" name="Google Shape;612;p33"/>
          <p:cNvGrpSpPr/>
          <p:nvPr/>
        </p:nvGrpSpPr>
        <p:grpSpPr>
          <a:xfrm>
            <a:off x="8618675" y="1460625"/>
            <a:ext cx="47100" cy="431700"/>
            <a:chOff x="8618675" y="1460625"/>
            <a:chExt cx="47100" cy="431700"/>
          </a:xfrm>
        </p:grpSpPr>
        <p:sp>
          <p:nvSpPr>
            <p:cNvPr id="613" name="Google Shape;613;p33"/>
            <p:cNvSpPr/>
            <p:nvPr/>
          </p:nvSpPr>
          <p:spPr>
            <a:xfrm>
              <a:off x="8618675" y="14606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3"/>
            <p:cNvSpPr/>
            <p:nvPr/>
          </p:nvSpPr>
          <p:spPr>
            <a:xfrm>
              <a:off x="8618675" y="16529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3"/>
            <p:cNvSpPr/>
            <p:nvPr/>
          </p:nvSpPr>
          <p:spPr>
            <a:xfrm>
              <a:off x="8618675" y="18452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2">
  <p:cSld name="CUSTOM_10_1_1">
    <p:spTree>
      <p:nvGrpSpPr>
        <p:cNvPr id="1" name="Shape 616"/>
        <p:cNvGrpSpPr/>
        <p:nvPr/>
      </p:nvGrpSpPr>
      <p:grpSpPr>
        <a:xfrm>
          <a:off x="0" y="0"/>
          <a:ext cx="0" cy="0"/>
          <a:chOff x="0" y="0"/>
          <a:chExt cx="0" cy="0"/>
        </a:xfrm>
      </p:grpSpPr>
      <p:grpSp>
        <p:nvGrpSpPr>
          <p:cNvPr id="617" name="Google Shape;617;p34"/>
          <p:cNvGrpSpPr/>
          <p:nvPr/>
        </p:nvGrpSpPr>
        <p:grpSpPr>
          <a:xfrm>
            <a:off x="408250" y="1460700"/>
            <a:ext cx="47100" cy="431700"/>
            <a:chOff x="8618675" y="1460625"/>
            <a:chExt cx="47100" cy="431700"/>
          </a:xfrm>
        </p:grpSpPr>
        <p:sp>
          <p:nvSpPr>
            <p:cNvPr id="618" name="Google Shape;618;p34"/>
            <p:cNvSpPr/>
            <p:nvPr/>
          </p:nvSpPr>
          <p:spPr>
            <a:xfrm>
              <a:off x="8618675" y="14606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4"/>
            <p:cNvSpPr/>
            <p:nvPr/>
          </p:nvSpPr>
          <p:spPr>
            <a:xfrm>
              <a:off x="8618675" y="16529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4"/>
            <p:cNvSpPr/>
            <p:nvPr/>
          </p:nvSpPr>
          <p:spPr>
            <a:xfrm>
              <a:off x="8618675" y="18452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1" name="Google Shape;621;p34"/>
          <p:cNvSpPr/>
          <p:nvPr/>
        </p:nvSpPr>
        <p:spPr>
          <a:xfrm>
            <a:off x="8900550" y="319660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22" name="Google Shape;622;p34"/>
          <p:cNvCxnSpPr/>
          <p:nvPr/>
        </p:nvCxnSpPr>
        <p:spPr>
          <a:xfrm>
            <a:off x="6279350" y="535775"/>
            <a:ext cx="2992200" cy="0"/>
          </a:xfrm>
          <a:prstGeom prst="straightConnector1">
            <a:avLst/>
          </a:prstGeom>
          <a:noFill/>
          <a:ln w="19050" cap="flat" cmpd="sng">
            <a:solidFill>
              <a:schemeClr val="dk1"/>
            </a:solidFill>
            <a:prstDash val="solid"/>
            <a:round/>
            <a:headEnd type="none" w="med" len="med"/>
            <a:tailEnd type="none" w="med" len="med"/>
          </a:ln>
        </p:spPr>
      </p:cxnSp>
      <p:sp>
        <p:nvSpPr>
          <p:cNvPr id="623" name="Google Shape;623;p34"/>
          <p:cNvSpPr/>
          <p:nvPr/>
        </p:nvSpPr>
        <p:spPr>
          <a:xfrm>
            <a:off x="8603825" y="255857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4"/>
          <p:cNvSpPr/>
          <p:nvPr/>
        </p:nvSpPr>
        <p:spPr>
          <a:xfrm>
            <a:off x="740175" y="487307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4"/>
          <p:cNvSpPr/>
          <p:nvPr/>
        </p:nvSpPr>
        <p:spPr>
          <a:xfrm>
            <a:off x="0" y="1460697"/>
            <a:ext cx="234000" cy="3682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6" name="Google Shape;626;p34"/>
          <p:cNvGrpSpPr/>
          <p:nvPr/>
        </p:nvGrpSpPr>
        <p:grpSpPr>
          <a:xfrm>
            <a:off x="7514300" y="4756925"/>
            <a:ext cx="1008600" cy="47100"/>
            <a:chOff x="58300" y="4325125"/>
            <a:chExt cx="1008600" cy="47100"/>
          </a:xfrm>
        </p:grpSpPr>
        <p:sp>
          <p:nvSpPr>
            <p:cNvPr id="627" name="Google Shape;627;p34"/>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4"/>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4"/>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4"/>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4"/>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4"/>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3"/>
          <p:cNvSpPr txBox="1">
            <a:spLocks noGrp="1"/>
          </p:cNvSpPr>
          <p:nvPr>
            <p:ph type="title"/>
          </p:nvPr>
        </p:nvSpPr>
        <p:spPr>
          <a:xfrm>
            <a:off x="2892638" y="1786338"/>
            <a:ext cx="4901400" cy="8418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48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3" name="Google Shape;33;p3"/>
          <p:cNvSpPr txBox="1">
            <a:spLocks noGrp="1"/>
          </p:cNvSpPr>
          <p:nvPr>
            <p:ph type="title" idx="2" hasCustomPrompt="1"/>
          </p:nvPr>
        </p:nvSpPr>
        <p:spPr>
          <a:xfrm>
            <a:off x="1165525" y="2182700"/>
            <a:ext cx="1591500" cy="778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l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4" name="Google Shape;34;p3"/>
          <p:cNvSpPr txBox="1">
            <a:spLocks noGrp="1"/>
          </p:cNvSpPr>
          <p:nvPr>
            <p:ph type="subTitle" idx="1"/>
          </p:nvPr>
        </p:nvSpPr>
        <p:spPr>
          <a:xfrm>
            <a:off x="2892613" y="2723388"/>
            <a:ext cx="4901400" cy="429900"/>
          </a:xfrm>
          <a:prstGeom prst="rect">
            <a:avLst/>
          </a:prstGeom>
          <a:solidFill>
            <a:schemeClr val="dk1"/>
          </a:solidFill>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5" name="Google Shape;35;p3"/>
          <p:cNvSpPr/>
          <p:nvPr/>
        </p:nvSpPr>
        <p:spPr>
          <a:xfrm>
            <a:off x="0" y="539511"/>
            <a:ext cx="234000" cy="2370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8910000" y="1460622"/>
            <a:ext cx="234000" cy="3682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 name="Google Shape;37;p3"/>
          <p:cNvGrpSpPr/>
          <p:nvPr/>
        </p:nvGrpSpPr>
        <p:grpSpPr>
          <a:xfrm>
            <a:off x="8618675" y="1460625"/>
            <a:ext cx="47100" cy="431700"/>
            <a:chOff x="8618675" y="1460625"/>
            <a:chExt cx="47100" cy="431700"/>
          </a:xfrm>
        </p:grpSpPr>
        <p:sp>
          <p:nvSpPr>
            <p:cNvPr id="38" name="Google Shape;38;p3"/>
            <p:cNvSpPr/>
            <p:nvPr/>
          </p:nvSpPr>
          <p:spPr>
            <a:xfrm>
              <a:off x="8618675" y="14606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8618675" y="16529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8618675" y="18452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 name="Google Shape;41;p3"/>
          <p:cNvSpPr/>
          <p:nvPr/>
        </p:nvSpPr>
        <p:spPr>
          <a:xfrm>
            <a:off x="3776825" y="489172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2" name="Google Shape;42;p3"/>
          <p:cNvCxnSpPr/>
          <p:nvPr/>
        </p:nvCxnSpPr>
        <p:spPr>
          <a:xfrm>
            <a:off x="-56050" y="4608575"/>
            <a:ext cx="2789400" cy="0"/>
          </a:xfrm>
          <a:prstGeom prst="straightConnector1">
            <a:avLst/>
          </a:prstGeom>
          <a:noFill/>
          <a:ln w="19050" cap="flat" cmpd="sng">
            <a:solidFill>
              <a:schemeClr val="dk1"/>
            </a:solidFill>
            <a:prstDash val="solid"/>
            <a:round/>
            <a:headEnd type="none" w="med" len="med"/>
            <a:tailEnd type="none" w="med" len="med"/>
          </a:ln>
        </p:spPr>
      </p:cxnSp>
      <p:sp>
        <p:nvSpPr>
          <p:cNvPr id="43" name="Google Shape;43;p3"/>
          <p:cNvSpPr/>
          <p:nvPr/>
        </p:nvSpPr>
        <p:spPr>
          <a:xfrm>
            <a:off x="774675" y="-15780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210350" y="35119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5" name="Google Shape;45;p3"/>
          <p:cNvCxnSpPr/>
          <p:nvPr/>
        </p:nvCxnSpPr>
        <p:spPr>
          <a:xfrm>
            <a:off x="6427725" y="539500"/>
            <a:ext cx="27894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16"/>
        <p:cNvGrpSpPr/>
        <p:nvPr/>
      </p:nvGrpSpPr>
      <p:grpSpPr>
        <a:xfrm>
          <a:off x="0" y="0"/>
          <a:ext cx="0" cy="0"/>
          <a:chOff x="0" y="0"/>
          <a:chExt cx="0" cy="0"/>
        </a:xfrm>
      </p:grpSpPr>
      <p:sp>
        <p:nvSpPr>
          <p:cNvPr id="117" name="Google Shape;117;p7"/>
          <p:cNvSpPr txBox="1">
            <a:spLocks noGrp="1"/>
          </p:cNvSpPr>
          <p:nvPr>
            <p:ph type="body" idx="1"/>
          </p:nvPr>
        </p:nvSpPr>
        <p:spPr>
          <a:xfrm>
            <a:off x="2475925" y="2051582"/>
            <a:ext cx="4619700" cy="22632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5"/>
              </a:buClr>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18" name="Google Shape;118;p7"/>
          <p:cNvSpPr txBox="1">
            <a:spLocks noGrp="1"/>
          </p:cNvSpPr>
          <p:nvPr>
            <p:ph type="title"/>
          </p:nvPr>
        </p:nvSpPr>
        <p:spPr>
          <a:xfrm>
            <a:off x="2475925" y="828725"/>
            <a:ext cx="4619700" cy="1158900"/>
          </a:xfrm>
          <a:prstGeom prst="rect">
            <a:avLst/>
          </a:prstGeom>
        </p:spPr>
        <p:txBody>
          <a:bodyPr spcFirstLastPara="1" wrap="square" lIns="91425" tIns="91425" rIns="91425" bIns="91425" anchor="t" anchorCtr="0">
            <a:noAutofit/>
          </a:bodyPr>
          <a:lstStyle>
            <a:lvl1pPr marR="38100"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9" name="Google Shape;119;p7"/>
          <p:cNvSpPr/>
          <p:nvPr/>
        </p:nvSpPr>
        <p:spPr>
          <a:xfrm>
            <a:off x="-26400" y="-3300"/>
            <a:ext cx="7906500" cy="237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7"/>
          <p:cNvSpPr/>
          <p:nvPr/>
        </p:nvSpPr>
        <p:spPr>
          <a:xfrm>
            <a:off x="616550" y="4906200"/>
            <a:ext cx="7906500" cy="237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7"/>
          <p:cNvSpPr/>
          <p:nvPr/>
        </p:nvSpPr>
        <p:spPr>
          <a:xfrm>
            <a:off x="-191825" y="122852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7"/>
          <p:cNvSpPr/>
          <p:nvPr/>
        </p:nvSpPr>
        <p:spPr>
          <a:xfrm>
            <a:off x="8914225" y="245222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3" name="Google Shape;123;p7"/>
          <p:cNvCxnSpPr/>
          <p:nvPr/>
        </p:nvCxnSpPr>
        <p:spPr>
          <a:xfrm>
            <a:off x="6482075" y="535775"/>
            <a:ext cx="2789400" cy="0"/>
          </a:xfrm>
          <a:prstGeom prst="straightConnector1">
            <a:avLst/>
          </a:prstGeom>
          <a:noFill/>
          <a:ln w="19050" cap="flat" cmpd="sng">
            <a:solidFill>
              <a:schemeClr val="dk1"/>
            </a:solidFill>
            <a:prstDash val="solid"/>
            <a:round/>
            <a:headEnd type="none" w="med" len="med"/>
            <a:tailEnd type="none" w="med" len="med"/>
          </a:ln>
        </p:spPr>
      </p:cxnSp>
      <p:sp>
        <p:nvSpPr>
          <p:cNvPr id="124" name="Google Shape;124;p7"/>
          <p:cNvSpPr/>
          <p:nvPr/>
        </p:nvSpPr>
        <p:spPr>
          <a:xfrm>
            <a:off x="8714375" y="335530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7"/>
          <p:cNvSpPr/>
          <p:nvPr/>
        </p:nvSpPr>
        <p:spPr>
          <a:xfrm>
            <a:off x="477650" y="283810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26"/>
        <p:cNvGrpSpPr/>
        <p:nvPr/>
      </p:nvGrpSpPr>
      <p:grpSpPr>
        <a:xfrm>
          <a:off x="0" y="0"/>
          <a:ext cx="0" cy="0"/>
          <a:chOff x="0" y="0"/>
          <a:chExt cx="0" cy="0"/>
        </a:xfrm>
      </p:grpSpPr>
      <p:sp>
        <p:nvSpPr>
          <p:cNvPr id="127" name="Google Shape;127;p8"/>
          <p:cNvSpPr txBox="1">
            <a:spLocks noGrp="1"/>
          </p:cNvSpPr>
          <p:nvPr>
            <p:ph type="title"/>
          </p:nvPr>
        </p:nvSpPr>
        <p:spPr>
          <a:xfrm>
            <a:off x="1388100" y="1633725"/>
            <a:ext cx="6367800" cy="2037600"/>
          </a:xfrm>
          <a:prstGeom prst="rect">
            <a:avLst/>
          </a:prstGeom>
        </p:spPr>
        <p:txBody>
          <a:bodyPr spcFirstLastPara="1" wrap="square" lIns="91425" tIns="91425" rIns="91425" bIns="91425" anchor="t"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28" name="Google Shape;128;p8"/>
          <p:cNvSpPr/>
          <p:nvPr/>
        </p:nvSpPr>
        <p:spPr>
          <a:xfrm>
            <a:off x="-26400" y="-3300"/>
            <a:ext cx="7906500" cy="237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8"/>
          <p:cNvSpPr/>
          <p:nvPr/>
        </p:nvSpPr>
        <p:spPr>
          <a:xfrm>
            <a:off x="0" y="4906200"/>
            <a:ext cx="2735100" cy="237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0" name="Google Shape;130;p8"/>
          <p:cNvGrpSpPr/>
          <p:nvPr/>
        </p:nvGrpSpPr>
        <p:grpSpPr>
          <a:xfrm>
            <a:off x="597550" y="1149050"/>
            <a:ext cx="47100" cy="431700"/>
            <a:chOff x="8618675" y="1460625"/>
            <a:chExt cx="47100" cy="431700"/>
          </a:xfrm>
        </p:grpSpPr>
        <p:sp>
          <p:nvSpPr>
            <p:cNvPr id="131" name="Google Shape;131;p8"/>
            <p:cNvSpPr/>
            <p:nvPr/>
          </p:nvSpPr>
          <p:spPr>
            <a:xfrm>
              <a:off x="8618675" y="14606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8"/>
            <p:cNvSpPr/>
            <p:nvPr/>
          </p:nvSpPr>
          <p:spPr>
            <a:xfrm>
              <a:off x="8618675" y="16529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8"/>
            <p:cNvSpPr/>
            <p:nvPr/>
          </p:nvSpPr>
          <p:spPr>
            <a:xfrm>
              <a:off x="8618675" y="18452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4" name="Google Shape;134;p8"/>
          <p:cNvSpPr/>
          <p:nvPr/>
        </p:nvSpPr>
        <p:spPr>
          <a:xfrm>
            <a:off x="299975" y="215287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5" name="Google Shape;135;p8"/>
          <p:cNvCxnSpPr/>
          <p:nvPr/>
        </p:nvCxnSpPr>
        <p:spPr>
          <a:xfrm>
            <a:off x="6482075" y="535775"/>
            <a:ext cx="2789400" cy="0"/>
          </a:xfrm>
          <a:prstGeom prst="straightConnector1">
            <a:avLst/>
          </a:prstGeom>
          <a:noFill/>
          <a:ln w="19050" cap="flat" cmpd="sng">
            <a:solidFill>
              <a:schemeClr val="dk1"/>
            </a:solidFill>
            <a:prstDash val="solid"/>
            <a:round/>
            <a:headEnd type="none" w="med" len="med"/>
            <a:tailEnd type="none" w="med" len="med"/>
          </a:ln>
        </p:spPr>
      </p:cxnSp>
      <p:grpSp>
        <p:nvGrpSpPr>
          <p:cNvPr id="136" name="Google Shape;136;p8"/>
          <p:cNvGrpSpPr/>
          <p:nvPr/>
        </p:nvGrpSpPr>
        <p:grpSpPr>
          <a:xfrm>
            <a:off x="8492875" y="3379500"/>
            <a:ext cx="47100" cy="1008600"/>
            <a:chOff x="8492875" y="3379500"/>
            <a:chExt cx="47100" cy="1008600"/>
          </a:xfrm>
        </p:grpSpPr>
        <p:sp>
          <p:nvSpPr>
            <p:cNvPr id="137" name="Google Shape;137;p8"/>
            <p:cNvSpPr/>
            <p:nvPr/>
          </p:nvSpPr>
          <p:spPr>
            <a:xfrm rot="10800000">
              <a:off x="8492875" y="4341000"/>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8"/>
            <p:cNvSpPr/>
            <p:nvPr/>
          </p:nvSpPr>
          <p:spPr>
            <a:xfrm rot="10800000">
              <a:off x="8492875" y="4148700"/>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8"/>
            <p:cNvSpPr/>
            <p:nvPr/>
          </p:nvSpPr>
          <p:spPr>
            <a:xfrm rot="10800000">
              <a:off x="8492875" y="3956400"/>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8"/>
            <p:cNvSpPr/>
            <p:nvPr/>
          </p:nvSpPr>
          <p:spPr>
            <a:xfrm rot="10800000">
              <a:off x="8492875" y="3764100"/>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8"/>
            <p:cNvSpPr/>
            <p:nvPr/>
          </p:nvSpPr>
          <p:spPr>
            <a:xfrm rot="10800000">
              <a:off x="8492875" y="3571800"/>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8"/>
            <p:cNvSpPr/>
            <p:nvPr/>
          </p:nvSpPr>
          <p:spPr>
            <a:xfrm rot="10800000">
              <a:off x="8492875" y="3379500"/>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3" name="Google Shape;143;p8"/>
          <p:cNvSpPr/>
          <p:nvPr/>
        </p:nvSpPr>
        <p:spPr>
          <a:xfrm>
            <a:off x="547325" y="36318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8"/>
          <p:cNvSpPr/>
          <p:nvPr/>
        </p:nvSpPr>
        <p:spPr>
          <a:xfrm>
            <a:off x="8910000" y="1460697"/>
            <a:ext cx="234000" cy="3682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8"/>
          <p:cNvSpPr/>
          <p:nvPr/>
        </p:nvSpPr>
        <p:spPr>
          <a:xfrm>
            <a:off x="6252475" y="484812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8"/>
          <p:cNvSpPr/>
          <p:nvPr/>
        </p:nvSpPr>
        <p:spPr>
          <a:xfrm>
            <a:off x="4734425" y="432485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47"/>
        <p:cNvGrpSpPr/>
        <p:nvPr/>
      </p:nvGrpSpPr>
      <p:grpSpPr>
        <a:xfrm>
          <a:off x="0" y="0"/>
          <a:ext cx="0" cy="0"/>
          <a:chOff x="0" y="0"/>
          <a:chExt cx="0" cy="0"/>
        </a:xfrm>
      </p:grpSpPr>
      <p:sp>
        <p:nvSpPr>
          <p:cNvPr id="148" name="Google Shape;148;p9"/>
          <p:cNvSpPr txBox="1">
            <a:spLocks noGrp="1"/>
          </p:cNvSpPr>
          <p:nvPr>
            <p:ph type="title"/>
          </p:nvPr>
        </p:nvSpPr>
        <p:spPr>
          <a:xfrm>
            <a:off x="1953675" y="1460900"/>
            <a:ext cx="5236500" cy="792000"/>
          </a:xfrm>
          <a:prstGeom prst="rect">
            <a:avLst/>
          </a:prstGeom>
        </p:spPr>
        <p:txBody>
          <a:bodyPr spcFirstLastPara="1" wrap="square" lIns="91425" tIns="91425" rIns="91425" bIns="91425" anchor="t" anchorCtr="0">
            <a:noAutofit/>
          </a:bodyPr>
          <a:lstStyle>
            <a:lvl1pPr lvl="0" algn="ctr">
              <a:spcBef>
                <a:spcPts val="0"/>
              </a:spcBef>
              <a:spcAft>
                <a:spcPts val="0"/>
              </a:spcAft>
              <a:buSzPts val="4200"/>
              <a:buNone/>
              <a:defRPr sz="4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49" name="Google Shape;149;p9"/>
          <p:cNvSpPr txBox="1">
            <a:spLocks noGrp="1"/>
          </p:cNvSpPr>
          <p:nvPr>
            <p:ph type="subTitle" idx="1"/>
          </p:nvPr>
        </p:nvSpPr>
        <p:spPr>
          <a:xfrm>
            <a:off x="1953675" y="2252900"/>
            <a:ext cx="5236500" cy="14037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50" name="Google Shape;150;p9"/>
          <p:cNvSpPr/>
          <p:nvPr/>
        </p:nvSpPr>
        <p:spPr>
          <a:xfrm>
            <a:off x="1237500" y="-3300"/>
            <a:ext cx="7906500" cy="237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9"/>
          <p:cNvSpPr/>
          <p:nvPr/>
        </p:nvSpPr>
        <p:spPr>
          <a:xfrm>
            <a:off x="2725575" y="4906200"/>
            <a:ext cx="3692700" cy="237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9"/>
          <p:cNvSpPr/>
          <p:nvPr/>
        </p:nvSpPr>
        <p:spPr>
          <a:xfrm>
            <a:off x="-229175" y="81770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9"/>
          <p:cNvSpPr/>
          <p:nvPr/>
        </p:nvSpPr>
        <p:spPr>
          <a:xfrm>
            <a:off x="8930225" y="343397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54" name="Google Shape;154;p9"/>
          <p:cNvCxnSpPr/>
          <p:nvPr/>
        </p:nvCxnSpPr>
        <p:spPr>
          <a:xfrm>
            <a:off x="-91350" y="535775"/>
            <a:ext cx="2789400" cy="0"/>
          </a:xfrm>
          <a:prstGeom prst="straightConnector1">
            <a:avLst/>
          </a:prstGeom>
          <a:noFill/>
          <a:ln w="19050" cap="flat" cmpd="sng">
            <a:solidFill>
              <a:schemeClr val="dk1"/>
            </a:solidFill>
            <a:prstDash val="solid"/>
            <a:round/>
            <a:headEnd type="none" w="med" len="med"/>
            <a:tailEnd type="none" w="med" len="med"/>
          </a:ln>
        </p:spPr>
      </p:cxnSp>
      <p:sp>
        <p:nvSpPr>
          <p:cNvPr id="155" name="Google Shape;155;p9"/>
          <p:cNvSpPr/>
          <p:nvPr/>
        </p:nvSpPr>
        <p:spPr>
          <a:xfrm>
            <a:off x="1237500" y="490620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9"/>
          <p:cNvSpPr/>
          <p:nvPr/>
        </p:nvSpPr>
        <p:spPr>
          <a:xfrm>
            <a:off x="8930225" y="133930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9"/>
          <p:cNvSpPr/>
          <p:nvPr/>
        </p:nvSpPr>
        <p:spPr>
          <a:xfrm>
            <a:off x="350525" y="300890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8" name="Google Shape;158;p9"/>
          <p:cNvGrpSpPr/>
          <p:nvPr/>
        </p:nvGrpSpPr>
        <p:grpSpPr>
          <a:xfrm>
            <a:off x="5409675" y="4642675"/>
            <a:ext cx="1008600" cy="47100"/>
            <a:chOff x="58300" y="4325125"/>
            <a:chExt cx="1008600" cy="47100"/>
          </a:xfrm>
        </p:grpSpPr>
        <p:sp>
          <p:nvSpPr>
            <p:cNvPr id="159" name="Google Shape;159;p9"/>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9"/>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9"/>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9"/>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9"/>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9"/>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4"/>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p:cSld name="CUSTOM_3_1">
    <p:spTree>
      <p:nvGrpSpPr>
        <p:cNvPr id="1" name="Shape 209"/>
        <p:cNvGrpSpPr/>
        <p:nvPr/>
      </p:nvGrpSpPr>
      <p:grpSpPr>
        <a:xfrm>
          <a:off x="0" y="0"/>
          <a:ext cx="0" cy="0"/>
          <a:chOff x="0" y="0"/>
          <a:chExt cx="0" cy="0"/>
        </a:xfrm>
      </p:grpSpPr>
      <p:sp>
        <p:nvSpPr>
          <p:cNvPr id="210" name="Google Shape;210;p14"/>
          <p:cNvSpPr txBox="1">
            <a:spLocks noGrp="1"/>
          </p:cNvSpPr>
          <p:nvPr>
            <p:ph type="title"/>
          </p:nvPr>
        </p:nvSpPr>
        <p:spPr>
          <a:xfrm>
            <a:off x="2567700" y="1476700"/>
            <a:ext cx="4008600" cy="112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9000"/>
              <a:buNone/>
              <a:defRPr sz="7200"/>
            </a:lvl1pPr>
            <a:lvl2pPr lvl="1" algn="ctr" rtl="0">
              <a:spcBef>
                <a:spcPts val="0"/>
              </a:spcBef>
              <a:spcAft>
                <a:spcPts val="0"/>
              </a:spcAft>
              <a:buSzPts val="9000"/>
              <a:buNone/>
              <a:defRPr sz="9000"/>
            </a:lvl2pPr>
            <a:lvl3pPr lvl="2" algn="ctr" rtl="0">
              <a:spcBef>
                <a:spcPts val="0"/>
              </a:spcBef>
              <a:spcAft>
                <a:spcPts val="0"/>
              </a:spcAft>
              <a:buSzPts val="9000"/>
              <a:buNone/>
              <a:defRPr sz="9000"/>
            </a:lvl3pPr>
            <a:lvl4pPr lvl="3" algn="ctr" rtl="0">
              <a:spcBef>
                <a:spcPts val="0"/>
              </a:spcBef>
              <a:spcAft>
                <a:spcPts val="0"/>
              </a:spcAft>
              <a:buSzPts val="9000"/>
              <a:buNone/>
              <a:defRPr sz="9000"/>
            </a:lvl4pPr>
            <a:lvl5pPr lvl="4" algn="ctr" rtl="0">
              <a:spcBef>
                <a:spcPts val="0"/>
              </a:spcBef>
              <a:spcAft>
                <a:spcPts val="0"/>
              </a:spcAft>
              <a:buSzPts val="9000"/>
              <a:buNone/>
              <a:defRPr sz="9000"/>
            </a:lvl5pPr>
            <a:lvl6pPr lvl="5" algn="ctr" rtl="0">
              <a:spcBef>
                <a:spcPts val="0"/>
              </a:spcBef>
              <a:spcAft>
                <a:spcPts val="0"/>
              </a:spcAft>
              <a:buSzPts val="9000"/>
              <a:buNone/>
              <a:defRPr sz="9000"/>
            </a:lvl6pPr>
            <a:lvl7pPr lvl="6" algn="ctr" rtl="0">
              <a:spcBef>
                <a:spcPts val="0"/>
              </a:spcBef>
              <a:spcAft>
                <a:spcPts val="0"/>
              </a:spcAft>
              <a:buSzPts val="9000"/>
              <a:buNone/>
              <a:defRPr sz="9000"/>
            </a:lvl7pPr>
            <a:lvl8pPr lvl="7" algn="ctr" rtl="0">
              <a:spcBef>
                <a:spcPts val="0"/>
              </a:spcBef>
              <a:spcAft>
                <a:spcPts val="0"/>
              </a:spcAft>
              <a:buSzPts val="9000"/>
              <a:buNone/>
              <a:defRPr sz="9000"/>
            </a:lvl8pPr>
            <a:lvl9pPr lvl="8" algn="ctr" rtl="0">
              <a:spcBef>
                <a:spcPts val="0"/>
              </a:spcBef>
              <a:spcAft>
                <a:spcPts val="0"/>
              </a:spcAft>
              <a:buSzPts val="9000"/>
              <a:buNone/>
              <a:defRPr sz="9000"/>
            </a:lvl9pPr>
          </a:lstStyle>
          <a:p>
            <a:endParaRPr/>
          </a:p>
        </p:txBody>
      </p:sp>
      <p:sp>
        <p:nvSpPr>
          <p:cNvPr id="211" name="Google Shape;211;p14"/>
          <p:cNvSpPr txBox="1">
            <a:spLocks noGrp="1"/>
          </p:cNvSpPr>
          <p:nvPr>
            <p:ph type="subTitle" idx="1"/>
          </p:nvPr>
        </p:nvSpPr>
        <p:spPr>
          <a:xfrm>
            <a:off x="2567700" y="2656100"/>
            <a:ext cx="4008600" cy="8373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12" name="Google Shape;212;p14"/>
          <p:cNvSpPr/>
          <p:nvPr/>
        </p:nvSpPr>
        <p:spPr>
          <a:xfrm>
            <a:off x="-26400" y="-3300"/>
            <a:ext cx="7906500" cy="237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4"/>
          <p:cNvSpPr/>
          <p:nvPr/>
        </p:nvSpPr>
        <p:spPr>
          <a:xfrm>
            <a:off x="-293200" y="285055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4"/>
          <p:cNvSpPr/>
          <p:nvPr/>
        </p:nvSpPr>
        <p:spPr>
          <a:xfrm>
            <a:off x="152000" y="189232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5" name="Google Shape;215;p14"/>
          <p:cNvGrpSpPr/>
          <p:nvPr/>
        </p:nvGrpSpPr>
        <p:grpSpPr>
          <a:xfrm>
            <a:off x="4318525" y="4715850"/>
            <a:ext cx="1008600" cy="47100"/>
            <a:chOff x="58300" y="4325125"/>
            <a:chExt cx="1008600" cy="47100"/>
          </a:xfrm>
        </p:grpSpPr>
        <p:sp>
          <p:nvSpPr>
            <p:cNvPr id="216" name="Google Shape;216;p14"/>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4"/>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4"/>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4"/>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4"/>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4"/>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2" name="Google Shape;222;p14"/>
          <p:cNvSpPr/>
          <p:nvPr/>
        </p:nvSpPr>
        <p:spPr>
          <a:xfrm>
            <a:off x="2465800" y="451680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4"/>
          <p:cNvSpPr/>
          <p:nvPr/>
        </p:nvSpPr>
        <p:spPr>
          <a:xfrm>
            <a:off x="8930225" y="343397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six columns">
  <p:cSld name="CUSTOM_2">
    <p:spTree>
      <p:nvGrpSpPr>
        <p:cNvPr id="1" name="Shape 258"/>
        <p:cNvGrpSpPr/>
        <p:nvPr/>
      </p:nvGrpSpPr>
      <p:grpSpPr>
        <a:xfrm>
          <a:off x="0" y="0"/>
          <a:ext cx="0" cy="0"/>
          <a:chOff x="0" y="0"/>
          <a:chExt cx="0" cy="0"/>
        </a:xfrm>
      </p:grpSpPr>
      <p:sp>
        <p:nvSpPr>
          <p:cNvPr id="259" name="Google Shape;259;p17"/>
          <p:cNvSpPr txBox="1">
            <a:spLocks noGrp="1"/>
          </p:cNvSpPr>
          <p:nvPr>
            <p:ph type="title"/>
          </p:nvPr>
        </p:nvSpPr>
        <p:spPr>
          <a:xfrm>
            <a:off x="621100" y="445025"/>
            <a:ext cx="7901700" cy="572700"/>
          </a:xfrm>
          <a:prstGeom prst="rect">
            <a:avLst/>
          </a:prstGeom>
        </p:spPr>
        <p:txBody>
          <a:bodyPr spcFirstLastPara="1" wrap="square" lIns="91425" tIns="91425" rIns="91425" bIns="91425" anchor="t" anchorCtr="0">
            <a:no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a:endParaRPr/>
          </a:p>
        </p:txBody>
      </p:sp>
      <p:sp>
        <p:nvSpPr>
          <p:cNvPr id="260" name="Google Shape;260;p17"/>
          <p:cNvSpPr txBox="1">
            <a:spLocks noGrp="1"/>
          </p:cNvSpPr>
          <p:nvPr>
            <p:ph type="subTitle" idx="1"/>
          </p:nvPr>
        </p:nvSpPr>
        <p:spPr>
          <a:xfrm>
            <a:off x="3452900" y="1882738"/>
            <a:ext cx="2238300" cy="514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100"/>
              <a:buNone/>
              <a:defRPr sz="2400" b="1">
                <a:solidFill>
                  <a:schemeClr val="dk1"/>
                </a:solidFill>
                <a:latin typeface="Montserrat"/>
                <a:ea typeface="Montserrat"/>
                <a:cs typeface="Montserrat"/>
                <a:sym typeface="Montserrat"/>
              </a:defRPr>
            </a:lvl1pPr>
            <a:lvl2pPr lvl="1" algn="ctr" rtl="0">
              <a:spcBef>
                <a:spcPts val="0"/>
              </a:spcBef>
              <a:spcAft>
                <a:spcPts val="0"/>
              </a:spcAft>
              <a:buClr>
                <a:schemeClr val="dk1"/>
              </a:buClr>
              <a:buSzPts val="2100"/>
              <a:buNone/>
              <a:defRPr sz="2100">
                <a:solidFill>
                  <a:schemeClr val="dk1"/>
                </a:solidFill>
              </a:defRPr>
            </a:lvl2pPr>
            <a:lvl3pPr lvl="2" algn="ctr" rtl="0">
              <a:spcBef>
                <a:spcPts val="0"/>
              </a:spcBef>
              <a:spcAft>
                <a:spcPts val="0"/>
              </a:spcAft>
              <a:buClr>
                <a:schemeClr val="dk1"/>
              </a:buClr>
              <a:buSzPts val="2100"/>
              <a:buNone/>
              <a:defRPr sz="2100">
                <a:solidFill>
                  <a:schemeClr val="dk1"/>
                </a:solidFill>
              </a:defRPr>
            </a:lvl3pPr>
            <a:lvl4pPr lvl="3" algn="ctr" rtl="0">
              <a:spcBef>
                <a:spcPts val="0"/>
              </a:spcBef>
              <a:spcAft>
                <a:spcPts val="0"/>
              </a:spcAft>
              <a:buClr>
                <a:schemeClr val="dk1"/>
              </a:buClr>
              <a:buSzPts val="2100"/>
              <a:buNone/>
              <a:defRPr sz="2100">
                <a:solidFill>
                  <a:schemeClr val="dk1"/>
                </a:solidFill>
              </a:defRPr>
            </a:lvl4pPr>
            <a:lvl5pPr lvl="4" algn="ctr" rtl="0">
              <a:spcBef>
                <a:spcPts val="0"/>
              </a:spcBef>
              <a:spcAft>
                <a:spcPts val="0"/>
              </a:spcAft>
              <a:buClr>
                <a:schemeClr val="dk1"/>
              </a:buClr>
              <a:buSzPts val="2100"/>
              <a:buNone/>
              <a:defRPr sz="2100">
                <a:solidFill>
                  <a:schemeClr val="dk1"/>
                </a:solidFill>
              </a:defRPr>
            </a:lvl5pPr>
            <a:lvl6pPr lvl="5" algn="ctr" rtl="0">
              <a:spcBef>
                <a:spcPts val="0"/>
              </a:spcBef>
              <a:spcAft>
                <a:spcPts val="0"/>
              </a:spcAft>
              <a:buClr>
                <a:schemeClr val="dk1"/>
              </a:buClr>
              <a:buSzPts val="2100"/>
              <a:buNone/>
              <a:defRPr sz="2100">
                <a:solidFill>
                  <a:schemeClr val="dk1"/>
                </a:solidFill>
              </a:defRPr>
            </a:lvl6pPr>
            <a:lvl7pPr lvl="6" algn="ctr" rtl="0">
              <a:spcBef>
                <a:spcPts val="0"/>
              </a:spcBef>
              <a:spcAft>
                <a:spcPts val="0"/>
              </a:spcAft>
              <a:buClr>
                <a:schemeClr val="dk1"/>
              </a:buClr>
              <a:buSzPts val="2100"/>
              <a:buNone/>
              <a:defRPr sz="2100">
                <a:solidFill>
                  <a:schemeClr val="dk1"/>
                </a:solidFill>
              </a:defRPr>
            </a:lvl7pPr>
            <a:lvl8pPr lvl="7" algn="ctr" rtl="0">
              <a:spcBef>
                <a:spcPts val="0"/>
              </a:spcBef>
              <a:spcAft>
                <a:spcPts val="0"/>
              </a:spcAft>
              <a:buClr>
                <a:schemeClr val="dk1"/>
              </a:buClr>
              <a:buSzPts val="2100"/>
              <a:buNone/>
              <a:defRPr sz="2100">
                <a:solidFill>
                  <a:schemeClr val="dk1"/>
                </a:solidFill>
              </a:defRPr>
            </a:lvl8pPr>
            <a:lvl9pPr lvl="8" algn="ctr" rtl="0">
              <a:spcBef>
                <a:spcPts val="0"/>
              </a:spcBef>
              <a:spcAft>
                <a:spcPts val="0"/>
              </a:spcAft>
              <a:buClr>
                <a:schemeClr val="dk1"/>
              </a:buClr>
              <a:buSzPts val="2100"/>
              <a:buNone/>
              <a:defRPr sz="2100">
                <a:solidFill>
                  <a:schemeClr val="dk1"/>
                </a:solidFill>
              </a:defRPr>
            </a:lvl9pPr>
          </a:lstStyle>
          <a:p>
            <a:endParaRPr/>
          </a:p>
        </p:txBody>
      </p:sp>
      <p:sp>
        <p:nvSpPr>
          <p:cNvPr id="261" name="Google Shape;261;p17"/>
          <p:cNvSpPr txBox="1">
            <a:spLocks noGrp="1"/>
          </p:cNvSpPr>
          <p:nvPr>
            <p:ph type="subTitle" idx="2"/>
          </p:nvPr>
        </p:nvSpPr>
        <p:spPr>
          <a:xfrm>
            <a:off x="3452875" y="2255850"/>
            <a:ext cx="22383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262" name="Google Shape;262;p17"/>
          <p:cNvSpPr txBox="1">
            <a:spLocks noGrp="1"/>
          </p:cNvSpPr>
          <p:nvPr>
            <p:ph type="subTitle" idx="3"/>
          </p:nvPr>
        </p:nvSpPr>
        <p:spPr>
          <a:xfrm>
            <a:off x="1034238" y="1882738"/>
            <a:ext cx="2238300" cy="514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100"/>
              <a:buNone/>
              <a:defRPr sz="2400" b="1">
                <a:solidFill>
                  <a:schemeClr val="dk1"/>
                </a:solidFill>
                <a:latin typeface="Montserrat"/>
                <a:ea typeface="Montserrat"/>
                <a:cs typeface="Montserrat"/>
                <a:sym typeface="Montserrat"/>
              </a:defRPr>
            </a:lvl1pPr>
            <a:lvl2pPr lvl="1" algn="ctr" rtl="0">
              <a:spcBef>
                <a:spcPts val="0"/>
              </a:spcBef>
              <a:spcAft>
                <a:spcPts val="0"/>
              </a:spcAft>
              <a:buClr>
                <a:schemeClr val="dk1"/>
              </a:buClr>
              <a:buSzPts val="2100"/>
              <a:buNone/>
              <a:defRPr sz="2100">
                <a:solidFill>
                  <a:schemeClr val="dk1"/>
                </a:solidFill>
              </a:defRPr>
            </a:lvl2pPr>
            <a:lvl3pPr lvl="2" algn="ctr" rtl="0">
              <a:spcBef>
                <a:spcPts val="0"/>
              </a:spcBef>
              <a:spcAft>
                <a:spcPts val="0"/>
              </a:spcAft>
              <a:buClr>
                <a:schemeClr val="dk1"/>
              </a:buClr>
              <a:buSzPts val="2100"/>
              <a:buNone/>
              <a:defRPr sz="2100">
                <a:solidFill>
                  <a:schemeClr val="dk1"/>
                </a:solidFill>
              </a:defRPr>
            </a:lvl3pPr>
            <a:lvl4pPr lvl="3" algn="ctr" rtl="0">
              <a:spcBef>
                <a:spcPts val="0"/>
              </a:spcBef>
              <a:spcAft>
                <a:spcPts val="0"/>
              </a:spcAft>
              <a:buClr>
                <a:schemeClr val="dk1"/>
              </a:buClr>
              <a:buSzPts val="2100"/>
              <a:buNone/>
              <a:defRPr sz="2100">
                <a:solidFill>
                  <a:schemeClr val="dk1"/>
                </a:solidFill>
              </a:defRPr>
            </a:lvl4pPr>
            <a:lvl5pPr lvl="4" algn="ctr" rtl="0">
              <a:spcBef>
                <a:spcPts val="0"/>
              </a:spcBef>
              <a:spcAft>
                <a:spcPts val="0"/>
              </a:spcAft>
              <a:buClr>
                <a:schemeClr val="dk1"/>
              </a:buClr>
              <a:buSzPts val="2100"/>
              <a:buNone/>
              <a:defRPr sz="2100">
                <a:solidFill>
                  <a:schemeClr val="dk1"/>
                </a:solidFill>
              </a:defRPr>
            </a:lvl5pPr>
            <a:lvl6pPr lvl="5" algn="ctr" rtl="0">
              <a:spcBef>
                <a:spcPts val="0"/>
              </a:spcBef>
              <a:spcAft>
                <a:spcPts val="0"/>
              </a:spcAft>
              <a:buClr>
                <a:schemeClr val="dk1"/>
              </a:buClr>
              <a:buSzPts val="2100"/>
              <a:buNone/>
              <a:defRPr sz="2100">
                <a:solidFill>
                  <a:schemeClr val="dk1"/>
                </a:solidFill>
              </a:defRPr>
            </a:lvl6pPr>
            <a:lvl7pPr lvl="6" algn="ctr" rtl="0">
              <a:spcBef>
                <a:spcPts val="0"/>
              </a:spcBef>
              <a:spcAft>
                <a:spcPts val="0"/>
              </a:spcAft>
              <a:buClr>
                <a:schemeClr val="dk1"/>
              </a:buClr>
              <a:buSzPts val="2100"/>
              <a:buNone/>
              <a:defRPr sz="2100">
                <a:solidFill>
                  <a:schemeClr val="dk1"/>
                </a:solidFill>
              </a:defRPr>
            </a:lvl7pPr>
            <a:lvl8pPr lvl="7" algn="ctr" rtl="0">
              <a:spcBef>
                <a:spcPts val="0"/>
              </a:spcBef>
              <a:spcAft>
                <a:spcPts val="0"/>
              </a:spcAft>
              <a:buClr>
                <a:schemeClr val="dk1"/>
              </a:buClr>
              <a:buSzPts val="2100"/>
              <a:buNone/>
              <a:defRPr sz="2100">
                <a:solidFill>
                  <a:schemeClr val="dk1"/>
                </a:solidFill>
              </a:defRPr>
            </a:lvl8pPr>
            <a:lvl9pPr lvl="8" algn="ctr" rtl="0">
              <a:spcBef>
                <a:spcPts val="0"/>
              </a:spcBef>
              <a:spcAft>
                <a:spcPts val="0"/>
              </a:spcAft>
              <a:buClr>
                <a:schemeClr val="dk1"/>
              </a:buClr>
              <a:buSzPts val="2100"/>
              <a:buNone/>
              <a:defRPr sz="2100">
                <a:solidFill>
                  <a:schemeClr val="dk1"/>
                </a:solidFill>
              </a:defRPr>
            </a:lvl9pPr>
          </a:lstStyle>
          <a:p>
            <a:endParaRPr/>
          </a:p>
        </p:txBody>
      </p:sp>
      <p:sp>
        <p:nvSpPr>
          <p:cNvPr id="263" name="Google Shape;263;p17"/>
          <p:cNvSpPr txBox="1">
            <a:spLocks noGrp="1"/>
          </p:cNvSpPr>
          <p:nvPr>
            <p:ph type="subTitle" idx="4"/>
          </p:nvPr>
        </p:nvSpPr>
        <p:spPr>
          <a:xfrm>
            <a:off x="1034238" y="2255850"/>
            <a:ext cx="22383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264" name="Google Shape;264;p17"/>
          <p:cNvSpPr txBox="1">
            <a:spLocks noGrp="1"/>
          </p:cNvSpPr>
          <p:nvPr>
            <p:ph type="subTitle" idx="5"/>
          </p:nvPr>
        </p:nvSpPr>
        <p:spPr>
          <a:xfrm>
            <a:off x="5871625" y="1882738"/>
            <a:ext cx="2238300" cy="514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100"/>
              <a:buNone/>
              <a:defRPr sz="2400" b="1">
                <a:solidFill>
                  <a:schemeClr val="dk1"/>
                </a:solidFill>
                <a:latin typeface="Montserrat"/>
                <a:ea typeface="Montserrat"/>
                <a:cs typeface="Montserrat"/>
                <a:sym typeface="Montserrat"/>
              </a:defRPr>
            </a:lvl1pPr>
            <a:lvl2pPr lvl="1" algn="ctr" rtl="0">
              <a:spcBef>
                <a:spcPts val="0"/>
              </a:spcBef>
              <a:spcAft>
                <a:spcPts val="0"/>
              </a:spcAft>
              <a:buClr>
                <a:schemeClr val="dk1"/>
              </a:buClr>
              <a:buSzPts val="2100"/>
              <a:buNone/>
              <a:defRPr sz="2100">
                <a:solidFill>
                  <a:schemeClr val="dk1"/>
                </a:solidFill>
              </a:defRPr>
            </a:lvl2pPr>
            <a:lvl3pPr lvl="2" algn="ctr" rtl="0">
              <a:spcBef>
                <a:spcPts val="0"/>
              </a:spcBef>
              <a:spcAft>
                <a:spcPts val="0"/>
              </a:spcAft>
              <a:buClr>
                <a:schemeClr val="dk1"/>
              </a:buClr>
              <a:buSzPts val="2100"/>
              <a:buNone/>
              <a:defRPr sz="2100">
                <a:solidFill>
                  <a:schemeClr val="dk1"/>
                </a:solidFill>
              </a:defRPr>
            </a:lvl3pPr>
            <a:lvl4pPr lvl="3" algn="ctr" rtl="0">
              <a:spcBef>
                <a:spcPts val="0"/>
              </a:spcBef>
              <a:spcAft>
                <a:spcPts val="0"/>
              </a:spcAft>
              <a:buClr>
                <a:schemeClr val="dk1"/>
              </a:buClr>
              <a:buSzPts val="2100"/>
              <a:buNone/>
              <a:defRPr sz="2100">
                <a:solidFill>
                  <a:schemeClr val="dk1"/>
                </a:solidFill>
              </a:defRPr>
            </a:lvl4pPr>
            <a:lvl5pPr lvl="4" algn="ctr" rtl="0">
              <a:spcBef>
                <a:spcPts val="0"/>
              </a:spcBef>
              <a:spcAft>
                <a:spcPts val="0"/>
              </a:spcAft>
              <a:buClr>
                <a:schemeClr val="dk1"/>
              </a:buClr>
              <a:buSzPts val="2100"/>
              <a:buNone/>
              <a:defRPr sz="2100">
                <a:solidFill>
                  <a:schemeClr val="dk1"/>
                </a:solidFill>
              </a:defRPr>
            </a:lvl5pPr>
            <a:lvl6pPr lvl="5" algn="ctr" rtl="0">
              <a:spcBef>
                <a:spcPts val="0"/>
              </a:spcBef>
              <a:spcAft>
                <a:spcPts val="0"/>
              </a:spcAft>
              <a:buClr>
                <a:schemeClr val="dk1"/>
              </a:buClr>
              <a:buSzPts val="2100"/>
              <a:buNone/>
              <a:defRPr sz="2100">
                <a:solidFill>
                  <a:schemeClr val="dk1"/>
                </a:solidFill>
              </a:defRPr>
            </a:lvl6pPr>
            <a:lvl7pPr lvl="6" algn="ctr" rtl="0">
              <a:spcBef>
                <a:spcPts val="0"/>
              </a:spcBef>
              <a:spcAft>
                <a:spcPts val="0"/>
              </a:spcAft>
              <a:buClr>
                <a:schemeClr val="dk1"/>
              </a:buClr>
              <a:buSzPts val="2100"/>
              <a:buNone/>
              <a:defRPr sz="2100">
                <a:solidFill>
                  <a:schemeClr val="dk1"/>
                </a:solidFill>
              </a:defRPr>
            </a:lvl7pPr>
            <a:lvl8pPr lvl="7" algn="ctr" rtl="0">
              <a:spcBef>
                <a:spcPts val="0"/>
              </a:spcBef>
              <a:spcAft>
                <a:spcPts val="0"/>
              </a:spcAft>
              <a:buClr>
                <a:schemeClr val="dk1"/>
              </a:buClr>
              <a:buSzPts val="2100"/>
              <a:buNone/>
              <a:defRPr sz="2100">
                <a:solidFill>
                  <a:schemeClr val="dk1"/>
                </a:solidFill>
              </a:defRPr>
            </a:lvl8pPr>
            <a:lvl9pPr lvl="8" algn="ctr" rtl="0">
              <a:spcBef>
                <a:spcPts val="0"/>
              </a:spcBef>
              <a:spcAft>
                <a:spcPts val="0"/>
              </a:spcAft>
              <a:buClr>
                <a:schemeClr val="dk1"/>
              </a:buClr>
              <a:buSzPts val="2100"/>
              <a:buNone/>
              <a:defRPr sz="2100">
                <a:solidFill>
                  <a:schemeClr val="dk1"/>
                </a:solidFill>
              </a:defRPr>
            </a:lvl9pPr>
          </a:lstStyle>
          <a:p>
            <a:endParaRPr/>
          </a:p>
        </p:txBody>
      </p:sp>
      <p:sp>
        <p:nvSpPr>
          <p:cNvPr id="265" name="Google Shape;265;p17"/>
          <p:cNvSpPr txBox="1">
            <a:spLocks noGrp="1"/>
          </p:cNvSpPr>
          <p:nvPr>
            <p:ph type="subTitle" idx="6"/>
          </p:nvPr>
        </p:nvSpPr>
        <p:spPr>
          <a:xfrm>
            <a:off x="5871600" y="2255850"/>
            <a:ext cx="22383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266" name="Google Shape;266;p17"/>
          <p:cNvSpPr txBox="1">
            <a:spLocks noGrp="1"/>
          </p:cNvSpPr>
          <p:nvPr>
            <p:ph type="subTitle" idx="7"/>
          </p:nvPr>
        </p:nvSpPr>
        <p:spPr>
          <a:xfrm>
            <a:off x="3452900" y="3614275"/>
            <a:ext cx="2238300" cy="514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100"/>
              <a:buNone/>
              <a:defRPr sz="2400" b="1">
                <a:solidFill>
                  <a:schemeClr val="dk1"/>
                </a:solidFill>
                <a:latin typeface="Montserrat"/>
                <a:ea typeface="Montserrat"/>
                <a:cs typeface="Montserrat"/>
                <a:sym typeface="Montserrat"/>
              </a:defRPr>
            </a:lvl1pPr>
            <a:lvl2pPr lvl="1" algn="ctr" rtl="0">
              <a:spcBef>
                <a:spcPts val="0"/>
              </a:spcBef>
              <a:spcAft>
                <a:spcPts val="0"/>
              </a:spcAft>
              <a:buClr>
                <a:schemeClr val="dk1"/>
              </a:buClr>
              <a:buSzPts val="2100"/>
              <a:buNone/>
              <a:defRPr sz="2100">
                <a:solidFill>
                  <a:schemeClr val="dk1"/>
                </a:solidFill>
              </a:defRPr>
            </a:lvl2pPr>
            <a:lvl3pPr lvl="2" algn="ctr" rtl="0">
              <a:spcBef>
                <a:spcPts val="0"/>
              </a:spcBef>
              <a:spcAft>
                <a:spcPts val="0"/>
              </a:spcAft>
              <a:buClr>
                <a:schemeClr val="dk1"/>
              </a:buClr>
              <a:buSzPts val="2100"/>
              <a:buNone/>
              <a:defRPr sz="2100">
                <a:solidFill>
                  <a:schemeClr val="dk1"/>
                </a:solidFill>
              </a:defRPr>
            </a:lvl3pPr>
            <a:lvl4pPr lvl="3" algn="ctr" rtl="0">
              <a:spcBef>
                <a:spcPts val="0"/>
              </a:spcBef>
              <a:spcAft>
                <a:spcPts val="0"/>
              </a:spcAft>
              <a:buClr>
                <a:schemeClr val="dk1"/>
              </a:buClr>
              <a:buSzPts val="2100"/>
              <a:buNone/>
              <a:defRPr sz="2100">
                <a:solidFill>
                  <a:schemeClr val="dk1"/>
                </a:solidFill>
              </a:defRPr>
            </a:lvl4pPr>
            <a:lvl5pPr lvl="4" algn="ctr" rtl="0">
              <a:spcBef>
                <a:spcPts val="0"/>
              </a:spcBef>
              <a:spcAft>
                <a:spcPts val="0"/>
              </a:spcAft>
              <a:buClr>
                <a:schemeClr val="dk1"/>
              </a:buClr>
              <a:buSzPts val="2100"/>
              <a:buNone/>
              <a:defRPr sz="2100">
                <a:solidFill>
                  <a:schemeClr val="dk1"/>
                </a:solidFill>
              </a:defRPr>
            </a:lvl5pPr>
            <a:lvl6pPr lvl="5" algn="ctr" rtl="0">
              <a:spcBef>
                <a:spcPts val="0"/>
              </a:spcBef>
              <a:spcAft>
                <a:spcPts val="0"/>
              </a:spcAft>
              <a:buClr>
                <a:schemeClr val="dk1"/>
              </a:buClr>
              <a:buSzPts val="2100"/>
              <a:buNone/>
              <a:defRPr sz="2100">
                <a:solidFill>
                  <a:schemeClr val="dk1"/>
                </a:solidFill>
              </a:defRPr>
            </a:lvl6pPr>
            <a:lvl7pPr lvl="6" algn="ctr" rtl="0">
              <a:spcBef>
                <a:spcPts val="0"/>
              </a:spcBef>
              <a:spcAft>
                <a:spcPts val="0"/>
              </a:spcAft>
              <a:buClr>
                <a:schemeClr val="dk1"/>
              </a:buClr>
              <a:buSzPts val="2100"/>
              <a:buNone/>
              <a:defRPr sz="2100">
                <a:solidFill>
                  <a:schemeClr val="dk1"/>
                </a:solidFill>
              </a:defRPr>
            </a:lvl7pPr>
            <a:lvl8pPr lvl="7" algn="ctr" rtl="0">
              <a:spcBef>
                <a:spcPts val="0"/>
              </a:spcBef>
              <a:spcAft>
                <a:spcPts val="0"/>
              </a:spcAft>
              <a:buClr>
                <a:schemeClr val="dk1"/>
              </a:buClr>
              <a:buSzPts val="2100"/>
              <a:buNone/>
              <a:defRPr sz="2100">
                <a:solidFill>
                  <a:schemeClr val="dk1"/>
                </a:solidFill>
              </a:defRPr>
            </a:lvl8pPr>
            <a:lvl9pPr lvl="8" algn="ctr" rtl="0">
              <a:spcBef>
                <a:spcPts val="0"/>
              </a:spcBef>
              <a:spcAft>
                <a:spcPts val="0"/>
              </a:spcAft>
              <a:buClr>
                <a:schemeClr val="dk1"/>
              </a:buClr>
              <a:buSzPts val="2100"/>
              <a:buNone/>
              <a:defRPr sz="2100">
                <a:solidFill>
                  <a:schemeClr val="dk1"/>
                </a:solidFill>
              </a:defRPr>
            </a:lvl9pPr>
          </a:lstStyle>
          <a:p>
            <a:endParaRPr/>
          </a:p>
        </p:txBody>
      </p:sp>
      <p:sp>
        <p:nvSpPr>
          <p:cNvPr id="267" name="Google Shape;267;p17"/>
          <p:cNvSpPr txBox="1">
            <a:spLocks noGrp="1"/>
          </p:cNvSpPr>
          <p:nvPr>
            <p:ph type="subTitle" idx="8"/>
          </p:nvPr>
        </p:nvSpPr>
        <p:spPr>
          <a:xfrm>
            <a:off x="3452925" y="3987325"/>
            <a:ext cx="22383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268" name="Google Shape;268;p17"/>
          <p:cNvSpPr txBox="1">
            <a:spLocks noGrp="1"/>
          </p:cNvSpPr>
          <p:nvPr>
            <p:ph type="subTitle" idx="9"/>
          </p:nvPr>
        </p:nvSpPr>
        <p:spPr>
          <a:xfrm>
            <a:off x="1034250" y="3614275"/>
            <a:ext cx="2238300" cy="514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100"/>
              <a:buNone/>
              <a:defRPr sz="2400" b="1">
                <a:solidFill>
                  <a:schemeClr val="dk1"/>
                </a:solidFill>
                <a:latin typeface="Montserrat"/>
                <a:ea typeface="Montserrat"/>
                <a:cs typeface="Montserrat"/>
                <a:sym typeface="Montserrat"/>
              </a:defRPr>
            </a:lvl1pPr>
            <a:lvl2pPr lvl="1" algn="ctr" rtl="0">
              <a:spcBef>
                <a:spcPts val="0"/>
              </a:spcBef>
              <a:spcAft>
                <a:spcPts val="0"/>
              </a:spcAft>
              <a:buClr>
                <a:schemeClr val="dk1"/>
              </a:buClr>
              <a:buSzPts val="2100"/>
              <a:buNone/>
              <a:defRPr sz="2100">
                <a:solidFill>
                  <a:schemeClr val="dk1"/>
                </a:solidFill>
              </a:defRPr>
            </a:lvl2pPr>
            <a:lvl3pPr lvl="2" algn="ctr" rtl="0">
              <a:spcBef>
                <a:spcPts val="0"/>
              </a:spcBef>
              <a:spcAft>
                <a:spcPts val="0"/>
              </a:spcAft>
              <a:buClr>
                <a:schemeClr val="dk1"/>
              </a:buClr>
              <a:buSzPts val="2100"/>
              <a:buNone/>
              <a:defRPr sz="2100">
                <a:solidFill>
                  <a:schemeClr val="dk1"/>
                </a:solidFill>
              </a:defRPr>
            </a:lvl3pPr>
            <a:lvl4pPr lvl="3" algn="ctr" rtl="0">
              <a:spcBef>
                <a:spcPts val="0"/>
              </a:spcBef>
              <a:spcAft>
                <a:spcPts val="0"/>
              </a:spcAft>
              <a:buClr>
                <a:schemeClr val="dk1"/>
              </a:buClr>
              <a:buSzPts val="2100"/>
              <a:buNone/>
              <a:defRPr sz="2100">
                <a:solidFill>
                  <a:schemeClr val="dk1"/>
                </a:solidFill>
              </a:defRPr>
            </a:lvl4pPr>
            <a:lvl5pPr lvl="4" algn="ctr" rtl="0">
              <a:spcBef>
                <a:spcPts val="0"/>
              </a:spcBef>
              <a:spcAft>
                <a:spcPts val="0"/>
              </a:spcAft>
              <a:buClr>
                <a:schemeClr val="dk1"/>
              </a:buClr>
              <a:buSzPts val="2100"/>
              <a:buNone/>
              <a:defRPr sz="2100">
                <a:solidFill>
                  <a:schemeClr val="dk1"/>
                </a:solidFill>
              </a:defRPr>
            </a:lvl5pPr>
            <a:lvl6pPr lvl="5" algn="ctr" rtl="0">
              <a:spcBef>
                <a:spcPts val="0"/>
              </a:spcBef>
              <a:spcAft>
                <a:spcPts val="0"/>
              </a:spcAft>
              <a:buClr>
                <a:schemeClr val="dk1"/>
              </a:buClr>
              <a:buSzPts val="2100"/>
              <a:buNone/>
              <a:defRPr sz="2100">
                <a:solidFill>
                  <a:schemeClr val="dk1"/>
                </a:solidFill>
              </a:defRPr>
            </a:lvl6pPr>
            <a:lvl7pPr lvl="6" algn="ctr" rtl="0">
              <a:spcBef>
                <a:spcPts val="0"/>
              </a:spcBef>
              <a:spcAft>
                <a:spcPts val="0"/>
              </a:spcAft>
              <a:buClr>
                <a:schemeClr val="dk1"/>
              </a:buClr>
              <a:buSzPts val="2100"/>
              <a:buNone/>
              <a:defRPr sz="2100">
                <a:solidFill>
                  <a:schemeClr val="dk1"/>
                </a:solidFill>
              </a:defRPr>
            </a:lvl7pPr>
            <a:lvl8pPr lvl="7" algn="ctr" rtl="0">
              <a:spcBef>
                <a:spcPts val="0"/>
              </a:spcBef>
              <a:spcAft>
                <a:spcPts val="0"/>
              </a:spcAft>
              <a:buClr>
                <a:schemeClr val="dk1"/>
              </a:buClr>
              <a:buSzPts val="2100"/>
              <a:buNone/>
              <a:defRPr sz="2100">
                <a:solidFill>
                  <a:schemeClr val="dk1"/>
                </a:solidFill>
              </a:defRPr>
            </a:lvl8pPr>
            <a:lvl9pPr lvl="8" algn="ctr" rtl="0">
              <a:spcBef>
                <a:spcPts val="0"/>
              </a:spcBef>
              <a:spcAft>
                <a:spcPts val="0"/>
              </a:spcAft>
              <a:buClr>
                <a:schemeClr val="dk1"/>
              </a:buClr>
              <a:buSzPts val="2100"/>
              <a:buNone/>
              <a:defRPr sz="2100">
                <a:solidFill>
                  <a:schemeClr val="dk1"/>
                </a:solidFill>
              </a:defRPr>
            </a:lvl9pPr>
          </a:lstStyle>
          <a:p>
            <a:endParaRPr/>
          </a:p>
        </p:txBody>
      </p:sp>
      <p:sp>
        <p:nvSpPr>
          <p:cNvPr id="269" name="Google Shape;269;p17"/>
          <p:cNvSpPr txBox="1">
            <a:spLocks noGrp="1"/>
          </p:cNvSpPr>
          <p:nvPr>
            <p:ph type="subTitle" idx="13"/>
          </p:nvPr>
        </p:nvSpPr>
        <p:spPr>
          <a:xfrm>
            <a:off x="1034225" y="3987325"/>
            <a:ext cx="22383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270" name="Google Shape;270;p17"/>
          <p:cNvSpPr txBox="1">
            <a:spLocks noGrp="1"/>
          </p:cNvSpPr>
          <p:nvPr>
            <p:ph type="subTitle" idx="14"/>
          </p:nvPr>
        </p:nvSpPr>
        <p:spPr>
          <a:xfrm>
            <a:off x="5871625" y="3614275"/>
            <a:ext cx="2238300" cy="514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100"/>
              <a:buNone/>
              <a:defRPr sz="2400" b="1">
                <a:solidFill>
                  <a:schemeClr val="dk1"/>
                </a:solidFill>
                <a:latin typeface="Montserrat"/>
                <a:ea typeface="Montserrat"/>
                <a:cs typeface="Montserrat"/>
                <a:sym typeface="Montserrat"/>
              </a:defRPr>
            </a:lvl1pPr>
            <a:lvl2pPr lvl="1" algn="ctr" rtl="0">
              <a:spcBef>
                <a:spcPts val="0"/>
              </a:spcBef>
              <a:spcAft>
                <a:spcPts val="0"/>
              </a:spcAft>
              <a:buClr>
                <a:schemeClr val="dk1"/>
              </a:buClr>
              <a:buSzPts val="2100"/>
              <a:buNone/>
              <a:defRPr sz="2100">
                <a:solidFill>
                  <a:schemeClr val="dk1"/>
                </a:solidFill>
              </a:defRPr>
            </a:lvl2pPr>
            <a:lvl3pPr lvl="2" algn="ctr" rtl="0">
              <a:spcBef>
                <a:spcPts val="0"/>
              </a:spcBef>
              <a:spcAft>
                <a:spcPts val="0"/>
              </a:spcAft>
              <a:buClr>
                <a:schemeClr val="dk1"/>
              </a:buClr>
              <a:buSzPts val="2100"/>
              <a:buNone/>
              <a:defRPr sz="2100">
                <a:solidFill>
                  <a:schemeClr val="dk1"/>
                </a:solidFill>
              </a:defRPr>
            </a:lvl3pPr>
            <a:lvl4pPr lvl="3" algn="ctr" rtl="0">
              <a:spcBef>
                <a:spcPts val="0"/>
              </a:spcBef>
              <a:spcAft>
                <a:spcPts val="0"/>
              </a:spcAft>
              <a:buClr>
                <a:schemeClr val="dk1"/>
              </a:buClr>
              <a:buSzPts val="2100"/>
              <a:buNone/>
              <a:defRPr sz="2100">
                <a:solidFill>
                  <a:schemeClr val="dk1"/>
                </a:solidFill>
              </a:defRPr>
            </a:lvl4pPr>
            <a:lvl5pPr lvl="4" algn="ctr" rtl="0">
              <a:spcBef>
                <a:spcPts val="0"/>
              </a:spcBef>
              <a:spcAft>
                <a:spcPts val="0"/>
              </a:spcAft>
              <a:buClr>
                <a:schemeClr val="dk1"/>
              </a:buClr>
              <a:buSzPts val="2100"/>
              <a:buNone/>
              <a:defRPr sz="2100">
                <a:solidFill>
                  <a:schemeClr val="dk1"/>
                </a:solidFill>
              </a:defRPr>
            </a:lvl5pPr>
            <a:lvl6pPr lvl="5" algn="ctr" rtl="0">
              <a:spcBef>
                <a:spcPts val="0"/>
              </a:spcBef>
              <a:spcAft>
                <a:spcPts val="0"/>
              </a:spcAft>
              <a:buClr>
                <a:schemeClr val="dk1"/>
              </a:buClr>
              <a:buSzPts val="2100"/>
              <a:buNone/>
              <a:defRPr sz="2100">
                <a:solidFill>
                  <a:schemeClr val="dk1"/>
                </a:solidFill>
              </a:defRPr>
            </a:lvl6pPr>
            <a:lvl7pPr lvl="6" algn="ctr" rtl="0">
              <a:spcBef>
                <a:spcPts val="0"/>
              </a:spcBef>
              <a:spcAft>
                <a:spcPts val="0"/>
              </a:spcAft>
              <a:buClr>
                <a:schemeClr val="dk1"/>
              </a:buClr>
              <a:buSzPts val="2100"/>
              <a:buNone/>
              <a:defRPr sz="2100">
                <a:solidFill>
                  <a:schemeClr val="dk1"/>
                </a:solidFill>
              </a:defRPr>
            </a:lvl7pPr>
            <a:lvl8pPr lvl="7" algn="ctr" rtl="0">
              <a:spcBef>
                <a:spcPts val="0"/>
              </a:spcBef>
              <a:spcAft>
                <a:spcPts val="0"/>
              </a:spcAft>
              <a:buClr>
                <a:schemeClr val="dk1"/>
              </a:buClr>
              <a:buSzPts val="2100"/>
              <a:buNone/>
              <a:defRPr sz="2100">
                <a:solidFill>
                  <a:schemeClr val="dk1"/>
                </a:solidFill>
              </a:defRPr>
            </a:lvl8pPr>
            <a:lvl9pPr lvl="8" algn="ctr" rtl="0">
              <a:spcBef>
                <a:spcPts val="0"/>
              </a:spcBef>
              <a:spcAft>
                <a:spcPts val="0"/>
              </a:spcAft>
              <a:buClr>
                <a:schemeClr val="dk1"/>
              </a:buClr>
              <a:buSzPts val="2100"/>
              <a:buNone/>
              <a:defRPr sz="2100">
                <a:solidFill>
                  <a:schemeClr val="dk1"/>
                </a:solidFill>
              </a:defRPr>
            </a:lvl9pPr>
          </a:lstStyle>
          <a:p>
            <a:endParaRPr/>
          </a:p>
        </p:txBody>
      </p:sp>
      <p:sp>
        <p:nvSpPr>
          <p:cNvPr id="271" name="Google Shape;271;p17"/>
          <p:cNvSpPr txBox="1">
            <a:spLocks noGrp="1"/>
          </p:cNvSpPr>
          <p:nvPr>
            <p:ph type="subTitle" idx="15"/>
          </p:nvPr>
        </p:nvSpPr>
        <p:spPr>
          <a:xfrm>
            <a:off x="5871600" y="3987325"/>
            <a:ext cx="22383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563"/>
        <p:cNvGrpSpPr/>
        <p:nvPr/>
      </p:nvGrpSpPr>
      <p:grpSpPr>
        <a:xfrm>
          <a:off x="0" y="0"/>
          <a:ext cx="0" cy="0"/>
          <a:chOff x="0" y="0"/>
          <a:chExt cx="0" cy="0"/>
        </a:xfrm>
      </p:grpSpPr>
      <p:sp>
        <p:nvSpPr>
          <p:cNvPr id="564" name="Google Shape;564;p32"/>
          <p:cNvSpPr/>
          <p:nvPr/>
        </p:nvSpPr>
        <p:spPr>
          <a:xfrm flipH="1">
            <a:off x="1266150" y="-3300"/>
            <a:ext cx="7906500" cy="237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2"/>
          <p:cNvSpPr/>
          <p:nvPr/>
        </p:nvSpPr>
        <p:spPr>
          <a:xfrm flipH="1">
            <a:off x="623200" y="4906200"/>
            <a:ext cx="7906500" cy="237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2"/>
          <p:cNvSpPr/>
          <p:nvPr/>
        </p:nvSpPr>
        <p:spPr>
          <a:xfrm flipH="1">
            <a:off x="1328825" y="174747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7" name="Google Shape;567;p32"/>
          <p:cNvGrpSpPr/>
          <p:nvPr/>
        </p:nvGrpSpPr>
        <p:grpSpPr>
          <a:xfrm flipH="1">
            <a:off x="480475" y="1460625"/>
            <a:ext cx="47100" cy="431700"/>
            <a:chOff x="8618675" y="1460625"/>
            <a:chExt cx="47100" cy="431700"/>
          </a:xfrm>
        </p:grpSpPr>
        <p:sp>
          <p:nvSpPr>
            <p:cNvPr id="568" name="Google Shape;568;p32"/>
            <p:cNvSpPr/>
            <p:nvPr/>
          </p:nvSpPr>
          <p:spPr>
            <a:xfrm>
              <a:off x="8618675" y="14606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2"/>
            <p:cNvSpPr/>
            <p:nvPr/>
          </p:nvSpPr>
          <p:spPr>
            <a:xfrm>
              <a:off x="8618675" y="16529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2"/>
            <p:cNvSpPr/>
            <p:nvPr/>
          </p:nvSpPr>
          <p:spPr>
            <a:xfrm>
              <a:off x="8618675" y="18452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1" name="Google Shape;571;p32"/>
          <p:cNvSpPr/>
          <p:nvPr/>
        </p:nvSpPr>
        <p:spPr>
          <a:xfrm flipH="1">
            <a:off x="8930225" y="81770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2"/>
          <p:cNvSpPr/>
          <p:nvPr/>
        </p:nvSpPr>
        <p:spPr>
          <a:xfrm flipH="1">
            <a:off x="-229175" y="343397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73" name="Google Shape;573;p32"/>
          <p:cNvCxnSpPr/>
          <p:nvPr/>
        </p:nvCxnSpPr>
        <p:spPr>
          <a:xfrm rot="10800000">
            <a:off x="-125225" y="535775"/>
            <a:ext cx="2789400" cy="0"/>
          </a:xfrm>
          <a:prstGeom prst="straightConnector1">
            <a:avLst/>
          </a:prstGeom>
          <a:noFill/>
          <a:ln w="19050" cap="flat" cmpd="sng">
            <a:solidFill>
              <a:schemeClr val="dk1"/>
            </a:solidFill>
            <a:prstDash val="solid"/>
            <a:round/>
            <a:headEnd type="none" w="med" len="med"/>
            <a:tailEnd type="none" w="med" len="med"/>
          </a:ln>
        </p:spPr>
      </p:cxnSp>
      <p:sp>
        <p:nvSpPr>
          <p:cNvPr id="574" name="Google Shape;574;p32"/>
          <p:cNvSpPr/>
          <p:nvPr/>
        </p:nvSpPr>
        <p:spPr>
          <a:xfrm flipH="1">
            <a:off x="7679100" y="50442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2"/>
          <p:cNvSpPr/>
          <p:nvPr/>
        </p:nvSpPr>
        <p:spPr>
          <a:xfrm flipH="1">
            <a:off x="789775" y="42351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6" name="Google Shape;576;p32"/>
          <p:cNvGrpSpPr/>
          <p:nvPr/>
        </p:nvGrpSpPr>
        <p:grpSpPr>
          <a:xfrm flipH="1">
            <a:off x="7516550" y="4161925"/>
            <a:ext cx="1008600" cy="47100"/>
            <a:chOff x="58300" y="4325125"/>
            <a:chExt cx="1008600" cy="47100"/>
          </a:xfrm>
        </p:grpSpPr>
        <p:sp>
          <p:nvSpPr>
            <p:cNvPr id="577" name="Google Shape;577;p32"/>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2"/>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2"/>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2"/>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2"/>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2"/>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3" name="Google Shape;583;p32"/>
          <p:cNvGrpSpPr/>
          <p:nvPr/>
        </p:nvGrpSpPr>
        <p:grpSpPr>
          <a:xfrm flipH="1">
            <a:off x="623200" y="4715850"/>
            <a:ext cx="1008600" cy="47100"/>
            <a:chOff x="58300" y="4325125"/>
            <a:chExt cx="1008600" cy="47100"/>
          </a:xfrm>
        </p:grpSpPr>
        <p:sp>
          <p:nvSpPr>
            <p:cNvPr id="584" name="Google Shape;584;p32"/>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2"/>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2"/>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2"/>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2"/>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2"/>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0" name="Google Shape;590;p32"/>
          <p:cNvSpPr/>
          <p:nvPr/>
        </p:nvSpPr>
        <p:spPr>
          <a:xfrm flipH="1">
            <a:off x="5349550" y="435882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2"/>
          <p:cNvSpPr/>
          <p:nvPr/>
        </p:nvSpPr>
        <p:spPr>
          <a:xfrm flipH="1">
            <a:off x="4271525" y="42351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2"/>
          <p:cNvSpPr/>
          <p:nvPr/>
        </p:nvSpPr>
        <p:spPr>
          <a:xfrm flipH="1">
            <a:off x="2980700" y="455667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2"/>
          <p:cNvSpPr/>
          <p:nvPr/>
        </p:nvSpPr>
        <p:spPr>
          <a:xfrm flipH="1">
            <a:off x="6066825" y="90670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2"/>
          <p:cNvSpPr/>
          <p:nvPr/>
        </p:nvSpPr>
        <p:spPr>
          <a:xfrm flipH="1">
            <a:off x="2362500" y="679238"/>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2"/>
          <p:cNvSpPr/>
          <p:nvPr/>
        </p:nvSpPr>
        <p:spPr>
          <a:xfrm flipH="1">
            <a:off x="4137875" y="36757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1100" y="445025"/>
            <a:ext cx="79017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500"/>
              <a:buFont typeface="Montserrat"/>
              <a:buNone/>
              <a:defRPr sz="3500" b="1">
                <a:solidFill>
                  <a:schemeClr val="dk1"/>
                </a:solidFill>
                <a:latin typeface="Montserrat"/>
                <a:ea typeface="Montserrat"/>
                <a:cs typeface="Montserrat"/>
                <a:sym typeface="Montserrat"/>
              </a:defRPr>
            </a:lvl1pPr>
            <a:lvl2pPr lvl="1">
              <a:spcBef>
                <a:spcPts val="0"/>
              </a:spcBef>
              <a:spcAft>
                <a:spcPts val="0"/>
              </a:spcAft>
              <a:buClr>
                <a:schemeClr val="dk1"/>
              </a:buClr>
              <a:buSzPts val="3500"/>
              <a:buFont typeface="Montserrat"/>
              <a:buNone/>
              <a:defRPr sz="3500" b="1">
                <a:solidFill>
                  <a:schemeClr val="dk1"/>
                </a:solidFill>
                <a:latin typeface="Montserrat"/>
                <a:ea typeface="Montserrat"/>
                <a:cs typeface="Montserrat"/>
                <a:sym typeface="Montserrat"/>
              </a:defRPr>
            </a:lvl2pPr>
            <a:lvl3pPr lvl="2">
              <a:spcBef>
                <a:spcPts val="0"/>
              </a:spcBef>
              <a:spcAft>
                <a:spcPts val="0"/>
              </a:spcAft>
              <a:buClr>
                <a:schemeClr val="dk1"/>
              </a:buClr>
              <a:buSzPts val="3500"/>
              <a:buFont typeface="Montserrat"/>
              <a:buNone/>
              <a:defRPr sz="3500" b="1">
                <a:solidFill>
                  <a:schemeClr val="dk1"/>
                </a:solidFill>
                <a:latin typeface="Montserrat"/>
                <a:ea typeface="Montserrat"/>
                <a:cs typeface="Montserrat"/>
                <a:sym typeface="Montserrat"/>
              </a:defRPr>
            </a:lvl3pPr>
            <a:lvl4pPr lvl="3">
              <a:spcBef>
                <a:spcPts val="0"/>
              </a:spcBef>
              <a:spcAft>
                <a:spcPts val="0"/>
              </a:spcAft>
              <a:buClr>
                <a:schemeClr val="dk1"/>
              </a:buClr>
              <a:buSzPts val="3500"/>
              <a:buFont typeface="Montserrat"/>
              <a:buNone/>
              <a:defRPr sz="3500" b="1">
                <a:solidFill>
                  <a:schemeClr val="dk1"/>
                </a:solidFill>
                <a:latin typeface="Montserrat"/>
                <a:ea typeface="Montserrat"/>
                <a:cs typeface="Montserrat"/>
                <a:sym typeface="Montserrat"/>
              </a:defRPr>
            </a:lvl4pPr>
            <a:lvl5pPr lvl="4">
              <a:spcBef>
                <a:spcPts val="0"/>
              </a:spcBef>
              <a:spcAft>
                <a:spcPts val="0"/>
              </a:spcAft>
              <a:buClr>
                <a:schemeClr val="dk1"/>
              </a:buClr>
              <a:buSzPts val="3500"/>
              <a:buFont typeface="Montserrat"/>
              <a:buNone/>
              <a:defRPr sz="3500" b="1">
                <a:solidFill>
                  <a:schemeClr val="dk1"/>
                </a:solidFill>
                <a:latin typeface="Montserrat"/>
                <a:ea typeface="Montserrat"/>
                <a:cs typeface="Montserrat"/>
                <a:sym typeface="Montserrat"/>
              </a:defRPr>
            </a:lvl5pPr>
            <a:lvl6pPr lvl="5">
              <a:spcBef>
                <a:spcPts val="0"/>
              </a:spcBef>
              <a:spcAft>
                <a:spcPts val="0"/>
              </a:spcAft>
              <a:buClr>
                <a:schemeClr val="dk1"/>
              </a:buClr>
              <a:buSzPts val="3500"/>
              <a:buFont typeface="Montserrat"/>
              <a:buNone/>
              <a:defRPr sz="3500" b="1">
                <a:solidFill>
                  <a:schemeClr val="dk1"/>
                </a:solidFill>
                <a:latin typeface="Montserrat"/>
                <a:ea typeface="Montserrat"/>
                <a:cs typeface="Montserrat"/>
                <a:sym typeface="Montserrat"/>
              </a:defRPr>
            </a:lvl6pPr>
            <a:lvl7pPr lvl="6">
              <a:spcBef>
                <a:spcPts val="0"/>
              </a:spcBef>
              <a:spcAft>
                <a:spcPts val="0"/>
              </a:spcAft>
              <a:buClr>
                <a:schemeClr val="dk1"/>
              </a:buClr>
              <a:buSzPts val="3500"/>
              <a:buFont typeface="Montserrat"/>
              <a:buNone/>
              <a:defRPr sz="3500" b="1">
                <a:solidFill>
                  <a:schemeClr val="dk1"/>
                </a:solidFill>
                <a:latin typeface="Montserrat"/>
                <a:ea typeface="Montserrat"/>
                <a:cs typeface="Montserrat"/>
                <a:sym typeface="Montserrat"/>
              </a:defRPr>
            </a:lvl7pPr>
            <a:lvl8pPr lvl="7">
              <a:spcBef>
                <a:spcPts val="0"/>
              </a:spcBef>
              <a:spcAft>
                <a:spcPts val="0"/>
              </a:spcAft>
              <a:buClr>
                <a:schemeClr val="dk1"/>
              </a:buClr>
              <a:buSzPts val="3500"/>
              <a:buFont typeface="Montserrat"/>
              <a:buNone/>
              <a:defRPr sz="3500" b="1">
                <a:solidFill>
                  <a:schemeClr val="dk1"/>
                </a:solidFill>
                <a:latin typeface="Montserrat"/>
                <a:ea typeface="Montserrat"/>
                <a:cs typeface="Montserrat"/>
                <a:sym typeface="Montserrat"/>
              </a:defRPr>
            </a:lvl8pPr>
            <a:lvl9pPr lvl="8">
              <a:spcBef>
                <a:spcPts val="0"/>
              </a:spcBef>
              <a:spcAft>
                <a:spcPts val="0"/>
              </a:spcAft>
              <a:buClr>
                <a:schemeClr val="dk1"/>
              </a:buClr>
              <a:buSzPts val="3500"/>
              <a:buFont typeface="Montserrat"/>
              <a:buNone/>
              <a:defRPr sz="3500" b="1">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621100" y="1152475"/>
            <a:ext cx="79017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Montserrat Medium"/>
              <a:buChar char="●"/>
              <a:defRPr>
                <a:solidFill>
                  <a:schemeClr val="dk1"/>
                </a:solidFill>
                <a:latin typeface="Montserrat Medium"/>
                <a:ea typeface="Montserrat Medium"/>
                <a:cs typeface="Montserrat Medium"/>
                <a:sym typeface="Montserrat Medium"/>
              </a:defRPr>
            </a:lvl1pPr>
            <a:lvl2pPr marL="914400" lvl="1" indent="-317500">
              <a:lnSpc>
                <a:spcPct val="115000"/>
              </a:lnSpc>
              <a:spcBef>
                <a:spcPts val="0"/>
              </a:spcBef>
              <a:spcAft>
                <a:spcPts val="0"/>
              </a:spcAft>
              <a:buClr>
                <a:schemeClr val="dk1"/>
              </a:buClr>
              <a:buSzPts val="1400"/>
              <a:buFont typeface="Montserrat Medium"/>
              <a:buChar char="○"/>
              <a:defRPr>
                <a:solidFill>
                  <a:schemeClr val="dk1"/>
                </a:solidFill>
                <a:latin typeface="Montserrat Medium"/>
                <a:ea typeface="Montserrat Medium"/>
                <a:cs typeface="Montserrat Medium"/>
                <a:sym typeface="Montserrat Medium"/>
              </a:defRPr>
            </a:lvl2pPr>
            <a:lvl3pPr marL="1371600" lvl="2" indent="-317500">
              <a:lnSpc>
                <a:spcPct val="115000"/>
              </a:lnSpc>
              <a:spcBef>
                <a:spcPts val="0"/>
              </a:spcBef>
              <a:spcAft>
                <a:spcPts val="0"/>
              </a:spcAft>
              <a:buClr>
                <a:schemeClr val="dk1"/>
              </a:buClr>
              <a:buSzPts val="1400"/>
              <a:buFont typeface="Montserrat Medium"/>
              <a:buChar char="■"/>
              <a:defRPr>
                <a:solidFill>
                  <a:schemeClr val="dk1"/>
                </a:solidFill>
                <a:latin typeface="Montserrat Medium"/>
                <a:ea typeface="Montserrat Medium"/>
                <a:cs typeface="Montserrat Medium"/>
                <a:sym typeface="Montserrat Medium"/>
              </a:defRPr>
            </a:lvl3pPr>
            <a:lvl4pPr marL="1828800" lvl="3" indent="-317500">
              <a:lnSpc>
                <a:spcPct val="115000"/>
              </a:lnSpc>
              <a:spcBef>
                <a:spcPts val="0"/>
              </a:spcBef>
              <a:spcAft>
                <a:spcPts val="0"/>
              </a:spcAft>
              <a:buClr>
                <a:schemeClr val="dk1"/>
              </a:buClr>
              <a:buSzPts val="1400"/>
              <a:buFont typeface="Montserrat Medium"/>
              <a:buChar char="●"/>
              <a:defRPr>
                <a:solidFill>
                  <a:schemeClr val="dk1"/>
                </a:solidFill>
                <a:latin typeface="Montserrat Medium"/>
                <a:ea typeface="Montserrat Medium"/>
                <a:cs typeface="Montserrat Medium"/>
                <a:sym typeface="Montserrat Medium"/>
              </a:defRPr>
            </a:lvl4pPr>
            <a:lvl5pPr marL="2286000" lvl="4" indent="-317500">
              <a:lnSpc>
                <a:spcPct val="115000"/>
              </a:lnSpc>
              <a:spcBef>
                <a:spcPts val="0"/>
              </a:spcBef>
              <a:spcAft>
                <a:spcPts val="0"/>
              </a:spcAft>
              <a:buClr>
                <a:schemeClr val="dk1"/>
              </a:buClr>
              <a:buSzPts val="1400"/>
              <a:buFont typeface="Montserrat Medium"/>
              <a:buChar char="○"/>
              <a:defRPr>
                <a:solidFill>
                  <a:schemeClr val="dk1"/>
                </a:solidFill>
                <a:latin typeface="Montserrat Medium"/>
                <a:ea typeface="Montserrat Medium"/>
                <a:cs typeface="Montserrat Medium"/>
                <a:sym typeface="Montserrat Medium"/>
              </a:defRPr>
            </a:lvl5pPr>
            <a:lvl6pPr marL="2743200" lvl="5" indent="-317500">
              <a:lnSpc>
                <a:spcPct val="115000"/>
              </a:lnSpc>
              <a:spcBef>
                <a:spcPts val="0"/>
              </a:spcBef>
              <a:spcAft>
                <a:spcPts val="0"/>
              </a:spcAft>
              <a:buClr>
                <a:schemeClr val="dk1"/>
              </a:buClr>
              <a:buSzPts val="1400"/>
              <a:buFont typeface="Montserrat Medium"/>
              <a:buChar char="■"/>
              <a:defRPr>
                <a:solidFill>
                  <a:schemeClr val="dk1"/>
                </a:solidFill>
                <a:latin typeface="Montserrat Medium"/>
                <a:ea typeface="Montserrat Medium"/>
                <a:cs typeface="Montserrat Medium"/>
                <a:sym typeface="Montserrat Medium"/>
              </a:defRPr>
            </a:lvl6pPr>
            <a:lvl7pPr marL="3200400" lvl="6" indent="-317500">
              <a:lnSpc>
                <a:spcPct val="115000"/>
              </a:lnSpc>
              <a:spcBef>
                <a:spcPts val="0"/>
              </a:spcBef>
              <a:spcAft>
                <a:spcPts val="0"/>
              </a:spcAft>
              <a:buClr>
                <a:schemeClr val="dk1"/>
              </a:buClr>
              <a:buSzPts val="1400"/>
              <a:buFont typeface="Montserrat Medium"/>
              <a:buChar char="●"/>
              <a:defRPr>
                <a:solidFill>
                  <a:schemeClr val="dk1"/>
                </a:solidFill>
                <a:latin typeface="Montserrat Medium"/>
                <a:ea typeface="Montserrat Medium"/>
                <a:cs typeface="Montserrat Medium"/>
                <a:sym typeface="Montserrat Medium"/>
              </a:defRPr>
            </a:lvl7pPr>
            <a:lvl8pPr marL="3657600" lvl="7" indent="-317500">
              <a:lnSpc>
                <a:spcPct val="115000"/>
              </a:lnSpc>
              <a:spcBef>
                <a:spcPts val="0"/>
              </a:spcBef>
              <a:spcAft>
                <a:spcPts val="0"/>
              </a:spcAft>
              <a:buClr>
                <a:schemeClr val="dk1"/>
              </a:buClr>
              <a:buSzPts val="1400"/>
              <a:buFont typeface="Montserrat Medium"/>
              <a:buChar char="○"/>
              <a:defRPr>
                <a:solidFill>
                  <a:schemeClr val="dk1"/>
                </a:solidFill>
                <a:latin typeface="Montserrat Medium"/>
                <a:ea typeface="Montserrat Medium"/>
                <a:cs typeface="Montserrat Medium"/>
                <a:sym typeface="Montserrat Medium"/>
              </a:defRPr>
            </a:lvl8pPr>
            <a:lvl9pPr marL="4114800" lvl="8" indent="-317500">
              <a:lnSpc>
                <a:spcPct val="115000"/>
              </a:lnSpc>
              <a:spcBef>
                <a:spcPts val="0"/>
              </a:spcBef>
              <a:spcAft>
                <a:spcPts val="0"/>
              </a:spcAft>
              <a:buClr>
                <a:schemeClr val="dk1"/>
              </a:buClr>
              <a:buSzPts val="1400"/>
              <a:buFont typeface="Montserrat Medium"/>
              <a:buChar char="■"/>
              <a:defRPr>
                <a:solidFill>
                  <a:schemeClr val="dk1"/>
                </a:solidFill>
                <a:latin typeface="Montserrat Medium"/>
                <a:ea typeface="Montserrat Medium"/>
                <a:cs typeface="Montserrat Medium"/>
                <a:sym typeface="Montserrat Mediu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4" r:id="rId4"/>
    <p:sldLayoutId id="2147483655" r:id="rId5"/>
    <p:sldLayoutId id="2147483658" r:id="rId6"/>
    <p:sldLayoutId id="2147483660" r:id="rId7"/>
    <p:sldLayoutId id="2147483663" r:id="rId8"/>
    <p:sldLayoutId id="2147483678" r:id="rId9"/>
    <p:sldLayoutId id="2147483679" r:id="rId10"/>
    <p:sldLayoutId id="214748368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p38"/>
          <p:cNvSpPr txBox="1">
            <a:spLocks noGrp="1"/>
          </p:cNvSpPr>
          <p:nvPr>
            <p:ph type="ctrTitle"/>
          </p:nvPr>
        </p:nvSpPr>
        <p:spPr>
          <a:xfrm>
            <a:off x="668200" y="1155450"/>
            <a:ext cx="6687000" cy="2313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Ethics of Duty and Rights</a:t>
            </a:r>
            <a:endParaRPr dirty="0"/>
          </a:p>
        </p:txBody>
      </p:sp>
      <p:sp>
        <p:nvSpPr>
          <p:cNvPr id="644" name="Google Shape;644;p38"/>
          <p:cNvSpPr txBox="1">
            <a:spLocks noGrp="1"/>
          </p:cNvSpPr>
          <p:nvPr>
            <p:ph type="subTitle" idx="1"/>
          </p:nvPr>
        </p:nvSpPr>
        <p:spPr>
          <a:xfrm>
            <a:off x="668200" y="3498512"/>
            <a:ext cx="7854700" cy="670902"/>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By: </a:t>
            </a:r>
            <a:r>
              <a:rPr lang="en" dirty="0" err="1"/>
              <a:t>Rafeek</a:t>
            </a:r>
            <a:r>
              <a:rPr lang="en" dirty="0"/>
              <a:t> </a:t>
            </a:r>
            <a:r>
              <a:rPr lang="en" dirty="0" err="1"/>
              <a:t>Alsharkasi</a:t>
            </a:r>
            <a:endParaRPr lang="en" dirty="0"/>
          </a:p>
          <a:p>
            <a:pPr marL="0" lvl="0" indent="0" algn="l" rtl="0">
              <a:spcBef>
                <a:spcPts val="0"/>
              </a:spcBef>
              <a:spcAft>
                <a:spcPts val="0"/>
              </a:spcAft>
              <a:buNone/>
            </a:pPr>
            <a:r>
              <a:rPr lang="en" dirty="0"/>
              <a:t>Student ID: </a:t>
            </a:r>
            <a:r>
              <a:rPr lang="en" dirty="0" smtClean="0"/>
              <a:t>3936</a:t>
            </a:r>
          </a:p>
          <a:p>
            <a:pPr marL="0" lvl="0" indent="0" algn="l" rtl="0">
              <a:spcBef>
                <a:spcPts val="0"/>
              </a:spcBef>
              <a:spcAft>
                <a:spcPts val="0"/>
              </a:spcAft>
              <a:buNone/>
            </a:pPr>
            <a:r>
              <a:rPr lang="en" dirty="0" smtClean="0"/>
              <a:t>Email: rafiq-3936@limu.edu.ly</a:t>
            </a:r>
            <a:endParaRPr lang="en" dirty="0"/>
          </a:p>
        </p:txBody>
      </p:sp>
      <p:sp>
        <p:nvSpPr>
          <p:cNvPr id="645" name="Google Shape;645;p38"/>
          <p:cNvSpPr/>
          <p:nvPr/>
        </p:nvSpPr>
        <p:spPr>
          <a:xfrm>
            <a:off x="7713625" y="174747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8"/>
          <p:cNvSpPr/>
          <p:nvPr/>
        </p:nvSpPr>
        <p:spPr>
          <a:xfrm>
            <a:off x="8252675" y="42351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7" name="Google Shape;647;p38"/>
          <p:cNvGrpSpPr/>
          <p:nvPr/>
        </p:nvGrpSpPr>
        <p:grpSpPr>
          <a:xfrm>
            <a:off x="621100" y="4161925"/>
            <a:ext cx="1008600" cy="47100"/>
            <a:chOff x="58300" y="4325125"/>
            <a:chExt cx="1008600" cy="47100"/>
          </a:xfrm>
        </p:grpSpPr>
        <p:sp>
          <p:nvSpPr>
            <p:cNvPr id="648" name="Google Shape;648;p38"/>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8"/>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8"/>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8"/>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8"/>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8"/>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4" name="Google Shape;654;p38"/>
          <p:cNvSpPr/>
          <p:nvPr/>
        </p:nvSpPr>
        <p:spPr>
          <a:xfrm>
            <a:off x="4770925" y="42351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8"/>
          <p:cNvSpPr/>
          <p:nvPr/>
        </p:nvSpPr>
        <p:spPr>
          <a:xfrm>
            <a:off x="2975625" y="90670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8"/>
          <p:cNvSpPr/>
          <p:nvPr/>
        </p:nvSpPr>
        <p:spPr>
          <a:xfrm>
            <a:off x="6679950" y="679238"/>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Image" descr="Image">
            <a:extLst>
              <a:ext uri="{FF2B5EF4-FFF2-40B4-BE49-F238E27FC236}">
                <a16:creationId xmlns:a16="http://schemas.microsoft.com/office/drawing/2014/main" id="{90F20BE6-7AEF-0832-2A9A-109EFD9DBBAA}"/>
              </a:ext>
            </a:extLst>
          </p:cNvPr>
          <p:cNvPicPr>
            <a:picLocks noChangeAspect="1"/>
          </p:cNvPicPr>
          <p:nvPr/>
        </p:nvPicPr>
        <p:blipFill>
          <a:blip r:embed="rId3"/>
          <a:stretch>
            <a:fillRect/>
          </a:stretch>
        </p:blipFill>
        <p:spPr>
          <a:xfrm>
            <a:off x="43288" y="81035"/>
            <a:ext cx="1170561" cy="997216"/>
          </a:xfrm>
          <a:prstGeom prst="rect">
            <a:avLst/>
          </a:prstGeom>
          <a:ln w="12700">
            <a:miter lim="400000"/>
          </a:ln>
        </p:spPr>
      </p:pic>
      <p:pic>
        <p:nvPicPr>
          <p:cNvPr id="3" name="Image" descr="Image">
            <a:extLst>
              <a:ext uri="{FF2B5EF4-FFF2-40B4-BE49-F238E27FC236}">
                <a16:creationId xmlns:a16="http://schemas.microsoft.com/office/drawing/2014/main" id="{EFDCDB1C-597F-0B4F-F872-E053258CD657}"/>
              </a:ext>
            </a:extLst>
          </p:cNvPr>
          <p:cNvPicPr>
            <a:picLocks noChangeAspect="1"/>
          </p:cNvPicPr>
          <p:nvPr/>
        </p:nvPicPr>
        <p:blipFill>
          <a:blip r:embed="rId4"/>
          <a:stretch>
            <a:fillRect/>
          </a:stretch>
        </p:blipFill>
        <p:spPr>
          <a:xfrm>
            <a:off x="7958190" y="162332"/>
            <a:ext cx="1185810" cy="915919"/>
          </a:xfrm>
          <a:prstGeom prst="rect">
            <a:avLst/>
          </a:prstGeom>
          <a:ln w="12700">
            <a:miter lim="400000"/>
          </a:ln>
        </p:spPr>
      </p:pic>
      <p:sp>
        <p:nvSpPr>
          <p:cNvPr id="5" name="Rectangle 4">
            <a:extLst>
              <a:ext uri="{FF2B5EF4-FFF2-40B4-BE49-F238E27FC236}">
                <a16:creationId xmlns:a16="http://schemas.microsoft.com/office/drawing/2014/main" id="{1B3DEECB-386E-F050-D51D-4D6665BB9E03}"/>
              </a:ext>
            </a:extLst>
          </p:cNvPr>
          <p:cNvSpPr/>
          <p:nvPr/>
        </p:nvSpPr>
        <p:spPr>
          <a:xfrm>
            <a:off x="2007076" y="541214"/>
            <a:ext cx="4572000" cy="584775"/>
          </a:xfrm>
          <a:prstGeom prst="rect">
            <a:avLst/>
          </a:prstGeom>
        </p:spPr>
        <p:txBody>
          <a:bodyPr>
            <a:spAutoFit/>
          </a:bodyPr>
          <a:lstStyle/>
          <a:p>
            <a:pPr algn="ctr">
              <a:defRPr sz="1800">
                <a:solidFill>
                  <a:srgbClr val="333644"/>
                </a:solidFill>
                <a:latin typeface="Century Gothic"/>
                <a:ea typeface="Century Gothic"/>
                <a:cs typeface="Century Gothic"/>
                <a:sym typeface="Century Gothic"/>
              </a:defRPr>
            </a:pPr>
            <a:r>
              <a:rPr lang="en-US" sz="1600" b="1" dirty="0">
                <a:solidFill>
                  <a:schemeClr val="tx1"/>
                </a:solidFill>
              </a:rPr>
              <a:t>Libyan International Medical University</a:t>
            </a:r>
          </a:p>
          <a:p>
            <a:pPr algn="ctr">
              <a:defRPr sz="1800">
                <a:solidFill>
                  <a:srgbClr val="333644"/>
                </a:solidFill>
                <a:latin typeface="Century Gothic"/>
                <a:ea typeface="Century Gothic"/>
                <a:cs typeface="Century Gothic"/>
                <a:sym typeface="Century Gothic"/>
              </a:defRPr>
            </a:pPr>
            <a:r>
              <a:rPr lang="en-US" sz="1600" b="1" dirty="0">
                <a:solidFill>
                  <a:schemeClr val="tx1"/>
                </a:solidFill>
              </a:rPr>
              <a:t>Faculty of Business Administration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82"/>
        <p:cNvGrpSpPr/>
        <p:nvPr/>
      </p:nvGrpSpPr>
      <p:grpSpPr>
        <a:xfrm>
          <a:off x="0" y="0"/>
          <a:ext cx="0" cy="0"/>
          <a:chOff x="0" y="0"/>
          <a:chExt cx="0" cy="0"/>
        </a:xfrm>
      </p:grpSpPr>
      <p:sp>
        <p:nvSpPr>
          <p:cNvPr id="785" name="Google Shape;785;p44"/>
          <p:cNvSpPr/>
          <p:nvPr/>
        </p:nvSpPr>
        <p:spPr>
          <a:xfrm>
            <a:off x="8148875" y="19235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6" name="Google Shape;786;p44"/>
          <p:cNvGrpSpPr/>
          <p:nvPr/>
        </p:nvGrpSpPr>
        <p:grpSpPr>
          <a:xfrm>
            <a:off x="8281025" y="948425"/>
            <a:ext cx="47100" cy="431700"/>
            <a:chOff x="8618675" y="1460625"/>
            <a:chExt cx="47100" cy="431700"/>
          </a:xfrm>
        </p:grpSpPr>
        <p:sp>
          <p:nvSpPr>
            <p:cNvPr id="787" name="Google Shape;787;p44"/>
            <p:cNvSpPr/>
            <p:nvPr/>
          </p:nvSpPr>
          <p:spPr>
            <a:xfrm>
              <a:off x="8618675" y="14606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4"/>
            <p:cNvSpPr/>
            <p:nvPr/>
          </p:nvSpPr>
          <p:spPr>
            <a:xfrm>
              <a:off x="8618675" y="16529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4"/>
            <p:cNvSpPr/>
            <p:nvPr/>
          </p:nvSpPr>
          <p:spPr>
            <a:xfrm>
              <a:off x="8618675" y="18452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0" name="Google Shape;790;p44"/>
          <p:cNvGrpSpPr/>
          <p:nvPr/>
        </p:nvGrpSpPr>
        <p:grpSpPr>
          <a:xfrm>
            <a:off x="616550" y="485300"/>
            <a:ext cx="1008600" cy="47100"/>
            <a:chOff x="58300" y="4325125"/>
            <a:chExt cx="1008600" cy="47100"/>
          </a:xfrm>
        </p:grpSpPr>
        <p:sp>
          <p:nvSpPr>
            <p:cNvPr id="791" name="Google Shape;791;p44"/>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4"/>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4"/>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4"/>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4"/>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4"/>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7" name="Google Shape;797;p44"/>
          <p:cNvSpPr/>
          <p:nvPr/>
        </p:nvSpPr>
        <p:spPr>
          <a:xfrm>
            <a:off x="1021875" y="391597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4"/>
          <p:cNvSpPr/>
          <p:nvPr/>
        </p:nvSpPr>
        <p:spPr>
          <a:xfrm>
            <a:off x="1574550" y="366030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4"/>
          <p:cNvSpPr/>
          <p:nvPr/>
        </p:nvSpPr>
        <p:spPr>
          <a:xfrm>
            <a:off x="7736375" y="4110013"/>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6" name="Table 6">
            <a:extLst>
              <a:ext uri="{FF2B5EF4-FFF2-40B4-BE49-F238E27FC236}">
                <a16:creationId xmlns:a16="http://schemas.microsoft.com/office/drawing/2014/main" id="{0111071E-1B99-5F85-AE13-B2886DB5436B}"/>
              </a:ext>
            </a:extLst>
          </p:cNvPr>
          <p:cNvGraphicFramePr>
            <a:graphicFrameLocks noGrp="1"/>
          </p:cNvGraphicFramePr>
          <p:nvPr>
            <p:extLst>
              <p:ext uri="{D42A27DB-BD31-4B8C-83A1-F6EECF244321}">
                <p14:modId xmlns:p14="http://schemas.microsoft.com/office/powerpoint/2010/main" val="2540623886"/>
              </p:ext>
            </p:extLst>
          </p:nvPr>
        </p:nvGraphicFramePr>
        <p:xfrm>
          <a:off x="1492682" y="697813"/>
          <a:ext cx="6075174" cy="4048829"/>
        </p:xfrm>
        <a:graphic>
          <a:graphicData uri="http://schemas.openxmlformats.org/drawingml/2006/table">
            <a:tbl>
              <a:tblPr firstRow="1" bandRow="1">
                <a:tableStyleId>{793D81CF-94F2-401A-BA57-92F5A7B2D0C5}</a:tableStyleId>
              </a:tblPr>
              <a:tblGrid>
                <a:gridCol w="2025058">
                  <a:extLst>
                    <a:ext uri="{9D8B030D-6E8A-4147-A177-3AD203B41FA5}">
                      <a16:colId xmlns:a16="http://schemas.microsoft.com/office/drawing/2014/main" val="3242107857"/>
                    </a:ext>
                  </a:extLst>
                </a:gridCol>
                <a:gridCol w="2025058">
                  <a:extLst>
                    <a:ext uri="{9D8B030D-6E8A-4147-A177-3AD203B41FA5}">
                      <a16:colId xmlns:a16="http://schemas.microsoft.com/office/drawing/2014/main" val="1020318953"/>
                    </a:ext>
                  </a:extLst>
                </a:gridCol>
                <a:gridCol w="2025058">
                  <a:extLst>
                    <a:ext uri="{9D8B030D-6E8A-4147-A177-3AD203B41FA5}">
                      <a16:colId xmlns:a16="http://schemas.microsoft.com/office/drawing/2014/main" val="88440192"/>
                    </a:ext>
                  </a:extLst>
                </a:gridCol>
              </a:tblGrid>
              <a:tr h="621919">
                <a:tc>
                  <a:txBody>
                    <a:bodyPr/>
                    <a:lstStyle/>
                    <a:p>
                      <a:pPr algn="ctr" fontAlgn="base"/>
                      <a:endParaRPr lang="en-US" dirty="0">
                        <a:solidFill>
                          <a:srgbClr val="000000"/>
                        </a:solidFill>
                        <a:effectLst/>
                        <a:latin typeface="inherit"/>
                      </a:endParaRPr>
                    </a:p>
                  </a:txBody>
                  <a:tcPr marL="95250" marR="95250" marT="95250" marB="95250" anchor="ctr">
                    <a:solidFill>
                      <a:schemeClr val="bg2"/>
                    </a:solidFill>
                  </a:tcPr>
                </a:tc>
                <a:tc>
                  <a:txBody>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lang="en-US" sz="1600" b="1" dirty="0">
                          <a:solidFill>
                            <a:srgbClr val="000000"/>
                          </a:solidFill>
                          <a:effectLst/>
                          <a:latin typeface="inherit"/>
                        </a:rPr>
                        <a:t/>
                      </a:r>
                      <a:br>
                        <a:rPr lang="en-US" sz="1600" b="1" dirty="0">
                          <a:solidFill>
                            <a:srgbClr val="000000"/>
                          </a:solidFill>
                          <a:effectLst/>
                          <a:latin typeface="inherit"/>
                        </a:rPr>
                      </a:br>
                      <a:r>
                        <a:rPr lang="en-US" sz="1600" b="1" dirty="0">
                          <a:solidFill>
                            <a:srgbClr val="000000"/>
                          </a:solidFill>
                          <a:effectLst/>
                          <a:latin typeface="inherit"/>
                        </a:rPr>
                        <a:t>Rights</a:t>
                      </a:r>
                      <a:endParaRPr lang="en-US" sz="1600" dirty="0">
                        <a:solidFill>
                          <a:srgbClr val="000000"/>
                        </a:solidFill>
                        <a:effectLst/>
                        <a:latin typeface="inherit"/>
                      </a:endParaRPr>
                    </a:p>
                  </a:txBody>
                  <a:tcPr marL="95250" marR="95250" marT="95250" marB="95250" anchor="ctr">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b="1" dirty="0">
                        <a:solidFill>
                          <a:srgbClr val="000000"/>
                        </a:solidFill>
                        <a:effectLst/>
                        <a:latin typeface="inherit"/>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600" b="1" dirty="0">
                          <a:solidFill>
                            <a:srgbClr val="000000"/>
                          </a:solidFill>
                          <a:effectLst/>
                          <a:latin typeface="inherit"/>
                        </a:rPr>
                        <a:t>Duties</a:t>
                      </a:r>
                      <a:endParaRPr lang="en-US" sz="1600" dirty="0">
                        <a:solidFill>
                          <a:srgbClr val="000000"/>
                        </a:solidFill>
                        <a:effectLst/>
                        <a:latin typeface="inherit"/>
                      </a:endParaRPr>
                    </a:p>
                  </a:txBody>
                  <a:tcPr>
                    <a:solidFill>
                      <a:schemeClr val="bg2"/>
                    </a:solidFill>
                  </a:tcPr>
                </a:tc>
                <a:extLst>
                  <a:ext uri="{0D108BD9-81ED-4DB2-BD59-A6C34878D82A}">
                    <a16:rowId xmlns:a16="http://schemas.microsoft.com/office/drawing/2014/main" val="198586535"/>
                  </a:ext>
                </a:extLst>
              </a:tr>
              <a:tr h="1481857">
                <a:tc>
                  <a:txBody>
                    <a:bodyPr/>
                    <a:lstStyle/>
                    <a:p>
                      <a:pPr algn="ctr" fontAlgn="base"/>
                      <a:r>
                        <a:rPr lang="en-US">
                          <a:solidFill>
                            <a:srgbClr val="000000"/>
                          </a:solidFill>
                          <a:effectLst/>
                          <a:latin typeface="inherit"/>
                        </a:rPr>
                        <a:t>Definition</a:t>
                      </a:r>
                    </a:p>
                  </a:txBody>
                  <a:tcPr marL="95250" marR="95250" marT="95250" marB="95250" anchor="ctr">
                    <a:solidFill>
                      <a:schemeClr val="accent1"/>
                    </a:solidFill>
                  </a:tcPr>
                </a:tc>
                <a:tc>
                  <a:txBody>
                    <a:bodyPr/>
                    <a:lstStyle/>
                    <a:p>
                      <a:pPr algn="ctr" fontAlgn="base"/>
                      <a:r>
                        <a:rPr lang="en-US">
                          <a:solidFill>
                            <a:srgbClr val="000000"/>
                          </a:solidFill>
                          <a:effectLst/>
                          <a:latin typeface="inherit"/>
                        </a:rPr>
                        <a:t>It is the privilege granted to the people by a governing body.</a:t>
                      </a:r>
                    </a:p>
                  </a:txBody>
                  <a:tcPr marL="95250" marR="95250" marT="95250" marB="95250" anchor="ctr">
                    <a:solidFill>
                      <a:schemeClr val="accent1"/>
                    </a:solidFill>
                  </a:tcPr>
                </a:tc>
                <a:tc>
                  <a:txBody>
                    <a:bodyPr/>
                    <a:lstStyle/>
                    <a:p>
                      <a:pPr algn="ctr" fontAlgn="base"/>
                      <a:r>
                        <a:rPr lang="en-US">
                          <a:solidFill>
                            <a:srgbClr val="000000"/>
                          </a:solidFill>
                          <a:effectLst/>
                          <a:latin typeface="inherit"/>
                        </a:rPr>
                        <a:t>It is responsibilities or obligations of an individual, by the governing body, that are required to done by the said individual.</a:t>
                      </a:r>
                    </a:p>
                  </a:txBody>
                  <a:tcPr marL="95250" marR="95250" marT="95250" marB="95250" anchor="ctr">
                    <a:solidFill>
                      <a:schemeClr val="accent1"/>
                    </a:solidFill>
                  </a:tcPr>
                </a:tc>
                <a:extLst>
                  <a:ext uri="{0D108BD9-81ED-4DB2-BD59-A6C34878D82A}">
                    <a16:rowId xmlns:a16="http://schemas.microsoft.com/office/drawing/2014/main" val="3415235627"/>
                  </a:ext>
                </a:extLst>
              </a:tr>
              <a:tr h="836904">
                <a:tc>
                  <a:txBody>
                    <a:bodyPr/>
                    <a:lstStyle/>
                    <a:p>
                      <a:pPr algn="ctr" fontAlgn="base"/>
                      <a:r>
                        <a:rPr lang="en-US">
                          <a:solidFill>
                            <a:srgbClr val="000000"/>
                          </a:solidFill>
                          <a:effectLst/>
                          <a:latin typeface="inherit"/>
                        </a:rPr>
                        <a:t>Law</a:t>
                      </a:r>
                    </a:p>
                  </a:txBody>
                  <a:tcPr marL="95250" marR="95250" marT="95250" marB="95250" anchor="ctr">
                    <a:solidFill>
                      <a:schemeClr val="accent1"/>
                    </a:solidFill>
                  </a:tcPr>
                </a:tc>
                <a:tc>
                  <a:txBody>
                    <a:bodyPr/>
                    <a:lstStyle/>
                    <a:p>
                      <a:pPr algn="ctr" fontAlgn="base"/>
                      <a:r>
                        <a:rPr lang="en-US">
                          <a:solidFill>
                            <a:srgbClr val="000000"/>
                          </a:solidFill>
                          <a:effectLst/>
                          <a:latin typeface="inherit"/>
                        </a:rPr>
                        <a:t>It can be defended or challenged by the court of law.</a:t>
                      </a:r>
                    </a:p>
                  </a:txBody>
                  <a:tcPr marL="95250" marR="95250" marT="95250" marB="95250" anchor="ctr">
                    <a:solidFill>
                      <a:schemeClr val="accent1"/>
                    </a:solidFill>
                  </a:tcPr>
                </a:tc>
                <a:tc>
                  <a:txBody>
                    <a:bodyPr/>
                    <a:lstStyle/>
                    <a:p>
                      <a:pPr algn="ctr" fontAlgn="base"/>
                      <a:r>
                        <a:rPr lang="en-US">
                          <a:solidFill>
                            <a:srgbClr val="000000"/>
                          </a:solidFill>
                          <a:effectLst/>
                          <a:latin typeface="inherit"/>
                        </a:rPr>
                        <a:t>The duties of a citizen cannot be challenged by the court.</a:t>
                      </a:r>
                    </a:p>
                  </a:txBody>
                  <a:tcPr marL="95250" marR="95250" marT="95250" marB="95250" anchor="ctr">
                    <a:solidFill>
                      <a:schemeClr val="accent1"/>
                    </a:solidFill>
                  </a:tcPr>
                </a:tc>
                <a:extLst>
                  <a:ext uri="{0D108BD9-81ED-4DB2-BD59-A6C34878D82A}">
                    <a16:rowId xmlns:a16="http://schemas.microsoft.com/office/drawing/2014/main" val="407812336"/>
                  </a:ext>
                </a:extLst>
              </a:tr>
              <a:tr h="1051888">
                <a:tc>
                  <a:txBody>
                    <a:bodyPr/>
                    <a:lstStyle/>
                    <a:p>
                      <a:pPr algn="ctr" fontAlgn="base"/>
                      <a:r>
                        <a:rPr lang="en-US">
                          <a:solidFill>
                            <a:srgbClr val="000000"/>
                          </a:solidFill>
                          <a:effectLst/>
                          <a:latin typeface="inherit"/>
                        </a:rPr>
                        <a:t>Basis</a:t>
                      </a:r>
                    </a:p>
                  </a:txBody>
                  <a:tcPr marL="95250" marR="95250" marT="95250" marB="95250" anchor="ctr">
                    <a:solidFill>
                      <a:schemeClr val="accent1"/>
                    </a:solidFill>
                  </a:tcPr>
                </a:tc>
                <a:tc>
                  <a:txBody>
                    <a:bodyPr/>
                    <a:lstStyle/>
                    <a:p>
                      <a:pPr algn="ctr" fontAlgn="base"/>
                      <a:r>
                        <a:rPr lang="en-US">
                          <a:solidFill>
                            <a:srgbClr val="000000"/>
                          </a:solidFill>
                          <a:effectLst/>
                          <a:latin typeface="inherit"/>
                        </a:rPr>
                        <a:t>It is based on privilege granted to an individual.</a:t>
                      </a:r>
                    </a:p>
                  </a:txBody>
                  <a:tcPr marL="95250" marR="95250" marT="95250" marB="95250" anchor="ctr">
                    <a:solidFill>
                      <a:schemeClr val="accent1"/>
                    </a:solidFill>
                  </a:tcPr>
                </a:tc>
                <a:tc>
                  <a:txBody>
                    <a:bodyPr/>
                    <a:lstStyle/>
                    <a:p>
                      <a:pPr algn="ctr" fontAlgn="base"/>
                      <a:r>
                        <a:rPr lang="en-US" dirty="0">
                          <a:solidFill>
                            <a:srgbClr val="000000"/>
                          </a:solidFill>
                          <a:effectLst/>
                          <a:latin typeface="inherit"/>
                        </a:rPr>
                        <a:t>It is based on accountability of performing duties by an individual.</a:t>
                      </a:r>
                    </a:p>
                  </a:txBody>
                  <a:tcPr marL="95250" marR="95250" marT="95250" marB="95250" anchor="ctr">
                    <a:solidFill>
                      <a:schemeClr val="accent1"/>
                    </a:solidFill>
                  </a:tcPr>
                </a:tc>
                <a:extLst>
                  <a:ext uri="{0D108BD9-81ED-4DB2-BD59-A6C34878D82A}">
                    <a16:rowId xmlns:a16="http://schemas.microsoft.com/office/drawing/2014/main" val="900514194"/>
                  </a:ext>
                </a:extLst>
              </a:tr>
            </a:tbl>
          </a:graphicData>
        </a:graphic>
      </p:graphicFrame>
    </p:spTree>
    <p:extLst>
      <p:ext uri="{BB962C8B-B14F-4D97-AF65-F5344CB8AC3E}">
        <p14:creationId xmlns:p14="http://schemas.microsoft.com/office/powerpoint/2010/main" val="32796653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82"/>
        <p:cNvGrpSpPr/>
        <p:nvPr/>
      </p:nvGrpSpPr>
      <p:grpSpPr>
        <a:xfrm>
          <a:off x="0" y="0"/>
          <a:ext cx="0" cy="0"/>
          <a:chOff x="0" y="0"/>
          <a:chExt cx="0" cy="0"/>
        </a:xfrm>
      </p:grpSpPr>
      <p:sp>
        <p:nvSpPr>
          <p:cNvPr id="783" name="Google Shape;783;p44"/>
          <p:cNvSpPr txBox="1">
            <a:spLocks noGrp="1"/>
          </p:cNvSpPr>
          <p:nvPr>
            <p:ph type="title"/>
          </p:nvPr>
        </p:nvSpPr>
        <p:spPr>
          <a:xfrm>
            <a:off x="402576" y="672725"/>
            <a:ext cx="4619700" cy="55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Conclusion!</a:t>
            </a:r>
            <a:endParaRPr dirty="0"/>
          </a:p>
        </p:txBody>
      </p:sp>
      <p:sp>
        <p:nvSpPr>
          <p:cNvPr id="784" name="Google Shape;784;p44"/>
          <p:cNvSpPr txBox="1">
            <a:spLocks noGrp="1"/>
          </p:cNvSpPr>
          <p:nvPr>
            <p:ph type="body" idx="1"/>
          </p:nvPr>
        </p:nvSpPr>
        <p:spPr>
          <a:xfrm>
            <a:off x="1574550" y="1940997"/>
            <a:ext cx="6453187" cy="22632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800" dirty="0"/>
              <a:t>To conclude, rights are given to individuals to protect their fundamental freedoms, whereas duty is provided to those in positions of power to uphold those rights. People accept obligations in exchange for the rights they receive. </a:t>
            </a:r>
            <a:endParaRPr sz="1800" dirty="0"/>
          </a:p>
        </p:txBody>
      </p:sp>
      <p:sp>
        <p:nvSpPr>
          <p:cNvPr id="785" name="Google Shape;785;p44"/>
          <p:cNvSpPr/>
          <p:nvPr/>
        </p:nvSpPr>
        <p:spPr>
          <a:xfrm>
            <a:off x="8148875" y="19235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6" name="Google Shape;786;p44"/>
          <p:cNvGrpSpPr/>
          <p:nvPr/>
        </p:nvGrpSpPr>
        <p:grpSpPr>
          <a:xfrm>
            <a:off x="8281025" y="948425"/>
            <a:ext cx="47100" cy="431700"/>
            <a:chOff x="8618675" y="1460625"/>
            <a:chExt cx="47100" cy="431700"/>
          </a:xfrm>
        </p:grpSpPr>
        <p:sp>
          <p:nvSpPr>
            <p:cNvPr id="787" name="Google Shape;787;p44"/>
            <p:cNvSpPr/>
            <p:nvPr/>
          </p:nvSpPr>
          <p:spPr>
            <a:xfrm>
              <a:off x="8618675" y="14606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4"/>
            <p:cNvSpPr/>
            <p:nvPr/>
          </p:nvSpPr>
          <p:spPr>
            <a:xfrm>
              <a:off x="8618675" y="16529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4"/>
            <p:cNvSpPr/>
            <p:nvPr/>
          </p:nvSpPr>
          <p:spPr>
            <a:xfrm>
              <a:off x="8618675" y="18452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0" name="Google Shape;790;p44"/>
          <p:cNvGrpSpPr/>
          <p:nvPr/>
        </p:nvGrpSpPr>
        <p:grpSpPr>
          <a:xfrm>
            <a:off x="616550" y="485300"/>
            <a:ext cx="1008600" cy="47100"/>
            <a:chOff x="58300" y="4325125"/>
            <a:chExt cx="1008600" cy="47100"/>
          </a:xfrm>
        </p:grpSpPr>
        <p:sp>
          <p:nvSpPr>
            <p:cNvPr id="791" name="Google Shape;791;p44"/>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4"/>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4"/>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4"/>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4"/>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4"/>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7" name="Google Shape;797;p44"/>
          <p:cNvSpPr/>
          <p:nvPr/>
        </p:nvSpPr>
        <p:spPr>
          <a:xfrm>
            <a:off x="1021875" y="391597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4"/>
          <p:cNvSpPr/>
          <p:nvPr/>
        </p:nvSpPr>
        <p:spPr>
          <a:xfrm>
            <a:off x="1574550" y="366030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4"/>
          <p:cNvSpPr/>
          <p:nvPr/>
        </p:nvSpPr>
        <p:spPr>
          <a:xfrm>
            <a:off x="7736375" y="4110013"/>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33"/>
        <p:cNvGrpSpPr/>
        <p:nvPr/>
      </p:nvGrpSpPr>
      <p:grpSpPr>
        <a:xfrm>
          <a:off x="0" y="0"/>
          <a:ext cx="0" cy="0"/>
          <a:chOff x="0" y="0"/>
          <a:chExt cx="0" cy="0"/>
        </a:xfrm>
      </p:grpSpPr>
      <p:sp>
        <p:nvSpPr>
          <p:cNvPr id="734" name="Google Shape;734;p42"/>
          <p:cNvSpPr txBox="1">
            <a:spLocks noGrp="1"/>
          </p:cNvSpPr>
          <p:nvPr>
            <p:ph type="title"/>
          </p:nvPr>
        </p:nvSpPr>
        <p:spPr>
          <a:xfrm>
            <a:off x="2352925" y="785038"/>
            <a:ext cx="5236500" cy="792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References</a:t>
            </a:r>
            <a:endParaRPr dirty="0"/>
          </a:p>
        </p:txBody>
      </p:sp>
      <p:sp>
        <p:nvSpPr>
          <p:cNvPr id="735" name="Google Shape;735;p42"/>
          <p:cNvSpPr txBox="1">
            <a:spLocks noGrp="1"/>
          </p:cNvSpPr>
          <p:nvPr>
            <p:ph type="subTitle" idx="1"/>
          </p:nvPr>
        </p:nvSpPr>
        <p:spPr>
          <a:xfrm>
            <a:off x="668200" y="2340275"/>
            <a:ext cx="7666062" cy="1652900"/>
          </a:xfrm>
          <a:prstGeom prst="rect">
            <a:avLst/>
          </a:prstGeom>
        </p:spPr>
        <p:txBody>
          <a:bodyPr spcFirstLastPara="1" wrap="square" lIns="91425" tIns="91425" rIns="91425" bIns="91425" anchor="ctr" anchorCtr="0">
            <a:noAutofit/>
          </a:bodyPr>
          <a:lstStyle/>
          <a:p>
            <a:pPr marL="285750" lvl="0" indent="-285750" algn="just" rtl="0">
              <a:spcBef>
                <a:spcPts val="0"/>
              </a:spcBef>
              <a:spcAft>
                <a:spcPts val="0"/>
              </a:spcAft>
              <a:buFont typeface="Arial" panose="020B0604020202020204" pitchFamily="34" charset="0"/>
              <a:buChar char="•"/>
            </a:pPr>
            <a:r>
              <a:rPr lang="en-US" sz="1600" dirty="0"/>
              <a:t>Louden, R. B. (1984). On some vices of virtue ethics. American Philosophical Quarterly, 21(3), 227-236</a:t>
            </a:r>
          </a:p>
          <a:p>
            <a:pPr marL="285750" lvl="0" indent="-285750" algn="just" rtl="0">
              <a:spcBef>
                <a:spcPts val="0"/>
              </a:spcBef>
              <a:spcAft>
                <a:spcPts val="0"/>
              </a:spcAft>
              <a:buFont typeface="Arial" panose="020B0604020202020204" pitchFamily="34" charset="0"/>
              <a:buChar char="•"/>
            </a:pPr>
            <a:endParaRPr lang="en-US" sz="1600" dirty="0"/>
          </a:p>
          <a:p>
            <a:pPr marL="285750" lvl="0" indent="-285750" algn="just" rtl="0">
              <a:spcBef>
                <a:spcPts val="0"/>
              </a:spcBef>
              <a:spcAft>
                <a:spcPts val="0"/>
              </a:spcAft>
              <a:buFont typeface="Arial" panose="020B0604020202020204" pitchFamily="34" charset="0"/>
              <a:buChar char="•"/>
            </a:pPr>
            <a:r>
              <a:rPr lang="en-US" sz="1600" dirty="0"/>
              <a:t>Burrows, K. E., Adams, C. L., &amp; Spiers, J. (2008). Sentinels of safety: Service dogs ensure safety and enhance freedom and well-being for families with autistic children. Qualitative health research, 18(12), 1642-1649.</a:t>
            </a:r>
            <a:endParaRPr sz="1600" dirty="0"/>
          </a:p>
        </p:txBody>
      </p:sp>
      <p:sp>
        <p:nvSpPr>
          <p:cNvPr id="736" name="Google Shape;736;p42"/>
          <p:cNvSpPr/>
          <p:nvPr/>
        </p:nvSpPr>
        <p:spPr>
          <a:xfrm>
            <a:off x="7905725" y="17581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2"/>
          <p:cNvSpPr/>
          <p:nvPr/>
        </p:nvSpPr>
        <p:spPr>
          <a:xfrm>
            <a:off x="797775" y="200370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2"/>
          <p:cNvSpPr/>
          <p:nvPr/>
        </p:nvSpPr>
        <p:spPr>
          <a:xfrm>
            <a:off x="7459488" y="417402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9" name="Google Shape;739;p42"/>
          <p:cNvGrpSpPr/>
          <p:nvPr/>
        </p:nvGrpSpPr>
        <p:grpSpPr>
          <a:xfrm>
            <a:off x="621100" y="3681175"/>
            <a:ext cx="47100" cy="1008600"/>
            <a:chOff x="1101850" y="3681175"/>
            <a:chExt cx="47100" cy="1008600"/>
          </a:xfrm>
        </p:grpSpPr>
        <p:sp>
          <p:nvSpPr>
            <p:cNvPr id="740" name="Google Shape;740;p42"/>
            <p:cNvSpPr/>
            <p:nvPr/>
          </p:nvSpPr>
          <p:spPr>
            <a:xfrm>
              <a:off x="1101850" y="36811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2"/>
            <p:cNvSpPr/>
            <p:nvPr/>
          </p:nvSpPr>
          <p:spPr>
            <a:xfrm>
              <a:off x="1101850" y="38734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42"/>
            <p:cNvSpPr/>
            <p:nvPr/>
          </p:nvSpPr>
          <p:spPr>
            <a:xfrm>
              <a:off x="1101850" y="40657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42"/>
            <p:cNvSpPr/>
            <p:nvPr/>
          </p:nvSpPr>
          <p:spPr>
            <a:xfrm>
              <a:off x="1101850" y="42580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2"/>
            <p:cNvSpPr/>
            <p:nvPr/>
          </p:nvSpPr>
          <p:spPr>
            <a:xfrm>
              <a:off x="1101850" y="44503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2"/>
            <p:cNvSpPr/>
            <p:nvPr/>
          </p:nvSpPr>
          <p:spPr>
            <a:xfrm>
              <a:off x="1101850" y="46426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6" name="Google Shape;746;p42"/>
          <p:cNvSpPr/>
          <p:nvPr/>
        </p:nvSpPr>
        <p:spPr>
          <a:xfrm>
            <a:off x="2524650" y="427782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2"/>
          <p:cNvSpPr/>
          <p:nvPr/>
        </p:nvSpPr>
        <p:spPr>
          <a:xfrm>
            <a:off x="7485625" y="539488"/>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48" name="Google Shape;748;p42"/>
          <p:cNvCxnSpPr/>
          <p:nvPr/>
        </p:nvCxnSpPr>
        <p:spPr>
          <a:xfrm>
            <a:off x="8519150" y="2216050"/>
            <a:ext cx="0" cy="2993400"/>
          </a:xfrm>
          <a:prstGeom prst="straightConnector1">
            <a:avLst/>
          </a:prstGeom>
          <a:noFill/>
          <a:ln w="19050" cap="flat" cmpd="sng">
            <a:solidFill>
              <a:schemeClr val="dk1"/>
            </a:solidFill>
            <a:prstDash val="solid"/>
            <a:round/>
            <a:headEnd type="none" w="med" len="med"/>
            <a:tailEnd type="none" w="med" len="med"/>
          </a:ln>
        </p:spPr>
      </p:cxnSp>
    </p:spTree>
    <p:extLst>
      <p:ext uri="{BB962C8B-B14F-4D97-AF65-F5344CB8AC3E}">
        <p14:creationId xmlns:p14="http://schemas.microsoft.com/office/powerpoint/2010/main" val="10091558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1358A-B97C-0C20-C388-13ECB6494A04}"/>
              </a:ext>
            </a:extLst>
          </p:cNvPr>
          <p:cNvSpPr>
            <a:spLocks noGrp="1"/>
          </p:cNvSpPr>
          <p:nvPr>
            <p:ph type="title"/>
          </p:nvPr>
        </p:nvSpPr>
        <p:spPr>
          <a:xfrm>
            <a:off x="1953750" y="2175750"/>
            <a:ext cx="5236500" cy="792000"/>
          </a:xfrm>
        </p:spPr>
        <p:txBody>
          <a:bodyPr/>
          <a:lstStyle/>
          <a:p>
            <a:r>
              <a:rPr lang="x-none" sz="5400" dirty="0"/>
              <a:t>THANK YOU!</a:t>
            </a:r>
          </a:p>
        </p:txBody>
      </p:sp>
    </p:spTree>
    <p:extLst>
      <p:ext uri="{BB962C8B-B14F-4D97-AF65-F5344CB8AC3E}">
        <p14:creationId xmlns:p14="http://schemas.microsoft.com/office/powerpoint/2010/main" val="1664940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7"/>
        <p:cNvGrpSpPr/>
        <p:nvPr/>
      </p:nvGrpSpPr>
      <p:grpSpPr>
        <a:xfrm>
          <a:off x="0" y="0"/>
          <a:ext cx="0" cy="0"/>
          <a:chOff x="0" y="0"/>
          <a:chExt cx="0" cy="0"/>
        </a:xfrm>
      </p:grpSpPr>
      <p:sp>
        <p:nvSpPr>
          <p:cNvPr id="928" name="Google Shape;928;p48"/>
          <p:cNvSpPr/>
          <p:nvPr/>
        </p:nvSpPr>
        <p:spPr>
          <a:xfrm>
            <a:off x="1896038" y="1333350"/>
            <a:ext cx="514500" cy="514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8"/>
          <p:cNvSpPr/>
          <p:nvPr/>
        </p:nvSpPr>
        <p:spPr>
          <a:xfrm>
            <a:off x="4314725" y="1333350"/>
            <a:ext cx="514500" cy="514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8"/>
          <p:cNvSpPr/>
          <p:nvPr/>
        </p:nvSpPr>
        <p:spPr>
          <a:xfrm>
            <a:off x="6733350" y="1333350"/>
            <a:ext cx="514500" cy="514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8"/>
          <p:cNvSpPr/>
          <p:nvPr/>
        </p:nvSpPr>
        <p:spPr>
          <a:xfrm>
            <a:off x="1896038" y="3067800"/>
            <a:ext cx="514500" cy="514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8"/>
          <p:cNvSpPr/>
          <p:nvPr/>
        </p:nvSpPr>
        <p:spPr>
          <a:xfrm>
            <a:off x="4314725" y="3067800"/>
            <a:ext cx="514500" cy="514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8"/>
          <p:cNvSpPr/>
          <p:nvPr/>
        </p:nvSpPr>
        <p:spPr>
          <a:xfrm>
            <a:off x="6733350" y="3067800"/>
            <a:ext cx="514500" cy="514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8"/>
          <p:cNvSpPr txBox="1">
            <a:spLocks noGrp="1"/>
          </p:cNvSpPr>
          <p:nvPr>
            <p:ph type="title"/>
          </p:nvPr>
        </p:nvSpPr>
        <p:spPr>
          <a:xfrm>
            <a:off x="621100" y="445025"/>
            <a:ext cx="7901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Contents</a:t>
            </a:r>
            <a:endParaRPr dirty="0"/>
          </a:p>
        </p:txBody>
      </p:sp>
      <p:sp>
        <p:nvSpPr>
          <p:cNvPr id="935" name="Google Shape;935;p48"/>
          <p:cNvSpPr txBox="1">
            <a:spLocks noGrp="1"/>
          </p:cNvSpPr>
          <p:nvPr>
            <p:ph type="subTitle" idx="3"/>
          </p:nvPr>
        </p:nvSpPr>
        <p:spPr>
          <a:xfrm>
            <a:off x="1034238" y="1882738"/>
            <a:ext cx="2238300" cy="514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Introduction</a:t>
            </a:r>
            <a:endParaRPr dirty="0"/>
          </a:p>
        </p:txBody>
      </p:sp>
      <p:sp>
        <p:nvSpPr>
          <p:cNvPr id="936" name="Google Shape;936;p48"/>
          <p:cNvSpPr txBox="1">
            <a:spLocks noGrp="1"/>
          </p:cNvSpPr>
          <p:nvPr>
            <p:ph type="subTitle" idx="1"/>
          </p:nvPr>
        </p:nvSpPr>
        <p:spPr>
          <a:xfrm>
            <a:off x="3452900" y="2055545"/>
            <a:ext cx="2238300" cy="514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000" dirty="0"/>
              <a:t>What is the ethics of duty?</a:t>
            </a:r>
            <a:endParaRPr sz="2000" dirty="0"/>
          </a:p>
        </p:txBody>
      </p:sp>
      <p:sp>
        <p:nvSpPr>
          <p:cNvPr id="939" name="Google Shape;939;p48"/>
          <p:cNvSpPr txBox="1">
            <a:spLocks noGrp="1"/>
          </p:cNvSpPr>
          <p:nvPr>
            <p:ph type="subTitle" idx="5"/>
          </p:nvPr>
        </p:nvSpPr>
        <p:spPr>
          <a:xfrm>
            <a:off x="5790432" y="2094399"/>
            <a:ext cx="2599212" cy="514800"/>
          </a:xfrm>
          <a:prstGeom prst="rect">
            <a:avLst/>
          </a:prstGeom>
        </p:spPr>
        <p:txBody>
          <a:bodyPr spcFirstLastPara="1" wrap="square" lIns="91425" tIns="91425" rIns="91425" bIns="91425" anchor="b" anchorCtr="0">
            <a:noAutofit/>
          </a:bodyPr>
          <a:lstStyle/>
          <a:p>
            <a:pPr marL="0" indent="0"/>
            <a:r>
              <a:rPr lang="en-US" sz="2000" dirty="0"/>
              <a:t>What is the ethics of rights?</a:t>
            </a:r>
          </a:p>
        </p:txBody>
      </p:sp>
      <p:sp>
        <p:nvSpPr>
          <p:cNvPr id="941" name="Google Shape;941;p48"/>
          <p:cNvSpPr txBox="1">
            <a:spLocks noGrp="1"/>
          </p:cNvSpPr>
          <p:nvPr>
            <p:ph type="subTitle" idx="7"/>
          </p:nvPr>
        </p:nvSpPr>
        <p:spPr>
          <a:xfrm>
            <a:off x="3552132" y="3660999"/>
            <a:ext cx="2238300" cy="514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000" dirty="0"/>
              <a:t>Conclusion</a:t>
            </a:r>
            <a:endParaRPr dirty="0"/>
          </a:p>
        </p:txBody>
      </p:sp>
      <p:sp>
        <p:nvSpPr>
          <p:cNvPr id="943" name="Google Shape;943;p48"/>
          <p:cNvSpPr txBox="1">
            <a:spLocks noGrp="1"/>
          </p:cNvSpPr>
          <p:nvPr>
            <p:ph type="subTitle" idx="9"/>
          </p:nvPr>
        </p:nvSpPr>
        <p:spPr>
          <a:xfrm>
            <a:off x="223856" y="3905112"/>
            <a:ext cx="3500413" cy="514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000" dirty="0"/>
              <a:t>The difference between duty and rights</a:t>
            </a:r>
            <a:endParaRPr sz="2000" dirty="0"/>
          </a:p>
        </p:txBody>
      </p:sp>
      <p:sp>
        <p:nvSpPr>
          <p:cNvPr id="945" name="Google Shape;945;p48"/>
          <p:cNvSpPr txBox="1">
            <a:spLocks noGrp="1"/>
          </p:cNvSpPr>
          <p:nvPr>
            <p:ph type="subTitle" idx="14"/>
          </p:nvPr>
        </p:nvSpPr>
        <p:spPr>
          <a:xfrm>
            <a:off x="5871625" y="3614275"/>
            <a:ext cx="2238300" cy="514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000" dirty="0"/>
              <a:t>References</a:t>
            </a:r>
            <a:endParaRPr sz="2000" dirty="0"/>
          </a:p>
        </p:txBody>
      </p:sp>
      <p:grpSp>
        <p:nvGrpSpPr>
          <p:cNvPr id="947" name="Google Shape;947;p48"/>
          <p:cNvGrpSpPr/>
          <p:nvPr/>
        </p:nvGrpSpPr>
        <p:grpSpPr>
          <a:xfrm>
            <a:off x="6840863" y="1411263"/>
            <a:ext cx="299825" cy="358675"/>
            <a:chOff x="3247050" y="1010200"/>
            <a:chExt cx="299825" cy="358675"/>
          </a:xfrm>
        </p:grpSpPr>
        <p:sp>
          <p:nvSpPr>
            <p:cNvPr id="948" name="Google Shape;948;p48"/>
            <p:cNvSpPr/>
            <p:nvPr/>
          </p:nvSpPr>
          <p:spPr>
            <a:xfrm>
              <a:off x="3365850" y="1210650"/>
              <a:ext cx="61850" cy="20975"/>
            </a:xfrm>
            <a:custGeom>
              <a:avLst/>
              <a:gdLst/>
              <a:ahLst/>
              <a:cxnLst/>
              <a:rect l="l" t="t" r="r" b="b"/>
              <a:pathLst>
                <a:path w="2474" h="839" extrusionOk="0">
                  <a:moveTo>
                    <a:pt x="1237" y="1"/>
                  </a:moveTo>
                  <a:cubicBezTo>
                    <a:pt x="783" y="1"/>
                    <a:pt x="328" y="183"/>
                    <a:pt x="1" y="548"/>
                  </a:cubicBezTo>
                  <a:cubicBezTo>
                    <a:pt x="388" y="742"/>
                    <a:pt x="813" y="839"/>
                    <a:pt x="1237" y="839"/>
                  </a:cubicBezTo>
                  <a:cubicBezTo>
                    <a:pt x="1662" y="839"/>
                    <a:pt x="2086" y="742"/>
                    <a:pt x="2474" y="548"/>
                  </a:cubicBezTo>
                  <a:cubicBezTo>
                    <a:pt x="2146" y="183"/>
                    <a:pt x="1692" y="1"/>
                    <a:pt x="12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8"/>
            <p:cNvSpPr/>
            <p:nvPr/>
          </p:nvSpPr>
          <p:spPr>
            <a:xfrm>
              <a:off x="3297325" y="1083925"/>
              <a:ext cx="198900" cy="128900"/>
            </a:xfrm>
            <a:custGeom>
              <a:avLst/>
              <a:gdLst/>
              <a:ahLst/>
              <a:cxnLst/>
              <a:rect l="l" t="t" r="r" b="b"/>
              <a:pathLst>
                <a:path w="7956" h="5156" extrusionOk="0">
                  <a:moveTo>
                    <a:pt x="3978" y="1"/>
                  </a:moveTo>
                  <a:cubicBezTo>
                    <a:pt x="1267" y="1"/>
                    <a:pt x="1" y="3353"/>
                    <a:pt x="2027" y="5155"/>
                  </a:cubicBezTo>
                  <a:cubicBezTo>
                    <a:pt x="2503" y="4559"/>
                    <a:pt x="3218" y="4217"/>
                    <a:pt x="3978" y="4217"/>
                  </a:cubicBezTo>
                  <a:cubicBezTo>
                    <a:pt x="2474" y="4217"/>
                    <a:pt x="1729" y="2414"/>
                    <a:pt x="2786" y="1356"/>
                  </a:cubicBezTo>
                  <a:cubicBezTo>
                    <a:pt x="3129" y="1013"/>
                    <a:pt x="3551" y="860"/>
                    <a:pt x="3963" y="860"/>
                  </a:cubicBezTo>
                  <a:cubicBezTo>
                    <a:pt x="4824" y="860"/>
                    <a:pt x="5647" y="1527"/>
                    <a:pt x="5647" y="2533"/>
                  </a:cubicBezTo>
                  <a:cubicBezTo>
                    <a:pt x="5647" y="3472"/>
                    <a:pt x="4902" y="4217"/>
                    <a:pt x="3978" y="4217"/>
                  </a:cubicBezTo>
                  <a:cubicBezTo>
                    <a:pt x="4723" y="4217"/>
                    <a:pt x="5438" y="4559"/>
                    <a:pt x="5915" y="5155"/>
                  </a:cubicBezTo>
                  <a:cubicBezTo>
                    <a:pt x="7956" y="3353"/>
                    <a:pt x="6675" y="1"/>
                    <a:pt x="39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8"/>
            <p:cNvSpPr/>
            <p:nvPr/>
          </p:nvSpPr>
          <p:spPr>
            <a:xfrm>
              <a:off x="3368825" y="1126750"/>
              <a:ext cx="49200" cy="41875"/>
            </a:xfrm>
            <a:custGeom>
              <a:avLst/>
              <a:gdLst/>
              <a:ahLst/>
              <a:cxnLst/>
              <a:rect l="l" t="t" r="r" b="b"/>
              <a:pathLst>
                <a:path w="1968" h="1675" extrusionOk="0">
                  <a:moveTo>
                    <a:pt x="1145" y="0"/>
                  </a:moveTo>
                  <a:cubicBezTo>
                    <a:pt x="1136" y="0"/>
                    <a:pt x="1127" y="1"/>
                    <a:pt x="1118" y="1"/>
                  </a:cubicBezTo>
                  <a:cubicBezTo>
                    <a:pt x="373" y="1"/>
                    <a:pt x="1" y="910"/>
                    <a:pt x="522" y="1431"/>
                  </a:cubicBezTo>
                  <a:cubicBezTo>
                    <a:pt x="695" y="1599"/>
                    <a:pt x="906" y="1674"/>
                    <a:pt x="1113" y="1674"/>
                  </a:cubicBezTo>
                  <a:cubicBezTo>
                    <a:pt x="1549" y="1674"/>
                    <a:pt x="1967" y="1340"/>
                    <a:pt x="1967" y="835"/>
                  </a:cubicBezTo>
                  <a:cubicBezTo>
                    <a:pt x="1953" y="368"/>
                    <a:pt x="1594" y="0"/>
                    <a:pt x="11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8"/>
            <p:cNvSpPr/>
            <p:nvPr/>
          </p:nvSpPr>
          <p:spPr>
            <a:xfrm>
              <a:off x="3247050" y="1010200"/>
              <a:ext cx="299825" cy="293775"/>
            </a:xfrm>
            <a:custGeom>
              <a:avLst/>
              <a:gdLst/>
              <a:ahLst/>
              <a:cxnLst/>
              <a:rect l="l" t="t" r="r" b="b"/>
              <a:pathLst>
                <a:path w="11993" h="11751" extrusionOk="0">
                  <a:moveTo>
                    <a:pt x="5989" y="2130"/>
                  </a:moveTo>
                  <a:cubicBezTo>
                    <a:pt x="9356" y="2130"/>
                    <a:pt x="11054" y="6197"/>
                    <a:pt x="8671" y="8581"/>
                  </a:cubicBezTo>
                  <a:cubicBezTo>
                    <a:pt x="7899" y="9353"/>
                    <a:pt x="6949" y="9698"/>
                    <a:pt x="6018" y="9698"/>
                  </a:cubicBezTo>
                  <a:cubicBezTo>
                    <a:pt x="4072" y="9698"/>
                    <a:pt x="2205" y="8191"/>
                    <a:pt x="2205" y="5914"/>
                  </a:cubicBezTo>
                  <a:cubicBezTo>
                    <a:pt x="2205" y="3829"/>
                    <a:pt x="3904" y="2130"/>
                    <a:pt x="5989" y="2130"/>
                  </a:cubicBezTo>
                  <a:close/>
                  <a:moveTo>
                    <a:pt x="5989" y="0"/>
                  </a:moveTo>
                  <a:cubicBezTo>
                    <a:pt x="5572" y="30"/>
                    <a:pt x="5185" y="209"/>
                    <a:pt x="4902" y="507"/>
                  </a:cubicBezTo>
                  <a:cubicBezTo>
                    <a:pt x="4775" y="645"/>
                    <a:pt x="4595" y="720"/>
                    <a:pt x="4410" y="720"/>
                  </a:cubicBezTo>
                  <a:cubicBezTo>
                    <a:pt x="4356" y="720"/>
                    <a:pt x="4301" y="714"/>
                    <a:pt x="4246" y="700"/>
                  </a:cubicBezTo>
                  <a:cubicBezTo>
                    <a:pt x="4106" y="659"/>
                    <a:pt x="3964" y="639"/>
                    <a:pt x="3823" y="639"/>
                  </a:cubicBezTo>
                  <a:cubicBezTo>
                    <a:pt x="3560" y="639"/>
                    <a:pt x="3302" y="708"/>
                    <a:pt x="3069" y="834"/>
                  </a:cubicBezTo>
                  <a:cubicBezTo>
                    <a:pt x="2727" y="1058"/>
                    <a:pt x="2458" y="1400"/>
                    <a:pt x="2369" y="1803"/>
                  </a:cubicBezTo>
                  <a:cubicBezTo>
                    <a:pt x="2309" y="2041"/>
                    <a:pt x="2116" y="2220"/>
                    <a:pt x="1877" y="2279"/>
                  </a:cubicBezTo>
                  <a:cubicBezTo>
                    <a:pt x="1058" y="2488"/>
                    <a:pt x="566" y="3337"/>
                    <a:pt x="790" y="4156"/>
                  </a:cubicBezTo>
                  <a:cubicBezTo>
                    <a:pt x="864" y="4395"/>
                    <a:pt x="790" y="4648"/>
                    <a:pt x="611" y="4827"/>
                  </a:cubicBezTo>
                  <a:cubicBezTo>
                    <a:pt x="0" y="5423"/>
                    <a:pt x="0" y="6391"/>
                    <a:pt x="611" y="6987"/>
                  </a:cubicBezTo>
                  <a:cubicBezTo>
                    <a:pt x="790" y="7166"/>
                    <a:pt x="864" y="7419"/>
                    <a:pt x="790" y="7657"/>
                  </a:cubicBezTo>
                  <a:cubicBezTo>
                    <a:pt x="566" y="8477"/>
                    <a:pt x="1058" y="9326"/>
                    <a:pt x="1877" y="9534"/>
                  </a:cubicBezTo>
                  <a:cubicBezTo>
                    <a:pt x="2116" y="9594"/>
                    <a:pt x="2295" y="9788"/>
                    <a:pt x="2369" y="10026"/>
                  </a:cubicBezTo>
                  <a:cubicBezTo>
                    <a:pt x="2542" y="10705"/>
                    <a:pt x="3155" y="11159"/>
                    <a:pt x="3826" y="11159"/>
                  </a:cubicBezTo>
                  <a:cubicBezTo>
                    <a:pt x="3964" y="11159"/>
                    <a:pt x="4106" y="11139"/>
                    <a:pt x="4246" y="11099"/>
                  </a:cubicBezTo>
                  <a:cubicBezTo>
                    <a:pt x="4301" y="11085"/>
                    <a:pt x="4356" y="11078"/>
                    <a:pt x="4410" y="11078"/>
                  </a:cubicBezTo>
                  <a:cubicBezTo>
                    <a:pt x="4595" y="11078"/>
                    <a:pt x="4775" y="11154"/>
                    <a:pt x="4902" y="11292"/>
                  </a:cubicBezTo>
                  <a:cubicBezTo>
                    <a:pt x="5200" y="11598"/>
                    <a:pt x="5594" y="11750"/>
                    <a:pt x="5989" y="11750"/>
                  </a:cubicBezTo>
                  <a:cubicBezTo>
                    <a:pt x="6384" y="11750"/>
                    <a:pt x="6779" y="11598"/>
                    <a:pt x="7077" y="11292"/>
                  </a:cubicBezTo>
                  <a:cubicBezTo>
                    <a:pt x="7203" y="11154"/>
                    <a:pt x="7383" y="11078"/>
                    <a:pt x="7568" y="11078"/>
                  </a:cubicBezTo>
                  <a:cubicBezTo>
                    <a:pt x="7623" y="11078"/>
                    <a:pt x="7678" y="11085"/>
                    <a:pt x="7732" y="11099"/>
                  </a:cubicBezTo>
                  <a:cubicBezTo>
                    <a:pt x="7873" y="11139"/>
                    <a:pt x="8014" y="11159"/>
                    <a:pt x="8154" y="11159"/>
                  </a:cubicBezTo>
                  <a:cubicBezTo>
                    <a:pt x="8828" y="11159"/>
                    <a:pt x="9451" y="10705"/>
                    <a:pt x="9624" y="10026"/>
                  </a:cubicBezTo>
                  <a:cubicBezTo>
                    <a:pt x="9684" y="9788"/>
                    <a:pt x="9877" y="9594"/>
                    <a:pt x="10116" y="9534"/>
                  </a:cubicBezTo>
                  <a:cubicBezTo>
                    <a:pt x="10935" y="9326"/>
                    <a:pt x="11427" y="8477"/>
                    <a:pt x="11188" y="7657"/>
                  </a:cubicBezTo>
                  <a:cubicBezTo>
                    <a:pt x="11129" y="7419"/>
                    <a:pt x="11203" y="7166"/>
                    <a:pt x="11382" y="6987"/>
                  </a:cubicBezTo>
                  <a:cubicBezTo>
                    <a:pt x="11993" y="6391"/>
                    <a:pt x="11993" y="5423"/>
                    <a:pt x="11382" y="4827"/>
                  </a:cubicBezTo>
                  <a:cubicBezTo>
                    <a:pt x="11203" y="4648"/>
                    <a:pt x="11129" y="4395"/>
                    <a:pt x="11188" y="4156"/>
                  </a:cubicBezTo>
                  <a:cubicBezTo>
                    <a:pt x="11427" y="3337"/>
                    <a:pt x="10935" y="2488"/>
                    <a:pt x="10116" y="2279"/>
                  </a:cubicBezTo>
                  <a:cubicBezTo>
                    <a:pt x="9877" y="2220"/>
                    <a:pt x="9684" y="2041"/>
                    <a:pt x="9624" y="1803"/>
                  </a:cubicBezTo>
                  <a:cubicBezTo>
                    <a:pt x="9520" y="1400"/>
                    <a:pt x="9267" y="1043"/>
                    <a:pt x="8909" y="834"/>
                  </a:cubicBezTo>
                  <a:cubicBezTo>
                    <a:pt x="8684" y="697"/>
                    <a:pt x="8421" y="631"/>
                    <a:pt x="8157" y="631"/>
                  </a:cubicBezTo>
                  <a:cubicBezTo>
                    <a:pt x="8019" y="631"/>
                    <a:pt x="7880" y="649"/>
                    <a:pt x="7747" y="685"/>
                  </a:cubicBezTo>
                  <a:cubicBezTo>
                    <a:pt x="7692" y="699"/>
                    <a:pt x="7636" y="706"/>
                    <a:pt x="7581" y="706"/>
                  </a:cubicBezTo>
                  <a:cubicBezTo>
                    <a:pt x="7396" y="706"/>
                    <a:pt x="7214" y="633"/>
                    <a:pt x="7077" y="507"/>
                  </a:cubicBezTo>
                  <a:cubicBezTo>
                    <a:pt x="6794" y="194"/>
                    <a:pt x="6406" y="15"/>
                    <a:pt x="59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8"/>
            <p:cNvSpPr/>
            <p:nvPr/>
          </p:nvSpPr>
          <p:spPr>
            <a:xfrm>
              <a:off x="3250775" y="1267550"/>
              <a:ext cx="106550" cy="101325"/>
            </a:xfrm>
            <a:custGeom>
              <a:avLst/>
              <a:gdLst/>
              <a:ahLst/>
              <a:cxnLst/>
              <a:rect l="l" t="t" r="r" b="b"/>
              <a:pathLst>
                <a:path w="4262" h="4053" extrusionOk="0">
                  <a:moveTo>
                    <a:pt x="1341" y="0"/>
                  </a:moveTo>
                  <a:lnTo>
                    <a:pt x="0" y="2324"/>
                  </a:lnTo>
                  <a:lnTo>
                    <a:pt x="2026" y="2190"/>
                  </a:lnTo>
                  <a:lnTo>
                    <a:pt x="2920" y="4052"/>
                  </a:lnTo>
                  <a:lnTo>
                    <a:pt x="4261" y="1669"/>
                  </a:lnTo>
                  <a:cubicBezTo>
                    <a:pt x="4246" y="1654"/>
                    <a:pt x="4231" y="1654"/>
                    <a:pt x="4231" y="1639"/>
                  </a:cubicBezTo>
                  <a:cubicBezTo>
                    <a:pt x="4052" y="1684"/>
                    <a:pt x="3859" y="1713"/>
                    <a:pt x="3680" y="1713"/>
                  </a:cubicBezTo>
                  <a:cubicBezTo>
                    <a:pt x="2652" y="1698"/>
                    <a:pt x="1728" y="1028"/>
                    <a:pt x="1430" y="30"/>
                  </a:cubicBezTo>
                  <a:cubicBezTo>
                    <a:pt x="1401" y="30"/>
                    <a:pt x="1371" y="15"/>
                    <a:pt x="1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8"/>
            <p:cNvSpPr/>
            <p:nvPr/>
          </p:nvSpPr>
          <p:spPr>
            <a:xfrm>
              <a:off x="3436250" y="1267550"/>
              <a:ext cx="106525" cy="101325"/>
            </a:xfrm>
            <a:custGeom>
              <a:avLst/>
              <a:gdLst/>
              <a:ahLst/>
              <a:cxnLst/>
              <a:rect l="l" t="t" r="r" b="b"/>
              <a:pathLst>
                <a:path w="4261" h="4053" extrusionOk="0">
                  <a:moveTo>
                    <a:pt x="2920" y="0"/>
                  </a:moveTo>
                  <a:cubicBezTo>
                    <a:pt x="2890" y="0"/>
                    <a:pt x="2861" y="15"/>
                    <a:pt x="2831" y="30"/>
                  </a:cubicBezTo>
                  <a:cubicBezTo>
                    <a:pt x="2533" y="1028"/>
                    <a:pt x="1624" y="1698"/>
                    <a:pt x="581" y="1698"/>
                  </a:cubicBezTo>
                  <a:cubicBezTo>
                    <a:pt x="403" y="1698"/>
                    <a:pt x="209" y="1684"/>
                    <a:pt x="45" y="1639"/>
                  </a:cubicBezTo>
                  <a:cubicBezTo>
                    <a:pt x="30" y="1654"/>
                    <a:pt x="15" y="1654"/>
                    <a:pt x="0" y="1669"/>
                  </a:cubicBezTo>
                  <a:lnTo>
                    <a:pt x="1356" y="4052"/>
                  </a:lnTo>
                  <a:lnTo>
                    <a:pt x="2250" y="2190"/>
                  </a:lnTo>
                  <a:lnTo>
                    <a:pt x="4261" y="2309"/>
                  </a:lnTo>
                  <a:lnTo>
                    <a:pt x="292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4" name="Google Shape;954;p48"/>
          <p:cNvGrpSpPr/>
          <p:nvPr/>
        </p:nvGrpSpPr>
        <p:grpSpPr>
          <a:xfrm>
            <a:off x="6811450" y="3145713"/>
            <a:ext cx="358300" cy="358675"/>
            <a:chOff x="6257850" y="1010200"/>
            <a:chExt cx="358300" cy="358675"/>
          </a:xfrm>
        </p:grpSpPr>
        <p:sp>
          <p:nvSpPr>
            <p:cNvPr id="955" name="Google Shape;955;p48"/>
            <p:cNvSpPr/>
            <p:nvPr/>
          </p:nvSpPr>
          <p:spPr>
            <a:xfrm>
              <a:off x="6318175" y="1010200"/>
              <a:ext cx="97975" cy="83925"/>
            </a:xfrm>
            <a:custGeom>
              <a:avLst/>
              <a:gdLst/>
              <a:ahLst/>
              <a:cxnLst/>
              <a:rect l="l" t="t" r="r" b="b"/>
              <a:pathLst>
                <a:path w="3919" h="3357" extrusionOk="0">
                  <a:moveTo>
                    <a:pt x="2235" y="0"/>
                  </a:moveTo>
                  <a:cubicBezTo>
                    <a:pt x="745" y="0"/>
                    <a:pt x="1" y="1803"/>
                    <a:pt x="1043" y="2860"/>
                  </a:cubicBezTo>
                  <a:cubicBezTo>
                    <a:pt x="1386" y="3203"/>
                    <a:pt x="1809" y="3357"/>
                    <a:pt x="2224" y="3357"/>
                  </a:cubicBezTo>
                  <a:cubicBezTo>
                    <a:pt x="3089" y="3357"/>
                    <a:pt x="3919" y="2690"/>
                    <a:pt x="3919" y="1683"/>
                  </a:cubicBezTo>
                  <a:cubicBezTo>
                    <a:pt x="3919" y="745"/>
                    <a:pt x="3159" y="0"/>
                    <a:pt x="22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8"/>
            <p:cNvSpPr/>
            <p:nvPr/>
          </p:nvSpPr>
          <p:spPr>
            <a:xfrm>
              <a:off x="6415750" y="1305525"/>
              <a:ext cx="178800" cy="62975"/>
            </a:xfrm>
            <a:custGeom>
              <a:avLst/>
              <a:gdLst/>
              <a:ahLst/>
              <a:cxnLst/>
              <a:rect l="l" t="t" r="r" b="b"/>
              <a:pathLst>
                <a:path w="7152" h="2519" extrusionOk="0">
                  <a:moveTo>
                    <a:pt x="1" y="1"/>
                  </a:moveTo>
                  <a:lnTo>
                    <a:pt x="1" y="2518"/>
                  </a:lnTo>
                  <a:lnTo>
                    <a:pt x="7152" y="2518"/>
                  </a:lnTo>
                  <a:lnTo>
                    <a:pt x="7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8"/>
            <p:cNvSpPr/>
            <p:nvPr/>
          </p:nvSpPr>
          <p:spPr>
            <a:xfrm>
              <a:off x="6257850" y="1010200"/>
              <a:ext cx="220875" cy="358675"/>
            </a:xfrm>
            <a:custGeom>
              <a:avLst/>
              <a:gdLst/>
              <a:ahLst/>
              <a:cxnLst/>
              <a:rect l="l" t="t" r="r" b="b"/>
              <a:pathLst>
                <a:path w="8835" h="14347" extrusionOk="0">
                  <a:moveTo>
                    <a:pt x="0" y="0"/>
                  </a:moveTo>
                  <a:lnTo>
                    <a:pt x="0" y="5035"/>
                  </a:lnTo>
                  <a:lnTo>
                    <a:pt x="2965" y="5035"/>
                  </a:lnTo>
                  <a:lnTo>
                    <a:pt x="2965" y="14346"/>
                  </a:lnTo>
                  <a:lnTo>
                    <a:pt x="4633" y="14346"/>
                  </a:lnTo>
                  <a:lnTo>
                    <a:pt x="4633" y="8626"/>
                  </a:lnTo>
                  <a:lnTo>
                    <a:pt x="6317" y="9743"/>
                  </a:lnTo>
                  <a:lnTo>
                    <a:pt x="6317" y="10994"/>
                  </a:lnTo>
                  <a:lnTo>
                    <a:pt x="7985" y="10994"/>
                  </a:lnTo>
                  <a:lnTo>
                    <a:pt x="7985" y="8849"/>
                  </a:lnTo>
                  <a:lnTo>
                    <a:pt x="6317" y="7732"/>
                  </a:lnTo>
                  <a:lnTo>
                    <a:pt x="6317" y="5035"/>
                  </a:lnTo>
                  <a:lnTo>
                    <a:pt x="8834" y="5035"/>
                  </a:lnTo>
                  <a:lnTo>
                    <a:pt x="8834" y="3367"/>
                  </a:lnTo>
                  <a:lnTo>
                    <a:pt x="1669" y="3367"/>
                  </a:lnTo>
                  <a:lnTo>
                    <a:pt x="166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8"/>
            <p:cNvSpPr/>
            <p:nvPr/>
          </p:nvSpPr>
          <p:spPr>
            <a:xfrm>
              <a:off x="6499925" y="1010200"/>
              <a:ext cx="116225" cy="274875"/>
            </a:xfrm>
            <a:custGeom>
              <a:avLst/>
              <a:gdLst/>
              <a:ahLst/>
              <a:cxnLst/>
              <a:rect l="l" t="t" r="r" b="b"/>
              <a:pathLst>
                <a:path w="4649" h="10995" extrusionOk="0">
                  <a:moveTo>
                    <a:pt x="1" y="0"/>
                  </a:moveTo>
                  <a:lnTo>
                    <a:pt x="1" y="10994"/>
                  </a:lnTo>
                  <a:lnTo>
                    <a:pt x="835" y="10994"/>
                  </a:lnTo>
                  <a:lnTo>
                    <a:pt x="835" y="3367"/>
                  </a:lnTo>
                  <a:lnTo>
                    <a:pt x="4649" y="3367"/>
                  </a:lnTo>
                  <a:lnTo>
                    <a:pt x="3531" y="1683"/>
                  </a:lnTo>
                  <a:lnTo>
                    <a:pt x="4649" y="15"/>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9" name="Google Shape;959;p48"/>
          <p:cNvSpPr/>
          <p:nvPr/>
        </p:nvSpPr>
        <p:spPr>
          <a:xfrm>
            <a:off x="1974063" y="1411450"/>
            <a:ext cx="358675" cy="358300"/>
          </a:xfrm>
          <a:custGeom>
            <a:avLst/>
            <a:gdLst/>
            <a:ahLst/>
            <a:cxnLst/>
            <a:rect l="l" t="t" r="r" b="b"/>
            <a:pathLst>
              <a:path w="14347" h="14332" extrusionOk="0">
                <a:moveTo>
                  <a:pt x="8433" y="835"/>
                </a:moveTo>
                <a:lnTo>
                  <a:pt x="8433" y="1669"/>
                </a:lnTo>
                <a:lnTo>
                  <a:pt x="5915" y="1669"/>
                </a:lnTo>
                <a:lnTo>
                  <a:pt x="5915" y="835"/>
                </a:lnTo>
                <a:close/>
                <a:moveTo>
                  <a:pt x="2563" y="3382"/>
                </a:moveTo>
                <a:lnTo>
                  <a:pt x="2563" y="4217"/>
                </a:lnTo>
                <a:lnTo>
                  <a:pt x="1714" y="4217"/>
                </a:lnTo>
                <a:lnTo>
                  <a:pt x="1714" y="3382"/>
                </a:lnTo>
                <a:close/>
                <a:moveTo>
                  <a:pt x="5915" y="3382"/>
                </a:moveTo>
                <a:lnTo>
                  <a:pt x="5915" y="4217"/>
                </a:lnTo>
                <a:lnTo>
                  <a:pt x="3397" y="4217"/>
                </a:lnTo>
                <a:lnTo>
                  <a:pt x="3397" y="3382"/>
                </a:lnTo>
                <a:close/>
                <a:moveTo>
                  <a:pt x="5915" y="5066"/>
                </a:moveTo>
                <a:lnTo>
                  <a:pt x="5915" y="5900"/>
                </a:lnTo>
                <a:lnTo>
                  <a:pt x="1714" y="5900"/>
                </a:lnTo>
                <a:lnTo>
                  <a:pt x="1714" y="5066"/>
                </a:lnTo>
                <a:close/>
                <a:moveTo>
                  <a:pt x="9684" y="3204"/>
                </a:moveTo>
                <a:lnTo>
                  <a:pt x="11248" y="4768"/>
                </a:lnTo>
                <a:lnTo>
                  <a:pt x="10652" y="5364"/>
                </a:lnTo>
                <a:lnTo>
                  <a:pt x="10101" y="4812"/>
                </a:lnTo>
                <a:lnTo>
                  <a:pt x="10101" y="6332"/>
                </a:lnTo>
                <a:cubicBezTo>
                  <a:pt x="10101" y="7017"/>
                  <a:pt x="9535" y="7583"/>
                  <a:pt x="8850" y="7583"/>
                </a:cubicBezTo>
                <a:lnTo>
                  <a:pt x="4664" y="7583"/>
                </a:lnTo>
                <a:cubicBezTo>
                  <a:pt x="4425" y="7583"/>
                  <a:pt x="4231" y="7777"/>
                  <a:pt x="4231" y="8001"/>
                </a:cubicBezTo>
                <a:lnTo>
                  <a:pt x="4231" y="9267"/>
                </a:lnTo>
                <a:lnTo>
                  <a:pt x="3397" y="9267"/>
                </a:lnTo>
                <a:lnTo>
                  <a:pt x="3397" y="8001"/>
                </a:lnTo>
                <a:cubicBezTo>
                  <a:pt x="3382" y="7300"/>
                  <a:pt x="3948" y="6734"/>
                  <a:pt x="4649" y="6734"/>
                </a:cubicBezTo>
                <a:lnTo>
                  <a:pt x="8850" y="6734"/>
                </a:lnTo>
                <a:cubicBezTo>
                  <a:pt x="9088" y="6734"/>
                  <a:pt x="9267" y="6555"/>
                  <a:pt x="9267" y="6317"/>
                </a:cubicBezTo>
                <a:lnTo>
                  <a:pt x="9267" y="4812"/>
                </a:lnTo>
                <a:lnTo>
                  <a:pt x="8731" y="5364"/>
                </a:lnTo>
                <a:lnTo>
                  <a:pt x="8135" y="4768"/>
                </a:lnTo>
                <a:lnTo>
                  <a:pt x="9684" y="3204"/>
                </a:lnTo>
                <a:close/>
                <a:moveTo>
                  <a:pt x="12634" y="8418"/>
                </a:moveTo>
                <a:lnTo>
                  <a:pt x="12634" y="9267"/>
                </a:lnTo>
                <a:lnTo>
                  <a:pt x="10116" y="9267"/>
                </a:lnTo>
                <a:lnTo>
                  <a:pt x="10116" y="8418"/>
                </a:lnTo>
                <a:close/>
                <a:moveTo>
                  <a:pt x="11785" y="10980"/>
                </a:moveTo>
                <a:lnTo>
                  <a:pt x="11799" y="11814"/>
                </a:lnTo>
                <a:lnTo>
                  <a:pt x="2548" y="11814"/>
                </a:lnTo>
                <a:lnTo>
                  <a:pt x="2548" y="10980"/>
                </a:lnTo>
                <a:close/>
                <a:moveTo>
                  <a:pt x="5066" y="1"/>
                </a:moveTo>
                <a:lnTo>
                  <a:pt x="5066" y="1669"/>
                </a:lnTo>
                <a:lnTo>
                  <a:pt x="1" y="1669"/>
                </a:lnTo>
                <a:lnTo>
                  <a:pt x="1" y="10980"/>
                </a:lnTo>
                <a:lnTo>
                  <a:pt x="1714" y="10980"/>
                </a:lnTo>
                <a:lnTo>
                  <a:pt x="1714" y="13498"/>
                </a:lnTo>
                <a:lnTo>
                  <a:pt x="865" y="13498"/>
                </a:lnTo>
                <a:lnTo>
                  <a:pt x="865" y="14332"/>
                </a:lnTo>
                <a:lnTo>
                  <a:pt x="3397" y="14332"/>
                </a:lnTo>
                <a:lnTo>
                  <a:pt x="3397" y="13498"/>
                </a:lnTo>
                <a:lnTo>
                  <a:pt x="2548" y="13498"/>
                </a:lnTo>
                <a:lnTo>
                  <a:pt x="2548" y="12663"/>
                </a:lnTo>
                <a:lnTo>
                  <a:pt x="11785" y="12663"/>
                </a:lnTo>
                <a:lnTo>
                  <a:pt x="11785" y="13498"/>
                </a:lnTo>
                <a:lnTo>
                  <a:pt x="10950" y="13498"/>
                </a:lnTo>
                <a:lnTo>
                  <a:pt x="10950" y="14332"/>
                </a:lnTo>
                <a:lnTo>
                  <a:pt x="13468" y="14332"/>
                </a:lnTo>
                <a:lnTo>
                  <a:pt x="13468" y="13498"/>
                </a:lnTo>
                <a:lnTo>
                  <a:pt x="12634" y="13498"/>
                </a:lnTo>
                <a:lnTo>
                  <a:pt x="12634" y="10980"/>
                </a:lnTo>
                <a:lnTo>
                  <a:pt x="14347" y="10980"/>
                </a:lnTo>
                <a:lnTo>
                  <a:pt x="14347" y="1669"/>
                </a:lnTo>
                <a:lnTo>
                  <a:pt x="9267" y="1669"/>
                </a:lnTo>
                <a:lnTo>
                  <a:pt x="926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60" name="Google Shape;960;p48"/>
          <p:cNvGrpSpPr/>
          <p:nvPr/>
        </p:nvGrpSpPr>
        <p:grpSpPr>
          <a:xfrm>
            <a:off x="4392613" y="1411450"/>
            <a:ext cx="358675" cy="358300"/>
            <a:chOff x="3217625" y="1843700"/>
            <a:chExt cx="358675" cy="358300"/>
          </a:xfrm>
        </p:grpSpPr>
        <p:sp>
          <p:nvSpPr>
            <p:cNvPr id="961" name="Google Shape;961;p48"/>
            <p:cNvSpPr/>
            <p:nvPr/>
          </p:nvSpPr>
          <p:spPr>
            <a:xfrm>
              <a:off x="3386350" y="1843700"/>
              <a:ext cx="20875" cy="42475"/>
            </a:xfrm>
            <a:custGeom>
              <a:avLst/>
              <a:gdLst/>
              <a:ahLst/>
              <a:cxnLst/>
              <a:rect l="l" t="t" r="r" b="b"/>
              <a:pathLst>
                <a:path w="835" h="1699" extrusionOk="0">
                  <a:moveTo>
                    <a:pt x="0" y="1"/>
                  </a:moveTo>
                  <a:lnTo>
                    <a:pt x="0" y="1699"/>
                  </a:lnTo>
                  <a:lnTo>
                    <a:pt x="834" y="1699"/>
                  </a:lnTo>
                  <a:lnTo>
                    <a:pt x="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8"/>
            <p:cNvSpPr/>
            <p:nvPr/>
          </p:nvSpPr>
          <p:spPr>
            <a:xfrm>
              <a:off x="3217625" y="2012425"/>
              <a:ext cx="42100" cy="20875"/>
            </a:xfrm>
            <a:custGeom>
              <a:avLst/>
              <a:gdLst/>
              <a:ahLst/>
              <a:cxnLst/>
              <a:rect l="l" t="t" r="r" b="b"/>
              <a:pathLst>
                <a:path w="1684" h="835" extrusionOk="0">
                  <a:moveTo>
                    <a:pt x="0" y="0"/>
                  </a:moveTo>
                  <a:lnTo>
                    <a:pt x="0" y="834"/>
                  </a:lnTo>
                  <a:lnTo>
                    <a:pt x="1684" y="834"/>
                  </a:lnTo>
                  <a:lnTo>
                    <a:pt x="168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8"/>
            <p:cNvSpPr/>
            <p:nvPr/>
          </p:nvSpPr>
          <p:spPr>
            <a:xfrm>
              <a:off x="3534200" y="2012425"/>
              <a:ext cx="41725" cy="20875"/>
            </a:xfrm>
            <a:custGeom>
              <a:avLst/>
              <a:gdLst/>
              <a:ahLst/>
              <a:cxnLst/>
              <a:rect l="l" t="t" r="r" b="b"/>
              <a:pathLst>
                <a:path w="1669" h="835" extrusionOk="0">
                  <a:moveTo>
                    <a:pt x="0" y="0"/>
                  </a:moveTo>
                  <a:lnTo>
                    <a:pt x="0" y="834"/>
                  </a:lnTo>
                  <a:lnTo>
                    <a:pt x="1669" y="834"/>
                  </a:lnTo>
                  <a:lnTo>
                    <a:pt x="166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8"/>
            <p:cNvSpPr/>
            <p:nvPr/>
          </p:nvSpPr>
          <p:spPr>
            <a:xfrm>
              <a:off x="3263050" y="1889150"/>
              <a:ext cx="44725" cy="44700"/>
            </a:xfrm>
            <a:custGeom>
              <a:avLst/>
              <a:gdLst/>
              <a:ahLst/>
              <a:cxnLst/>
              <a:rect l="l" t="t" r="r" b="b"/>
              <a:pathLst>
                <a:path w="1789" h="1788" extrusionOk="0">
                  <a:moveTo>
                    <a:pt x="597" y="0"/>
                  </a:moveTo>
                  <a:lnTo>
                    <a:pt x="1" y="596"/>
                  </a:lnTo>
                  <a:lnTo>
                    <a:pt x="1193" y="1788"/>
                  </a:lnTo>
                  <a:lnTo>
                    <a:pt x="1789" y="1192"/>
                  </a:lnTo>
                  <a:lnTo>
                    <a:pt x="59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8"/>
            <p:cNvSpPr/>
            <p:nvPr/>
          </p:nvSpPr>
          <p:spPr>
            <a:xfrm>
              <a:off x="3485775" y="1889150"/>
              <a:ext cx="44725" cy="44700"/>
            </a:xfrm>
            <a:custGeom>
              <a:avLst/>
              <a:gdLst/>
              <a:ahLst/>
              <a:cxnLst/>
              <a:rect l="l" t="t" r="r" b="b"/>
              <a:pathLst>
                <a:path w="1789" h="1788" extrusionOk="0">
                  <a:moveTo>
                    <a:pt x="1192" y="0"/>
                  </a:moveTo>
                  <a:lnTo>
                    <a:pt x="1" y="1192"/>
                  </a:lnTo>
                  <a:lnTo>
                    <a:pt x="597" y="1788"/>
                  </a:lnTo>
                  <a:lnTo>
                    <a:pt x="1788" y="596"/>
                  </a:lnTo>
                  <a:lnTo>
                    <a:pt x="11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8"/>
            <p:cNvSpPr/>
            <p:nvPr/>
          </p:nvSpPr>
          <p:spPr>
            <a:xfrm>
              <a:off x="3217625" y="2169950"/>
              <a:ext cx="358675" cy="32050"/>
            </a:xfrm>
            <a:custGeom>
              <a:avLst/>
              <a:gdLst/>
              <a:ahLst/>
              <a:cxnLst/>
              <a:rect l="l" t="t" r="r" b="b"/>
              <a:pathLst>
                <a:path w="14347" h="1282" extrusionOk="0">
                  <a:moveTo>
                    <a:pt x="0" y="1"/>
                  </a:moveTo>
                  <a:lnTo>
                    <a:pt x="0" y="1282"/>
                  </a:lnTo>
                  <a:lnTo>
                    <a:pt x="14347" y="1282"/>
                  </a:lnTo>
                  <a:lnTo>
                    <a:pt x="1434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8"/>
            <p:cNvSpPr/>
            <p:nvPr/>
          </p:nvSpPr>
          <p:spPr>
            <a:xfrm>
              <a:off x="3238475" y="2117450"/>
              <a:ext cx="316600" cy="31300"/>
            </a:xfrm>
            <a:custGeom>
              <a:avLst/>
              <a:gdLst/>
              <a:ahLst/>
              <a:cxnLst/>
              <a:rect l="l" t="t" r="r" b="b"/>
              <a:pathLst>
                <a:path w="12664" h="1252" extrusionOk="0">
                  <a:moveTo>
                    <a:pt x="1" y="0"/>
                  </a:moveTo>
                  <a:lnTo>
                    <a:pt x="1" y="1252"/>
                  </a:lnTo>
                  <a:lnTo>
                    <a:pt x="12664" y="1252"/>
                  </a:lnTo>
                  <a:lnTo>
                    <a:pt x="1266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8"/>
            <p:cNvSpPr/>
            <p:nvPr/>
          </p:nvSpPr>
          <p:spPr>
            <a:xfrm>
              <a:off x="3259700" y="2064925"/>
              <a:ext cx="274525" cy="31325"/>
            </a:xfrm>
            <a:custGeom>
              <a:avLst/>
              <a:gdLst/>
              <a:ahLst/>
              <a:cxnLst/>
              <a:rect l="l" t="t" r="r" b="b"/>
              <a:pathLst>
                <a:path w="10981" h="1253" extrusionOk="0">
                  <a:moveTo>
                    <a:pt x="1" y="1"/>
                  </a:moveTo>
                  <a:lnTo>
                    <a:pt x="1" y="1252"/>
                  </a:lnTo>
                  <a:lnTo>
                    <a:pt x="10980" y="1252"/>
                  </a:lnTo>
                  <a:lnTo>
                    <a:pt x="1098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8"/>
            <p:cNvSpPr/>
            <p:nvPr/>
          </p:nvSpPr>
          <p:spPr>
            <a:xfrm>
              <a:off x="3312975" y="1907400"/>
              <a:ext cx="168350" cy="73375"/>
            </a:xfrm>
            <a:custGeom>
              <a:avLst/>
              <a:gdLst/>
              <a:ahLst/>
              <a:cxnLst/>
              <a:rect l="l" t="t" r="r" b="b"/>
              <a:pathLst>
                <a:path w="6734" h="2935" extrusionOk="0">
                  <a:moveTo>
                    <a:pt x="3354" y="831"/>
                  </a:moveTo>
                  <a:cubicBezTo>
                    <a:pt x="3643" y="831"/>
                    <a:pt x="3933" y="901"/>
                    <a:pt x="4201" y="1043"/>
                  </a:cubicBezTo>
                  <a:lnTo>
                    <a:pt x="4201" y="1669"/>
                  </a:lnTo>
                  <a:lnTo>
                    <a:pt x="2518" y="1669"/>
                  </a:lnTo>
                  <a:lnTo>
                    <a:pt x="2518" y="1043"/>
                  </a:lnTo>
                  <a:cubicBezTo>
                    <a:pt x="2779" y="901"/>
                    <a:pt x="3065" y="831"/>
                    <a:pt x="3354" y="831"/>
                  </a:cubicBezTo>
                  <a:close/>
                  <a:moveTo>
                    <a:pt x="3367" y="0"/>
                  </a:moveTo>
                  <a:cubicBezTo>
                    <a:pt x="2384" y="0"/>
                    <a:pt x="1862" y="477"/>
                    <a:pt x="1803" y="536"/>
                  </a:cubicBezTo>
                  <a:lnTo>
                    <a:pt x="1684" y="656"/>
                  </a:lnTo>
                  <a:lnTo>
                    <a:pt x="1684" y="1669"/>
                  </a:lnTo>
                  <a:lnTo>
                    <a:pt x="0" y="1669"/>
                  </a:lnTo>
                  <a:lnTo>
                    <a:pt x="0" y="2935"/>
                  </a:lnTo>
                  <a:lnTo>
                    <a:pt x="6734" y="2935"/>
                  </a:lnTo>
                  <a:lnTo>
                    <a:pt x="6719" y="1669"/>
                  </a:lnTo>
                  <a:lnTo>
                    <a:pt x="5036" y="1669"/>
                  </a:lnTo>
                  <a:lnTo>
                    <a:pt x="5036" y="656"/>
                  </a:lnTo>
                  <a:lnTo>
                    <a:pt x="4916" y="536"/>
                  </a:lnTo>
                  <a:cubicBezTo>
                    <a:pt x="4872" y="477"/>
                    <a:pt x="4350" y="0"/>
                    <a:pt x="33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8"/>
            <p:cNvSpPr/>
            <p:nvPr/>
          </p:nvSpPr>
          <p:spPr>
            <a:xfrm>
              <a:off x="3312975" y="2001975"/>
              <a:ext cx="168000" cy="41750"/>
            </a:xfrm>
            <a:custGeom>
              <a:avLst/>
              <a:gdLst/>
              <a:ahLst/>
              <a:cxnLst/>
              <a:rect l="l" t="t" r="r" b="b"/>
              <a:pathLst>
                <a:path w="6720" h="1670" extrusionOk="0">
                  <a:moveTo>
                    <a:pt x="0" y="1"/>
                  </a:moveTo>
                  <a:lnTo>
                    <a:pt x="0" y="1670"/>
                  </a:lnTo>
                  <a:lnTo>
                    <a:pt x="6719" y="1670"/>
                  </a:lnTo>
                  <a:lnTo>
                    <a:pt x="6719" y="1"/>
                  </a:lnTo>
                  <a:lnTo>
                    <a:pt x="3784" y="1"/>
                  </a:lnTo>
                  <a:lnTo>
                    <a:pt x="3784" y="835"/>
                  </a:lnTo>
                  <a:lnTo>
                    <a:pt x="2935" y="835"/>
                  </a:lnTo>
                  <a:lnTo>
                    <a:pt x="293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1" name="Google Shape;971;p48"/>
          <p:cNvGrpSpPr/>
          <p:nvPr/>
        </p:nvGrpSpPr>
        <p:grpSpPr>
          <a:xfrm>
            <a:off x="1974200" y="3145913"/>
            <a:ext cx="358300" cy="358300"/>
            <a:chOff x="2458975" y="2672375"/>
            <a:chExt cx="358300" cy="358300"/>
          </a:xfrm>
        </p:grpSpPr>
        <p:sp>
          <p:nvSpPr>
            <p:cNvPr id="972" name="Google Shape;972;p48"/>
            <p:cNvSpPr/>
            <p:nvPr/>
          </p:nvSpPr>
          <p:spPr>
            <a:xfrm>
              <a:off x="2648525" y="2861950"/>
              <a:ext cx="168750" cy="83825"/>
            </a:xfrm>
            <a:custGeom>
              <a:avLst/>
              <a:gdLst/>
              <a:ahLst/>
              <a:cxnLst/>
              <a:rect l="l" t="t" r="r" b="b"/>
              <a:pathLst>
                <a:path w="6750" h="3353" extrusionOk="0">
                  <a:moveTo>
                    <a:pt x="3366" y="846"/>
                  </a:moveTo>
                  <a:cubicBezTo>
                    <a:pt x="3655" y="846"/>
                    <a:pt x="3941" y="916"/>
                    <a:pt x="4202" y="1058"/>
                  </a:cubicBezTo>
                  <a:lnTo>
                    <a:pt x="4202" y="1684"/>
                  </a:lnTo>
                  <a:lnTo>
                    <a:pt x="2519" y="1684"/>
                  </a:lnTo>
                  <a:lnTo>
                    <a:pt x="2519" y="1058"/>
                  </a:lnTo>
                  <a:cubicBezTo>
                    <a:pt x="2787" y="916"/>
                    <a:pt x="3077" y="846"/>
                    <a:pt x="3366" y="846"/>
                  </a:cubicBezTo>
                  <a:close/>
                  <a:moveTo>
                    <a:pt x="3368" y="0"/>
                  </a:moveTo>
                  <a:cubicBezTo>
                    <a:pt x="2370" y="0"/>
                    <a:pt x="1863" y="492"/>
                    <a:pt x="1804" y="537"/>
                  </a:cubicBezTo>
                  <a:lnTo>
                    <a:pt x="1684" y="671"/>
                  </a:lnTo>
                  <a:lnTo>
                    <a:pt x="1684" y="1684"/>
                  </a:lnTo>
                  <a:lnTo>
                    <a:pt x="1" y="1684"/>
                  </a:lnTo>
                  <a:lnTo>
                    <a:pt x="1" y="3352"/>
                  </a:lnTo>
                  <a:lnTo>
                    <a:pt x="6750" y="3352"/>
                  </a:lnTo>
                  <a:lnTo>
                    <a:pt x="6750" y="1684"/>
                  </a:lnTo>
                  <a:lnTo>
                    <a:pt x="5036" y="1684"/>
                  </a:lnTo>
                  <a:lnTo>
                    <a:pt x="5036" y="671"/>
                  </a:lnTo>
                  <a:lnTo>
                    <a:pt x="4917" y="537"/>
                  </a:lnTo>
                  <a:cubicBezTo>
                    <a:pt x="4858" y="492"/>
                    <a:pt x="4351" y="0"/>
                    <a:pt x="33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8"/>
            <p:cNvSpPr/>
            <p:nvPr/>
          </p:nvSpPr>
          <p:spPr>
            <a:xfrm>
              <a:off x="2648525" y="2966975"/>
              <a:ext cx="168750" cy="63700"/>
            </a:xfrm>
            <a:custGeom>
              <a:avLst/>
              <a:gdLst/>
              <a:ahLst/>
              <a:cxnLst/>
              <a:rect l="l" t="t" r="r" b="b"/>
              <a:pathLst>
                <a:path w="6750" h="2548" extrusionOk="0">
                  <a:moveTo>
                    <a:pt x="1" y="0"/>
                  </a:moveTo>
                  <a:lnTo>
                    <a:pt x="1" y="2548"/>
                  </a:lnTo>
                  <a:lnTo>
                    <a:pt x="6750" y="2548"/>
                  </a:lnTo>
                  <a:lnTo>
                    <a:pt x="6750" y="0"/>
                  </a:lnTo>
                  <a:lnTo>
                    <a:pt x="3785" y="0"/>
                  </a:lnTo>
                  <a:lnTo>
                    <a:pt x="3785" y="835"/>
                  </a:lnTo>
                  <a:lnTo>
                    <a:pt x="2936" y="835"/>
                  </a:lnTo>
                  <a:lnTo>
                    <a:pt x="293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8"/>
            <p:cNvSpPr/>
            <p:nvPr/>
          </p:nvSpPr>
          <p:spPr>
            <a:xfrm>
              <a:off x="2532700" y="2672375"/>
              <a:ext cx="157950" cy="62975"/>
            </a:xfrm>
            <a:custGeom>
              <a:avLst/>
              <a:gdLst/>
              <a:ahLst/>
              <a:cxnLst/>
              <a:rect l="l" t="t" r="r" b="b"/>
              <a:pathLst>
                <a:path w="6318" h="2519" extrusionOk="0">
                  <a:moveTo>
                    <a:pt x="1" y="0"/>
                  </a:moveTo>
                  <a:cubicBezTo>
                    <a:pt x="582" y="730"/>
                    <a:pt x="582" y="1773"/>
                    <a:pt x="1" y="2518"/>
                  </a:cubicBezTo>
                  <a:lnTo>
                    <a:pt x="5051" y="2518"/>
                  </a:lnTo>
                  <a:cubicBezTo>
                    <a:pt x="5751" y="2518"/>
                    <a:pt x="6317" y="1952"/>
                    <a:pt x="6317" y="1252"/>
                  </a:cubicBezTo>
                  <a:cubicBezTo>
                    <a:pt x="6317" y="552"/>
                    <a:pt x="5751" y="0"/>
                    <a:pt x="50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8"/>
            <p:cNvSpPr/>
            <p:nvPr/>
          </p:nvSpPr>
          <p:spPr>
            <a:xfrm>
              <a:off x="2458975" y="2672375"/>
              <a:ext cx="210450" cy="294625"/>
            </a:xfrm>
            <a:custGeom>
              <a:avLst/>
              <a:gdLst/>
              <a:ahLst/>
              <a:cxnLst/>
              <a:rect l="l" t="t" r="r" b="b"/>
              <a:pathLst>
                <a:path w="8418" h="11785" extrusionOk="0">
                  <a:moveTo>
                    <a:pt x="4224" y="7166"/>
                  </a:moveTo>
                  <a:cubicBezTo>
                    <a:pt x="4221" y="7166"/>
                    <a:pt x="4219" y="7166"/>
                    <a:pt x="4216" y="7166"/>
                  </a:cubicBezTo>
                  <a:lnTo>
                    <a:pt x="4231" y="7166"/>
                  </a:lnTo>
                  <a:cubicBezTo>
                    <a:pt x="4229" y="7166"/>
                    <a:pt x="4226" y="7166"/>
                    <a:pt x="4224" y="7166"/>
                  </a:cubicBezTo>
                  <a:close/>
                  <a:moveTo>
                    <a:pt x="4648" y="4648"/>
                  </a:moveTo>
                  <a:lnTo>
                    <a:pt x="4648" y="5572"/>
                  </a:lnTo>
                  <a:cubicBezTo>
                    <a:pt x="5155" y="5751"/>
                    <a:pt x="5482" y="6213"/>
                    <a:pt x="5497" y="6749"/>
                  </a:cubicBezTo>
                  <a:lnTo>
                    <a:pt x="4648" y="6749"/>
                  </a:lnTo>
                  <a:cubicBezTo>
                    <a:pt x="4648" y="6497"/>
                    <a:pt x="4443" y="6326"/>
                    <a:pt x="4227" y="6326"/>
                  </a:cubicBezTo>
                  <a:cubicBezTo>
                    <a:pt x="4124" y="6326"/>
                    <a:pt x="4019" y="6365"/>
                    <a:pt x="3933" y="6451"/>
                  </a:cubicBezTo>
                  <a:cubicBezTo>
                    <a:pt x="3667" y="6717"/>
                    <a:pt x="3856" y="7160"/>
                    <a:pt x="4224" y="7166"/>
                  </a:cubicBezTo>
                  <a:lnTo>
                    <a:pt x="4224" y="7166"/>
                  </a:lnTo>
                  <a:cubicBezTo>
                    <a:pt x="4226" y="7166"/>
                    <a:pt x="4229" y="7166"/>
                    <a:pt x="4232" y="7166"/>
                  </a:cubicBezTo>
                  <a:cubicBezTo>
                    <a:pt x="5649" y="7166"/>
                    <a:pt x="5984" y="9134"/>
                    <a:pt x="4648" y="9609"/>
                  </a:cubicBezTo>
                  <a:lnTo>
                    <a:pt x="4648" y="10518"/>
                  </a:lnTo>
                  <a:lnTo>
                    <a:pt x="3814" y="10518"/>
                  </a:lnTo>
                  <a:lnTo>
                    <a:pt x="3814" y="9609"/>
                  </a:lnTo>
                  <a:cubicBezTo>
                    <a:pt x="3307" y="9431"/>
                    <a:pt x="2965" y="8954"/>
                    <a:pt x="2965" y="8418"/>
                  </a:cubicBezTo>
                  <a:lnTo>
                    <a:pt x="3814" y="8418"/>
                  </a:lnTo>
                  <a:cubicBezTo>
                    <a:pt x="3814" y="8677"/>
                    <a:pt x="4015" y="8844"/>
                    <a:pt x="4229" y="8844"/>
                  </a:cubicBezTo>
                  <a:cubicBezTo>
                    <a:pt x="4333" y="8844"/>
                    <a:pt x="4441" y="8804"/>
                    <a:pt x="4529" y="8715"/>
                  </a:cubicBezTo>
                  <a:cubicBezTo>
                    <a:pt x="4797" y="8462"/>
                    <a:pt x="4603" y="8000"/>
                    <a:pt x="4231" y="8000"/>
                  </a:cubicBezTo>
                  <a:cubicBezTo>
                    <a:pt x="4226" y="8000"/>
                    <a:pt x="4220" y="8000"/>
                    <a:pt x="4215" y="8000"/>
                  </a:cubicBezTo>
                  <a:cubicBezTo>
                    <a:pt x="2813" y="8000"/>
                    <a:pt x="2478" y="6032"/>
                    <a:pt x="3814" y="5557"/>
                  </a:cubicBezTo>
                  <a:lnTo>
                    <a:pt x="3814" y="4648"/>
                  </a:lnTo>
                  <a:close/>
                  <a:moveTo>
                    <a:pt x="1254" y="0"/>
                  </a:moveTo>
                  <a:cubicBezTo>
                    <a:pt x="566" y="0"/>
                    <a:pt x="0" y="561"/>
                    <a:pt x="0" y="1252"/>
                  </a:cubicBezTo>
                  <a:lnTo>
                    <a:pt x="0" y="11784"/>
                  </a:lnTo>
                  <a:lnTo>
                    <a:pt x="6749" y="11784"/>
                  </a:lnTo>
                  <a:lnTo>
                    <a:pt x="6749" y="8418"/>
                  </a:lnTo>
                  <a:lnTo>
                    <a:pt x="8417" y="8418"/>
                  </a:lnTo>
                  <a:lnTo>
                    <a:pt x="8417" y="3352"/>
                  </a:lnTo>
                  <a:lnTo>
                    <a:pt x="1698" y="3352"/>
                  </a:lnTo>
                  <a:lnTo>
                    <a:pt x="1698" y="2444"/>
                  </a:lnTo>
                  <a:cubicBezTo>
                    <a:pt x="3024" y="1967"/>
                    <a:pt x="2697" y="0"/>
                    <a:pt x="1281" y="0"/>
                  </a:cubicBezTo>
                  <a:cubicBezTo>
                    <a:pt x="1272" y="0"/>
                    <a:pt x="1263" y="0"/>
                    <a:pt x="125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6" name="Google Shape;976;p48"/>
          <p:cNvGrpSpPr/>
          <p:nvPr/>
        </p:nvGrpSpPr>
        <p:grpSpPr>
          <a:xfrm>
            <a:off x="4444750" y="3127300"/>
            <a:ext cx="254400" cy="358325"/>
            <a:chOff x="2547975" y="3510350"/>
            <a:chExt cx="254400" cy="358325"/>
          </a:xfrm>
        </p:grpSpPr>
        <p:sp>
          <p:nvSpPr>
            <p:cNvPr id="977" name="Google Shape;977;p48"/>
            <p:cNvSpPr/>
            <p:nvPr/>
          </p:nvSpPr>
          <p:spPr>
            <a:xfrm>
              <a:off x="2550575" y="3826550"/>
              <a:ext cx="251800" cy="42125"/>
            </a:xfrm>
            <a:custGeom>
              <a:avLst/>
              <a:gdLst/>
              <a:ahLst/>
              <a:cxnLst/>
              <a:rect l="l" t="t" r="r" b="b"/>
              <a:pathLst>
                <a:path w="10072" h="1685" extrusionOk="0">
                  <a:moveTo>
                    <a:pt x="1" y="1"/>
                  </a:moveTo>
                  <a:lnTo>
                    <a:pt x="1" y="1684"/>
                  </a:lnTo>
                  <a:lnTo>
                    <a:pt x="10072" y="1684"/>
                  </a:lnTo>
                  <a:lnTo>
                    <a:pt x="1007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8"/>
            <p:cNvSpPr/>
            <p:nvPr/>
          </p:nvSpPr>
          <p:spPr>
            <a:xfrm>
              <a:off x="2547975" y="3510350"/>
              <a:ext cx="212325" cy="232050"/>
            </a:xfrm>
            <a:custGeom>
              <a:avLst/>
              <a:gdLst/>
              <a:ahLst/>
              <a:cxnLst/>
              <a:rect l="l" t="t" r="r" b="b"/>
              <a:pathLst>
                <a:path w="8493" h="9282" extrusionOk="0">
                  <a:moveTo>
                    <a:pt x="3889" y="3383"/>
                  </a:moveTo>
                  <a:lnTo>
                    <a:pt x="3889" y="4217"/>
                  </a:lnTo>
                  <a:lnTo>
                    <a:pt x="3040" y="4217"/>
                  </a:lnTo>
                  <a:lnTo>
                    <a:pt x="3040" y="3383"/>
                  </a:lnTo>
                  <a:close/>
                  <a:moveTo>
                    <a:pt x="3457" y="1"/>
                  </a:moveTo>
                  <a:lnTo>
                    <a:pt x="3457" y="1699"/>
                  </a:lnTo>
                  <a:lnTo>
                    <a:pt x="1788" y="1699"/>
                  </a:lnTo>
                  <a:lnTo>
                    <a:pt x="1788" y="2116"/>
                  </a:lnTo>
                  <a:cubicBezTo>
                    <a:pt x="1788" y="3517"/>
                    <a:pt x="388" y="4261"/>
                    <a:pt x="373" y="4261"/>
                  </a:cubicBezTo>
                  <a:lnTo>
                    <a:pt x="1" y="4455"/>
                  </a:lnTo>
                  <a:lnTo>
                    <a:pt x="1207" y="6869"/>
                  </a:lnTo>
                  <a:lnTo>
                    <a:pt x="1580" y="6690"/>
                  </a:lnTo>
                  <a:cubicBezTo>
                    <a:pt x="2161" y="6407"/>
                    <a:pt x="2772" y="6183"/>
                    <a:pt x="3412" y="6049"/>
                  </a:cubicBezTo>
                  <a:lnTo>
                    <a:pt x="3412" y="6049"/>
                  </a:lnTo>
                  <a:cubicBezTo>
                    <a:pt x="3338" y="6347"/>
                    <a:pt x="3219" y="6645"/>
                    <a:pt x="3055" y="6898"/>
                  </a:cubicBezTo>
                  <a:cubicBezTo>
                    <a:pt x="2563" y="7628"/>
                    <a:pt x="2205" y="8433"/>
                    <a:pt x="1967" y="9282"/>
                  </a:cubicBezTo>
                  <a:lnTo>
                    <a:pt x="8492" y="9282"/>
                  </a:lnTo>
                  <a:lnTo>
                    <a:pt x="8492" y="6332"/>
                  </a:lnTo>
                  <a:cubicBezTo>
                    <a:pt x="8492" y="90"/>
                    <a:pt x="3934" y="1"/>
                    <a:pt x="387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8"/>
            <p:cNvSpPr/>
            <p:nvPr/>
          </p:nvSpPr>
          <p:spPr>
            <a:xfrm>
              <a:off x="2561025" y="3763625"/>
              <a:ext cx="230925" cy="42100"/>
            </a:xfrm>
            <a:custGeom>
              <a:avLst/>
              <a:gdLst/>
              <a:ahLst/>
              <a:cxnLst/>
              <a:rect l="l" t="t" r="r" b="b"/>
              <a:pathLst>
                <a:path w="9237" h="1684" extrusionOk="0">
                  <a:moveTo>
                    <a:pt x="1296" y="0"/>
                  </a:moveTo>
                  <a:cubicBezTo>
                    <a:pt x="1281" y="134"/>
                    <a:pt x="1251" y="283"/>
                    <a:pt x="1251" y="417"/>
                  </a:cubicBezTo>
                  <a:cubicBezTo>
                    <a:pt x="1251" y="1117"/>
                    <a:pt x="685" y="1683"/>
                    <a:pt x="0" y="1683"/>
                  </a:cubicBezTo>
                  <a:lnTo>
                    <a:pt x="9237" y="1683"/>
                  </a:lnTo>
                  <a:cubicBezTo>
                    <a:pt x="8536" y="1683"/>
                    <a:pt x="7985" y="1117"/>
                    <a:pt x="7970" y="417"/>
                  </a:cubicBezTo>
                  <a:lnTo>
                    <a:pt x="79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0" name="Google Shape;980;p48"/>
          <p:cNvSpPr/>
          <p:nvPr/>
        </p:nvSpPr>
        <p:spPr>
          <a:xfrm>
            <a:off x="8910000" y="-3"/>
            <a:ext cx="234000" cy="3682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8"/>
          <p:cNvSpPr/>
          <p:nvPr/>
        </p:nvSpPr>
        <p:spPr>
          <a:xfrm>
            <a:off x="364325" y="234915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8"/>
          <p:cNvSpPr/>
          <p:nvPr/>
        </p:nvSpPr>
        <p:spPr>
          <a:xfrm>
            <a:off x="7738325" y="60007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3" name="Google Shape;983;p48"/>
          <p:cNvGrpSpPr/>
          <p:nvPr/>
        </p:nvGrpSpPr>
        <p:grpSpPr>
          <a:xfrm>
            <a:off x="7901400" y="4740575"/>
            <a:ext cx="1008600" cy="47100"/>
            <a:chOff x="58300" y="4325125"/>
            <a:chExt cx="1008600" cy="47100"/>
          </a:xfrm>
        </p:grpSpPr>
        <p:sp>
          <p:nvSpPr>
            <p:cNvPr id="984" name="Google Shape;984;p48"/>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8"/>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8"/>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8"/>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8"/>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8"/>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0" name="Google Shape;990;p48"/>
          <p:cNvSpPr/>
          <p:nvPr/>
        </p:nvSpPr>
        <p:spPr>
          <a:xfrm>
            <a:off x="8198300" y="29927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8"/>
          <p:cNvSpPr/>
          <p:nvPr/>
        </p:nvSpPr>
        <p:spPr>
          <a:xfrm>
            <a:off x="8522900" y="144582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8"/>
          <p:cNvSpPr/>
          <p:nvPr/>
        </p:nvSpPr>
        <p:spPr>
          <a:xfrm>
            <a:off x="6417700" y="-12860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8"/>
          <p:cNvSpPr/>
          <p:nvPr/>
        </p:nvSpPr>
        <p:spPr>
          <a:xfrm>
            <a:off x="210350" y="35119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8"/>
          <p:cNvSpPr/>
          <p:nvPr/>
        </p:nvSpPr>
        <p:spPr>
          <a:xfrm>
            <a:off x="171475" y="130747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8"/>
          <p:cNvSpPr/>
          <p:nvPr/>
        </p:nvSpPr>
        <p:spPr>
          <a:xfrm>
            <a:off x="535025" y="468387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4"/>
        <p:cNvGrpSpPr/>
        <p:nvPr/>
      </p:nvGrpSpPr>
      <p:grpSpPr>
        <a:xfrm>
          <a:off x="0" y="0"/>
          <a:ext cx="0" cy="0"/>
          <a:chOff x="0" y="0"/>
          <a:chExt cx="0" cy="0"/>
        </a:xfrm>
      </p:grpSpPr>
      <p:sp>
        <p:nvSpPr>
          <p:cNvPr id="715" name="Google Shape;715;p41"/>
          <p:cNvSpPr txBox="1">
            <a:spLocks noGrp="1"/>
          </p:cNvSpPr>
          <p:nvPr>
            <p:ph type="title"/>
          </p:nvPr>
        </p:nvSpPr>
        <p:spPr>
          <a:xfrm>
            <a:off x="762947" y="437350"/>
            <a:ext cx="5534303" cy="112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6000" dirty="0"/>
              <a:t>Introduction</a:t>
            </a:r>
            <a:endParaRPr sz="6000" dirty="0"/>
          </a:p>
        </p:txBody>
      </p:sp>
      <p:sp>
        <p:nvSpPr>
          <p:cNvPr id="716" name="Google Shape;716;p41"/>
          <p:cNvSpPr txBox="1">
            <a:spLocks noGrp="1"/>
          </p:cNvSpPr>
          <p:nvPr>
            <p:ph type="subTitle" idx="1"/>
          </p:nvPr>
        </p:nvSpPr>
        <p:spPr>
          <a:xfrm>
            <a:off x="1446048" y="2021050"/>
            <a:ext cx="6579448" cy="147235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800" dirty="0"/>
              <a:t>Business ethics represents a standard of behavior, admired values, trustworthy methods of operation, and respect for customers that a company incorporates, and insists that all employees adhere to, as it functions from day to day.</a:t>
            </a:r>
            <a:endParaRPr sz="1800" dirty="0"/>
          </a:p>
        </p:txBody>
      </p:sp>
      <p:sp>
        <p:nvSpPr>
          <p:cNvPr id="717" name="Google Shape;717;p41"/>
          <p:cNvSpPr/>
          <p:nvPr/>
        </p:nvSpPr>
        <p:spPr>
          <a:xfrm>
            <a:off x="4320050" y="4906200"/>
            <a:ext cx="4934100" cy="237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1"/>
          <p:cNvSpPr/>
          <p:nvPr/>
        </p:nvSpPr>
        <p:spPr>
          <a:xfrm>
            <a:off x="8395550" y="229702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9" name="Google Shape;719;p41"/>
          <p:cNvGrpSpPr/>
          <p:nvPr/>
        </p:nvGrpSpPr>
        <p:grpSpPr>
          <a:xfrm>
            <a:off x="8499350" y="556325"/>
            <a:ext cx="47100" cy="431700"/>
            <a:chOff x="8618675" y="1460625"/>
            <a:chExt cx="47100" cy="431700"/>
          </a:xfrm>
        </p:grpSpPr>
        <p:sp>
          <p:nvSpPr>
            <p:cNvPr id="720" name="Google Shape;720;p41"/>
            <p:cNvSpPr/>
            <p:nvPr/>
          </p:nvSpPr>
          <p:spPr>
            <a:xfrm>
              <a:off x="8618675" y="14606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1"/>
            <p:cNvSpPr/>
            <p:nvPr/>
          </p:nvSpPr>
          <p:spPr>
            <a:xfrm>
              <a:off x="8618675" y="16529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1"/>
            <p:cNvSpPr/>
            <p:nvPr/>
          </p:nvSpPr>
          <p:spPr>
            <a:xfrm>
              <a:off x="8618675" y="18452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23" name="Google Shape;723;p41"/>
          <p:cNvCxnSpPr/>
          <p:nvPr/>
        </p:nvCxnSpPr>
        <p:spPr>
          <a:xfrm>
            <a:off x="591600" y="556325"/>
            <a:ext cx="0" cy="4658400"/>
          </a:xfrm>
          <a:prstGeom prst="straightConnector1">
            <a:avLst/>
          </a:prstGeom>
          <a:noFill/>
          <a:ln w="19050" cap="flat" cmpd="sng">
            <a:solidFill>
              <a:schemeClr val="dk1"/>
            </a:solidFill>
            <a:prstDash val="solid"/>
            <a:round/>
            <a:headEnd type="none" w="med" len="med"/>
            <a:tailEnd type="none" w="med" len="med"/>
          </a:ln>
        </p:spPr>
      </p:cxnSp>
      <p:sp>
        <p:nvSpPr>
          <p:cNvPr id="724" name="Google Shape;724;p41"/>
          <p:cNvSpPr/>
          <p:nvPr/>
        </p:nvSpPr>
        <p:spPr>
          <a:xfrm>
            <a:off x="8252675" y="42351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41"/>
          <p:cNvSpPr/>
          <p:nvPr/>
        </p:nvSpPr>
        <p:spPr>
          <a:xfrm>
            <a:off x="2044450" y="3916938"/>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41"/>
          <p:cNvSpPr/>
          <p:nvPr/>
        </p:nvSpPr>
        <p:spPr>
          <a:xfrm>
            <a:off x="1024975" y="430057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1"/>
          <p:cNvSpPr/>
          <p:nvPr/>
        </p:nvSpPr>
        <p:spPr>
          <a:xfrm>
            <a:off x="1743100" y="8960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1"/>
          <p:cNvSpPr/>
          <p:nvPr/>
        </p:nvSpPr>
        <p:spPr>
          <a:xfrm>
            <a:off x="7921700" y="2833613"/>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1"/>
          <p:cNvSpPr/>
          <p:nvPr/>
        </p:nvSpPr>
        <p:spPr>
          <a:xfrm>
            <a:off x="6297250" y="509525"/>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2"/>
        <p:cNvGrpSpPr/>
        <p:nvPr/>
      </p:nvGrpSpPr>
      <p:grpSpPr>
        <a:xfrm>
          <a:off x="0" y="0"/>
          <a:ext cx="0" cy="0"/>
          <a:chOff x="0" y="0"/>
          <a:chExt cx="0" cy="0"/>
        </a:xfrm>
      </p:grpSpPr>
      <p:sp>
        <p:nvSpPr>
          <p:cNvPr id="753" name="Google Shape;753;p43"/>
          <p:cNvSpPr/>
          <p:nvPr/>
        </p:nvSpPr>
        <p:spPr>
          <a:xfrm>
            <a:off x="1379675" y="1990197"/>
            <a:ext cx="1163100" cy="11631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3"/>
          <p:cNvSpPr txBox="1">
            <a:spLocks noGrp="1"/>
          </p:cNvSpPr>
          <p:nvPr>
            <p:ph type="title"/>
          </p:nvPr>
        </p:nvSpPr>
        <p:spPr>
          <a:xfrm>
            <a:off x="2892638" y="1786338"/>
            <a:ext cx="4901400" cy="841800"/>
          </a:xfrm>
          <a:prstGeom prst="rect">
            <a:avLst/>
          </a:prstGeom>
        </p:spPr>
        <p:txBody>
          <a:bodyPr spcFirstLastPara="1" wrap="square" lIns="91425" tIns="91425" rIns="91425" bIns="91425" anchor="t" anchorCtr="0">
            <a:noAutofit/>
          </a:bodyPr>
          <a:lstStyle/>
          <a:p>
            <a:r>
              <a:rPr lang="en-US" sz="3600" dirty="0"/>
              <a:t>What is the ethics of duty?</a:t>
            </a:r>
            <a:br>
              <a:rPr lang="en-US" sz="3600" dirty="0"/>
            </a:br>
            <a:endParaRPr sz="3600" dirty="0"/>
          </a:p>
        </p:txBody>
      </p:sp>
      <p:sp>
        <p:nvSpPr>
          <p:cNvPr id="755" name="Google Shape;755;p43"/>
          <p:cNvSpPr txBox="1">
            <a:spLocks noGrp="1"/>
          </p:cNvSpPr>
          <p:nvPr>
            <p:ph type="title" idx="2"/>
          </p:nvPr>
        </p:nvSpPr>
        <p:spPr>
          <a:xfrm>
            <a:off x="1165525" y="2182700"/>
            <a:ext cx="1591500" cy="778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757" name="Google Shape;757;p43"/>
          <p:cNvSpPr/>
          <p:nvPr/>
        </p:nvSpPr>
        <p:spPr>
          <a:xfrm>
            <a:off x="7530625" y="8473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3"/>
          <p:cNvSpPr/>
          <p:nvPr/>
        </p:nvSpPr>
        <p:spPr>
          <a:xfrm>
            <a:off x="8252675" y="42351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9" name="Google Shape;759;p43"/>
          <p:cNvGrpSpPr/>
          <p:nvPr/>
        </p:nvGrpSpPr>
        <p:grpSpPr>
          <a:xfrm>
            <a:off x="1379675" y="3390400"/>
            <a:ext cx="1008600" cy="47100"/>
            <a:chOff x="58300" y="4325125"/>
            <a:chExt cx="1008600" cy="47100"/>
          </a:xfrm>
        </p:grpSpPr>
        <p:sp>
          <p:nvSpPr>
            <p:cNvPr id="760" name="Google Shape;760;p43"/>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3"/>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3"/>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3"/>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3"/>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3"/>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6" name="Google Shape;766;p43"/>
          <p:cNvSpPr/>
          <p:nvPr/>
        </p:nvSpPr>
        <p:spPr>
          <a:xfrm>
            <a:off x="4746200" y="39571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3"/>
          <p:cNvSpPr/>
          <p:nvPr/>
        </p:nvSpPr>
        <p:spPr>
          <a:xfrm>
            <a:off x="6348600" y="430937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8" name="Google Shape;768;p43"/>
          <p:cNvGrpSpPr/>
          <p:nvPr/>
        </p:nvGrpSpPr>
        <p:grpSpPr>
          <a:xfrm>
            <a:off x="4726050" y="515950"/>
            <a:ext cx="1008600" cy="47100"/>
            <a:chOff x="58300" y="4325125"/>
            <a:chExt cx="1008600" cy="47100"/>
          </a:xfrm>
        </p:grpSpPr>
        <p:sp>
          <p:nvSpPr>
            <p:cNvPr id="769" name="Google Shape;769;p43"/>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3"/>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3"/>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3"/>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3"/>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3"/>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5" name="Google Shape;775;p43"/>
          <p:cNvSpPr/>
          <p:nvPr/>
        </p:nvSpPr>
        <p:spPr>
          <a:xfrm>
            <a:off x="7189225" y="361575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3"/>
          <p:cNvSpPr/>
          <p:nvPr/>
        </p:nvSpPr>
        <p:spPr>
          <a:xfrm>
            <a:off x="2465575" y="8473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3"/>
          <p:cNvSpPr/>
          <p:nvPr/>
        </p:nvSpPr>
        <p:spPr>
          <a:xfrm>
            <a:off x="3623550" y="110452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3"/>
          <p:cNvSpPr/>
          <p:nvPr/>
        </p:nvSpPr>
        <p:spPr>
          <a:xfrm>
            <a:off x="621100" y="199020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33"/>
        <p:cNvGrpSpPr/>
        <p:nvPr/>
      </p:nvGrpSpPr>
      <p:grpSpPr>
        <a:xfrm>
          <a:off x="0" y="0"/>
          <a:ext cx="0" cy="0"/>
          <a:chOff x="0" y="0"/>
          <a:chExt cx="0" cy="0"/>
        </a:xfrm>
      </p:grpSpPr>
      <p:sp>
        <p:nvSpPr>
          <p:cNvPr id="734" name="Google Shape;734;p42"/>
          <p:cNvSpPr txBox="1">
            <a:spLocks noGrp="1"/>
          </p:cNvSpPr>
          <p:nvPr>
            <p:ph type="title"/>
          </p:nvPr>
        </p:nvSpPr>
        <p:spPr>
          <a:xfrm>
            <a:off x="294996" y="590475"/>
            <a:ext cx="5236500" cy="792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DUTY</a:t>
            </a:r>
            <a:endParaRPr dirty="0"/>
          </a:p>
        </p:txBody>
      </p:sp>
      <p:sp>
        <p:nvSpPr>
          <p:cNvPr id="735" name="Google Shape;735;p42"/>
          <p:cNvSpPr txBox="1">
            <a:spLocks noGrp="1"/>
          </p:cNvSpPr>
          <p:nvPr>
            <p:ph type="subTitle" idx="1"/>
          </p:nvPr>
        </p:nvSpPr>
        <p:spPr>
          <a:xfrm>
            <a:off x="797774" y="2003700"/>
            <a:ext cx="7368029" cy="16529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2000" dirty="0"/>
              <a:t>Teaches that some actions have a right or wrong status based on the kinds of things they are and that people have a responsibility to act in accordance with that status, regardless of whether doing so has positive or negative effects.</a:t>
            </a:r>
            <a:endParaRPr sz="2000" dirty="0"/>
          </a:p>
        </p:txBody>
      </p:sp>
      <p:sp>
        <p:nvSpPr>
          <p:cNvPr id="736" name="Google Shape;736;p42"/>
          <p:cNvSpPr/>
          <p:nvPr/>
        </p:nvSpPr>
        <p:spPr>
          <a:xfrm>
            <a:off x="7905725" y="17581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2"/>
          <p:cNvSpPr/>
          <p:nvPr/>
        </p:nvSpPr>
        <p:spPr>
          <a:xfrm>
            <a:off x="797775" y="200370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2"/>
          <p:cNvSpPr/>
          <p:nvPr/>
        </p:nvSpPr>
        <p:spPr>
          <a:xfrm>
            <a:off x="7459488" y="417402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9" name="Google Shape;739;p42"/>
          <p:cNvGrpSpPr/>
          <p:nvPr/>
        </p:nvGrpSpPr>
        <p:grpSpPr>
          <a:xfrm>
            <a:off x="621100" y="3681175"/>
            <a:ext cx="47100" cy="1008600"/>
            <a:chOff x="1101850" y="3681175"/>
            <a:chExt cx="47100" cy="1008600"/>
          </a:xfrm>
        </p:grpSpPr>
        <p:sp>
          <p:nvSpPr>
            <p:cNvPr id="740" name="Google Shape;740;p42"/>
            <p:cNvSpPr/>
            <p:nvPr/>
          </p:nvSpPr>
          <p:spPr>
            <a:xfrm>
              <a:off x="1101850" y="36811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2"/>
            <p:cNvSpPr/>
            <p:nvPr/>
          </p:nvSpPr>
          <p:spPr>
            <a:xfrm>
              <a:off x="1101850" y="38734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42"/>
            <p:cNvSpPr/>
            <p:nvPr/>
          </p:nvSpPr>
          <p:spPr>
            <a:xfrm>
              <a:off x="1101850" y="40657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42"/>
            <p:cNvSpPr/>
            <p:nvPr/>
          </p:nvSpPr>
          <p:spPr>
            <a:xfrm>
              <a:off x="1101850" y="42580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2"/>
            <p:cNvSpPr/>
            <p:nvPr/>
          </p:nvSpPr>
          <p:spPr>
            <a:xfrm>
              <a:off x="1101850" y="44503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2"/>
            <p:cNvSpPr/>
            <p:nvPr/>
          </p:nvSpPr>
          <p:spPr>
            <a:xfrm>
              <a:off x="1101850" y="46426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6" name="Google Shape;746;p42"/>
          <p:cNvSpPr/>
          <p:nvPr/>
        </p:nvSpPr>
        <p:spPr>
          <a:xfrm>
            <a:off x="2524650" y="427782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2"/>
          <p:cNvSpPr/>
          <p:nvPr/>
        </p:nvSpPr>
        <p:spPr>
          <a:xfrm>
            <a:off x="7485625" y="539488"/>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48" name="Google Shape;748;p42"/>
          <p:cNvCxnSpPr/>
          <p:nvPr/>
        </p:nvCxnSpPr>
        <p:spPr>
          <a:xfrm>
            <a:off x="8519150" y="2216050"/>
            <a:ext cx="0" cy="299340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52"/>
        <p:cNvGrpSpPr/>
        <p:nvPr/>
      </p:nvGrpSpPr>
      <p:grpSpPr>
        <a:xfrm>
          <a:off x="0" y="0"/>
          <a:ext cx="0" cy="0"/>
          <a:chOff x="0" y="0"/>
          <a:chExt cx="0" cy="0"/>
        </a:xfrm>
      </p:grpSpPr>
      <p:sp>
        <p:nvSpPr>
          <p:cNvPr id="753" name="Google Shape;753;p43"/>
          <p:cNvSpPr/>
          <p:nvPr/>
        </p:nvSpPr>
        <p:spPr>
          <a:xfrm>
            <a:off x="1379675" y="1990197"/>
            <a:ext cx="1163100" cy="11631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3"/>
          <p:cNvSpPr txBox="1">
            <a:spLocks noGrp="1"/>
          </p:cNvSpPr>
          <p:nvPr>
            <p:ph type="title"/>
          </p:nvPr>
        </p:nvSpPr>
        <p:spPr>
          <a:xfrm>
            <a:off x="2892638" y="1786338"/>
            <a:ext cx="4901400" cy="841800"/>
          </a:xfrm>
          <a:prstGeom prst="rect">
            <a:avLst/>
          </a:prstGeom>
        </p:spPr>
        <p:txBody>
          <a:bodyPr spcFirstLastPara="1" wrap="square" lIns="91425" tIns="91425" rIns="91425" bIns="91425" anchor="t" anchorCtr="0">
            <a:noAutofit/>
          </a:bodyPr>
          <a:lstStyle/>
          <a:p>
            <a:r>
              <a:rPr lang="en-US" sz="3600" dirty="0"/>
              <a:t>What is the ethics of rights?</a:t>
            </a:r>
            <a:br>
              <a:rPr lang="en-US" sz="3600" dirty="0"/>
            </a:br>
            <a:endParaRPr sz="3600" dirty="0"/>
          </a:p>
        </p:txBody>
      </p:sp>
      <p:sp>
        <p:nvSpPr>
          <p:cNvPr id="755" name="Google Shape;755;p43"/>
          <p:cNvSpPr txBox="1">
            <a:spLocks noGrp="1"/>
          </p:cNvSpPr>
          <p:nvPr>
            <p:ph type="title" idx="2"/>
          </p:nvPr>
        </p:nvSpPr>
        <p:spPr>
          <a:xfrm>
            <a:off x="1165525" y="2182700"/>
            <a:ext cx="1591500" cy="778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757" name="Google Shape;757;p43"/>
          <p:cNvSpPr/>
          <p:nvPr/>
        </p:nvSpPr>
        <p:spPr>
          <a:xfrm>
            <a:off x="7530625" y="8473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3"/>
          <p:cNvSpPr/>
          <p:nvPr/>
        </p:nvSpPr>
        <p:spPr>
          <a:xfrm>
            <a:off x="8252675" y="42351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9" name="Google Shape;759;p43"/>
          <p:cNvGrpSpPr/>
          <p:nvPr/>
        </p:nvGrpSpPr>
        <p:grpSpPr>
          <a:xfrm>
            <a:off x="1379675" y="3390400"/>
            <a:ext cx="1008600" cy="47100"/>
            <a:chOff x="58300" y="4325125"/>
            <a:chExt cx="1008600" cy="47100"/>
          </a:xfrm>
        </p:grpSpPr>
        <p:sp>
          <p:nvSpPr>
            <p:cNvPr id="760" name="Google Shape;760;p43"/>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3"/>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3"/>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3"/>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3"/>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3"/>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6" name="Google Shape;766;p43"/>
          <p:cNvSpPr/>
          <p:nvPr/>
        </p:nvSpPr>
        <p:spPr>
          <a:xfrm>
            <a:off x="4746200" y="39571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3"/>
          <p:cNvSpPr/>
          <p:nvPr/>
        </p:nvSpPr>
        <p:spPr>
          <a:xfrm>
            <a:off x="6348600" y="430937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8" name="Google Shape;768;p43"/>
          <p:cNvGrpSpPr/>
          <p:nvPr/>
        </p:nvGrpSpPr>
        <p:grpSpPr>
          <a:xfrm>
            <a:off x="4726050" y="515950"/>
            <a:ext cx="1008600" cy="47100"/>
            <a:chOff x="58300" y="4325125"/>
            <a:chExt cx="1008600" cy="47100"/>
          </a:xfrm>
        </p:grpSpPr>
        <p:sp>
          <p:nvSpPr>
            <p:cNvPr id="769" name="Google Shape;769;p43"/>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3"/>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3"/>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3"/>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3"/>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3"/>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5" name="Google Shape;775;p43"/>
          <p:cNvSpPr/>
          <p:nvPr/>
        </p:nvSpPr>
        <p:spPr>
          <a:xfrm>
            <a:off x="7189225" y="361575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3"/>
          <p:cNvSpPr/>
          <p:nvPr/>
        </p:nvSpPr>
        <p:spPr>
          <a:xfrm>
            <a:off x="2465575" y="8473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3"/>
          <p:cNvSpPr/>
          <p:nvPr/>
        </p:nvSpPr>
        <p:spPr>
          <a:xfrm>
            <a:off x="3623550" y="110452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3"/>
          <p:cNvSpPr/>
          <p:nvPr/>
        </p:nvSpPr>
        <p:spPr>
          <a:xfrm>
            <a:off x="621100" y="199020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47243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33"/>
        <p:cNvGrpSpPr/>
        <p:nvPr/>
      </p:nvGrpSpPr>
      <p:grpSpPr>
        <a:xfrm>
          <a:off x="0" y="0"/>
          <a:ext cx="0" cy="0"/>
          <a:chOff x="0" y="0"/>
          <a:chExt cx="0" cy="0"/>
        </a:xfrm>
      </p:grpSpPr>
      <p:sp>
        <p:nvSpPr>
          <p:cNvPr id="734" name="Google Shape;734;p42"/>
          <p:cNvSpPr txBox="1">
            <a:spLocks noGrp="1"/>
          </p:cNvSpPr>
          <p:nvPr>
            <p:ph type="title"/>
          </p:nvPr>
        </p:nvSpPr>
        <p:spPr>
          <a:xfrm>
            <a:off x="294996" y="590475"/>
            <a:ext cx="5236500" cy="792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Rights</a:t>
            </a:r>
            <a:endParaRPr dirty="0"/>
          </a:p>
        </p:txBody>
      </p:sp>
      <p:sp>
        <p:nvSpPr>
          <p:cNvPr id="735" name="Google Shape;735;p42"/>
          <p:cNvSpPr txBox="1">
            <a:spLocks noGrp="1"/>
          </p:cNvSpPr>
          <p:nvPr>
            <p:ph type="subTitle" idx="1"/>
          </p:nvPr>
        </p:nvSpPr>
        <p:spPr>
          <a:xfrm>
            <a:off x="797774" y="2003700"/>
            <a:ext cx="7368029" cy="16529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2000" dirty="0"/>
              <a:t>Rights are crucial to ethics. Respect for rights ensures that each person's freedom and well-being will be respected when those things are threatened by others.</a:t>
            </a:r>
            <a:endParaRPr sz="2000" dirty="0"/>
          </a:p>
        </p:txBody>
      </p:sp>
      <p:sp>
        <p:nvSpPr>
          <p:cNvPr id="736" name="Google Shape;736;p42"/>
          <p:cNvSpPr/>
          <p:nvPr/>
        </p:nvSpPr>
        <p:spPr>
          <a:xfrm>
            <a:off x="7905725" y="17581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2"/>
          <p:cNvSpPr/>
          <p:nvPr/>
        </p:nvSpPr>
        <p:spPr>
          <a:xfrm>
            <a:off x="797775" y="200370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2"/>
          <p:cNvSpPr/>
          <p:nvPr/>
        </p:nvSpPr>
        <p:spPr>
          <a:xfrm>
            <a:off x="7459488" y="417402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9" name="Google Shape;739;p42"/>
          <p:cNvGrpSpPr/>
          <p:nvPr/>
        </p:nvGrpSpPr>
        <p:grpSpPr>
          <a:xfrm>
            <a:off x="621100" y="3681175"/>
            <a:ext cx="47100" cy="1008600"/>
            <a:chOff x="1101850" y="3681175"/>
            <a:chExt cx="47100" cy="1008600"/>
          </a:xfrm>
        </p:grpSpPr>
        <p:sp>
          <p:nvSpPr>
            <p:cNvPr id="740" name="Google Shape;740;p42"/>
            <p:cNvSpPr/>
            <p:nvPr/>
          </p:nvSpPr>
          <p:spPr>
            <a:xfrm>
              <a:off x="1101850" y="36811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2"/>
            <p:cNvSpPr/>
            <p:nvPr/>
          </p:nvSpPr>
          <p:spPr>
            <a:xfrm>
              <a:off x="1101850" y="38734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42"/>
            <p:cNvSpPr/>
            <p:nvPr/>
          </p:nvSpPr>
          <p:spPr>
            <a:xfrm>
              <a:off x="1101850" y="40657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42"/>
            <p:cNvSpPr/>
            <p:nvPr/>
          </p:nvSpPr>
          <p:spPr>
            <a:xfrm>
              <a:off x="1101850" y="42580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2"/>
            <p:cNvSpPr/>
            <p:nvPr/>
          </p:nvSpPr>
          <p:spPr>
            <a:xfrm>
              <a:off x="1101850" y="44503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2"/>
            <p:cNvSpPr/>
            <p:nvPr/>
          </p:nvSpPr>
          <p:spPr>
            <a:xfrm>
              <a:off x="1101850" y="464267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6" name="Google Shape;746;p42"/>
          <p:cNvSpPr/>
          <p:nvPr/>
        </p:nvSpPr>
        <p:spPr>
          <a:xfrm>
            <a:off x="2524650" y="427782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2"/>
          <p:cNvSpPr/>
          <p:nvPr/>
        </p:nvSpPr>
        <p:spPr>
          <a:xfrm>
            <a:off x="7485625" y="539488"/>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48" name="Google Shape;748;p42"/>
          <p:cNvCxnSpPr/>
          <p:nvPr/>
        </p:nvCxnSpPr>
        <p:spPr>
          <a:xfrm>
            <a:off x="8519150" y="2216050"/>
            <a:ext cx="0" cy="2993400"/>
          </a:xfrm>
          <a:prstGeom prst="straightConnector1">
            <a:avLst/>
          </a:prstGeom>
          <a:noFill/>
          <a:ln w="19050" cap="flat" cmpd="sng">
            <a:solidFill>
              <a:schemeClr val="dk1"/>
            </a:solidFill>
            <a:prstDash val="solid"/>
            <a:round/>
            <a:headEnd type="none" w="med" len="med"/>
            <a:tailEnd type="none" w="med" len="med"/>
          </a:ln>
        </p:spPr>
      </p:cxnSp>
    </p:spTree>
    <p:extLst>
      <p:ext uri="{BB962C8B-B14F-4D97-AF65-F5344CB8AC3E}">
        <p14:creationId xmlns:p14="http://schemas.microsoft.com/office/powerpoint/2010/main" val="3806740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9"/>
        <p:cNvGrpSpPr/>
        <p:nvPr/>
      </p:nvGrpSpPr>
      <p:grpSpPr>
        <a:xfrm>
          <a:off x="0" y="0"/>
          <a:ext cx="0" cy="0"/>
          <a:chOff x="0" y="0"/>
          <a:chExt cx="0" cy="0"/>
        </a:xfrm>
      </p:grpSpPr>
      <p:sp>
        <p:nvSpPr>
          <p:cNvPr id="1000" name="Google Shape;1000;p49"/>
          <p:cNvSpPr txBox="1">
            <a:spLocks noGrp="1"/>
          </p:cNvSpPr>
          <p:nvPr>
            <p:ph type="title"/>
          </p:nvPr>
        </p:nvSpPr>
        <p:spPr>
          <a:xfrm>
            <a:off x="643855" y="1939617"/>
            <a:ext cx="7856289" cy="188810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b="0" i="0" u="none" strike="noStrike" dirty="0">
                <a:solidFill>
                  <a:schemeClr val="bg2">
                    <a:lumMod val="50000"/>
                  </a:schemeClr>
                </a:solidFill>
                <a:effectLst/>
                <a:latin typeface="Franklin Gothic Medium" panose="020B0603020102020204" pitchFamily="34" charset="0"/>
              </a:rPr>
              <a:t>“Rights and duties are two sides of the same coin”</a:t>
            </a:r>
            <a:endParaRPr sz="4000" dirty="0">
              <a:solidFill>
                <a:schemeClr val="bg2">
                  <a:lumMod val="50000"/>
                </a:schemeClr>
              </a:solidFill>
              <a:latin typeface="Franklin Gothic Medium" panose="020B0603020102020204" pitchFamily="34" charset="0"/>
            </a:endParaRPr>
          </a:p>
        </p:txBody>
      </p:sp>
      <p:sp>
        <p:nvSpPr>
          <p:cNvPr id="1001" name="Google Shape;1001;p49"/>
          <p:cNvSpPr/>
          <p:nvPr/>
        </p:nvSpPr>
        <p:spPr>
          <a:xfrm>
            <a:off x="7733425" y="215287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9"/>
          <p:cNvSpPr/>
          <p:nvPr/>
        </p:nvSpPr>
        <p:spPr>
          <a:xfrm>
            <a:off x="1679900" y="53002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3" name="Google Shape;1003;p49"/>
          <p:cNvGrpSpPr/>
          <p:nvPr/>
        </p:nvGrpSpPr>
        <p:grpSpPr>
          <a:xfrm>
            <a:off x="1726500" y="4509575"/>
            <a:ext cx="1008600" cy="47100"/>
            <a:chOff x="58300" y="4325125"/>
            <a:chExt cx="1008600" cy="47100"/>
          </a:xfrm>
        </p:grpSpPr>
        <p:sp>
          <p:nvSpPr>
            <p:cNvPr id="1004" name="Google Shape;1004;p49"/>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9"/>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9"/>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9"/>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9"/>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9"/>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0" name="Google Shape;1010;p49"/>
          <p:cNvSpPr/>
          <p:nvPr/>
        </p:nvSpPr>
        <p:spPr>
          <a:xfrm>
            <a:off x="1363350" y="29690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9"/>
          <p:cNvSpPr/>
          <p:nvPr/>
        </p:nvSpPr>
        <p:spPr>
          <a:xfrm>
            <a:off x="2975625" y="90670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9"/>
          <p:cNvSpPr/>
          <p:nvPr/>
        </p:nvSpPr>
        <p:spPr>
          <a:xfrm>
            <a:off x="5102275" y="580338"/>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9"/>
          <p:cNvSpPr/>
          <p:nvPr/>
        </p:nvSpPr>
        <p:spPr>
          <a:xfrm>
            <a:off x="8047675" y="90670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9"/>
          <p:cNvSpPr/>
          <p:nvPr/>
        </p:nvSpPr>
        <p:spPr>
          <a:xfrm>
            <a:off x="7001425" y="408182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52"/>
        <p:cNvGrpSpPr/>
        <p:nvPr/>
      </p:nvGrpSpPr>
      <p:grpSpPr>
        <a:xfrm>
          <a:off x="0" y="0"/>
          <a:ext cx="0" cy="0"/>
          <a:chOff x="0" y="0"/>
          <a:chExt cx="0" cy="0"/>
        </a:xfrm>
      </p:grpSpPr>
      <p:sp>
        <p:nvSpPr>
          <p:cNvPr id="753" name="Google Shape;753;p43"/>
          <p:cNvSpPr/>
          <p:nvPr/>
        </p:nvSpPr>
        <p:spPr>
          <a:xfrm>
            <a:off x="1379675" y="1990197"/>
            <a:ext cx="1163100" cy="11631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3"/>
          <p:cNvSpPr txBox="1">
            <a:spLocks noGrp="1"/>
          </p:cNvSpPr>
          <p:nvPr>
            <p:ph type="title"/>
          </p:nvPr>
        </p:nvSpPr>
        <p:spPr>
          <a:xfrm>
            <a:off x="2892638" y="1859876"/>
            <a:ext cx="5900488" cy="841800"/>
          </a:xfrm>
          <a:prstGeom prst="rect">
            <a:avLst/>
          </a:prstGeom>
        </p:spPr>
        <p:txBody>
          <a:bodyPr spcFirstLastPara="1" wrap="square" lIns="91425" tIns="91425" rIns="91425" bIns="91425" anchor="t" anchorCtr="0">
            <a:noAutofit/>
          </a:bodyPr>
          <a:lstStyle/>
          <a:p>
            <a:r>
              <a:rPr lang="en-US" sz="3200" dirty="0"/>
              <a:t>The difference between duty and rights</a:t>
            </a:r>
            <a:endParaRPr sz="3200" dirty="0"/>
          </a:p>
        </p:txBody>
      </p:sp>
      <p:sp>
        <p:nvSpPr>
          <p:cNvPr id="755" name="Google Shape;755;p43"/>
          <p:cNvSpPr txBox="1">
            <a:spLocks noGrp="1"/>
          </p:cNvSpPr>
          <p:nvPr>
            <p:ph type="title" idx="2"/>
          </p:nvPr>
        </p:nvSpPr>
        <p:spPr>
          <a:xfrm>
            <a:off x="1165525" y="2182700"/>
            <a:ext cx="1591500" cy="778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757" name="Google Shape;757;p43"/>
          <p:cNvSpPr/>
          <p:nvPr/>
        </p:nvSpPr>
        <p:spPr>
          <a:xfrm>
            <a:off x="7530625" y="8473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3"/>
          <p:cNvSpPr/>
          <p:nvPr/>
        </p:nvSpPr>
        <p:spPr>
          <a:xfrm>
            <a:off x="8252675" y="42351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9" name="Google Shape;759;p43"/>
          <p:cNvGrpSpPr/>
          <p:nvPr/>
        </p:nvGrpSpPr>
        <p:grpSpPr>
          <a:xfrm>
            <a:off x="1379675" y="3390400"/>
            <a:ext cx="1008600" cy="47100"/>
            <a:chOff x="58300" y="4325125"/>
            <a:chExt cx="1008600" cy="47100"/>
          </a:xfrm>
        </p:grpSpPr>
        <p:sp>
          <p:nvSpPr>
            <p:cNvPr id="760" name="Google Shape;760;p43"/>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3"/>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3"/>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3"/>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3"/>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3"/>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6" name="Google Shape;766;p43"/>
          <p:cNvSpPr/>
          <p:nvPr/>
        </p:nvSpPr>
        <p:spPr>
          <a:xfrm>
            <a:off x="4746200" y="395715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3"/>
          <p:cNvSpPr/>
          <p:nvPr/>
        </p:nvSpPr>
        <p:spPr>
          <a:xfrm>
            <a:off x="6348600" y="4309375"/>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8" name="Google Shape;768;p43"/>
          <p:cNvGrpSpPr/>
          <p:nvPr/>
        </p:nvGrpSpPr>
        <p:grpSpPr>
          <a:xfrm>
            <a:off x="4726050" y="515950"/>
            <a:ext cx="1008600" cy="47100"/>
            <a:chOff x="58300" y="4325125"/>
            <a:chExt cx="1008600" cy="47100"/>
          </a:xfrm>
        </p:grpSpPr>
        <p:sp>
          <p:nvSpPr>
            <p:cNvPr id="769" name="Google Shape;769;p43"/>
            <p:cNvSpPr/>
            <p:nvPr/>
          </p:nvSpPr>
          <p:spPr>
            <a:xfrm rot="-5400000">
              <a:off x="583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3"/>
            <p:cNvSpPr/>
            <p:nvPr/>
          </p:nvSpPr>
          <p:spPr>
            <a:xfrm rot="-5400000">
              <a:off x="2506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3"/>
            <p:cNvSpPr/>
            <p:nvPr/>
          </p:nvSpPr>
          <p:spPr>
            <a:xfrm rot="-5400000">
              <a:off x="4429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3"/>
            <p:cNvSpPr/>
            <p:nvPr/>
          </p:nvSpPr>
          <p:spPr>
            <a:xfrm rot="-5400000">
              <a:off x="6352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3"/>
            <p:cNvSpPr/>
            <p:nvPr/>
          </p:nvSpPr>
          <p:spPr>
            <a:xfrm rot="-5400000">
              <a:off x="8275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3"/>
            <p:cNvSpPr/>
            <p:nvPr/>
          </p:nvSpPr>
          <p:spPr>
            <a:xfrm rot="-5400000">
              <a:off x="1019800" y="4325125"/>
              <a:ext cx="47100" cy="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5" name="Google Shape;775;p43"/>
          <p:cNvSpPr/>
          <p:nvPr/>
        </p:nvSpPr>
        <p:spPr>
          <a:xfrm>
            <a:off x="7189225" y="3615750"/>
            <a:ext cx="445200" cy="445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3"/>
          <p:cNvSpPr/>
          <p:nvPr/>
        </p:nvSpPr>
        <p:spPr>
          <a:xfrm>
            <a:off x="2465575" y="847350"/>
            <a:ext cx="103800" cy="103800"/>
          </a:xfrm>
          <a:prstGeom prst="rect">
            <a:avLst/>
          </a:prstGeom>
          <a:noFill/>
          <a:ln w="9525" cap="flat" cmpd="sng">
            <a:solidFill>
              <a:schemeClr val="dk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3"/>
          <p:cNvSpPr/>
          <p:nvPr/>
        </p:nvSpPr>
        <p:spPr>
          <a:xfrm>
            <a:off x="3623550" y="1104525"/>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3"/>
          <p:cNvSpPr/>
          <p:nvPr/>
        </p:nvSpPr>
        <p:spPr>
          <a:xfrm>
            <a:off x="621100" y="1990200"/>
            <a:ext cx="103800" cy="103800"/>
          </a:xfrm>
          <a:prstGeom prst="rect">
            <a:avLst/>
          </a:prstGeom>
          <a:noFill/>
          <a:ln w="9525" cap="flat" cmpd="sng">
            <a:solidFill>
              <a:schemeClr val="dk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8515196"/>
      </p:ext>
    </p:extLst>
  </p:cSld>
  <p:clrMapOvr>
    <a:masterClrMapping/>
  </p:clrMapOvr>
  <p:timing>
    <p:tnLst>
      <p:par>
        <p:cTn id="1" dur="indefinite" restart="never" nodeType="tmRoot"/>
      </p:par>
    </p:tnLst>
  </p:timing>
</p:sld>
</file>

<file path=ppt/theme/theme1.xml><?xml version="1.0" encoding="utf-8"?>
<a:theme xmlns:a="http://schemas.openxmlformats.org/drawingml/2006/main" name="Political Science &amp; International Relations Major by Slidesgo">
  <a:themeElements>
    <a:clrScheme name="Simple Light">
      <a:dk1>
        <a:srgbClr val="5B5946"/>
      </a:dk1>
      <a:lt1>
        <a:srgbClr val="FFFFFF"/>
      </a:lt1>
      <a:dk2>
        <a:srgbClr val="E0AC44"/>
      </a:dk2>
      <a:lt2>
        <a:srgbClr val="DDBCA3"/>
      </a:lt2>
      <a:accent1>
        <a:srgbClr val="FFFFFF"/>
      </a:accent1>
      <a:accent2>
        <a:srgbClr val="FFFFFF"/>
      </a:accent2>
      <a:accent3>
        <a:srgbClr val="FFFFFF"/>
      </a:accent3>
      <a:accent4>
        <a:srgbClr val="FFFFFF"/>
      </a:accent4>
      <a:accent5>
        <a:srgbClr val="FFFFFF"/>
      </a:accent5>
      <a:accent6>
        <a:srgbClr val="FFFFFF"/>
      </a:accent6>
      <a:hlink>
        <a:srgbClr val="5B594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400</Words>
  <Application>Microsoft Office PowerPoint</Application>
  <PresentationFormat>On-screen Show (16:9)</PresentationFormat>
  <Paragraphs>45</Paragraphs>
  <Slides>13</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Franklin Gothic Medium</vt:lpstr>
      <vt:lpstr>Century Gothic</vt:lpstr>
      <vt:lpstr>Arial</vt:lpstr>
      <vt:lpstr>inherit</vt:lpstr>
      <vt:lpstr>Montserrat</vt:lpstr>
      <vt:lpstr>Montserrat Medium</vt:lpstr>
      <vt:lpstr>Political Science &amp; International Relations Major by Slidesgo</vt:lpstr>
      <vt:lpstr>Ethics of Duty and Rights</vt:lpstr>
      <vt:lpstr>Contents</vt:lpstr>
      <vt:lpstr>Introduction</vt:lpstr>
      <vt:lpstr>What is the ethics of duty? </vt:lpstr>
      <vt:lpstr>DUTY</vt:lpstr>
      <vt:lpstr>What is the ethics of rights? </vt:lpstr>
      <vt:lpstr>Rights</vt:lpstr>
      <vt:lpstr>“Rights and duties are two sides of the same coin”</vt:lpstr>
      <vt:lpstr>The difference between duty and rights</vt:lpstr>
      <vt:lpstr>PowerPoint Presentation</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 of Duty and Rights</dc:title>
  <cp:lastModifiedBy>Maher Fattouh</cp:lastModifiedBy>
  <cp:revision>10</cp:revision>
  <dcterms:modified xsi:type="dcterms:W3CDTF">2023-02-18T06:54:11Z</dcterms:modified>
</cp:coreProperties>
</file>