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7" r:id="rId1"/>
  </p:sldMasterIdLst>
  <p:notesMasterIdLst>
    <p:notesMasterId r:id="rId13"/>
  </p:notesMasterIdLst>
  <p:sldIdLst>
    <p:sldId id="256" r:id="rId2"/>
    <p:sldId id="287" r:id="rId3"/>
    <p:sldId id="260" r:id="rId4"/>
    <p:sldId id="261" r:id="rId5"/>
    <p:sldId id="262" r:id="rId6"/>
    <p:sldId id="265" r:id="rId7"/>
    <p:sldId id="310" r:id="rId8"/>
    <p:sldId id="275" r:id="rId9"/>
    <p:sldId id="311" r:id="rId10"/>
    <p:sldId id="309" r:id="rId11"/>
    <p:sldId id="278" r:id="rId12"/>
  </p:sldIdLst>
  <p:sldSz cx="9144000" cy="5143500" type="screen16x9"/>
  <p:notesSz cx="6858000" cy="9144000"/>
  <p:embeddedFontLst>
    <p:embeddedFont>
      <p:font typeface="Inter" panose="020B0502030000000004" pitchFamily="34" charset="0"/>
      <p:regular r:id="rId14"/>
      <p:bold r:id="rId15"/>
    </p:embeddedFont>
    <p:embeddedFont>
      <p:font typeface="Rubik Mono One" panose="020B0604020202020204" charset="-79"/>
      <p:regular r:id="rId16"/>
    </p:embeddedFont>
    <p:embeddedFont>
      <p:font typeface="Roboto Condensed Light" panose="020B0604020202020204" charset="0"/>
      <p:regular r:id="rId17"/>
      <p: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40">
          <p15:clr>
            <a:srgbClr val="9AA0A6"/>
          </p15:clr>
        </p15:guide>
        <p15:guide id="2" orient="horz" pos="2903">
          <p15:clr>
            <a:srgbClr val="9AA0A6"/>
          </p15:clr>
        </p15:guide>
        <p15:guide id="3" pos="449">
          <p15:clr>
            <a:srgbClr val="9AA0A6"/>
          </p15:clr>
        </p15:guide>
        <p15:guide id="4" pos="5311">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5D0E716-8466-4BC9-9C1F-593F27719517}">
  <a:tblStyle styleId="{45D0E716-8466-4BC9-9C1F-593F2771951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23"/>
  </p:normalViewPr>
  <p:slideViewPr>
    <p:cSldViewPr snapToGrid="0">
      <p:cViewPr varScale="1">
        <p:scale>
          <a:sx n="86" d="100"/>
          <a:sy n="86" d="100"/>
        </p:scale>
        <p:origin x="720" y="52"/>
      </p:cViewPr>
      <p:guideLst>
        <p:guide orient="horz" pos="340"/>
        <p:guide orient="horz" pos="2903"/>
        <p:guide pos="449"/>
        <p:guide pos="531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2" name="Google Shape;46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sz="850">
              <a:solidFill>
                <a:srgbClr val="5F7D96"/>
              </a:solidFill>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9"/>
        <p:cNvGrpSpPr/>
        <p:nvPr/>
      </p:nvGrpSpPr>
      <p:grpSpPr>
        <a:xfrm>
          <a:off x="0" y="0"/>
          <a:ext cx="0" cy="0"/>
          <a:chOff x="0" y="0"/>
          <a:chExt cx="0" cy="0"/>
        </a:xfrm>
      </p:grpSpPr>
      <p:sp>
        <p:nvSpPr>
          <p:cNvPr id="2220" name="Google Shape;2220;gc51cea0f07_0_4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1" name="Google Shape;2221;gc51cea0f07_0_4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gc3a8ec0205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3" name="Google Shape;593;gc3a8ec0205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2"/>
        <p:cNvGrpSpPr/>
        <p:nvPr/>
      </p:nvGrpSpPr>
      <p:grpSpPr>
        <a:xfrm>
          <a:off x="0" y="0"/>
          <a:ext cx="0" cy="0"/>
          <a:chOff x="0" y="0"/>
          <a:chExt cx="0" cy="0"/>
        </a:xfrm>
      </p:grpSpPr>
      <p:sp>
        <p:nvSpPr>
          <p:cNvPr id="663" name="Google Shape;663;gc4f76384de_0_17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4" name="Google Shape;664;gc4f76384de_0_17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gc3a8ec0205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4" name="Google Shape;694;gc3a8ec0205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c4f76384de_0_167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c4f76384de_0_167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6"/>
        <p:cNvGrpSpPr/>
        <p:nvPr/>
      </p:nvGrpSpPr>
      <p:grpSpPr>
        <a:xfrm>
          <a:off x="0" y="0"/>
          <a:ext cx="0" cy="0"/>
          <a:chOff x="0" y="0"/>
          <a:chExt cx="0" cy="0"/>
        </a:xfrm>
      </p:grpSpPr>
      <p:sp>
        <p:nvSpPr>
          <p:cNvPr id="1597" name="Google Shape;1597;gc4f76384de_0_169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8" name="Google Shape;1598;gc4f76384de_0_169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4"/>
        <p:cNvGrpSpPr/>
        <p:nvPr/>
      </p:nvGrpSpPr>
      <p:grpSpPr>
        <a:xfrm>
          <a:off x="0" y="0"/>
          <a:ext cx="0" cy="0"/>
          <a:chOff x="0" y="0"/>
          <a:chExt cx="0" cy="0"/>
        </a:xfrm>
      </p:grpSpPr>
      <p:sp>
        <p:nvSpPr>
          <p:cNvPr id="4415" name="Google Shape;4415;gc3a8ec0205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16" name="Google Shape;4416;gc3a8ec0205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5"/>
        <p:cNvGrpSpPr/>
        <p:nvPr/>
      </p:nvGrpSpPr>
      <p:grpSpPr>
        <a:xfrm>
          <a:off x="0" y="0"/>
          <a:ext cx="0" cy="0"/>
          <a:chOff x="0" y="0"/>
          <a:chExt cx="0" cy="0"/>
        </a:xfrm>
      </p:grpSpPr>
      <p:sp>
        <p:nvSpPr>
          <p:cNvPr id="1766" name="Google Shape;1766;gc4f76384de_0_167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7" name="Google Shape;1767;gc4f76384de_0_167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grpSp>
        <p:nvGrpSpPr>
          <p:cNvPr id="9" name="Google Shape;9;p2"/>
          <p:cNvGrpSpPr/>
          <p:nvPr/>
        </p:nvGrpSpPr>
        <p:grpSpPr>
          <a:xfrm>
            <a:off x="165900" y="156000"/>
            <a:ext cx="8812200" cy="4831500"/>
            <a:chOff x="165900" y="156000"/>
            <a:chExt cx="8812200" cy="4831500"/>
          </a:xfrm>
        </p:grpSpPr>
        <p:sp>
          <p:nvSpPr>
            <p:cNvPr id="10" name="Google Shape;10;p2"/>
            <p:cNvSpPr/>
            <p:nvPr/>
          </p:nvSpPr>
          <p:spPr>
            <a:xfrm>
              <a:off x="165900" y="156000"/>
              <a:ext cx="8812200" cy="4831500"/>
            </a:xfrm>
            <a:prstGeom prst="plaque">
              <a:avLst>
                <a:gd name="adj" fmla="val 9379"/>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331800" y="319200"/>
              <a:ext cx="8480400" cy="4502400"/>
            </a:xfrm>
            <a:prstGeom prst="rect">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 name="Google Shape;12;p2"/>
            <p:cNvCxnSpPr/>
            <p:nvPr/>
          </p:nvCxnSpPr>
          <p:spPr>
            <a:xfrm>
              <a:off x="720000" y="233275"/>
              <a:ext cx="7704000" cy="0"/>
            </a:xfrm>
            <a:prstGeom prst="straightConnector1">
              <a:avLst/>
            </a:prstGeom>
            <a:noFill/>
            <a:ln w="28575" cap="flat" cmpd="sng">
              <a:solidFill>
                <a:schemeClr val="dk1"/>
              </a:solidFill>
              <a:prstDash val="solid"/>
              <a:round/>
              <a:headEnd type="none" w="med" len="med"/>
              <a:tailEnd type="none" w="med" len="med"/>
            </a:ln>
          </p:spPr>
        </p:cxnSp>
        <p:cxnSp>
          <p:nvCxnSpPr>
            <p:cNvPr id="13" name="Google Shape;13;p2"/>
            <p:cNvCxnSpPr/>
            <p:nvPr/>
          </p:nvCxnSpPr>
          <p:spPr>
            <a:xfrm>
              <a:off x="720000" y="4906250"/>
              <a:ext cx="7704000" cy="0"/>
            </a:xfrm>
            <a:prstGeom prst="straightConnector1">
              <a:avLst/>
            </a:prstGeom>
            <a:noFill/>
            <a:ln w="28575" cap="flat" cmpd="sng">
              <a:solidFill>
                <a:schemeClr val="dk1"/>
              </a:solidFill>
              <a:prstDash val="solid"/>
              <a:round/>
              <a:headEnd type="none" w="med" len="med"/>
              <a:tailEnd type="none" w="med" len="med"/>
            </a:ln>
          </p:spPr>
        </p:cxnSp>
        <p:cxnSp>
          <p:nvCxnSpPr>
            <p:cNvPr id="14" name="Google Shape;14;p2"/>
            <p:cNvCxnSpPr/>
            <p:nvPr/>
          </p:nvCxnSpPr>
          <p:spPr>
            <a:xfrm>
              <a:off x="251875" y="726625"/>
              <a:ext cx="0" cy="3728400"/>
            </a:xfrm>
            <a:prstGeom prst="straightConnector1">
              <a:avLst/>
            </a:prstGeom>
            <a:noFill/>
            <a:ln w="28575" cap="flat" cmpd="sng">
              <a:solidFill>
                <a:schemeClr val="lt1"/>
              </a:solidFill>
              <a:prstDash val="solid"/>
              <a:round/>
              <a:headEnd type="none" w="med" len="med"/>
              <a:tailEnd type="none" w="med" len="med"/>
            </a:ln>
          </p:spPr>
        </p:cxnSp>
        <p:cxnSp>
          <p:nvCxnSpPr>
            <p:cNvPr id="15" name="Google Shape;15;p2"/>
            <p:cNvCxnSpPr/>
            <p:nvPr/>
          </p:nvCxnSpPr>
          <p:spPr>
            <a:xfrm>
              <a:off x="8892125" y="726625"/>
              <a:ext cx="0" cy="3728400"/>
            </a:xfrm>
            <a:prstGeom prst="straightConnector1">
              <a:avLst/>
            </a:prstGeom>
            <a:noFill/>
            <a:ln w="28575" cap="flat" cmpd="sng">
              <a:solidFill>
                <a:schemeClr val="lt1"/>
              </a:solidFill>
              <a:prstDash val="solid"/>
              <a:round/>
              <a:headEnd type="none" w="med" len="med"/>
              <a:tailEnd type="none" w="med" len="med"/>
            </a:ln>
          </p:spPr>
        </p:cxnSp>
        <p:sp>
          <p:nvSpPr>
            <p:cNvPr id="16" name="Google Shape;16;p2"/>
            <p:cNvSpPr/>
            <p:nvPr/>
          </p:nvSpPr>
          <p:spPr>
            <a:xfrm>
              <a:off x="171925" y="16055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8812177" y="16055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71925" y="482160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8812177" y="482160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 name="Google Shape;20;p2"/>
          <p:cNvSpPr txBox="1">
            <a:spLocks noGrp="1"/>
          </p:cNvSpPr>
          <p:nvPr>
            <p:ph type="ctrTitle"/>
          </p:nvPr>
        </p:nvSpPr>
        <p:spPr>
          <a:xfrm>
            <a:off x="720000" y="1127988"/>
            <a:ext cx="7704000" cy="23826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Clr>
                <a:schemeClr val="lt1"/>
              </a:buClr>
              <a:buSzPts val="5200"/>
              <a:buNone/>
              <a:defRPr sz="6000">
                <a:solidFill>
                  <a:schemeClr val="lt1"/>
                </a:solidFill>
              </a:defRPr>
            </a:lvl1pPr>
            <a:lvl2pPr lvl="1" algn="ctr">
              <a:spcBef>
                <a:spcPts val="0"/>
              </a:spcBef>
              <a:spcAft>
                <a:spcPts val="0"/>
              </a:spcAft>
              <a:buClr>
                <a:schemeClr val="lt1"/>
              </a:buClr>
              <a:buSzPts val="5200"/>
              <a:buNone/>
              <a:defRPr sz="5200">
                <a:solidFill>
                  <a:schemeClr val="lt1"/>
                </a:solidFill>
              </a:defRPr>
            </a:lvl2pPr>
            <a:lvl3pPr lvl="2" algn="ctr">
              <a:spcBef>
                <a:spcPts val="0"/>
              </a:spcBef>
              <a:spcAft>
                <a:spcPts val="0"/>
              </a:spcAft>
              <a:buClr>
                <a:schemeClr val="lt1"/>
              </a:buClr>
              <a:buSzPts val="5200"/>
              <a:buNone/>
              <a:defRPr sz="5200">
                <a:solidFill>
                  <a:schemeClr val="lt1"/>
                </a:solidFill>
              </a:defRPr>
            </a:lvl3pPr>
            <a:lvl4pPr lvl="3" algn="ctr">
              <a:spcBef>
                <a:spcPts val="0"/>
              </a:spcBef>
              <a:spcAft>
                <a:spcPts val="0"/>
              </a:spcAft>
              <a:buClr>
                <a:schemeClr val="lt1"/>
              </a:buClr>
              <a:buSzPts val="5200"/>
              <a:buNone/>
              <a:defRPr sz="5200">
                <a:solidFill>
                  <a:schemeClr val="lt1"/>
                </a:solidFill>
              </a:defRPr>
            </a:lvl4pPr>
            <a:lvl5pPr lvl="4" algn="ctr">
              <a:spcBef>
                <a:spcPts val="0"/>
              </a:spcBef>
              <a:spcAft>
                <a:spcPts val="0"/>
              </a:spcAft>
              <a:buClr>
                <a:schemeClr val="lt1"/>
              </a:buClr>
              <a:buSzPts val="5200"/>
              <a:buNone/>
              <a:defRPr sz="5200">
                <a:solidFill>
                  <a:schemeClr val="lt1"/>
                </a:solidFill>
              </a:defRPr>
            </a:lvl5pPr>
            <a:lvl6pPr lvl="5" algn="ctr">
              <a:spcBef>
                <a:spcPts val="0"/>
              </a:spcBef>
              <a:spcAft>
                <a:spcPts val="0"/>
              </a:spcAft>
              <a:buClr>
                <a:schemeClr val="lt1"/>
              </a:buClr>
              <a:buSzPts val="5200"/>
              <a:buNone/>
              <a:defRPr sz="5200">
                <a:solidFill>
                  <a:schemeClr val="lt1"/>
                </a:solidFill>
              </a:defRPr>
            </a:lvl6pPr>
            <a:lvl7pPr lvl="6" algn="ctr">
              <a:spcBef>
                <a:spcPts val="0"/>
              </a:spcBef>
              <a:spcAft>
                <a:spcPts val="0"/>
              </a:spcAft>
              <a:buClr>
                <a:schemeClr val="lt1"/>
              </a:buClr>
              <a:buSzPts val="5200"/>
              <a:buNone/>
              <a:defRPr sz="5200">
                <a:solidFill>
                  <a:schemeClr val="lt1"/>
                </a:solidFill>
              </a:defRPr>
            </a:lvl7pPr>
            <a:lvl8pPr lvl="7" algn="ctr">
              <a:spcBef>
                <a:spcPts val="0"/>
              </a:spcBef>
              <a:spcAft>
                <a:spcPts val="0"/>
              </a:spcAft>
              <a:buClr>
                <a:schemeClr val="lt1"/>
              </a:buClr>
              <a:buSzPts val="5200"/>
              <a:buNone/>
              <a:defRPr sz="5200">
                <a:solidFill>
                  <a:schemeClr val="lt1"/>
                </a:solidFill>
              </a:defRPr>
            </a:lvl8pPr>
            <a:lvl9pPr lvl="8" algn="ctr">
              <a:spcBef>
                <a:spcPts val="0"/>
              </a:spcBef>
              <a:spcAft>
                <a:spcPts val="0"/>
              </a:spcAft>
              <a:buClr>
                <a:schemeClr val="lt1"/>
              </a:buClr>
              <a:buSzPts val="5200"/>
              <a:buNone/>
              <a:defRPr sz="5200">
                <a:solidFill>
                  <a:schemeClr val="lt1"/>
                </a:solidFill>
              </a:defRPr>
            </a:lvl9pPr>
          </a:lstStyle>
          <a:p>
            <a:endParaRPr/>
          </a:p>
        </p:txBody>
      </p:sp>
      <p:sp>
        <p:nvSpPr>
          <p:cNvPr id="21" name="Google Shape;21;p2"/>
          <p:cNvSpPr txBox="1">
            <a:spLocks noGrp="1"/>
          </p:cNvSpPr>
          <p:nvPr>
            <p:ph type="subTitle" idx="1"/>
          </p:nvPr>
        </p:nvSpPr>
        <p:spPr>
          <a:xfrm>
            <a:off x="1820825" y="3555225"/>
            <a:ext cx="5502300" cy="427800"/>
          </a:xfrm>
          <a:prstGeom prst="rect">
            <a:avLst/>
          </a:prstGeom>
          <a:noFill/>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sz="1600" b="1">
                <a:solidFill>
                  <a:srgbClr val="22DC71"/>
                </a:solidFill>
                <a:latin typeface="Inter"/>
                <a:ea typeface="Inter"/>
                <a:cs typeface="Inter"/>
                <a:sym typeface="Inter"/>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p:cSld name="TITLE_ONLY_2">
    <p:spTree>
      <p:nvGrpSpPr>
        <p:cNvPr id="1" name="Shape 384"/>
        <p:cNvGrpSpPr/>
        <p:nvPr/>
      </p:nvGrpSpPr>
      <p:grpSpPr>
        <a:xfrm>
          <a:off x="0" y="0"/>
          <a:ext cx="0" cy="0"/>
          <a:chOff x="0" y="0"/>
          <a:chExt cx="0" cy="0"/>
        </a:xfrm>
      </p:grpSpPr>
      <p:grpSp>
        <p:nvGrpSpPr>
          <p:cNvPr id="385" name="Google Shape;385;p24"/>
          <p:cNvGrpSpPr/>
          <p:nvPr/>
        </p:nvGrpSpPr>
        <p:grpSpPr>
          <a:xfrm>
            <a:off x="165900" y="156000"/>
            <a:ext cx="8812200" cy="4831500"/>
            <a:chOff x="165900" y="156000"/>
            <a:chExt cx="8812200" cy="4831500"/>
          </a:xfrm>
        </p:grpSpPr>
        <p:sp>
          <p:nvSpPr>
            <p:cNvPr id="386" name="Google Shape;386;p24"/>
            <p:cNvSpPr/>
            <p:nvPr/>
          </p:nvSpPr>
          <p:spPr>
            <a:xfrm>
              <a:off x="165900" y="156000"/>
              <a:ext cx="8812200" cy="4831500"/>
            </a:xfrm>
            <a:prstGeom prst="plaque">
              <a:avLst>
                <a:gd name="adj" fmla="val 9379"/>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4"/>
            <p:cNvSpPr/>
            <p:nvPr/>
          </p:nvSpPr>
          <p:spPr>
            <a:xfrm>
              <a:off x="331800" y="319200"/>
              <a:ext cx="8480400" cy="45024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88" name="Google Shape;388;p24"/>
            <p:cNvCxnSpPr/>
            <p:nvPr/>
          </p:nvCxnSpPr>
          <p:spPr>
            <a:xfrm>
              <a:off x="720000" y="233275"/>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389" name="Google Shape;389;p24"/>
            <p:cNvCxnSpPr/>
            <p:nvPr/>
          </p:nvCxnSpPr>
          <p:spPr>
            <a:xfrm>
              <a:off x="720000" y="4906250"/>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390" name="Google Shape;390;p24"/>
            <p:cNvCxnSpPr/>
            <p:nvPr/>
          </p:nvCxnSpPr>
          <p:spPr>
            <a:xfrm>
              <a:off x="251875" y="726625"/>
              <a:ext cx="0" cy="3728400"/>
            </a:xfrm>
            <a:prstGeom prst="straightConnector1">
              <a:avLst/>
            </a:prstGeom>
            <a:noFill/>
            <a:ln w="28575" cap="flat" cmpd="sng">
              <a:solidFill>
                <a:schemeClr val="dk1"/>
              </a:solidFill>
              <a:prstDash val="solid"/>
              <a:round/>
              <a:headEnd type="none" w="med" len="med"/>
              <a:tailEnd type="none" w="med" len="med"/>
            </a:ln>
          </p:spPr>
        </p:cxnSp>
        <p:cxnSp>
          <p:nvCxnSpPr>
            <p:cNvPr id="391" name="Google Shape;391;p24"/>
            <p:cNvCxnSpPr/>
            <p:nvPr/>
          </p:nvCxnSpPr>
          <p:spPr>
            <a:xfrm>
              <a:off x="8892125" y="726625"/>
              <a:ext cx="0" cy="3728400"/>
            </a:xfrm>
            <a:prstGeom prst="straightConnector1">
              <a:avLst/>
            </a:prstGeom>
            <a:noFill/>
            <a:ln w="28575" cap="flat" cmpd="sng">
              <a:solidFill>
                <a:schemeClr val="dk1"/>
              </a:solidFill>
              <a:prstDash val="solid"/>
              <a:round/>
              <a:headEnd type="none" w="med" len="med"/>
              <a:tailEnd type="none" w="med" len="med"/>
            </a:ln>
          </p:spPr>
        </p:cxnSp>
        <p:sp>
          <p:nvSpPr>
            <p:cNvPr id="392" name="Google Shape;392;p24"/>
            <p:cNvSpPr/>
            <p:nvPr/>
          </p:nvSpPr>
          <p:spPr>
            <a:xfrm>
              <a:off x="171925"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4"/>
            <p:cNvSpPr/>
            <p:nvPr/>
          </p:nvSpPr>
          <p:spPr>
            <a:xfrm>
              <a:off x="8812177"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4"/>
            <p:cNvSpPr/>
            <p:nvPr/>
          </p:nvSpPr>
          <p:spPr>
            <a:xfrm>
              <a:off x="171925"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4"/>
            <p:cNvSpPr/>
            <p:nvPr/>
          </p:nvSpPr>
          <p:spPr>
            <a:xfrm>
              <a:off x="8812177"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6" name="Google Shape;396;p24"/>
          <p:cNvSpPr txBox="1">
            <a:spLocks noGrp="1"/>
          </p:cNvSpPr>
          <p:nvPr>
            <p:ph type="title"/>
          </p:nvPr>
        </p:nvSpPr>
        <p:spPr>
          <a:xfrm>
            <a:off x="1214475" y="445025"/>
            <a:ext cx="7209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7" name="Google Shape;397;p24"/>
          <p:cNvSpPr txBox="1">
            <a:spLocks noGrp="1"/>
          </p:cNvSpPr>
          <p:nvPr>
            <p:ph type="subTitle" idx="1"/>
          </p:nvPr>
        </p:nvSpPr>
        <p:spPr>
          <a:xfrm>
            <a:off x="1120075" y="2224200"/>
            <a:ext cx="3209100" cy="1304700"/>
          </a:xfrm>
          <a:prstGeom prst="rect">
            <a:avLst/>
          </a:prstGeom>
        </p:spPr>
        <p:txBody>
          <a:bodyPr spcFirstLastPara="1" wrap="square" lIns="91425" tIns="91425" rIns="91425" bIns="91425" anchor="ctr" anchorCtr="0">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5">
    <p:spTree>
      <p:nvGrpSpPr>
        <p:cNvPr id="1" name="Shape 428"/>
        <p:cNvGrpSpPr/>
        <p:nvPr/>
      </p:nvGrpSpPr>
      <p:grpSpPr>
        <a:xfrm>
          <a:off x="0" y="0"/>
          <a:ext cx="0" cy="0"/>
          <a:chOff x="0" y="0"/>
          <a:chExt cx="0" cy="0"/>
        </a:xfrm>
      </p:grpSpPr>
      <p:grpSp>
        <p:nvGrpSpPr>
          <p:cNvPr id="429" name="Google Shape;429;p27"/>
          <p:cNvGrpSpPr/>
          <p:nvPr/>
        </p:nvGrpSpPr>
        <p:grpSpPr>
          <a:xfrm>
            <a:off x="165900" y="156000"/>
            <a:ext cx="8812200" cy="4831500"/>
            <a:chOff x="165900" y="156000"/>
            <a:chExt cx="8812200" cy="4831500"/>
          </a:xfrm>
        </p:grpSpPr>
        <p:sp>
          <p:nvSpPr>
            <p:cNvPr id="430" name="Google Shape;430;p27"/>
            <p:cNvSpPr/>
            <p:nvPr/>
          </p:nvSpPr>
          <p:spPr>
            <a:xfrm>
              <a:off x="165900" y="156000"/>
              <a:ext cx="8812200" cy="4831500"/>
            </a:xfrm>
            <a:prstGeom prst="plaque">
              <a:avLst>
                <a:gd name="adj" fmla="val 9379"/>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7"/>
            <p:cNvSpPr/>
            <p:nvPr/>
          </p:nvSpPr>
          <p:spPr>
            <a:xfrm>
              <a:off x="331800" y="319200"/>
              <a:ext cx="8480400" cy="4502400"/>
            </a:xfrm>
            <a:prstGeom prst="rect">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32" name="Google Shape;432;p27"/>
            <p:cNvCxnSpPr/>
            <p:nvPr/>
          </p:nvCxnSpPr>
          <p:spPr>
            <a:xfrm>
              <a:off x="720000" y="233275"/>
              <a:ext cx="7704000" cy="0"/>
            </a:xfrm>
            <a:prstGeom prst="straightConnector1">
              <a:avLst/>
            </a:prstGeom>
            <a:noFill/>
            <a:ln w="28575" cap="flat" cmpd="sng">
              <a:solidFill>
                <a:schemeClr val="dk1"/>
              </a:solidFill>
              <a:prstDash val="solid"/>
              <a:round/>
              <a:headEnd type="none" w="med" len="med"/>
              <a:tailEnd type="none" w="med" len="med"/>
            </a:ln>
          </p:spPr>
        </p:cxnSp>
        <p:cxnSp>
          <p:nvCxnSpPr>
            <p:cNvPr id="433" name="Google Shape;433;p27"/>
            <p:cNvCxnSpPr/>
            <p:nvPr/>
          </p:nvCxnSpPr>
          <p:spPr>
            <a:xfrm>
              <a:off x="720000" y="4906250"/>
              <a:ext cx="7704000" cy="0"/>
            </a:xfrm>
            <a:prstGeom prst="straightConnector1">
              <a:avLst/>
            </a:prstGeom>
            <a:noFill/>
            <a:ln w="28575" cap="flat" cmpd="sng">
              <a:solidFill>
                <a:schemeClr val="dk1"/>
              </a:solidFill>
              <a:prstDash val="solid"/>
              <a:round/>
              <a:headEnd type="none" w="med" len="med"/>
              <a:tailEnd type="none" w="med" len="med"/>
            </a:ln>
          </p:spPr>
        </p:cxnSp>
        <p:cxnSp>
          <p:nvCxnSpPr>
            <p:cNvPr id="434" name="Google Shape;434;p27"/>
            <p:cNvCxnSpPr/>
            <p:nvPr/>
          </p:nvCxnSpPr>
          <p:spPr>
            <a:xfrm>
              <a:off x="251875" y="726625"/>
              <a:ext cx="0" cy="3728400"/>
            </a:xfrm>
            <a:prstGeom prst="straightConnector1">
              <a:avLst/>
            </a:prstGeom>
            <a:noFill/>
            <a:ln w="28575" cap="flat" cmpd="sng">
              <a:solidFill>
                <a:schemeClr val="lt1"/>
              </a:solidFill>
              <a:prstDash val="solid"/>
              <a:round/>
              <a:headEnd type="none" w="med" len="med"/>
              <a:tailEnd type="none" w="med" len="med"/>
            </a:ln>
          </p:spPr>
        </p:cxnSp>
        <p:cxnSp>
          <p:nvCxnSpPr>
            <p:cNvPr id="435" name="Google Shape;435;p27"/>
            <p:cNvCxnSpPr/>
            <p:nvPr/>
          </p:nvCxnSpPr>
          <p:spPr>
            <a:xfrm>
              <a:off x="8892125" y="726625"/>
              <a:ext cx="0" cy="3728400"/>
            </a:xfrm>
            <a:prstGeom prst="straightConnector1">
              <a:avLst/>
            </a:prstGeom>
            <a:noFill/>
            <a:ln w="28575" cap="flat" cmpd="sng">
              <a:solidFill>
                <a:schemeClr val="lt1"/>
              </a:solidFill>
              <a:prstDash val="solid"/>
              <a:round/>
              <a:headEnd type="none" w="med" len="med"/>
              <a:tailEnd type="none" w="med" len="med"/>
            </a:ln>
          </p:spPr>
        </p:cxnSp>
        <p:sp>
          <p:nvSpPr>
            <p:cNvPr id="436" name="Google Shape;436;p27"/>
            <p:cNvSpPr/>
            <p:nvPr/>
          </p:nvSpPr>
          <p:spPr>
            <a:xfrm>
              <a:off x="171925" y="16055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7"/>
            <p:cNvSpPr/>
            <p:nvPr/>
          </p:nvSpPr>
          <p:spPr>
            <a:xfrm>
              <a:off x="8812177" y="16055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7"/>
            <p:cNvSpPr/>
            <p:nvPr/>
          </p:nvSpPr>
          <p:spPr>
            <a:xfrm>
              <a:off x="171925" y="482160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7"/>
            <p:cNvSpPr/>
            <p:nvPr/>
          </p:nvSpPr>
          <p:spPr>
            <a:xfrm>
              <a:off x="8812177" y="482160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2">
  <p:cSld name="CUSTOM_5_1">
    <p:spTree>
      <p:nvGrpSpPr>
        <p:cNvPr id="1" name="Shape 440"/>
        <p:cNvGrpSpPr/>
        <p:nvPr/>
      </p:nvGrpSpPr>
      <p:grpSpPr>
        <a:xfrm>
          <a:off x="0" y="0"/>
          <a:ext cx="0" cy="0"/>
          <a:chOff x="0" y="0"/>
          <a:chExt cx="0" cy="0"/>
        </a:xfrm>
      </p:grpSpPr>
      <p:grpSp>
        <p:nvGrpSpPr>
          <p:cNvPr id="441" name="Google Shape;441;p28"/>
          <p:cNvGrpSpPr/>
          <p:nvPr/>
        </p:nvGrpSpPr>
        <p:grpSpPr>
          <a:xfrm>
            <a:off x="165900" y="156000"/>
            <a:ext cx="8812200" cy="4831500"/>
            <a:chOff x="165900" y="156000"/>
            <a:chExt cx="8812200" cy="4831500"/>
          </a:xfrm>
        </p:grpSpPr>
        <p:sp>
          <p:nvSpPr>
            <p:cNvPr id="442" name="Google Shape;442;p28"/>
            <p:cNvSpPr/>
            <p:nvPr/>
          </p:nvSpPr>
          <p:spPr>
            <a:xfrm>
              <a:off x="165900" y="156000"/>
              <a:ext cx="8812200" cy="4831500"/>
            </a:xfrm>
            <a:prstGeom prst="plaque">
              <a:avLst>
                <a:gd name="adj" fmla="val 9379"/>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8"/>
            <p:cNvSpPr/>
            <p:nvPr/>
          </p:nvSpPr>
          <p:spPr>
            <a:xfrm>
              <a:off x="331800" y="319200"/>
              <a:ext cx="8480400" cy="45024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4" name="Google Shape;444;p28"/>
            <p:cNvCxnSpPr/>
            <p:nvPr/>
          </p:nvCxnSpPr>
          <p:spPr>
            <a:xfrm>
              <a:off x="720000" y="233275"/>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445" name="Google Shape;445;p28"/>
            <p:cNvCxnSpPr/>
            <p:nvPr/>
          </p:nvCxnSpPr>
          <p:spPr>
            <a:xfrm>
              <a:off x="720000" y="4906250"/>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446" name="Google Shape;446;p28"/>
            <p:cNvCxnSpPr/>
            <p:nvPr/>
          </p:nvCxnSpPr>
          <p:spPr>
            <a:xfrm>
              <a:off x="251875" y="726625"/>
              <a:ext cx="0" cy="3728400"/>
            </a:xfrm>
            <a:prstGeom prst="straightConnector1">
              <a:avLst/>
            </a:prstGeom>
            <a:noFill/>
            <a:ln w="28575" cap="flat" cmpd="sng">
              <a:solidFill>
                <a:schemeClr val="dk1"/>
              </a:solidFill>
              <a:prstDash val="solid"/>
              <a:round/>
              <a:headEnd type="none" w="med" len="med"/>
              <a:tailEnd type="none" w="med" len="med"/>
            </a:ln>
          </p:spPr>
        </p:cxnSp>
        <p:cxnSp>
          <p:nvCxnSpPr>
            <p:cNvPr id="447" name="Google Shape;447;p28"/>
            <p:cNvCxnSpPr/>
            <p:nvPr/>
          </p:nvCxnSpPr>
          <p:spPr>
            <a:xfrm>
              <a:off x="8892125" y="726625"/>
              <a:ext cx="0" cy="3728400"/>
            </a:xfrm>
            <a:prstGeom prst="straightConnector1">
              <a:avLst/>
            </a:prstGeom>
            <a:noFill/>
            <a:ln w="28575" cap="flat" cmpd="sng">
              <a:solidFill>
                <a:schemeClr val="dk1"/>
              </a:solidFill>
              <a:prstDash val="solid"/>
              <a:round/>
              <a:headEnd type="none" w="med" len="med"/>
              <a:tailEnd type="none" w="med" len="med"/>
            </a:ln>
          </p:spPr>
        </p:cxnSp>
        <p:sp>
          <p:nvSpPr>
            <p:cNvPr id="448" name="Google Shape;448;p28"/>
            <p:cNvSpPr/>
            <p:nvPr/>
          </p:nvSpPr>
          <p:spPr>
            <a:xfrm>
              <a:off x="171925"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8"/>
            <p:cNvSpPr/>
            <p:nvPr/>
          </p:nvSpPr>
          <p:spPr>
            <a:xfrm>
              <a:off x="8812177"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8"/>
            <p:cNvSpPr/>
            <p:nvPr/>
          </p:nvSpPr>
          <p:spPr>
            <a:xfrm>
              <a:off x="171925"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8"/>
            <p:cNvSpPr/>
            <p:nvPr/>
          </p:nvSpPr>
          <p:spPr>
            <a:xfrm>
              <a:off x="8812177"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2"/>
        <p:cNvGrpSpPr/>
        <p:nvPr/>
      </p:nvGrpSpPr>
      <p:grpSpPr>
        <a:xfrm>
          <a:off x="0" y="0"/>
          <a:ext cx="0" cy="0"/>
          <a:chOff x="0" y="0"/>
          <a:chExt cx="0" cy="0"/>
        </a:xfrm>
      </p:grpSpPr>
      <p:grpSp>
        <p:nvGrpSpPr>
          <p:cNvPr id="23" name="Google Shape;23;p3"/>
          <p:cNvGrpSpPr/>
          <p:nvPr/>
        </p:nvGrpSpPr>
        <p:grpSpPr>
          <a:xfrm>
            <a:off x="165900" y="156000"/>
            <a:ext cx="8812200" cy="4831500"/>
            <a:chOff x="165900" y="156000"/>
            <a:chExt cx="8812200" cy="4831500"/>
          </a:xfrm>
        </p:grpSpPr>
        <p:sp>
          <p:nvSpPr>
            <p:cNvPr id="24" name="Google Shape;24;p3"/>
            <p:cNvSpPr/>
            <p:nvPr/>
          </p:nvSpPr>
          <p:spPr>
            <a:xfrm>
              <a:off x="165900" y="156000"/>
              <a:ext cx="8812200" cy="4831500"/>
            </a:xfrm>
            <a:prstGeom prst="plaque">
              <a:avLst>
                <a:gd name="adj" fmla="val 9379"/>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a:off x="331800" y="319200"/>
              <a:ext cx="8480400" cy="4502400"/>
            </a:xfrm>
            <a:prstGeom prst="rect">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6" name="Google Shape;26;p3"/>
            <p:cNvCxnSpPr/>
            <p:nvPr/>
          </p:nvCxnSpPr>
          <p:spPr>
            <a:xfrm>
              <a:off x="720000" y="233275"/>
              <a:ext cx="7704000" cy="0"/>
            </a:xfrm>
            <a:prstGeom prst="straightConnector1">
              <a:avLst/>
            </a:prstGeom>
            <a:noFill/>
            <a:ln w="28575" cap="flat" cmpd="sng">
              <a:solidFill>
                <a:schemeClr val="dk1"/>
              </a:solidFill>
              <a:prstDash val="solid"/>
              <a:round/>
              <a:headEnd type="none" w="med" len="med"/>
              <a:tailEnd type="none" w="med" len="med"/>
            </a:ln>
          </p:spPr>
        </p:cxnSp>
        <p:cxnSp>
          <p:nvCxnSpPr>
            <p:cNvPr id="27" name="Google Shape;27;p3"/>
            <p:cNvCxnSpPr/>
            <p:nvPr/>
          </p:nvCxnSpPr>
          <p:spPr>
            <a:xfrm>
              <a:off x="720000" y="4906250"/>
              <a:ext cx="7704000" cy="0"/>
            </a:xfrm>
            <a:prstGeom prst="straightConnector1">
              <a:avLst/>
            </a:prstGeom>
            <a:noFill/>
            <a:ln w="28575" cap="flat" cmpd="sng">
              <a:solidFill>
                <a:schemeClr val="dk1"/>
              </a:solidFill>
              <a:prstDash val="solid"/>
              <a:round/>
              <a:headEnd type="none" w="med" len="med"/>
              <a:tailEnd type="none" w="med" len="med"/>
            </a:ln>
          </p:spPr>
        </p:cxnSp>
        <p:cxnSp>
          <p:nvCxnSpPr>
            <p:cNvPr id="28" name="Google Shape;28;p3"/>
            <p:cNvCxnSpPr/>
            <p:nvPr/>
          </p:nvCxnSpPr>
          <p:spPr>
            <a:xfrm>
              <a:off x="251875" y="726625"/>
              <a:ext cx="0" cy="3728400"/>
            </a:xfrm>
            <a:prstGeom prst="straightConnector1">
              <a:avLst/>
            </a:prstGeom>
            <a:noFill/>
            <a:ln w="28575" cap="flat" cmpd="sng">
              <a:solidFill>
                <a:schemeClr val="lt1"/>
              </a:solidFill>
              <a:prstDash val="solid"/>
              <a:round/>
              <a:headEnd type="none" w="med" len="med"/>
              <a:tailEnd type="none" w="med" len="med"/>
            </a:ln>
          </p:spPr>
        </p:cxnSp>
        <p:cxnSp>
          <p:nvCxnSpPr>
            <p:cNvPr id="29" name="Google Shape;29;p3"/>
            <p:cNvCxnSpPr/>
            <p:nvPr/>
          </p:nvCxnSpPr>
          <p:spPr>
            <a:xfrm>
              <a:off x="8892125" y="726625"/>
              <a:ext cx="0" cy="3728400"/>
            </a:xfrm>
            <a:prstGeom prst="straightConnector1">
              <a:avLst/>
            </a:prstGeom>
            <a:noFill/>
            <a:ln w="28575" cap="flat" cmpd="sng">
              <a:solidFill>
                <a:schemeClr val="lt1"/>
              </a:solidFill>
              <a:prstDash val="solid"/>
              <a:round/>
              <a:headEnd type="none" w="med" len="med"/>
              <a:tailEnd type="none" w="med" len="med"/>
            </a:ln>
          </p:spPr>
        </p:cxnSp>
        <p:sp>
          <p:nvSpPr>
            <p:cNvPr id="30" name="Google Shape;30;p3"/>
            <p:cNvSpPr/>
            <p:nvPr/>
          </p:nvSpPr>
          <p:spPr>
            <a:xfrm>
              <a:off x="171925" y="16055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8812177" y="16055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171925" y="482160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a:off x="8812177" y="482160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 name="Google Shape;34;p3"/>
          <p:cNvSpPr txBox="1">
            <a:spLocks noGrp="1"/>
          </p:cNvSpPr>
          <p:nvPr>
            <p:ph type="title"/>
          </p:nvPr>
        </p:nvSpPr>
        <p:spPr>
          <a:xfrm>
            <a:off x="4342363" y="1897650"/>
            <a:ext cx="3810000" cy="6396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35" name="Google Shape;35;p3"/>
          <p:cNvSpPr txBox="1">
            <a:spLocks noGrp="1"/>
          </p:cNvSpPr>
          <p:nvPr>
            <p:ph type="subTitle" idx="1"/>
          </p:nvPr>
        </p:nvSpPr>
        <p:spPr>
          <a:xfrm>
            <a:off x="4342363" y="2537250"/>
            <a:ext cx="2920800" cy="708600"/>
          </a:xfrm>
          <a:prstGeom prst="rect">
            <a:avLst/>
          </a:prstGeom>
        </p:spPr>
        <p:txBody>
          <a:bodyPr spcFirstLastPara="1" wrap="square" lIns="91425" tIns="91425" rIns="91425" bIns="91425" anchor="t" anchorCtr="0">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36" name="Google Shape;36;p3"/>
          <p:cNvSpPr txBox="1">
            <a:spLocks noGrp="1"/>
          </p:cNvSpPr>
          <p:nvPr>
            <p:ph type="title" idx="2" hasCustomPrompt="1"/>
          </p:nvPr>
        </p:nvSpPr>
        <p:spPr>
          <a:xfrm>
            <a:off x="991638" y="1936950"/>
            <a:ext cx="2964000" cy="130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0"/>
              <a:buNone/>
              <a:defRPr sz="12000">
                <a:solidFill>
                  <a:schemeClr val="dk1"/>
                </a:solidFill>
              </a:defRPr>
            </a:lvl1pPr>
            <a:lvl2pPr lvl="1" algn="ctr" rtl="0">
              <a:spcBef>
                <a:spcPts val="0"/>
              </a:spcBef>
              <a:spcAft>
                <a:spcPts val="0"/>
              </a:spcAft>
              <a:buSzPts val="8000"/>
              <a:buNone/>
              <a:defRPr sz="8000"/>
            </a:lvl2pPr>
            <a:lvl3pPr lvl="2" algn="ctr" rtl="0">
              <a:spcBef>
                <a:spcPts val="0"/>
              </a:spcBef>
              <a:spcAft>
                <a:spcPts val="0"/>
              </a:spcAft>
              <a:buSzPts val="8000"/>
              <a:buNone/>
              <a:defRPr sz="8000"/>
            </a:lvl3pPr>
            <a:lvl4pPr lvl="3" algn="ctr" rtl="0">
              <a:spcBef>
                <a:spcPts val="0"/>
              </a:spcBef>
              <a:spcAft>
                <a:spcPts val="0"/>
              </a:spcAft>
              <a:buSzPts val="8000"/>
              <a:buNone/>
              <a:defRPr sz="8000"/>
            </a:lvl4pPr>
            <a:lvl5pPr lvl="4" algn="ctr" rtl="0">
              <a:spcBef>
                <a:spcPts val="0"/>
              </a:spcBef>
              <a:spcAft>
                <a:spcPts val="0"/>
              </a:spcAft>
              <a:buSzPts val="8000"/>
              <a:buNone/>
              <a:defRPr sz="8000"/>
            </a:lvl5pPr>
            <a:lvl6pPr lvl="5" algn="ctr" rtl="0">
              <a:spcBef>
                <a:spcPts val="0"/>
              </a:spcBef>
              <a:spcAft>
                <a:spcPts val="0"/>
              </a:spcAft>
              <a:buSzPts val="8000"/>
              <a:buNone/>
              <a:defRPr sz="8000"/>
            </a:lvl6pPr>
            <a:lvl7pPr lvl="6" algn="ctr" rtl="0">
              <a:spcBef>
                <a:spcPts val="0"/>
              </a:spcBef>
              <a:spcAft>
                <a:spcPts val="0"/>
              </a:spcAft>
              <a:buSzPts val="8000"/>
              <a:buNone/>
              <a:defRPr sz="8000"/>
            </a:lvl7pPr>
            <a:lvl8pPr lvl="7" algn="ctr" rtl="0">
              <a:spcBef>
                <a:spcPts val="0"/>
              </a:spcBef>
              <a:spcAft>
                <a:spcPts val="0"/>
              </a:spcAft>
              <a:buSzPts val="8000"/>
              <a:buNone/>
              <a:defRPr sz="8000"/>
            </a:lvl8pPr>
            <a:lvl9pPr lvl="8" algn="ctr" rtl="0">
              <a:spcBef>
                <a:spcPts val="0"/>
              </a:spcBef>
              <a:spcAft>
                <a:spcPts val="0"/>
              </a:spcAft>
              <a:buSzPts val="8000"/>
              <a:buNone/>
              <a:defRPr sz="8000"/>
            </a:lvl9pPr>
          </a:lstStyle>
          <a:p>
            <a:r>
              <a:t>xx%</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1"/>
        <p:cNvGrpSpPr/>
        <p:nvPr/>
      </p:nvGrpSpPr>
      <p:grpSpPr>
        <a:xfrm>
          <a:off x="0" y="0"/>
          <a:ext cx="0" cy="0"/>
          <a:chOff x="0" y="0"/>
          <a:chExt cx="0" cy="0"/>
        </a:xfrm>
      </p:grpSpPr>
      <p:grpSp>
        <p:nvGrpSpPr>
          <p:cNvPr id="82" name="Google Shape;82;p7"/>
          <p:cNvGrpSpPr/>
          <p:nvPr/>
        </p:nvGrpSpPr>
        <p:grpSpPr>
          <a:xfrm>
            <a:off x="165900" y="156000"/>
            <a:ext cx="8812200" cy="4831500"/>
            <a:chOff x="165900" y="156000"/>
            <a:chExt cx="8812200" cy="4831500"/>
          </a:xfrm>
        </p:grpSpPr>
        <p:sp>
          <p:nvSpPr>
            <p:cNvPr id="83" name="Google Shape;83;p7"/>
            <p:cNvSpPr/>
            <p:nvPr/>
          </p:nvSpPr>
          <p:spPr>
            <a:xfrm>
              <a:off x="165900" y="156000"/>
              <a:ext cx="8812200" cy="4831500"/>
            </a:xfrm>
            <a:prstGeom prst="plaque">
              <a:avLst>
                <a:gd name="adj" fmla="val 9379"/>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7"/>
            <p:cNvSpPr/>
            <p:nvPr/>
          </p:nvSpPr>
          <p:spPr>
            <a:xfrm>
              <a:off x="331800" y="319200"/>
              <a:ext cx="8480400" cy="45024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5" name="Google Shape;85;p7"/>
            <p:cNvCxnSpPr/>
            <p:nvPr/>
          </p:nvCxnSpPr>
          <p:spPr>
            <a:xfrm>
              <a:off x="720000" y="233275"/>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86" name="Google Shape;86;p7"/>
            <p:cNvCxnSpPr/>
            <p:nvPr/>
          </p:nvCxnSpPr>
          <p:spPr>
            <a:xfrm>
              <a:off x="720000" y="4906250"/>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87" name="Google Shape;87;p7"/>
            <p:cNvCxnSpPr/>
            <p:nvPr/>
          </p:nvCxnSpPr>
          <p:spPr>
            <a:xfrm>
              <a:off x="251875" y="726625"/>
              <a:ext cx="0" cy="3728400"/>
            </a:xfrm>
            <a:prstGeom prst="straightConnector1">
              <a:avLst/>
            </a:prstGeom>
            <a:noFill/>
            <a:ln w="28575" cap="flat" cmpd="sng">
              <a:solidFill>
                <a:schemeClr val="dk1"/>
              </a:solidFill>
              <a:prstDash val="solid"/>
              <a:round/>
              <a:headEnd type="none" w="med" len="med"/>
              <a:tailEnd type="none" w="med" len="med"/>
            </a:ln>
          </p:spPr>
        </p:cxnSp>
        <p:cxnSp>
          <p:nvCxnSpPr>
            <p:cNvPr id="88" name="Google Shape;88;p7"/>
            <p:cNvCxnSpPr/>
            <p:nvPr/>
          </p:nvCxnSpPr>
          <p:spPr>
            <a:xfrm>
              <a:off x="8892125" y="726625"/>
              <a:ext cx="0" cy="3728400"/>
            </a:xfrm>
            <a:prstGeom prst="straightConnector1">
              <a:avLst/>
            </a:prstGeom>
            <a:noFill/>
            <a:ln w="28575" cap="flat" cmpd="sng">
              <a:solidFill>
                <a:schemeClr val="dk1"/>
              </a:solidFill>
              <a:prstDash val="solid"/>
              <a:round/>
              <a:headEnd type="none" w="med" len="med"/>
              <a:tailEnd type="none" w="med" len="med"/>
            </a:ln>
          </p:spPr>
        </p:cxnSp>
        <p:sp>
          <p:nvSpPr>
            <p:cNvPr id="89" name="Google Shape;89;p7"/>
            <p:cNvSpPr/>
            <p:nvPr/>
          </p:nvSpPr>
          <p:spPr>
            <a:xfrm>
              <a:off x="171925"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7"/>
            <p:cNvSpPr/>
            <p:nvPr/>
          </p:nvSpPr>
          <p:spPr>
            <a:xfrm>
              <a:off x="8812177"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7"/>
            <p:cNvSpPr/>
            <p:nvPr/>
          </p:nvSpPr>
          <p:spPr>
            <a:xfrm>
              <a:off x="171925"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7"/>
            <p:cNvSpPr/>
            <p:nvPr/>
          </p:nvSpPr>
          <p:spPr>
            <a:xfrm>
              <a:off x="8812177"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7"/>
          <p:cNvSpPr txBox="1">
            <a:spLocks noGrp="1"/>
          </p:cNvSpPr>
          <p:nvPr>
            <p:ph type="title"/>
          </p:nvPr>
        </p:nvSpPr>
        <p:spPr>
          <a:xfrm>
            <a:off x="1214475" y="445025"/>
            <a:ext cx="5221500" cy="10689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solidFill>
                  <a:srgbClr val="22DC7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94" name="Google Shape;94;p7"/>
          <p:cNvSpPr txBox="1">
            <a:spLocks noGrp="1"/>
          </p:cNvSpPr>
          <p:nvPr>
            <p:ph type="body" idx="1"/>
          </p:nvPr>
        </p:nvSpPr>
        <p:spPr>
          <a:xfrm>
            <a:off x="1214463" y="1685475"/>
            <a:ext cx="3843900" cy="2875800"/>
          </a:xfrm>
          <a:prstGeom prst="rect">
            <a:avLst/>
          </a:prstGeom>
        </p:spPr>
        <p:txBody>
          <a:bodyPr spcFirstLastPara="1" wrap="square" lIns="91425" tIns="91425" rIns="91425" bIns="91425" anchor="ctr" anchorCtr="0">
            <a:noAutofit/>
          </a:bodyPr>
          <a:lstStyle>
            <a:lvl1pPr marL="457200" lvl="0" indent="-330200" rtl="0">
              <a:spcBef>
                <a:spcPts val="0"/>
              </a:spcBef>
              <a:spcAft>
                <a:spcPts val="0"/>
              </a:spcAft>
              <a:buClr>
                <a:srgbClr val="18254B"/>
              </a:buClr>
              <a:buSzPts val="1600"/>
              <a:buFont typeface="Red Hat Text"/>
              <a:buChar char="●"/>
              <a:defRPr>
                <a:solidFill>
                  <a:srgbClr val="666666"/>
                </a:solidFill>
              </a:defRPr>
            </a:lvl1pPr>
            <a:lvl2pPr marL="914400" lvl="1" indent="-330200" rtl="0">
              <a:spcBef>
                <a:spcPts val="0"/>
              </a:spcBef>
              <a:spcAft>
                <a:spcPts val="0"/>
              </a:spcAft>
              <a:buClr>
                <a:srgbClr val="142850"/>
              </a:buClr>
              <a:buSzPts val="1600"/>
              <a:buFont typeface="Red Hat Text"/>
              <a:buChar char="○"/>
              <a:defRPr>
                <a:solidFill>
                  <a:srgbClr val="666666"/>
                </a:solidFill>
              </a:defRPr>
            </a:lvl2pPr>
            <a:lvl3pPr marL="1371600" lvl="2" indent="-330200" rtl="0">
              <a:spcBef>
                <a:spcPts val="0"/>
              </a:spcBef>
              <a:spcAft>
                <a:spcPts val="0"/>
              </a:spcAft>
              <a:buClr>
                <a:srgbClr val="142850"/>
              </a:buClr>
              <a:buSzPts val="1600"/>
              <a:buFont typeface="Red Hat Text"/>
              <a:buChar char="■"/>
              <a:defRPr>
                <a:solidFill>
                  <a:srgbClr val="666666"/>
                </a:solidFill>
              </a:defRPr>
            </a:lvl3pPr>
            <a:lvl4pPr marL="1828800" lvl="3" indent="-330200" rtl="0">
              <a:spcBef>
                <a:spcPts val="0"/>
              </a:spcBef>
              <a:spcAft>
                <a:spcPts val="0"/>
              </a:spcAft>
              <a:buClr>
                <a:srgbClr val="142850"/>
              </a:buClr>
              <a:buSzPts val="1600"/>
              <a:buFont typeface="Red Hat Text"/>
              <a:buChar char="●"/>
              <a:defRPr>
                <a:solidFill>
                  <a:srgbClr val="666666"/>
                </a:solidFill>
              </a:defRPr>
            </a:lvl4pPr>
            <a:lvl5pPr marL="2286000" lvl="4" indent="-330200" rtl="0">
              <a:spcBef>
                <a:spcPts val="0"/>
              </a:spcBef>
              <a:spcAft>
                <a:spcPts val="0"/>
              </a:spcAft>
              <a:buClr>
                <a:srgbClr val="142850"/>
              </a:buClr>
              <a:buSzPts val="1600"/>
              <a:buFont typeface="Red Hat Text"/>
              <a:buChar char="○"/>
              <a:defRPr>
                <a:solidFill>
                  <a:srgbClr val="666666"/>
                </a:solidFill>
              </a:defRPr>
            </a:lvl5pPr>
            <a:lvl6pPr marL="2743200" lvl="5" indent="-330200" rtl="0">
              <a:spcBef>
                <a:spcPts val="0"/>
              </a:spcBef>
              <a:spcAft>
                <a:spcPts val="0"/>
              </a:spcAft>
              <a:buClr>
                <a:srgbClr val="142850"/>
              </a:buClr>
              <a:buSzPts val="1600"/>
              <a:buFont typeface="Red Hat Text"/>
              <a:buChar char="■"/>
              <a:defRPr>
                <a:solidFill>
                  <a:srgbClr val="666666"/>
                </a:solidFill>
              </a:defRPr>
            </a:lvl6pPr>
            <a:lvl7pPr marL="3200400" lvl="6" indent="-330200" rtl="0">
              <a:spcBef>
                <a:spcPts val="0"/>
              </a:spcBef>
              <a:spcAft>
                <a:spcPts val="0"/>
              </a:spcAft>
              <a:buClr>
                <a:srgbClr val="142850"/>
              </a:buClr>
              <a:buSzPts val="1600"/>
              <a:buFont typeface="Red Hat Text"/>
              <a:buChar char="●"/>
              <a:defRPr>
                <a:solidFill>
                  <a:srgbClr val="666666"/>
                </a:solidFill>
              </a:defRPr>
            </a:lvl7pPr>
            <a:lvl8pPr marL="3657600" lvl="7" indent="-330200" rtl="0">
              <a:spcBef>
                <a:spcPts val="0"/>
              </a:spcBef>
              <a:spcAft>
                <a:spcPts val="0"/>
              </a:spcAft>
              <a:buClr>
                <a:srgbClr val="142850"/>
              </a:buClr>
              <a:buSzPts val="1600"/>
              <a:buFont typeface="Red Hat Text"/>
              <a:buChar char="○"/>
              <a:defRPr>
                <a:solidFill>
                  <a:srgbClr val="666666"/>
                </a:solidFill>
              </a:defRPr>
            </a:lvl8pPr>
            <a:lvl9pPr marL="4114800" lvl="8" indent="-330200" rtl="0">
              <a:spcBef>
                <a:spcPts val="0"/>
              </a:spcBef>
              <a:spcAft>
                <a:spcPts val="0"/>
              </a:spcAft>
              <a:buClr>
                <a:srgbClr val="142850"/>
              </a:buClr>
              <a:buSzPts val="1600"/>
              <a:buFont typeface="Red Hat Text"/>
              <a:buChar char="■"/>
              <a:defRPr>
                <a:solidFill>
                  <a:srgbClr val="666666"/>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5"/>
        <p:cNvGrpSpPr/>
        <p:nvPr/>
      </p:nvGrpSpPr>
      <p:grpSpPr>
        <a:xfrm>
          <a:off x="0" y="0"/>
          <a:ext cx="0" cy="0"/>
          <a:chOff x="0" y="0"/>
          <a:chExt cx="0" cy="0"/>
        </a:xfrm>
      </p:grpSpPr>
      <p:sp>
        <p:nvSpPr>
          <p:cNvPr id="96" name="Google Shape;96;p8"/>
          <p:cNvSpPr txBox="1">
            <a:spLocks noGrp="1"/>
          </p:cNvSpPr>
          <p:nvPr>
            <p:ph type="title"/>
          </p:nvPr>
        </p:nvSpPr>
        <p:spPr>
          <a:xfrm>
            <a:off x="1854450" y="1758300"/>
            <a:ext cx="5435100" cy="16269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97" name="Google Shape;97;p8"/>
          <p:cNvGrpSpPr/>
          <p:nvPr/>
        </p:nvGrpSpPr>
        <p:grpSpPr>
          <a:xfrm>
            <a:off x="165900" y="156000"/>
            <a:ext cx="8812200" cy="4831500"/>
            <a:chOff x="165900" y="156000"/>
            <a:chExt cx="8812200" cy="4831500"/>
          </a:xfrm>
        </p:grpSpPr>
        <p:sp>
          <p:nvSpPr>
            <p:cNvPr id="98" name="Google Shape;98;p8"/>
            <p:cNvSpPr/>
            <p:nvPr/>
          </p:nvSpPr>
          <p:spPr>
            <a:xfrm>
              <a:off x="165900" y="156000"/>
              <a:ext cx="8812200" cy="4831500"/>
            </a:xfrm>
            <a:prstGeom prst="plaque">
              <a:avLst>
                <a:gd name="adj" fmla="val 9379"/>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8"/>
            <p:cNvSpPr/>
            <p:nvPr/>
          </p:nvSpPr>
          <p:spPr>
            <a:xfrm>
              <a:off x="331800" y="319200"/>
              <a:ext cx="8480400" cy="45024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0" name="Google Shape;100;p8"/>
            <p:cNvCxnSpPr/>
            <p:nvPr/>
          </p:nvCxnSpPr>
          <p:spPr>
            <a:xfrm>
              <a:off x="720000" y="233275"/>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101" name="Google Shape;101;p8"/>
            <p:cNvCxnSpPr/>
            <p:nvPr/>
          </p:nvCxnSpPr>
          <p:spPr>
            <a:xfrm>
              <a:off x="720000" y="4906250"/>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102" name="Google Shape;102;p8"/>
            <p:cNvCxnSpPr/>
            <p:nvPr/>
          </p:nvCxnSpPr>
          <p:spPr>
            <a:xfrm>
              <a:off x="251875" y="726625"/>
              <a:ext cx="0" cy="3728400"/>
            </a:xfrm>
            <a:prstGeom prst="straightConnector1">
              <a:avLst/>
            </a:prstGeom>
            <a:noFill/>
            <a:ln w="28575" cap="flat" cmpd="sng">
              <a:solidFill>
                <a:schemeClr val="dk1"/>
              </a:solidFill>
              <a:prstDash val="solid"/>
              <a:round/>
              <a:headEnd type="none" w="med" len="med"/>
              <a:tailEnd type="none" w="med" len="med"/>
            </a:ln>
          </p:spPr>
        </p:cxnSp>
        <p:cxnSp>
          <p:nvCxnSpPr>
            <p:cNvPr id="103" name="Google Shape;103;p8"/>
            <p:cNvCxnSpPr/>
            <p:nvPr/>
          </p:nvCxnSpPr>
          <p:spPr>
            <a:xfrm>
              <a:off x="8892125" y="726625"/>
              <a:ext cx="0" cy="3728400"/>
            </a:xfrm>
            <a:prstGeom prst="straightConnector1">
              <a:avLst/>
            </a:prstGeom>
            <a:noFill/>
            <a:ln w="28575" cap="flat" cmpd="sng">
              <a:solidFill>
                <a:schemeClr val="dk1"/>
              </a:solidFill>
              <a:prstDash val="solid"/>
              <a:round/>
              <a:headEnd type="none" w="med" len="med"/>
              <a:tailEnd type="none" w="med" len="med"/>
            </a:ln>
          </p:spPr>
        </p:cxnSp>
        <p:sp>
          <p:nvSpPr>
            <p:cNvPr id="104" name="Google Shape;104;p8"/>
            <p:cNvSpPr/>
            <p:nvPr/>
          </p:nvSpPr>
          <p:spPr>
            <a:xfrm>
              <a:off x="171925"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8"/>
            <p:cNvSpPr/>
            <p:nvPr/>
          </p:nvSpPr>
          <p:spPr>
            <a:xfrm>
              <a:off x="8812177"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8"/>
            <p:cNvSpPr/>
            <p:nvPr/>
          </p:nvSpPr>
          <p:spPr>
            <a:xfrm>
              <a:off x="171925"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8"/>
            <p:cNvSpPr/>
            <p:nvPr/>
          </p:nvSpPr>
          <p:spPr>
            <a:xfrm>
              <a:off x="8812177"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8"/>
        <p:cNvGrpSpPr/>
        <p:nvPr/>
      </p:nvGrpSpPr>
      <p:grpSpPr>
        <a:xfrm>
          <a:off x="0" y="0"/>
          <a:ext cx="0" cy="0"/>
          <a:chOff x="0" y="0"/>
          <a:chExt cx="0" cy="0"/>
        </a:xfrm>
      </p:grpSpPr>
      <p:grpSp>
        <p:nvGrpSpPr>
          <p:cNvPr id="109" name="Google Shape;109;p9"/>
          <p:cNvGrpSpPr/>
          <p:nvPr/>
        </p:nvGrpSpPr>
        <p:grpSpPr>
          <a:xfrm>
            <a:off x="165900" y="156000"/>
            <a:ext cx="8812200" cy="4831500"/>
            <a:chOff x="165900" y="156000"/>
            <a:chExt cx="8812200" cy="4831500"/>
          </a:xfrm>
        </p:grpSpPr>
        <p:sp>
          <p:nvSpPr>
            <p:cNvPr id="110" name="Google Shape;110;p9"/>
            <p:cNvSpPr/>
            <p:nvPr/>
          </p:nvSpPr>
          <p:spPr>
            <a:xfrm>
              <a:off x="165900" y="156000"/>
              <a:ext cx="8812200" cy="4831500"/>
            </a:xfrm>
            <a:prstGeom prst="plaque">
              <a:avLst>
                <a:gd name="adj" fmla="val 9379"/>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9"/>
            <p:cNvSpPr/>
            <p:nvPr/>
          </p:nvSpPr>
          <p:spPr>
            <a:xfrm>
              <a:off x="331800" y="319200"/>
              <a:ext cx="8480400" cy="4502400"/>
            </a:xfrm>
            <a:prstGeom prst="rect">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2" name="Google Shape;112;p9"/>
            <p:cNvCxnSpPr/>
            <p:nvPr/>
          </p:nvCxnSpPr>
          <p:spPr>
            <a:xfrm>
              <a:off x="720000" y="233275"/>
              <a:ext cx="7704000" cy="0"/>
            </a:xfrm>
            <a:prstGeom prst="straightConnector1">
              <a:avLst/>
            </a:prstGeom>
            <a:noFill/>
            <a:ln w="28575" cap="flat" cmpd="sng">
              <a:solidFill>
                <a:schemeClr val="dk1"/>
              </a:solidFill>
              <a:prstDash val="solid"/>
              <a:round/>
              <a:headEnd type="none" w="med" len="med"/>
              <a:tailEnd type="none" w="med" len="med"/>
            </a:ln>
          </p:spPr>
        </p:cxnSp>
        <p:cxnSp>
          <p:nvCxnSpPr>
            <p:cNvPr id="113" name="Google Shape;113;p9"/>
            <p:cNvCxnSpPr/>
            <p:nvPr/>
          </p:nvCxnSpPr>
          <p:spPr>
            <a:xfrm>
              <a:off x="720000" y="4906250"/>
              <a:ext cx="7704000" cy="0"/>
            </a:xfrm>
            <a:prstGeom prst="straightConnector1">
              <a:avLst/>
            </a:prstGeom>
            <a:noFill/>
            <a:ln w="28575" cap="flat" cmpd="sng">
              <a:solidFill>
                <a:schemeClr val="dk1"/>
              </a:solidFill>
              <a:prstDash val="solid"/>
              <a:round/>
              <a:headEnd type="none" w="med" len="med"/>
              <a:tailEnd type="none" w="med" len="med"/>
            </a:ln>
          </p:spPr>
        </p:cxnSp>
        <p:cxnSp>
          <p:nvCxnSpPr>
            <p:cNvPr id="114" name="Google Shape;114;p9"/>
            <p:cNvCxnSpPr/>
            <p:nvPr/>
          </p:nvCxnSpPr>
          <p:spPr>
            <a:xfrm>
              <a:off x="251875" y="726625"/>
              <a:ext cx="0" cy="3728400"/>
            </a:xfrm>
            <a:prstGeom prst="straightConnector1">
              <a:avLst/>
            </a:prstGeom>
            <a:noFill/>
            <a:ln w="28575" cap="flat" cmpd="sng">
              <a:solidFill>
                <a:schemeClr val="lt1"/>
              </a:solidFill>
              <a:prstDash val="solid"/>
              <a:round/>
              <a:headEnd type="none" w="med" len="med"/>
              <a:tailEnd type="none" w="med" len="med"/>
            </a:ln>
          </p:spPr>
        </p:cxnSp>
        <p:cxnSp>
          <p:nvCxnSpPr>
            <p:cNvPr id="115" name="Google Shape;115;p9"/>
            <p:cNvCxnSpPr/>
            <p:nvPr/>
          </p:nvCxnSpPr>
          <p:spPr>
            <a:xfrm>
              <a:off x="8892125" y="726625"/>
              <a:ext cx="0" cy="3728400"/>
            </a:xfrm>
            <a:prstGeom prst="straightConnector1">
              <a:avLst/>
            </a:prstGeom>
            <a:noFill/>
            <a:ln w="28575" cap="flat" cmpd="sng">
              <a:solidFill>
                <a:schemeClr val="lt1"/>
              </a:solidFill>
              <a:prstDash val="solid"/>
              <a:round/>
              <a:headEnd type="none" w="med" len="med"/>
              <a:tailEnd type="none" w="med" len="med"/>
            </a:ln>
          </p:spPr>
        </p:cxnSp>
        <p:sp>
          <p:nvSpPr>
            <p:cNvPr id="116" name="Google Shape;116;p9"/>
            <p:cNvSpPr/>
            <p:nvPr/>
          </p:nvSpPr>
          <p:spPr>
            <a:xfrm>
              <a:off x="171925" y="16055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9"/>
            <p:cNvSpPr/>
            <p:nvPr/>
          </p:nvSpPr>
          <p:spPr>
            <a:xfrm>
              <a:off x="8812177" y="16055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9"/>
            <p:cNvSpPr/>
            <p:nvPr/>
          </p:nvSpPr>
          <p:spPr>
            <a:xfrm>
              <a:off x="171925" y="482160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9"/>
            <p:cNvSpPr/>
            <p:nvPr/>
          </p:nvSpPr>
          <p:spPr>
            <a:xfrm>
              <a:off x="8812177" y="4821600"/>
              <a:ext cx="159900" cy="159900"/>
            </a:xfrm>
            <a:prstGeom prst="rect">
              <a:avLst/>
            </a:prstGeom>
            <a:solidFill>
              <a:schemeClr val="lt2"/>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 name="Google Shape;120;p9"/>
          <p:cNvSpPr txBox="1">
            <a:spLocks noGrp="1"/>
          </p:cNvSpPr>
          <p:nvPr>
            <p:ph type="title"/>
          </p:nvPr>
        </p:nvSpPr>
        <p:spPr>
          <a:xfrm>
            <a:off x="3445964" y="1456238"/>
            <a:ext cx="4045200" cy="14823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5000">
                <a:solidFill>
                  <a:srgbClr val="22DC71"/>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21" name="Google Shape;121;p9"/>
          <p:cNvSpPr txBox="1">
            <a:spLocks noGrp="1"/>
          </p:cNvSpPr>
          <p:nvPr>
            <p:ph type="subTitle" idx="1"/>
          </p:nvPr>
        </p:nvSpPr>
        <p:spPr>
          <a:xfrm>
            <a:off x="3445964" y="3098163"/>
            <a:ext cx="4045200" cy="5505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35"/>
        <p:cNvGrpSpPr/>
        <p:nvPr/>
      </p:nvGrpSpPr>
      <p:grpSpPr>
        <a:xfrm>
          <a:off x="0" y="0"/>
          <a:ext cx="0" cy="0"/>
          <a:chOff x="0" y="0"/>
          <a:chExt cx="0" cy="0"/>
        </a:xfrm>
      </p:grpSpPr>
      <p:grpSp>
        <p:nvGrpSpPr>
          <p:cNvPr id="136" name="Google Shape;136;p11"/>
          <p:cNvGrpSpPr/>
          <p:nvPr/>
        </p:nvGrpSpPr>
        <p:grpSpPr>
          <a:xfrm>
            <a:off x="165900" y="156000"/>
            <a:ext cx="8812200" cy="4831500"/>
            <a:chOff x="165900" y="156000"/>
            <a:chExt cx="8812200" cy="4831500"/>
          </a:xfrm>
        </p:grpSpPr>
        <p:sp>
          <p:nvSpPr>
            <p:cNvPr id="137" name="Google Shape;137;p11"/>
            <p:cNvSpPr/>
            <p:nvPr/>
          </p:nvSpPr>
          <p:spPr>
            <a:xfrm>
              <a:off x="165900" y="156000"/>
              <a:ext cx="8812200" cy="4831500"/>
            </a:xfrm>
            <a:prstGeom prst="plaque">
              <a:avLst>
                <a:gd name="adj" fmla="val 9379"/>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1"/>
            <p:cNvSpPr/>
            <p:nvPr/>
          </p:nvSpPr>
          <p:spPr>
            <a:xfrm>
              <a:off x="331800" y="319200"/>
              <a:ext cx="8480400" cy="45024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9" name="Google Shape;139;p11"/>
            <p:cNvCxnSpPr/>
            <p:nvPr/>
          </p:nvCxnSpPr>
          <p:spPr>
            <a:xfrm>
              <a:off x="720000" y="233275"/>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140" name="Google Shape;140;p11"/>
            <p:cNvCxnSpPr/>
            <p:nvPr/>
          </p:nvCxnSpPr>
          <p:spPr>
            <a:xfrm>
              <a:off x="720000" y="4906250"/>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141" name="Google Shape;141;p11"/>
            <p:cNvCxnSpPr/>
            <p:nvPr/>
          </p:nvCxnSpPr>
          <p:spPr>
            <a:xfrm>
              <a:off x="251875" y="726625"/>
              <a:ext cx="0" cy="3728400"/>
            </a:xfrm>
            <a:prstGeom prst="straightConnector1">
              <a:avLst/>
            </a:prstGeom>
            <a:noFill/>
            <a:ln w="28575" cap="flat" cmpd="sng">
              <a:solidFill>
                <a:schemeClr val="dk1"/>
              </a:solidFill>
              <a:prstDash val="solid"/>
              <a:round/>
              <a:headEnd type="none" w="med" len="med"/>
              <a:tailEnd type="none" w="med" len="med"/>
            </a:ln>
          </p:spPr>
        </p:cxnSp>
        <p:cxnSp>
          <p:nvCxnSpPr>
            <p:cNvPr id="142" name="Google Shape;142;p11"/>
            <p:cNvCxnSpPr/>
            <p:nvPr/>
          </p:nvCxnSpPr>
          <p:spPr>
            <a:xfrm>
              <a:off x="8892125" y="726625"/>
              <a:ext cx="0" cy="3728400"/>
            </a:xfrm>
            <a:prstGeom prst="straightConnector1">
              <a:avLst/>
            </a:prstGeom>
            <a:noFill/>
            <a:ln w="28575" cap="flat" cmpd="sng">
              <a:solidFill>
                <a:schemeClr val="dk1"/>
              </a:solidFill>
              <a:prstDash val="solid"/>
              <a:round/>
              <a:headEnd type="none" w="med" len="med"/>
              <a:tailEnd type="none" w="med" len="med"/>
            </a:ln>
          </p:spPr>
        </p:cxnSp>
        <p:sp>
          <p:nvSpPr>
            <p:cNvPr id="143" name="Google Shape;143;p11"/>
            <p:cNvSpPr/>
            <p:nvPr/>
          </p:nvSpPr>
          <p:spPr>
            <a:xfrm>
              <a:off x="171925"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1"/>
            <p:cNvSpPr/>
            <p:nvPr/>
          </p:nvSpPr>
          <p:spPr>
            <a:xfrm>
              <a:off x="8812177"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1"/>
            <p:cNvSpPr/>
            <p:nvPr/>
          </p:nvSpPr>
          <p:spPr>
            <a:xfrm>
              <a:off x="171925"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1"/>
            <p:cNvSpPr/>
            <p:nvPr/>
          </p:nvSpPr>
          <p:spPr>
            <a:xfrm>
              <a:off x="8812177"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7" name="Google Shape;147;p11"/>
          <p:cNvSpPr txBox="1">
            <a:spLocks noGrp="1"/>
          </p:cNvSpPr>
          <p:nvPr>
            <p:ph type="title" hasCustomPrompt="1"/>
          </p:nvPr>
        </p:nvSpPr>
        <p:spPr>
          <a:xfrm>
            <a:off x="720000" y="1834825"/>
            <a:ext cx="7704000" cy="897900"/>
          </a:xfrm>
          <a:prstGeom prst="rect">
            <a:avLst/>
          </a:prstGeom>
        </p:spPr>
        <p:txBody>
          <a:bodyPr spcFirstLastPara="1" wrap="square" lIns="91425" tIns="91425" rIns="91425" bIns="91425" anchor="ctr" anchorCtr="0">
            <a:noAutofit/>
          </a:bodyPr>
          <a:lstStyle>
            <a:lvl1pPr lvl="0" algn="ctr">
              <a:spcBef>
                <a:spcPts val="0"/>
              </a:spcBef>
              <a:spcAft>
                <a:spcPts val="0"/>
              </a:spcAft>
              <a:buSzPts val="8000"/>
              <a:buNone/>
              <a:defRPr sz="8000"/>
            </a:lvl1pPr>
            <a:lvl2pPr lvl="1" algn="ctr">
              <a:spcBef>
                <a:spcPts val="0"/>
              </a:spcBef>
              <a:spcAft>
                <a:spcPts val="0"/>
              </a:spcAft>
              <a:buSzPts val="8000"/>
              <a:buNone/>
              <a:defRPr sz="8000"/>
            </a:lvl2pPr>
            <a:lvl3pPr lvl="2" algn="ctr">
              <a:spcBef>
                <a:spcPts val="0"/>
              </a:spcBef>
              <a:spcAft>
                <a:spcPts val="0"/>
              </a:spcAft>
              <a:buSzPts val="8000"/>
              <a:buNone/>
              <a:defRPr sz="8000"/>
            </a:lvl3pPr>
            <a:lvl4pPr lvl="3" algn="ctr">
              <a:spcBef>
                <a:spcPts val="0"/>
              </a:spcBef>
              <a:spcAft>
                <a:spcPts val="0"/>
              </a:spcAft>
              <a:buSzPts val="8000"/>
              <a:buNone/>
              <a:defRPr sz="8000"/>
            </a:lvl4pPr>
            <a:lvl5pPr lvl="4" algn="ctr">
              <a:spcBef>
                <a:spcPts val="0"/>
              </a:spcBef>
              <a:spcAft>
                <a:spcPts val="0"/>
              </a:spcAft>
              <a:buSzPts val="8000"/>
              <a:buNone/>
              <a:defRPr sz="8000"/>
            </a:lvl5pPr>
            <a:lvl6pPr lvl="5" algn="ctr">
              <a:spcBef>
                <a:spcPts val="0"/>
              </a:spcBef>
              <a:spcAft>
                <a:spcPts val="0"/>
              </a:spcAft>
              <a:buSzPts val="8000"/>
              <a:buNone/>
              <a:defRPr sz="8000"/>
            </a:lvl6pPr>
            <a:lvl7pPr lvl="6" algn="ctr">
              <a:spcBef>
                <a:spcPts val="0"/>
              </a:spcBef>
              <a:spcAft>
                <a:spcPts val="0"/>
              </a:spcAft>
              <a:buSzPts val="8000"/>
              <a:buNone/>
              <a:defRPr sz="8000"/>
            </a:lvl7pPr>
            <a:lvl8pPr lvl="7" algn="ctr">
              <a:spcBef>
                <a:spcPts val="0"/>
              </a:spcBef>
              <a:spcAft>
                <a:spcPts val="0"/>
              </a:spcAft>
              <a:buSzPts val="8000"/>
              <a:buNone/>
              <a:defRPr sz="8000"/>
            </a:lvl8pPr>
            <a:lvl9pPr lvl="8" algn="ctr">
              <a:spcBef>
                <a:spcPts val="0"/>
              </a:spcBef>
              <a:spcAft>
                <a:spcPts val="0"/>
              </a:spcAft>
              <a:buSzPts val="8000"/>
              <a:buNone/>
              <a:defRPr sz="8000"/>
            </a:lvl9pPr>
          </a:lstStyle>
          <a:p>
            <a:r>
              <a:t>xx%</a:t>
            </a:r>
          </a:p>
        </p:txBody>
      </p:sp>
      <p:sp>
        <p:nvSpPr>
          <p:cNvPr id="148" name="Google Shape;148;p11"/>
          <p:cNvSpPr txBox="1">
            <a:spLocks noGrp="1"/>
          </p:cNvSpPr>
          <p:nvPr>
            <p:ph type="subTitle" idx="1"/>
          </p:nvPr>
        </p:nvSpPr>
        <p:spPr>
          <a:xfrm>
            <a:off x="732750" y="2938175"/>
            <a:ext cx="7691400" cy="370500"/>
          </a:xfrm>
          <a:prstGeom prst="rect">
            <a:avLst/>
          </a:prstGeom>
        </p:spPr>
        <p:txBody>
          <a:bodyPr spcFirstLastPara="1" wrap="square" lIns="91425" tIns="91425" rIns="91425" bIns="91425" anchor="ctr" anchorCtr="0">
            <a:noAutofit/>
          </a:bodyPr>
          <a:lstStyle>
            <a:lvl1pPr lvl="0" algn="ctr">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49"/>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2">
  <p:cSld name="CUSTOM_4_1">
    <p:spTree>
      <p:nvGrpSpPr>
        <p:cNvPr id="1" name="Shape 206"/>
        <p:cNvGrpSpPr/>
        <p:nvPr/>
      </p:nvGrpSpPr>
      <p:grpSpPr>
        <a:xfrm>
          <a:off x="0" y="0"/>
          <a:ext cx="0" cy="0"/>
          <a:chOff x="0" y="0"/>
          <a:chExt cx="0" cy="0"/>
        </a:xfrm>
      </p:grpSpPr>
      <p:grpSp>
        <p:nvGrpSpPr>
          <p:cNvPr id="207" name="Google Shape;207;p15"/>
          <p:cNvGrpSpPr/>
          <p:nvPr/>
        </p:nvGrpSpPr>
        <p:grpSpPr>
          <a:xfrm>
            <a:off x="165900" y="156000"/>
            <a:ext cx="8812200" cy="4831500"/>
            <a:chOff x="165900" y="156000"/>
            <a:chExt cx="8812200" cy="4831500"/>
          </a:xfrm>
        </p:grpSpPr>
        <p:sp>
          <p:nvSpPr>
            <p:cNvPr id="208" name="Google Shape;208;p15"/>
            <p:cNvSpPr/>
            <p:nvPr/>
          </p:nvSpPr>
          <p:spPr>
            <a:xfrm>
              <a:off x="165900" y="156000"/>
              <a:ext cx="8812200" cy="4831500"/>
            </a:xfrm>
            <a:prstGeom prst="plaque">
              <a:avLst>
                <a:gd name="adj" fmla="val 9379"/>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5"/>
            <p:cNvSpPr/>
            <p:nvPr/>
          </p:nvSpPr>
          <p:spPr>
            <a:xfrm>
              <a:off x="331800" y="319200"/>
              <a:ext cx="8480400" cy="45024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0" name="Google Shape;210;p15"/>
            <p:cNvCxnSpPr/>
            <p:nvPr/>
          </p:nvCxnSpPr>
          <p:spPr>
            <a:xfrm>
              <a:off x="720000" y="233275"/>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211" name="Google Shape;211;p15"/>
            <p:cNvCxnSpPr/>
            <p:nvPr/>
          </p:nvCxnSpPr>
          <p:spPr>
            <a:xfrm>
              <a:off x="720000" y="4906250"/>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212" name="Google Shape;212;p15"/>
            <p:cNvCxnSpPr/>
            <p:nvPr/>
          </p:nvCxnSpPr>
          <p:spPr>
            <a:xfrm>
              <a:off x="251875" y="726625"/>
              <a:ext cx="0" cy="3728400"/>
            </a:xfrm>
            <a:prstGeom prst="straightConnector1">
              <a:avLst/>
            </a:prstGeom>
            <a:noFill/>
            <a:ln w="28575" cap="flat" cmpd="sng">
              <a:solidFill>
                <a:schemeClr val="dk1"/>
              </a:solidFill>
              <a:prstDash val="solid"/>
              <a:round/>
              <a:headEnd type="none" w="med" len="med"/>
              <a:tailEnd type="none" w="med" len="med"/>
            </a:ln>
          </p:spPr>
        </p:cxnSp>
        <p:cxnSp>
          <p:nvCxnSpPr>
            <p:cNvPr id="213" name="Google Shape;213;p15"/>
            <p:cNvCxnSpPr/>
            <p:nvPr/>
          </p:nvCxnSpPr>
          <p:spPr>
            <a:xfrm>
              <a:off x="8892125" y="726625"/>
              <a:ext cx="0" cy="3728400"/>
            </a:xfrm>
            <a:prstGeom prst="straightConnector1">
              <a:avLst/>
            </a:prstGeom>
            <a:noFill/>
            <a:ln w="28575" cap="flat" cmpd="sng">
              <a:solidFill>
                <a:schemeClr val="dk1"/>
              </a:solidFill>
              <a:prstDash val="solid"/>
              <a:round/>
              <a:headEnd type="none" w="med" len="med"/>
              <a:tailEnd type="none" w="med" len="med"/>
            </a:ln>
          </p:spPr>
        </p:cxnSp>
        <p:sp>
          <p:nvSpPr>
            <p:cNvPr id="214" name="Google Shape;214;p15"/>
            <p:cNvSpPr/>
            <p:nvPr/>
          </p:nvSpPr>
          <p:spPr>
            <a:xfrm>
              <a:off x="171925"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5"/>
            <p:cNvSpPr/>
            <p:nvPr/>
          </p:nvSpPr>
          <p:spPr>
            <a:xfrm>
              <a:off x="8812177"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5"/>
            <p:cNvSpPr/>
            <p:nvPr/>
          </p:nvSpPr>
          <p:spPr>
            <a:xfrm>
              <a:off x="171925"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5"/>
            <p:cNvSpPr/>
            <p:nvPr/>
          </p:nvSpPr>
          <p:spPr>
            <a:xfrm>
              <a:off x="8812177"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8" name="Google Shape;218;p15"/>
          <p:cNvSpPr txBox="1">
            <a:spLocks noGrp="1"/>
          </p:cNvSpPr>
          <p:nvPr>
            <p:ph type="title"/>
          </p:nvPr>
        </p:nvSpPr>
        <p:spPr>
          <a:xfrm>
            <a:off x="1214475" y="445025"/>
            <a:ext cx="7209600" cy="5727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22DC71"/>
              </a:buClr>
              <a:buSzPts val="3000"/>
              <a:buNone/>
              <a:defRPr/>
            </a:lvl1pPr>
            <a:lvl2pPr lvl="1"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2pPr>
            <a:lvl3pPr lvl="2"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3pPr>
            <a:lvl4pPr lvl="3"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4pPr>
            <a:lvl5pPr lvl="4"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5pPr>
            <a:lvl6pPr lvl="5"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6pPr>
            <a:lvl7pPr lvl="6"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7pPr>
            <a:lvl8pPr lvl="7"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8pPr>
            <a:lvl9pPr lvl="8"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9pPr>
          </a:lstStyle>
          <a:p>
            <a:endParaRPr/>
          </a:p>
        </p:txBody>
      </p:sp>
      <p:sp>
        <p:nvSpPr>
          <p:cNvPr id="219" name="Google Shape;219;p15"/>
          <p:cNvSpPr txBox="1">
            <a:spLocks noGrp="1"/>
          </p:cNvSpPr>
          <p:nvPr>
            <p:ph type="title" idx="2" hasCustomPrompt="1"/>
          </p:nvPr>
        </p:nvSpPr>
        <p:spPr>
          <a:xfrm>
            <a:off x="720000" y="1405250"/>
            <a:ext cx="1281600" cy="631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22DC71"/>
              </a:buClr>
              <a:buSzPts val="6000"/>
              <a:buNone/>
              <a:defRPr sz="42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0" name="Google Shape;220;p15"/>
          <p:cNvSpPr txBox="1">
            <a:spLocks noGrp="1"/>
          </p:cNvSpPr>
          <p:nvPr>
            <p:ph type="subTitle" idx="1"/>
          </p:nvPr>
        </p:nvSpPr>
        <p:spPr>
          <a:xfrm>
            <a:off x="1901700" y="2036750"/>
            <a:ext cx="2552100" cy="3750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666666"/>
              </a:buClr>
              <a:buSzPts val="1600"/>
              <a:buNone/>
              <a:defRPr/>
            </a:lvl1pPr>
            <a:lvl2pPr lvl="1" rtl="0">
              <a:spcBef>
                <a:spcPts val="0"/>
              </a:spcBef>
              <a:spcAft>
                <a:spcPts val="0"/>
              </a:spcAft>
              <a:buClr>
                <a:srgbClr val="666666"/>
              </a:buClr>
              <a:buSzPts val="1600"/>
              <a:buNone/>
              <a:defRPr>
                <a:solidFill>
                  <a:srgbClr val="666666"/>
                </a:solidFill>
              </a:defRPr>
            </a:lvl2pPr>
            <a:lvl3pPr lvl="2" rtl="0">
              <a:spcBef>
                <a:spcPts val="0"/>
              </a:spcBef>
              <a:spcAft>
                <a:spcPts val="0"/>
              </a:spcAft>
              <a:buClr>
                <a:srgbClr val="666666"/>
              </a:buClr>
              <a:buSzPts val="1600"/>
              <a:buNone/>
              <a:defRPr>
                <a:solidFill>
                  <a:srgbClr val="666666"/>
                </a:solidFill>
              </a:defRPr>
            </a:lvl3pPr>
            <a:lvl4pPr lvl="3" rtl="0">
              <a:spcBef>
                <a:spcPts val="0"/>
              </a:spcBef>
              <a:spcAft>
                <a:spcPts val="0"/>
              </a:spcAft>
              <a:buClr>
                <a:srgbClr val="666666"/>
              </a:buClr>
              <a:buSzPts val="1600"/>
              <a:buNone/>
              <a:defRPr>
                <a:solidFill>
                  <a:srgbClr val="666666"/>
                </a:solidFill>
              </a:defRPr>
            </a:lvl4pPr>
            <a:lvl5pPr lvl="4" rtl="0">
              <a:spcBef>
                <a:spcPts val="0"/>
              </a:spcBef>
              <a:spcAft>
                <a:spcPts val="0"/>
              </a:spcAft>
              <a:buClr>
                <a:srgbClr val="666666"/>
              </a:buClr>
              <a:buSzPts val="1600"/>
              <a:buNone/>
              <a:defRPr>
                <a:solidFill>
                  <a:srgbClr val="666666"/>
                </a:solidFill>
              </a:defRPr>
            </a:lvl5pPr>
            <a:lvl6pPr lvl="5" rtl="0">
              <a:spcBef>
                <a:spcPts val="0"/>
              </a:spcBef>
              <a:spcAft>
                <a:spcPts val="0"/>
              </a:spcAft>
              <a:buClr>
                <a:srgbClr val="666666"/>
              </a:buClr>
              <a:buSzPts val="1600"/>
              <a:buNone/>
              <a:defRPr>
                <a:solidFill>
                  <a:srgbClr val="666666"/>
                </a:solidFill>
              </a:defRPr>
            </a:lvl6pPr>
            <a:lvl7pPr lvl="6" rtl="0">
              <a:spcBef>
                <a:spcPts val="0"/>
              </a:spcBef>
              <a:spcAft>
                <a:spcPts val="0"/>
              </a:spcAft>
              <a:buClr>
                <a:srgbClr val="666666"/>
              </a:buClr>
              <a:buSzPts val="1600"/>
              <a:buNone/>
              <a:defRPr>
                <a:solidFill>
                  <a:srgbClr val="666666"/>
                </a:solidFill>
              </a:defRPr>
            </a:lvl7pPr>
            <a:lvl8pPr lvl="7" rtl="0">
              <a:spcBef>
                <a:spcPts val="0"/>
              </a:spcBef>
              <a:spcAft>
                <a:spcPts val="0"/>
              </a:spcAft>
              <a:buClr>
                <a:srgbClr val="666666"/>
              </a:buClr>
              <a:buSzPts val="1600"/>
              <a:buNone/>
              <a:defRPr>
                <a:solidFill>
                  <a:srgbClr val="666666"/>
                </a:solidFill>
              </a:defRPr>
            </a:lvl8pPr>
            <a:lvl9pPr lvl="8" rtl="0">
              <a:spcBef>
                <a:spcPts val="0"/>
              </a:spcBef>
              <a:spcAft>
                <a:spcPts val="0"/>
              </a:spcAft>
              <a:buClr>
                <a:srgbClr val="666666"/>
              </a:buClr>
              <a:buSzPts val="1600"/>
              <a:buNone/>
              <a:defRPr>
                <a:solidFill>
                  <a:srgbClr val="666666"/>
                </a:solidFill>
              </a:defRPr>
            </a:lvl9pPr>
          </a:lstStyle>
          <a:p>
            <a:endParaRPr/>
          </a:p>
        </p:txBody>
      </p:sp>
      <p:sp>
        <p:nvSpPr>
          <p:cNvPr id="221" name="Google Shape;221;p15"/>
          <p:cNvSpPr txBox="1">
            <a:spLocks noGrp="1"/>
          </p:cNvSpPr>
          <p:nvPr>
            <p:ph type="subTitle" idx="3"/>
          </p:nvPr>
        </p:nvSpPr>
        <p:spPr>
          <a:xfrm>
            <a:off x="1901700" y="1457125"/>
            <a:ext cx="2552100" cy="5322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FF6D9B"/>
              </a:buClr>
              <a:buSzPts val="1800"/>
              <a:buFont typeface="Rubik Mono One"/>
              <a:buNone/>
              <a:defRPr sz="1800">
                <a:solidFill>
                  <a:schemeClr val="lt1"/>
                </a:solidFill>
                <a:latin typeface="Rubik Mono One"/>
                <a:ea typeface="Rubik Mono One"/>
                <a:cs typeface="Rubik Mono One"/>
                <a:sym typeface="Rubik Mono One"/>
              </a:defRPr>
            </a:lvl1pPr>
            <a:lvl2pPr lvl="1" rtl="0">
              <a:spcBef>
                <a:spcPts val="0"/>
              </a:spcBef>
              <a:spcAft>
                <a:spcPts val="0"/>
              </a:spcAft>
              <a:buSzPts val="1800"/>
              <a:buFont typeface="Rubik Mono One"/>
              <a:buNone/>
              <a:defRPr sz="1800">
                <a:latin typeface="Rubik Mono One"/>
                <a:ea typeface="Rubik Mono One"/>
                <a:cs typeface="Rubik Mono One"/>
                <a:sym typeface="Rubik Mono One"/>
              </a:defRPr>
            </a:lvl2pPr>
            <a:lvl3pPr lvl="2" rtl="0">
              <a:spcBef>
                <a:spcPts val="0"/>
              </a:spcBef>
              <a:spcAft>
                <a:spcPts val="0"/>
              </a:spcAft>
              <a:buSzPts val="1800"/>
              <a:buFont typeface="Rubik Mono One"/>
              <a:buNone/>
              <a:defRPr sz="1800">
                <a:latin typeface="Rubik Mono One"/>
                <a:ea typeface="Rubik Mono One"/>
                <a:cs typeface="Rubik Mono One"/>
                <a:sym typeface="Rubik Mono One"/>
              </a:defRPr>
            </a:lvl3pPr>
            <a:lvl4pPr lvl="3" rtl="0">
              <a:spcBef>
                <a:spcPts val="0"/>
              </a:spcBef>
              <a:spcAft>
                <a:spcPts val="0"/>
              </a:spcAft>
              <a:buSzPts val="1800"/>
              <a:buFont typeface="Rubik Mono One"/>
              <a:buNone/>
              <a:defRPr sz="1800">
                <a:latin typeface="Rubik Mono One"/>
                <a:ea typeface="Rubik Mono One"/>
                <a:cs typeface="Rubik Mono One"/>
                <a:sym typeface="Rubik Mono One"/>
              </a:defRPr>
            </a:lvl4pPr>
            <a:lvl5pPr lvl="4" rtl="0">
              <a:spcBef>
                <a:spcPts val="0"/>
              </a:spcBef>
              <a:spcAft>
                <a:spcPts val="0"/>
              </a:spcAft>
              <a:buSzPts val="1800"/>
              <a:buFont typeface="Rubik Mono One"/>
              <a:buNone/>
              <a:defRPr sz="1800">
                <a:latin typeface="Rubik Mono One"/>
                <a:ea typeface="Rubik Mono One"/>
                <a:cs typeface="Rubik Mono One"/>
                <a:sym typeface="Rubik Mono One"/>
              </a:defRPr>
            </a:lvl5pPr>
            <a:lvl6pPr lvl="5" rtl="0">
              <a:spcBef>
                <a:spcPts val="0"/>
              </a:spcBef>
              <a:spcAft>
                <a:spcPts val="0"/>
              </a:spcAft>
              <a:buSzPts val="1800"/>
              <a:buFont typeface="Rubik Mono One"/>
              <a:buNone/>
              <a:defRPr sz="1800">
                <a:latin typeface="Rubik Mono One"/>
                <a:ea typeface="Rubik Mono One"/>
                <a:cs typeface="Rubik Mono One"/>
                <a:sym typeface="Rubik Mono One"/>
              </a:defRPr>
            </a:lvl6pPr>
            <a:lvl7pPr lvl="6" rtl="0">
              <a:spcBef>
                <a:spcPts val="0"/>
              </a:spcBef>
              <a:spcAft>
                <a:spcPts val="0"/>
              </a:spcAft>
              <a:buSzPts val="1800"/>
              <a:buFont typeface="Rubik Mono One"/>
              <a:buNone/>
              <a:defRPr sz="1800">
                <a:latin typeface="Rubik Mono One"/>
                <a:ea typeface="Rubik Mono One"/>
                <a:cs typeface="Rubik Mono One"/>
                <a:sym typeface="Rubik Mono One"/>
              </a:defRPr>
            </a:lvl7pPr>
            <a:lvl8pPr lvl="7" rtl="0">
              <a:spcBef>
                <a:spcPts val="0"/>
              </a:spcBef>
              <a:spcAft>
                <a:spcPts val="0"/>
              </a:spcAft>
              <a:buSzPts val="1800"/>
              <a:buFont typeface="Rubik Mono One"/>
              <a:buNone/>
              <a:defRPr sz="1800">
                <a:latin typeface="Rubik Mono One"/>
                <a:ea typeface="Rubik Mono One"/>
                <a:cs typeface="Rubik Mono One"/>
                <a:sym typeface="Rubik Mono One"/>
              </a:defRPr>
            </a:lvl8pPr>
            <a:lvl9pPr lvl="8" rtl="0">
              <a:spcBef>
                <a:spcPts val="0"/>
              </a:spcBef>
              <a:spcAft>
                <a:spcPts val="0"/>
              </a:spcAft>
              <a:buSzPts val="1800"/>
              <a:buFont typeface="Rubik Mono One"/>
              <a:buNone/>
              <a:defRPr sz="1800">
                <a:latin typeface="Rubik Mono One"/>
                <a:ea typeface="Rubik Mono One"/>
                <a:cs typeface="Rubik Mono One"/>
                <a:sym typeface="Rubik Mono One"/>
              </a:defRPr>
            </a:lvl9pPr>
          </a:lstStyle>
          <a:p>
            <a:endParaRPr/>
          </a:p>
        </p:txBody>
      </p:sp>
      <p:sp>
        <p:nvSpPr>
          <p:cNvPr id="222" name="Google Shape;222;p15"/>
          <p:cNvSpPr txBox="1">
            <a:spLocks noGrp="1"/>
          </p:cNvSpPr>
          <p:nvPr>
            <p:ph type="title" idx="4" hasCustomPrompt="1"/>
          </p:nvPr>
        </p:nvSpPr>
        <p:spPr>
          <a:xfrm>
            <a:off x="4555850" y="1405250"/>
            <a:ext cx="1281600" cy="631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22DC71"/>
              </a:buClr>
              <a:buSzPts val="6000"/>
              <a:buNone/>
              <a:defRPr sz="42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3" name="Google Shape;223;p15"/>
          <p:cNvSpPr txBox="1">
            <a:spLocks noGrp="1"/>
          </p:cNvSpPr>
          <p:nvPr>
            <p:ph type="subTitle" idx="5"/>
          </p:nvPr>
        </p:nvSpPr>
        <p:spPr>
          <a:xfrm>
            <a:off x="5803425" y="2036750"/>
            <a:ext cx="2552100" cy="3750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666666"/>
              </a:buClr>
              <a:buSzPts val="1600"/>
              <a:buNone/>
              <a:defRPr/>
            </a:lvl1pPr>
            <a:lvl2pPr lvl="1" rtl="0">
              <a:spcBef>
                <a:spcPts val="0"/>
              </a:spcBef>
              <a:spcAft>
                <a:spcPts val="0"/>
              </a:spcAft>
              <a:buClr>
                <a:srgbClr val="666666"/>
              </a:buClr>
              <a:buSzPts val="1600"/>
              <a:buNone/>
              <a:defRPr>
                <a:solidFill>
                  <a:srgbClr val="666666"/>
                </a:solidFill>
              </a:defRPr>
            </a:lvl2pPr>
            <a:lvl3pPr lvl="2" rtl="0">
              <a:spcBef>
                <a:spcPts val="0"/>
              </a:spcBef>
              <a:spcAft>
                <a:spcPts val="0"/>
              </a:spcAft>
              <a:buClr>
                <a:srgbClr val="666666"/>
              </a:buClr>
              <a:buSzPts val="1600"/>
              <a:buNone/>
              <a:defRPr>
                <a:solidFill>
                  <a:srgbClr val="666666"/>
                </a:solidFill>
              </a:defRPr>
            </a:lvl3pPr>
            <a:lvl4pPr lvl="3" rtl="0">
              <a:spcBef>
                <a:spcPts val="0"/>
              </a:spcBef>
              <a:spcAft>
                <a:spcPts val="0"/>
              </a:spcAft>
              <a:buClr>
                <a:srgbClr val="666666"/>
              </a:buClr>
              <a:buSzPts val="1600"/>
              <a:buNone/>
              <a:defRPr>
                <a:solidFill>
                  <a:srgbClr val="666666"/>
                </a:solidFill>
              </a:defRPr>
            </a:lvl4pPr>
            <a:lvl5pPr lvl="4" rtl="0">
              <a:spcBef>
                <a:spcPts val="0"/>
              </a:spcBef>
              <a:spcAft>
                <a:spcPts val="0"/>
              </a:spcAft>
              <a:buClr>
                <a:srgbClr val="666666"/>
              </a:buClr>
              <a:buSzPts val="1600"/>
              <a:buNone/>
              <a:defRPr>
                <a:solidFill>
                  <a:srgbClr val="666666"/>
                </a:solidFill>
              </a:defRPr>
            </a:lvl5pPr>
            <a:lvl6pPr lvl="5" rtl="0">
              <a:spcBef>
                <a:spcPts val="0"/>
              </a:spcBef>
              <a:spcAft>
                <a:spcPts val="0"/>
              </a:spcAft>
              <a:buClr>
                <a:srgbClr val="666666"/>
              </a:buClr>
              <a:buSzPts val="1600"/>
              <a:buNone/>
              <a:defRPr>
                <a:solidFill>
                  <a:srgbClr val="666666"/>
                </a:solidFill>
              </a:defRPr>
            </a:lvl6pPr>
            <a:lvl7pPr lvl="6" rtl="0">
              <a:spcBef>
                <a:spcPts val="0"/>
              </a:spcBef>
              <a:spcAft>
                <a:spcPts val="0"/>
              </a:spcAft>
              <a:buClr>
                <a:srgbClr val="666666"/>
              </a:buClr>
              <a:buSzPts val="1600"/>
              <a:buNone/>
              <a:defRPr>
                <a:solidFill>
                  <a:srgbClr val="666666"/>
                </a:solidFill>
              </a:defRPr>
            </a:lvl7pPr>
            <a:lvl8pPr lvl="7" rtl="0">
              <a:spcBef>
                <a:spcPts val="0"/>
              </a:spcBef>
              <a:spcAft>
                <a:spcPts val="0"/>
              </a:spcAft>
              <a:buClr>
                <a:srgbClr val="666666"/>
              </a:buClr>
              <a:buSzPts val="1600"/>
              <a:buNone/>
              <a:defRPr>
                <a:solidFill>
                  <a:srgbClr val="666666"/>
                </a:solidFill>
              </a:defRPr>
            </a:lvl8pPr>
            <a:lvl9pPr lvl="8" rtl="0">
              <a:spcBef>
                <a:spcPts val="0"/>
              </a:spcBef>
              <a:spcAft>
                <a:spcPts val="0"/>
              </a:spcAft>
              <a:buClr>
                <a:srgbClr val="666666"/>
              </a:buClr>
              <a:buSzPts val="1600"/>
              <a:buNone/>
              <a:defRPr>
                <a:solidFill>
                  <a:srgbClr val="666666"/>
                </a:solidFill>
              </a:defRPr>
            </a:lvl9pPr>
          </a:lstStyle>
          <a:p>
            <a:endParaRPr/>
          </a:p>
        </p:txBody>
      </p:sp>
      <p:sp>
        <p:nvSpPr>
          <p:cNvPr id="224" name="Google Shape;224;p15"/>
          <p:cNvSpPr txBox="1">
            <a:spLocks noGrp="1"/>
          </p:cNvSpPr>
          <p:nvPr>
            <p:ph type="subTitle" idx="6"/>
          </p:nvPr>
        </p:nvSpPr>
        <p:spPr>
          <a:xfrm>
            <a:off x="5803425" y="1457125"/>
            <a:ext cx="2577300" cy="5322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FF6D9B"/>
              </a:buClr>
              <a:buSzPts val="1800"/>
              <a:buFont typeface="Rubik Mono One"/>
              <a:buNone/>
              <a:defRPr sz="1800">
                <a:solidFill>
                  <a:schemeClr val="lt1"/>
                </a:solidFill>
                <a:latin typeface="Rubik Mono One"/>
                <a:ea typeface="Rubik Mono One"/>
                <a:cs typeface="Rubik Mono One"/>
                <a:sym typeface="Rubik Mono One"/>
              </a:defRPr>
            </a:lvl1pPr>
            <a:lvl2pPr lvl="1" rtl="0">
              <a:spcBef>
                <a:spcPts val="0"/>
              </a:spcBef>
              <a:spcAft>
                <a:spcPts val="0"/>
              </a:spcAft>
              <a:buSzPts val="1800"/>
              <a:buFont typeface="Rubik Mono One"/>
              <a:buNone/>
              <a:defRPr sz="1800">
                <a:latin typeface="Rubik Mono One"/>
                <a:ea typeface="Rubik Mono One"/>
                <a:cs typeface="Rubik Mono One"/>
                <a:sym typeface="Rubik Mono One"/>
              </a:defRPr>
            </a:lvl2pPr>
            <a:lvl3pPr lvl="2" rtl="0">
              <a:spcBef>
                <a:spcPts val="0"/>
              </a:spcBef>
              <a:spcAft>
                <a:spcPts val="0"/>
              </a:spcAft>
              <a:buSzPts val="1800"/>
              <a:buFont typeface="Rubik Mono One"/>
              <a:buNone/>
              <a:defRPr sz="1800">
                <a:latin typeface="Rubik Mono One"/>
                <a:ea typeface="Rubik Mono One"/>
                <a:cs typeface="Rubik Mono One"/>
                <a:sym typeface="Rubik Mono One"/>
              </a:defRPr>
            </a:lvl3pPr>
            <a:lvl4pPr lvl="3" rtl="0">
              <a:spcBef>
                <a:spcPts val="0"/>
              </a:spcBef>
              <a:spcAft>
                <a:spcPts val="0"/>
              </a:spcAft>
              <a:buSzPts val="1800"/>
              <a:buFont typeface="Rubik Mono One"/>
              <a:buNone/>
              <a:defRPr sz="1800">
                <a:latin typeface="Rubik Mono One"/>
                <a:ea typeface="Rubik Mono One"/>
                <a:cs typeface="Rubik Mono One"/>
                <a:sym typeface="Rubik Mono One"/>
              </a:defRPr>
            </a:lvl4pPr>
            <a:lvl5pPr lvl="4" rtl="0">
              <a:spcBef>
                <a:spcPts val="0"/>
              </a:spcBef>
              <a:spcAft>
                <a:spcPts val="0"/>
              </a:spcAft>
              <a:buSzPts val="1800"/>
              <a:buFont typeface="Rubik Mono One"/>
              <a:buNone/>
              <a:defRPr sz="1800">
                <a:latin typeface="Rubik Mono One"/>
                <a:ea typeface="Rubik Mono One"/>
                <a:cs typeface="Rubik Mono One"/>
                <a:sym typeface="Rubik Mono One"/>
              </a:defRPr>
            </a:lvl5pPr>
            <a:lvl6pPr lvl="5" rtl="0">
              <a:spcBef>
                <a:spcPts val="0"/>
              </a:spcBef>
              <a:spcAft>
                <a:spcPts val="0"/>
              </a:spcAft>
              <a:buSzPts val="1800"/>
              <a:buFont typeface="Rubik Mono One"/>
              <a:buNone/>
              <a:defRPr sz="1800">
                <a:latin typeface="Rubik Mono One"/>
                <a:ea typeface="Rubik Mono One"/>
                <a:cs typeface="Rubik Mono One"/>
                <a:sym typeface="Rubik Mono One"/>
              </a:defRPr>
            </a:lvl6pPr>
            <a:lvl7pPr lvl="6" rtl="0">
              <a:spcBef>
                <a:spcPts val="0"/>
              </a:spcBef>
              <a:spcAft>
                <a:spcPts val="0"/>
              </a:spcAft>
              <a:buSzPts val="1800"/>
              <a:buFont typeface="Rubik Mono One"/>
              <a:buNone/>
              <a:defRPr sz="1800">
                <a:latin typeface="Rubik Mono One"/>
                <a:ea typeface="Rubik Mono One"/>
                <a:cs typeface="Rubik Mono One"/>
                <a:sym typeface="Rubik Mono One"/>
              </a:defRPr>
            </a:lvl7pPr>
            <a:lvl8pPr lvl="7" rtl="0">
              <a:spcBef>
                <a:spcPts val="0"/>
              </a:spcBef>
              <a:spcAft>
                <a:spcPts val="0"/>
              </a:spcAft>
              <a:buSzPts val="1800"/>
              <a:buFont typeface="Rubik Mono One"/>
              <a:buNone/>
              <a:defRPr sz="1800">
                <a:latin typeface="Rubik Mono One"/>
                <a:ea typeface="Rubik Mono One"/>
                <a:cs typeface="Rubik Mono One"/>
                <a:sym typeface="Rubik Mono One"/>
              </a:defRPr>
            </a:lvl8pPr>
            <a:lvl9pPr lvl="8" rtl="0">
              <a:spcBef>
                <a:spcPts val="0"/>
              </a:spcBef>
              <a:spcAft>
                <a:spcPts val="0"/>
              </a:spcAft>
              <a:buSzPts val="1800"/>
              <a:buFont typeface="Rubik Mono One"/>
              <a:buNone/>
              <a:defRPr sz="1800">
                <a:latin typeface="Rubik Mono One"/>
                <a:ea typeface="Rubik Mono One"/>
                <a:cs typeface="Rubik Mono One"/>
                <a:sym typeface="Rubik Mono One"/>
              </a:defRPr>
            </a:lvl9pPr>
          </a:lstStyle>
          <a:p>
            <a:endParaRPr/>
          </a:p>
        </p:txBody>
      </p:sp>
      <p:sp>
        <p:nvSpPr>
          <p:cNvPr id="225" name="Google Shape;225;p15"/>
          <p:cNvSpPr txBox="1">
            <a:spLocks noGrp="1"/>
          </p:cNvSpPr>
          <p:nvPr>
            <p:ph type="title" idx="7" hasCustomPrompt="1"/>
          </p:nvPr>
        </p:nvSpPr>
        <p:spPr>
          <a:xfrm>
            <a:off x="720000" y="2510057"/>
            <a:ext cx="1281600" cy="631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22DC71"/>
              </a:buClr>
              <a:buSzPts val="6000"/>
              <a:buNone/>
              <a:defRPr sz="42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6" name="Google Shape;226;p15"/>
          <p:cNvSpPr txBox="1">
            <a:spLocks noGrp="1"/>
          </p:cNvSpPr>
          <p:nvPr>
            <p:ph type="subTitle" idx="8"/>
          </p:nvPr>
        </p:nvSpPr>
        <p:spPr>
          <a:xfrm>
            <a:off x="1901700" y="3066988"/>
            <a:ext cx="2552100" cy="3750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666666"/>
              </a:buClr>
              <a:buSzPts val="1600"/>
              <a:buNone/>
              <a:defRPr/>
            </a:lvl1pPr>
            <a:lvl2pPr lvl="1" rtl="0">
              <a:spcBef>
                <a:spcPts val="0"/>
              </a:spcBef>
              <a:spcAft>
                <a:spcPts val="0"/>
              </a:spcAft>
              <a:buClr>
                <a:srgbClr val="666666"/>
              </a:buClr>
              <a:buSzPts val="1600"/>
              <a:buNone/>
              <a:defRPr>
                <a:solidFill>
                  <a:srgbClr val="666666"/>
                </a:solidFill>
              </a:defRPr>
            </a:lvl2pPr>
            <a:lvl3pPr lvl="2" rtl="0">
              <a:spcBef>
                <a:spcPts val="0"/>
              </a:spcBef>
              <a:spcAft>
                <a:spcPts val="0"/>
              </a:spcAft>
              <a:buClr>
                <a:srgbClr val="666666"/>
              </a:buClr>
              <a:buSzPts val="1600"/>
              <a:buNone/>
              <a:defRPr>
                <a:solidFill>
                  <a:srgbClr val="666666"/>
                </a:solidFill>
              </a:defRPr>
            </a:lvl3pPr>
            <a:lvl4pPr lvl="3" rtl="0">
              <a:spcBef>
                <a:spcPts val="0"/>
              </a:spcBef>
              <a:spcAft>
                <a:spcPts val="0"/>
              </a:spcAft>
              <a:buClr>
                <a:srgbClr val="666666"/>
              </a:buClr>
              <a:buSzPts val="1600"/>
              <a:buNone/>
              <a:defRPr>
                <a:solidFill>
                  <a:srgbClr val="666666"/>
                </a:solidFill>
              </a:defRPr>
            </a:lvl4pPr>
            <a:lvl5pPr lvl="4" rtl="0">
              <a:spcBef>
                <a:spcPts val="0"/>
              </a:spcBef>
              <a:spcAft>
                <a:spcPts val="0"/>
              </a:spcAft>
              <a:buClr>
                <a:srgbClr val="666666"/>
              </a:buClr>
              <a:buSzPts val="1600"/>
              <a:buNone/>
              <a:defRPr>
                <a:solidFill>
                  <a:srgbClr val="666666"/>
                </a:solidFill>
              </a:defRPr>
            </a:lvl5pPr>
            <a:lvl6pPr lvl="5" rtl="0">
              <a:spcBef>
                <a:spcPts val="0"/>
              </a:spcBef>
              <a:spcAft>
                <a:spcPts val="0"/>
              </a:spcAft>
              <a:buClr>
                <a:srgbClr val="666666"/>
              </a:buClr>
              <a:buSzPts val="1600"/>
              <a:buNone/>
              <a:defRPr>
                <a:solidFill>
                  <a:srgbClr val="666666"/>
                </a:solidFill>
              </a:defRPr>
            </a:lvl6pPr>
            <a:lvl7pPr lvl="6" rtl="0">
              <a:spcBef>
                <a:spcPts val="0"/>
              </a:spcBef>
              <a:spcAft>
                <a:spcPts val="0"/>
              </a:spcAft>
              <a:buClr>
                <a:srgbClr val="666666"/>
              </a:buClr>
              <a:buSzPts val="1600"/>
              <a:buNone/>
              <a:defRPr>
                <a:solidFill>
                  <a:srgbClr val="666666"/>
                </a:solidFill>
              </a:defRPr>
            </a:lvl7pPr>
            <a:lvl8pPr lvl="7" rtl="0">
              <a:spcBef>
                <a:spcPts val="0"/>
              </a:spcBef>
              <a:spcAft>
                <a:spcPts val="0"/>
              </a:spcAft>
              <a:buClr>
                <a:srgbClr val="666666"/>
              </a:buClr>
              <a:buSzPts val="1600"/>
              <a:buNone/>
              <a:defRPr>
                <a:solidFill>
                  <a:srgbClr val="666666"/>
                </a:solidFill>
              </a:defRPr>
            </a:lvl8pPr>
            <a:lvl9pPr lvl="8" rtl="0">
              <a:spcBef>
                <a:spcPts val="0"/>
              </a:spcBef>
              <a:spcAft>
                <a:spcPts val="0"/>
              </a:spcAft>
              <a:buClr>
                <a:srgbClr val="666666"/>
              </a:buClr>
              <a:buSzPts val="1600"/>
              <a:buNone/>
              <a:defRPr>
                <a:solidFill>
                  <a:srgbClr val="666666"/>
                </a:solidFill>
              </a:defRPr>
            </a:lvl9pPr>
          </a:lstStyle>
          <a:p>
            <a:endParaRPr/>
          </a:p>
        </p:txBody>
      </p:sp>
      <p:sp>
        <p:nvSpPr>
          <p:cNvPr id="227" name="Google Shape;227;p15"/>
          <p:cNvSpPr txBox="1">
            <a:spLocks noGrp="1"/>
          </p:cNvSpPr>
          <p:nvPr>
            <p:ph type="subTitle" idx="9"/>
          </p:nvPr>
        </p:nvSpPr>
        <p:spPr>
          <a:xfrm>
            <a:off x="1901700" y="2535988"/>
            <a:ext cx="2552100" cy="5322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FF6D9B"/>
              </a:buClr>
              <a:buSzPts val="1800"/>
              <a:buFont typeface="Rubik Mono One"/>
              <a:buNone/>
              <a:defRPr sz="1800">
                <a:solidFill>
                  <a:schemeClr val="lt1"/>
                </a:solidFill>
                <a:latin typeface="Rubik Mono One"/>
                <a:ea typeface="Rubik Mono One"/>
                <a:cs typeface="Rubik Mono One"/>
                <a:sym typeface="Rubik Mono One"/>
              </a:defRPr>
            </a:lvl1pPr>
            <a:lvl2pPr lvl="1" rtl="0">
              <a:spcBef>
                <a:spcPts val="0"/>
              </a:spcBef>
              <a:spcAft>
                <a:spcPts val="0"/>
              </a:spcAft>
              <a:buSzPts val="1800"/>
              <a:buFont typeface="Rubik Mono One"/>
              <a:buNone/>
              <a:defRPr sz="1800">
                <a:latin typeface="Rubik Mono One"/>
                <a:ea typeface="Rubik Mono One"/>
                <a:cs typeface="Rubik Mono One"/>
                <a:sym typeface="Rubik Mono One"/>
              </a:defRPr>
            </a:lvl2pPr>
            <a:lvl3pPr lvl="2" rtl="0">
              <a:spcBef>
                <a:spcPts val="0"/>
              </a:spcBef>
              <a:spcAft>
                <a:spcPts val="0"/>
              </a:spcAft>
              <a:buSzPts val="1800"/>
              <a:buFont typeface="Rubik Mono One"/>
              <a:buNone/>
              <a:defRPr sz="1800">
                <a:latin typeface="Rubik Mono One"/>
                <a:ea typeface="Rubik Mono One"/>
                <a:cs typeface="Rubik Mono One"/>
                <a:sym typeface="Rubik Mono One"/>
              </a:defRPr>
            </a:lvl3pPr>
            <a:lvl4pPr lvl="3" rtl="0">
              <a:spcBef>
                <a:spcPts val="0"/>
              </a:spcBef>
              <a:spcAft>
                <a:spcPts val="0"/>
              </a:spcAft>
              <a:buSzPts val="1800"/>
              <a:buFont typeface="Rubik Mono One"/>
              <a:buNone/>
              <a:defRPr sz="1800">
                <a:latin typeface="Rubik Mono One"/>
                <a:ea typeface="Rubik Mono One"/>
                <a:cs typeface="Rubik Mono One"/>
                <a:sym typeface="Rubik Mono One"/>
              </a:defRPr>
            </a:lvl4pPr>
            <a:lvl5pPr lvl="4" rtl="0">
              <a:spcBef>
                <a:spcPts val="0"/>
              </a:spcBef>
              <a:spcAft>
                <a:spcPts val="0"/>
              </a:spcAft>
              <a:buSzPts val="1800"/>
              <a:buFont typeface="Rubik Mono One"/>
              <a:buNone/>
              <a:defRPr sz="1800">
                <a:latin typeface="Rubik Mono One"/>
                <a:ea typeface="Rubik Mono One"/>
                <a:cs typeface="Rubik Mono One"/>
                <a:sym typeface="Rubik Mono One"/>
              </a:defRPr>
            </a:lvl5pPr>
            <a:lvl6pPr lvl="5" rtl="0">
              <a:spcBef>
                <a:spcPts val="0"/>
              </a:spcBef>
              <a:spcAft>
                <a:spcPts val="0"/>
              </a:spcAft>
              <a:buSzPts val="1800"/>
              <a:buFont typeface="Rubik Mono One"/>
              <a:buNone/>
              <a:defRPr sz="1800">
                <a:latin typeface="Rubik Mono One"/>
                <a:ea typeface="Rubik Mono One"/>
                <a:cs typeface="Rubik Mono One"/>
                <a:sym typeface="Rubik Mono One"/>
              </a:defRPr>
            </a:lvl6pPr>
            <a:lvl7pPr lvl="6" rtl="0">
              <a:spcBef>
                <a:spcPts val="0"/>
              </a:spcBef>
              <a:spcAft>
                <a:spcPts val="0"/>
              </a:spcAft>
              <a:buSzPts val="1800"/>
              <a:buFont typeface="Rubik Mono One"/>
              <a:buNone/>
              <a:defRPr sz="1800">
                <a:latin typeface="Rubik Mono One"/>
                <a:ea typeface="Rubik Mono One"/>
                <a:cs typeface="Rubik Mono One"/>
                <a:sym typeface="Rubik Mono One"/>
              </a:defRPr>
            </a:lvl7pPr>
            <a:lvl8pPr lvl="7" rtl="0">
              <a:spcBef>
                <a:spcPts val="0"/>
              </a:spcBef>
              <a:spcAft>
                <a:spcPts val="0"/>
              </a:spcAft>
              <a:buSzPts val="1800"/>
              <a:buFont typeface="Rubik Mono One"/>
              <a:buNone/>
              <a:defRPr sz="1800">
                <a:latin typeface="Rubik Mono One"/>
                <a:ea typeface="Rubik Mono One"/>
                <a:cs typeface="Rubik Mono One"/>
                <a:sym typeface="Rubik Mono One"/>
              </a:defRPr>
            </a:lvl8pPr>
            <a:lvl9pPr lvl="8" rtl="0">
              <a:spcBef>
                <a:spcPts val="0"/>
              </a:spcBef>
              <a:spcAft>
                <a:spcPts val="0"/>
              </a:spcAft>
              <a:buSzPts val="1800"/>
              <a:buFont typeface="Rubik Mono One"/>
              <a:buNone/>
              <a:defRPr sz="1800">
                <a:latin typeface="Rubik Mono One"/>
                <a:ea typeface="Rubik Mono One"/>
                <a:cs typeface="Rubik Mono One"/>
                <a:sym typeface="Rubik Mono One"/>
              </a:defRPr>
            </a:lvl9pPr>
          </a:lstStyle>
          <a:p>
            <a:endParaRPr/>
          </a:p>
        </p:txBody>
      </p:sp>
      <p:sp>
        <p:nvSpPr>
          <p:cNvPr id="228" name="Google Shape;228;p15"/>
          <p:cNvSpPr txBox="1">
            <a:spLocks noGrp="1"/>
          </p:cNvSpPr>
          <p:nvPr>
            <p:ph type="title" idx="13" hasCustomPrompt="1"/>
          </p:nvPr>
        </p:nvSpPr>
        <p:spPr>
          <a:xfrm>
            <a:off x="4555850" y="2510057"/>
            <a:ext cx="1281600" cy="631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22DC71"/>
              </a:buClr>
              <a:buSzPts val="6000"/>
              <a:buNone/>
              <a:defRPr sz="42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9" name="Google Shape;229;p15"/>
          <p:cNvSpPr txBox="1">
            <a:spLocks noGrp="1"/>
          </p:cNvSpPr>
          <p:nvPr>
            <p:ph type="subTitle" idx="14"/>
          </p:nvPr>
        </p:nvSpPr>
        <p:spPr>
          <a:xfrm>
            <a:off x="5803425" y="3066988"/>
            <a:ext cx="2552100" cy="3750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666666"/>
              </a:buClr>
              <a:buSzPts val="1600"/>
              <a:buNone/>
              <a:defRPr/>
            </a:lvl1pPr>
            <a:lvl2pPr lvl="1" rtl="0">
              <a:spcBef>
                <a:spcPts val="0"/>
              </a:spcBef>
              <a:spcAft>
                <a:spcPts val="0"/>
              </a:spcAft>
              <a:buClr>
                <a:srgbClr val="666666"/>
              </a:buClr>
              <a:buSzPts val="1600"/>
              <a:buNone/>
              <a:defRPr>
                <a:solidFill>
                  <a:srgbClr val="666666"/>
                </a:solidFill>
              </a:defRPr>
            </a:lvl2pPr>
            <a:lvl3pPr lvl="2" rtl="0">
              <a:spcBef>
                <a:spcPts val="0"/>
              </a:spcBef>
              <a:spcAft>
                <a:spcPts val="0"/>
              </a:spcAft>
              <a:buClr>
                <a:srgbClr val="666666"/>
              </a:buClr>
              <a:buSzPts val="1600"/>
              <a:buNone/>
              <a:defRPr>
                <a:solidFill>
                  <a:srgbClr val="666666"/>
                </a:solidFill>
              </a:defRPr>
            </a:lvl3pPr>
            <a:lvl4pPr lvl="3" rtl="0">
              <a:spcBef>
                <a:spcPts val="0"/>
              </a:spcBef>
              <a:spcAft>
                <a:spcPts val="0"/>
              </a:spcAft>
              <a:buClr>
                <a:srgbClr val="666666"/>
              </a:buClr>
              <a:buSzPts val="1600"/>
              <a:buNone/>
              <a:defRPr>
                <a:solidFill>
                  <a:srgbClr val="666666"/>
                </a:solidFill>
              </a:defRPr>
            </a:lvl4pPr>
            <a:lvl5pPr lvl="4" rtl="0">
              <a:spcBef>
                <a:spcPts val="0"/>
              </a:spcBef>
              <a:spcAft>
                <a:spcPts val="0"/>
              </a:spcAft>
              <a:buClr>
                <a:srgbClr val="666666"/>
              </a:buClr>
              <a:buSzPts val="1600"/>
              <a:buNone/>
              <a:defRPr>
                <a:solidFill>
                  <a:srgbClr val="666666"/>
                </a:solidFill>
              </a:defRPr>
            </a:lvl5pPr>
            <a:lvl6pPr lvl="5" rtl="0">
              <a:spcBef>
                <a:spcPts val="0"/>
              </a:spcBef>
              <a:spcAft>
                <a:spcPts val="0"/>
              </a:spcAft>
              <a:buClr>
                <a:srgbClr val="666666"/>
              </a:buClr>
              <a:buSzPts val="1600"/>
              <a:buNone/>
              <a:defRPr>
                <a:solidFill>
                  <a:srgbClr val="666666"/>
                </a:solidFill>
              </a:defRPr>
            </a:lvl6pPr>
            <a:lvl7pPr lvl="6" rtl="0">
              <a:spcBef>
                <a:spcPts val="0"/>
              </a:spcBef>
              <a:spcAft>
                <a:spcPts val="0"/>
              </a:spcAft>
              <a:buClr>
                <a:srgbClr val="666666"/>
              </a:buClr>
              <a:buSzPts val="1600"/>
              <a:buNone/>
              <a:defRPr>
                <a:solidFill>
                  <a:srgbClr val="666666"/>
                </a:solidFill>
              </a:defRPr>
            </a:lvl7pPr>
            <a:lvl8pPr lvl="7" rtl="0">
              <a:spcBef>
                <a:spcPts val="0"/>
              </a:spcBef>
              <a:spcAft>
                <a:spcPts val="0"/>
              </a:spcAft>
              <a:buClr>
                <a:srgbClr val="666666"/>
              </a:buClr>
              <a:buSzPts val="1600"/>
              <a:buNone/>
              <a:defRPr>
                <a:solidFill>
                  <a:srgbClr val="666666"/>
                </a:solidFill>
              </a:defRPr>
            </a:lvl8pPr>
            <a:lvl9pPr lvl="8" rtl="0">
              <a:spcBef>
                <a:spcPts val="0"/>
              </a:spcBef>
              <a:spcAft>
                <a:spcPts val="0"/>
              </a:spcAft>
              <a:buClr>
                <a:srgbClr val="666666"/>
              </a:buClr>
              <a:buSzPts val="1600"/>
              <a:buNone/>
              <a:defRPr>
                <a:solidFill>
                  <a:srgbClr val="666666"/>
                </a:solidFill>
              </a:defRPr>
            </a:lvl9pPr>
          </a:lstStyle>
          <a:p>
            <a:endParaRPr/>
          </a:p>
        </p:txBody>
      </p:sp>
      <p:sp>
        <p:nvSpPr>
          <p:cNvPr id="230" name="Google Shape;230;p15"/>
          <p:cNvSpPr txBox="1">
            <a:spLocks noGrp="1"/>
          </p:cNvSpPr>
          <p:nvPr>
            <p:ph type="subTitle" idx="15"/>
          </p:nvPr>
        </p:nvSpPr>
        <p:spPr>
          <a:xfrm>
            <a:off x="5803425" y="2535995"/>
            <a:ext cx="2577300" cy="5322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FF6D9B"/>
              </a:buClr>
              <a:buSzPts val="1800"/>
              <a:buFont typeface="Rubik Mono One"/>
              <a:buNone/>
              <a:defRPr sz="1800">
                <a:solidFill>
                  <a:schemeClr val="lt1"/>
                </a:solidFill>
                <a:latin typeface="Rubik Mono One"/>
                <a:ea typeface="Rubik Mono One"/>
                <a:cs typeface="Rubik Mono One"/>
                <a:sym typeface="Rubik Mono One"/>
              </a:defRPr>
            </a:lvl1pPr>
            <a:lvl2pPr lvl="1" rtl="0">
              <a:spcBef>
                <a:spcPts val="0"/>
              </a:spcBef>
              <a:spcAft>
                <a:spcPts val="0"/>
              </a:spcAft>
              <a:buSzPts val="1800"/>
              <a:buFont typeface="Rubik Mono One"/>
              <a:buNone/>
              <a:defRPr sz="1800">
                <a:latin typeface="Rubik Mono One"/>
                <a:ea typeface="Rubik Mono One"/>
                <a:cs typeface="Rubik Mono One"/>
                <a:sym typeface="Rubik Mono One"/>
              </a:defRPr>
            </a:lvl2pPr>
            <a:lvl3pPr lvl="2" rtl="0">
              <a:spcBef>
                <a:spcPts val="0"/>
              </a:spcBef>
              <a:spcAft>
                <a:spcPts val="0"/>
              </a:spcAft>
              <a:buSzPts val="1800"/>
              <a:buFont typeface="Rubik Mono One"/>
              <a:buNone/>
              <a:defRPr sz="1800">
                <a:latin typeface="Rubik Mono One"/>
                <a:ea typeface="Rubik Mono One"/>
                <a:cs typeface="Rubik Mono One"/>
                <a:sym typeface="Rubik Mono One"/>
              </a:defRPr>
            </a:lvl3pPr>
            <a:lvl4pPr lvl="3" rtl="0">
              <a:spcBef>
                <a:spcPts val="0"/>
              </a:spcBef>
              <a:spcAft>
                <a:spcPts val="0"/>
              </a:spcAft>
              <a:buSzPts val="1800"/>
              <a:buFont typeface="Rubik Mono One"/>
              <a:buNone/>
              <a:defRPr sz="1800">
                <a:latin typeface="Rubik Mono One"/>
                <a:ea typeface="Rubik Mono One"/>
                <a:cs typeface="Rubik Mono One"/>
                <a:sym typeface="Rubik Mono One"/>
              </a:defRPr>
            </a:lvl4pPr>
            <a:lvl5pPr lvl="4" rtl="0">
              <a:spcBef>
                <a:spcPts val="0"/>
              </a:spcBef>
              <a:spcAft>
                <a:spcPts val="0"/>
              </a:spcAft>
              <a:buSzPts val="1800"/>
              <a:buFont typeface="Rubik Mono One"/>
              <a:buNone/>
              <a:defRPr sz="1800">
                <a:latin typeface="Rubik Mono One"/>
                <a:ea typeface="Rubik Mono One"/>
                <a:cs typeface="Rubik Mono One"/>
                <a:sym typeface="Rubik Mono One"/>
              </a:defRPr>
            </a:lvl5pPr>
            <a:lvl6pPr lvl="5" rtl="0">
              <a:spcBef>
                <a:spcPts val="0"/>
              </a:spcBef>
              <a:spcAft>
                <a:spcPts val="0"/>
              </a:spcAft>
              <a:buSzPts val="1800"/>
              <a:buFont typeface="Rubik Mono One"/>
              <a:buNone/>
              <a:defRPr sz="1800">
                <a:latin typeface="Rubik Mono One"/>
                <a:ea typeface="Rubik Mono One"/>
                <a:cs typeface="Rubik Mono One"/>
                <a:sym typeface="Rubik Mono One"/>
              </a:defRPr>
            </a:lvl6pPr>
            <a:lvl7pPr lvl="6" rtl="0">
              <a:spcBef>
                <a:spcPts val="0"/>
              </a:spcBef>
              <a:spcAft>
                <a:spcPts val="0"/>
              </a:spcAft>
              <a:buSzPts val="1800"/>
              <a:buFont typeface="Rubik Mono One"/>
              <a:buNone/>
              <a:defRPr sz="1800">
                <a:latin typeface="Rubik Mono One"/>
                <a:ea typeface="Rubik Mono One"/>
                <a:cs typeface="Rubik Mono One"/>
                <a:sym typeface="Rubik Mono One"/>
              </a:defRPr>
            </a:lvl7pPr>
            <a:lvl8pPr lvl="7" rtl="0">
              <a:spcBef>
                <a:spcPts val="0"/>
              </a:spcBef>
              <a:spcAft>
                <a:spcPts val="0"/>
              </a:spcAft>
              <a:buSzPts val="1800"/>
              <a:buFont typeface="Rubik Mono One"/>
              <a:buNone/>
              <a:defRPr sz="1800">
                <a:latin typeface="Rubik Mono One"/>
                <a:ea typeface="Rubik Mono One"/>
                <a:cs typeface="Rubik Mono One"/>
                <a:sym typeface="Rubik Mono One"/>
              </a:defRPr>
            </a:lvl8pPr>
            <a:lvl9pPr lvl="8" rtl="0">
              <a:spcBef>
                <a:spcPts val="0"/>
              </a:spcBef>
              <a:spcAft>
                <a:spcPts val="0"/>
              </a:spcAft>
              <a:buSzPts val="1800"/>
              <a:buFont typeface="Rubik Mono One"/>
              <a:buNone/>
              <a:defRPr sz="1800">
                <a:latin typeface="Rubik Mono One"/>
                <a:ea typeface="Rubik Mono One"/>
                <a:cs typeface="Rubik Mono One"/>
                <a:sym typeface="Rubik Mono One"/>
              </a:defRPr>
            </a:lvl9pPr>
          </a:lstStyle>
          <a:p>
            <a:endParaRPr/>
          </a:p>
        </p:txBody>
      </p:sp>
      <p:sp>
        <p:nvSpPr>
          <p:cNvPr id="231" name="Google Shape;231;p15"/>
          <p:cNvSpPr txBox="1">
            <a:spLocks noGrp="1"/>
          </p:cNvSpPr>
          <p:nvPr>
            <p:ph type="title" idx="16" hasCustomPrompt="1"/>
          </p:nvPr>
        </p:nvSpPr>
        <p:spPr>
          <a:xfrm>
            <a:off x="720000" y="3567453"/>
            <a:ext cx="1281600" cy="631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22DC71"/>
              </a:buClr>
              <a:buSzPts val="6000"/>
              <a:buNone/>
              <a:defRPr sz="42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32" name="Google Shape;232;p15"/>
          <p:cNvSpPr txBox="1">
            <a:spLocks noGrp="1"/>
          </p:cNvSpPr>
          <p:nvPr>
            <p:ph type="subTitle" idx="17"/>
          </p:nvPr>
        </p:nvSpPr>
        <p:spPr>
          <a:xfrm>
            <a:off x="1901700" y="4158425"/>
            <a:ext cx="2552100" cy="3750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666666"/>
              </a:buClr>
              <a:buSzPts val="1600"/>
              <a:buNone/>
              <a:defRPr/>
            </a:lvl1pPr>
            <a:lvl2pPr lvl="1" rtl="0">
              <a:spcBef>
                <a:spcPts val="0"/>
              </a:spcBef>
              <a:spcAft>
                <a:spcPts val="0"/>
              </a:spcAft>
              <a:buClr>
                <a:srgbClr val="666666"/>
              </a:buClr>
              <a:buSzPts val="1600"/>
              <a:buNone/>
              <a:defRPr>
                <a:solidFill>
                  <a:srgbClr val="666666"/>
                </a:solidFill>
              </a:defRPr>
            </a:lvl2pPr>
            <a:lvl3pPr lvl="2" rtl="0">
              <a:spcBef>
                <a:spcPts val="0"/>
              </a:spcBef>
              <a:spcAft>
                <a:spcPts val="0"/>
              </a:spcAft>
              <a:buClr>
                <a:srgbClr val="666666"/>
              </a:buClr>
              <a:buSzPts val="1600"/>
              <a:buNone/>
              <a:defRPr>
                <a:solidFill>
                  <a:srgbClr val="666666"/>
                </a:solidFill>
              </a:defRPr>
            </a:lvl3pPr>
            <a:lvl4pPr lvl="3" rtl="0">
              <a:spcBef>
                <a:spcPts val="0"/>
              </a:spcBef>
              <a:spcAft>
                <a:spcPts val="0"/>
              </a:spcAft>
              <a:buClr>
                <a:srgbClr val="666666"/>
              </a:buClr>
              <a:buSzPts val="1600"/>
              <a:buNone/>
              <a:defRPr>
                <a:solidFill>
                  <a:srgbClr val="666666"/>
                </a:solidFill>
              </a:defRPr>
            </a:lvl4pPr>
            <a:lvl5pPr lvl="4" rtl="0">
              <a:spcBef>
                <a:spcPts val="0"/>
              </a:spcBef>
              <a:spcAft>
                <a:spcPts val="0"/>
              </a:spcAft>
              <a:buClr>
                <a:srgbClr val="666666"/>
              </a:buClr>
              <a:buSzPts val="1600"/>
              <a:buNone/>
              <a:defRPr>
                <a:solidFill>
                  <a:srgbClr val="666666"/>
                </a:solidFill>
              </a:defRPr>
            </a:lvl5pPr>
            <a:lvl6pPr lvl="5" rtl="0">
              <a:spcBef>
                <a:spcPts val="0"/>
              </a:spcBef>
              <a:spcAft>
                <a:spcPts val="0"/>
              </a:spcAft>
              <a:buClr>
                <a:srgbClr val="666666"/>
              </a:buClr>
              <a:buSzPts val="1600"/>
              <a:buNone/>
              <a:defRPr>
                <a:solidFill>
                  <a:srgbClr val="666666"/>
                </a:solidFill>
              </a:defRPr>
            </a:lvl6pPr>
            <a:lvl7pPr lvl="6" rtl="0">
              <a:spcBef>
                <a:spcPts val="0"/>
              </a:spcBef>
              <a:spcAft>
                <a:spcPts val="0"/>
              </a:spcAft>
              <a:buClr>
                <a:srgbClr val="666666"/>
              </a:buClr>
              <a:buSzPts val="1600"/>
              <a:buNone/>
              <a:defRPr>
                <a:solidFill>
                  <a:srgbClr val="666666"/>
                </a:solidFill>
              </a:defRPr>
            </a:lvl7pPr>
            <a:lvl8pPr lvl="7" rtl="0">
              <a:spcBef>
                <a:spcPts val="0"/>
              </a:spcBef>
              <a:spcAft>
                <a:spcPts val="0"/>
              </a:spcAft>
              <a:buClr>
                <a:srgbClr val="666666"/>
              </a:buClr>
              <a:buSzPts val="1600"/>
              <a:buNone/>
              <a:defRPr>
                <a:solidFill>
                  <a:srgbClr val="666666"/>
                </a:solidFill>
              </a:defRPr>
            </a:lvl8pPr>
            <a:lvl9pPr lvl="8" rtl="0">
              <a:spcBef>
                <a:spcPts val="0"/>
              </a:spcBef>
              <a:spcAft>
                <a:spcPts val="0"/>
              </a:spcAft>
              <a:buClr>
                <a:srgbClr val="666666"/>
              </a:buClr>
              <a:buSzPts val="1600"/>
              <a:buNone/>
              <a:defRPr>
                <a:solidFill>
                  <a:srgbClr val="666666"/>
                </a:solidFill>
              </a:defRPr>
            </a:lvl9pPr>
          </a:lstStyle>
          <a:p>
            <a:endParaRPr/>
          </a:p>
        </p:txBody>
      </p:sp>
      <p:sp>
        <p:nvSpPr>
          <p:cNvPr id="233" name="Google Shape;233;p15"/>
          <p:cNvSpPr txBox="1">
            <a:spLocks noGrp="1"/>
          </p:cNvSpPr>
          <p:nvPr>
            <p:ph type="subTitle" idx="18"/>
          </p:nvPr>
        </p:nvSpPr>
        <p:spPr>
          <a:xfrm>
            <a:off x="1901700" y="3627425"/>
            <a:ext cx="2552100" cy="5322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FF6D9B"/>
              </a:buClr>
              <a:buSzPts val="1800"/>
              <a:buFont typeface="Rubik Mono One"/>
              <a:buNone/>
              <a:defRPr sz="1800">
                <a:solidFill>
                  <a:schemeClr val="lt1"/>
                </a:solidFill>
                <a:latin typeface="Rubik Mono One"/>
                <a:ea typeface="Rubik Mono One"/>
                <a:cs typeface="Rubik Mono One"/>
                <a:sym typeface="Rubik Mono One"/>
              </a:defRPr>
            </a:lvl1pPr>
            <a:lvl2pPr lvl="1" rtl="0">
              <a:spcBef>
                <a:spcPts val="0"/>
              </a:spcBef>
              <a:spcAft>
                <a:spcPts val="0"/>
              </a:spcAft>
              <a:buSzPts val="1800"/>
              <a:buFont typeface="Rubik Mono One"/>
              <a:buNone/>
              <a:defRPr sz="1800">
                <a:latin typeface="Rubik Mono One"/>
                <a:ea typeface="Rubik Mono One"/>
                <a:cs typeface="Rubik Mono One"/>
                <a:sym typeface="Rubik Mono One"/>
              </a:defRPr>
            </a:lvl2pPr>
            <a:lvl3pPr lvl="2" rtl="0">
              <a:spcBef>
                <a:spcPts val="0"/>
              </a:spcBef>
              <a:spcAft>
                <a:spcPts val="0"/>
              </a:spcAft>
              <a:buSzPts val="1800"/>
              <a:buFont typeface="Rubik Mono One"/>
              <a:buNone/>
              <a:defRPr sz="1800">
                <a:latin typeface="Rubik Mono One"/>
                <a:ea typeface="Rubik Mono One"/>
                <a:cs typeface="Rubik Mono One"/>
                <a:sym typeface="Rubik Mono One"/>
              </a:defRPr>
            </a:lvl3pPr>
            <a:lvl4pPr lvl="3" rtl="0">
              <a:spcBef>
                <a:spcPts val="0"/>
              </a:spcBef>
              <a:spcAft>
                <a:spcPts val="0"/>
              </a:spcAft>
              <a:buSzPts val="1800"/>
              <a:buFont typeface="Rubik Mono One"/>
              <a:buNone/>
              <a:defRPr sz="1800">
                <a:latin typeface="Rubik Mono One"/>
                <a:ea typeface="Rubik Mono One"/>
                <a:cs typeface="Rubik Mono One"/>
                <a:sym typeface="Rubik Mono One"/>
              </a:defRPr>
            </a:lvl4pPr>
            <a:lvl5pPr lvl="4" rtl="0">
              <a:spcBef>
                <a:spcPts val="0"/>
              </a:spcBef>
              <a:spcAft>
                <a:spcPts val="0"/>
              </a:spcAft>
              <a:buSzPts val="1800"/>
              <a:buFont typeface="Rubik Mono One"/>
              <a:buNone/>
              <a:defRPr sz="1800">
                <a:latin typeface="Rubik Mono One"/>
                <a:ea typeface="Rubik Mono One"/>
                <a:cs typeface="Rubik Mono One"/>
                <a:sym typeface="Rubik Mono One"/>
              </a:defRPr>
            </a:lvl5pPr>
            <a:lvl6pPr lvl="5" rtl="0">
              <a:spcBef>
                <a:spcPts val="0"/>
              </a:spcBef>
              <a:spcAft>
                <a:spcPts val="0"/>
              </a:spcAft>
              <a:buSzPts val="1800"/>
              <a:buFont typeface="Rubik Mono One"/>
              <a:buNone/>
              <a:defRPr sz="1800">
                <a:latin typeface="Rubik Mono One"/>
                <a:ea typeface="Rubik Mono One"/>
                <a:cs typeface="Rubik Mono One"/>
                <a:sym typeface="Rubik Mono One"/>
              </a:defRPr>
            </a:lvl6pPr>
            <a:lvl7pPr lvl="6" rtl="0">
              <a:spcBef>
                <a:spcPts val="0"/>
              </a:spcBef>
              <a:spcAft>
                <a:spcPts val="0"/>
              </a:spcAft>
              <a:buSzPts val="1800"/>
              <a:buFont typeface="Rubik Mono One"/>
              <a:buNone/>
              <a:defRPr sz="1800">
                <a:latin typeface="Rubik Mono One"/>
                <a:ea typeface="Rubik Mono One"/>
                <a:cs typeface="Rubik Mono One"/>
                <a:sym typeface="Rubik Mono One"/>
              </a:defRPr>
            </a:lvl7pPr>
            <a:lvl8pPr lvl="7" rtl="0">
              <a:spcBef>
                <a:spcPts val="0"/>
              </a:spcBef>
              <a:spcAft>
                <a:spcPts val="0"/>
              </a:spcAft>
              <a:buSzPts val="1800"/>
              <a:buFont typeface="Rubik Mono One"/>
              <a:buNone/>
              <a:defRPr sz="1800">
                <a:latin typeface="Rubik Mono One"/>
                <a:ea typeface="Rubik Mono One"/>
                <a:cs typeface="Rubik Mono One"/>
                <a:sym typeface="Rubik Mono One"/>
              </a:defRPr>
            </a:lvl8pPr>
            <a:lvl9pPr lvl="8" rtl="0">
              <a:spcBef>
                <a:spcPts val="0"/>
              </a:spcBef>
              <a:spcAft>
                <a:spcPts val="0"/>
              </a:spcAft>
              <a:buSzPts val="1800"/>
              <a:buFont typeface="Rubik Mono One"/>
              <a:buNone/>
              <a:defRPr sz="1800">
                <a:latin typeface="Rubik Mono One"/>
                <a:ea typeface="Rubik Mono One"/>
                <a:cs typeface="Rubik Mono One"/>
                <a:sym typeface="Rubik Mono One"/>
              </a:defRPr>
            </a:lvl9pPr>
          </a:lstStyle>
          <a:p>
            <a:endParaRPr/>
          </a:p>
        </p:txBody>
      </p:sp>
      <p:sp>
        <p:nvSpPr>
          <p:cNvPr id="234" name="Google Shape;234;p15"/>
          <p:cNvSpPr txBox="1">
            <a:spLocks noGrp="1"/>
          </p:cNvSpPr>
          <p:nvPr>
            <p:ph type="title" idx="19" hasCustomPrompt="1"/>
          </p:nvPr>
        </p:nvSpPr>
        <p:spPr>
          <a:xfrm>
            <a:off x="4555850" y="3567453"/>
            <a:ext cx="1281600" cy="631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22DC71"/>
              </a:buClr>
              <a:buSzPts val="6000"/>
              <a:buNone/>
              <a:defRPr sz="42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35" name="Google Shape;235;p15"/>
          <p:cNvSpPr txBox="1">
            <a:spLocks noGrp="1"/>
          </p:cNvSpPr>
          <p:nvPr>
            <p:ph type="subTitle" idx="20"/>
          </p:nvPr>
        </p:nvSpPr>
        <p:spPr>
          <a:xfrm>
            <a:off x="5803425" y="4158425"/>
            <a:ext cx="2552100" cy="3750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666666"/>
              </a:buClr>
              <a:buSzPts val="1600"/>
              <a:buNone/>
              <a:defRPr/>
            </a:lvl1pPr>
            <a:lvl2pPr lvl="1" rtl="0">
              <a:spcBef>
                <a:spcPts val="0"/>
              </a:spcBef>
              <a:spcAft>
                <a:spcPts val="0"/>
              </a:spcAft>
              <a:buClr>
                <a:srgbClr val="666666"/>
              </a:buClr>
              <a:buSzPts val="1600"/>
              <a:buNone/>
              <a:defRPr>
                <a:solidFill>
                  <a:srgbClr val="666666"/>
                </a:solidFill>
              </a:defRPr>
            </a:lvl2pPr>
            <a:lvl3pPr lvl="2" rtl="0">
              <a:spcBef>
                <a:spcPts val="0"/>
              </a:spcBef>
              <a:spcAft>
                <a:spcPts val="0"/>
              </a:spcAft>
              <a:buClr>
                <a:srgbClr val="666666"/>
              </a:buClr>
              <a:buSzPts val="1600"/>
              <a:buNone/>
              <a:defRPr>
                <a:solidFill>
                  <a:srgbClr val="666666"/>
                </a:solidFill>
              </a:defRPr>
            </a:lvl3pPr>
            <a:lvl4pPr lvl="3" rtl="0">
              <a:spcBef>
                <a:spcPts val="0"/>
              </a:spcBef>
              <a:spcAft>
                <a:spcPts val="0"/>
              </a:spcAft>
              <a:buClr>
                <a:srgbClr val="666666"/>
              </a:buClr>
              <a:buSzPts val="1600"/>
              <a:buNone/>
              <a:defRPr>
                <a:solidFill>
                  <a:srgbClr val="666666"/>
                </a:solidFill>
              </a:defRPr>
            </a:lvl4pPr>
            <a:lvl5pPr lvl="4" rtl="0">
              <a:spcBef>
                <a:spcPts val="0"/>
              </a:spcBef>
              <a:spcAft>
                <a:spcPts val="0"/>
              </a:spcAft>
              <a:buClr>
                <a:srgbClr val="666666"/>
              </a:buClr>
              <a:buSzPts val="1600"/>
              <a:buNone/>
              <a:defRPr>
                <a:solidFill>
                  <a:srgbClr val="666666"/>
                </a:solidFill>
              </a:defRPr>
            </a:lvl5pPr>
            <a:lvl6pPr lvl="5" rtl="0">
              <a:spcBef>
                <a:spcPts val="0"/>
              </a:spcBef>
              <a:spcAft>
                <a:spcPts val="0"/>
              </a:spcAft>
              <a:buClr>
                <a:srgbClr val="666666"/>
              </a:buClr>
              <a:buSzPts val="1600"/>
              <a:buNone/>
              <a:defRPr>
                <a:solidFill>
                  <a:srgbClr val="666666"/>
                </a:solidFill>
              </a:defRPr>
            </a:lvl6pPr>
            <a:lvl7pPr lvl="6" rtl="0">
              <a:spcBef>
                <a:spcPts val="0"/>
              </a:spcBef>
              <a:spcAft>
                <a:spcPts val="0"/>
              </a:spcAft>
              <a:buClr>
                <a:srgbClr val="666666"/>
              </a:buClr>
              <a:buSzPts val="1600"/>
              <a:buNone/>
              <a:defRPr>
                <a:solidFill>
                  <a:srgbClr val="666666"/>
                </a:solidFill>
              </a:defRPr>
            </a:lvl7pPr>
            <a:lvl8pPr lvl="7" rtl="0">
              <a:spcBef>
                <a:spcPts val="0"/>
              </a:spcBef>
              <a:spcAft>
                <a:spcPts val="0"/>
              </a:spcAft>
              <a:buClr>
                <a:srgbClr val="666666"/>
              </a:buClr>
              <a:buSzPts val="1600"/>
              <a:buNone/>
              <a:defRPr>
                <a:solidFill>
                  <a:srgbClr val="666666"/>
                </a:solidFill>
              </a:defRPr>
            </a:lvl8pPr>
            <a:lvl9pPr lvl="8" rtl="0">
              <a:spcBef>
                <a:spcPts val="0"/>
              </a:spcBef>
              <a:spcAft>
                <a:spcPts val="0"/>
              </a:spcAft>
              <a:buClr>
                <a:srgbClr val="666666"/>
              </a:buClr>
              <a:buSzPts val="1600"/>
              <a:buNone/>
              <a:defRPr>
                <a:solidFill>
                  <a:srgbClr val="666666"/>
                </a:solidFill>
              </a:defRPr>
            </a:lvl9pPr>
          </a:lstStyle>
          <a:p>
            <a:endParaRPr/>
          </a:p>
        </p:txBody>
      </p:sp>
      <p:sp>
        <p:nvSpPr>
          <p:cNvPr id="236" name="Google Shape;236;p15"/>
          <p:cNvSpPr txBox="1">
            <a:spLocks noGrp="1"/>
          </p:cNvSpPr>
          <p:nvPr>
            <p:ph type="subTitle" idx="21"/>
          </p:nvPr>
        </p:nvSpPr>
        <p:spPr>
          <a:xfrm>
            <a:off x="5803425" y="3627427"/>
            <a:ext cx="2577300" cy="5322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FF6D9B"/>
              </a:buClr>
              <a:buSzPts val="1800"/>
              <a:buFont typeface="Rubik Mono One"/>
              <a:buNone/>
              <a:defRPr sz="1800">
                <a:solidFill>
                  <a:schemeClr val="lt1"/>
                </a:solidFill>
                <a:latin typeface="Rubik Mono One"/>
                <a:ea typeface="Rubik Mono One"/>
                <a:cs typeface="Rubik Mono One"/>
                <a:sym typeface="Rubik Mono One"/>
              </a:defRPr>
            </a:lvl1pPr>
            <a:lvl2pPr lvl="1" rtl="0">
              <a:spcBef>
                <a:spcPts val="0"/>
              </a:spcBef>
              <a:spcAft>
                <a:spcPts val="0"/>
              </a:spcAft>
              <a:buSzPts val="1800"/>
              <a:buFont typeface="Rubik Mono One"/>
              <a:buNone/>
              <a:defRPr sz="1800">
                <a:latin typeface="Rubik Mono One"/>
                <a:ea typeface="Rubik Mono One"/>
                <a:cs typeface="Rubik Mono One"/>
                <a:sym typeface="Rubik Mono One"/>
              </a:defRPr>
            </a:lvl2pPr>
            <a:lvl3pPr lvl="2" rtl="0">
              <a:spcBef>
                <a:spcPts val="0"/>
              </a:spcBef>
              <a:spcAft>
                <a:spcPts val="0"/>
              </a:spcAft>
              <a:buSzPts val="1800"/>
              <a:buFont typeface="Rubik Mono One"/>
              <a:buNone/>
              <a:defRPr sz="1800">
                <a:latin typeface="Rubik Mono One"/>
                <a:ea typeface="Rubik Mono One"/>
                <a:cs typeface="Rubik Mono One"/>
                <a:sym typeface="Rubik Mono One"/>
              </a:defRPr>
            </a:lvl3pPr>
            <a:lvl4pPr lvl="3" rtl="0">
              <a:spcBef>
                <a:spcPts val="0"/>
              </a:spcBef>
              <a:spcAft>
                <a:spcPts val="0"/>
              </a:spcAft>
              <a:buSzPts val="1800"/>
              <a:buFont typeface="Rubik Mono One"/>
              <a:buNone/>
              <a:defRPr sz="1800">
                <a:latin typeface="Rubik Mono One"/>
                <a:ea typeface="Rubik Mono One"/>
                <a:cs typeface="Rubik Mono One"/>
                <a:sym typeface="Rubik Mono One"/>
              </a:defRPr>
            </a:lvl4pPr>
            <a:lvl5pPr lvl="4" rtl="0">
              <a:spcBef>
                <a:spcPts val="0"/>
              </a:spcBef>
              <a:spcAft>
                <a:spcPts val="0"/>
              </a:spcAft>
              <a:buSzPts val="1800"/>
              <a:buFont typeface="Rubik Mono One"/>
              <a:buNone/>
              <a:defRPr sz="1800">
                <a:latin typeface="Rubik Mono One"/>
                <a:ea typeface="Rubik Mono One"/>
                <a:cs typeface="Rubik Mono One"/>
                <a:sym typeface="Rubik Mono One"/>
              </a:defRPr>
            </a:lvl5pPr>
            <a:lvl6pPr lvl="5" rtl="0">
              <a:spcBef>
                <a:spcPts val="0"/>
              </a:spcBef>
              <a:spcAft>
                <a:spcPts val="0"/>
              </a:spcAft>
              <a:buSzPts val="1800"/>
              <a:buFont typeface="Rubik Mono One"/>
              <a:buNone/>
              <a:defRPr sz="1800">
                <a:latin typeface="Rubik Mono One"/>
                <a:ea typeface="Rubik Mono One"/>
                <a:cs typeface="Rubik Mono One"/>
                <a:sym typeface="Rubik Mono One"/>
              </a:defRPr>
            </a:lvl6pPr>
            <a:lvl7pPr lvl="6" rtl="0">
              <a:spcBef>
                <a:spcPts val="0"/>
              </a:spcBef>
              <a:spcAft>
                <a:spcPts val="0"/>
              </a:spcAft>
              <a:buSzPts val="1800"/>
              <a:buFont typeface="Rubik Mono One"/>
              <a:buNone/>
              <a:defRPr sz="1800">
                <a:latin typeface="Rubik Mono One"/>
                <a:ea typeface="Rubik Mono One"/>
                <a:cs typeface="Rubik Mono One"/>
                <a:sym typeface="Rubik Mono One"/>
              </a:defRPr>
            </a:lvl7pPr>
            <a:lvl8pPr lvl="7" rtl="0">
              <a:spcBef>
                <a:spcPts val="0"/>
              </a:spcBef>
              <a:spcAft>
                <a:spcPts val="0"/>
              </a:spcAft>
              <a:buSzPts val="1800"/>
              <a:buFont typeface="Rubik Mono One"/>
              <a:buNone/>
              <a:defRPr sz="1800">
                <a:latin typeface="Rubik Mono One"/>
                <a:ea typeface="Rubik Mono One"/>
                <a:cs typeface="Rubik Mono One"/>
                <a:sym typeface="Rubik Mono One"/>
              </a:defRPr>
            </a:lvl8pPr>
            <a:lvl9pPr lvl="8" rtl="0">
              <a:spcBef>
                <a:spcPts val="0"/>
              </a:spcBef>
              <a:spcAft>
                <a:spcPts val="0"/>
              </a:spcAft>
              <a:buSzPts val="1800"/>
              <a:buFont typeface="Rubik Mono One"/>
              <a:buNone/>
              <a:defRPr sz="1800">
                <a:latin typeface="Rubik Mono One"/>
                <a:ea typeface="Rubik Mono One"/>
                <a:cs typeface="Rubik Mono One"/>
                <a:sym typeface="Rubik Mono 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p:cSld name="TITLE_AND_BODY_1">
    <p:spTree>
      <p:nvGrpSpPr>
        <p:cNvPr id="1" name="Shape 270"/>
        <p:cNvGrpSpPr/>
        <p:nvPr/>
      </p:nvGrpSpPr>
      <p:grpSpPr>
        <a:xfrm>
          <a:off x="0" y="0"/>
          <a:ext cx="0" cy="0"/>
          <a:chOff x="0" y="0"/>
          <a:chExt cx="0" cy="0"/>
        </a:xfrm>
      </p:grpSpPr>
      <p:grpSp>
        <p:nvGrpSpPr>
          <p:cNvPr id="271" name="Google Shape;271;p18"/>
          <p:cNvGrpSpPr/>
          <p:nvPr/>
        </p:nvGrpSpPr>
        <p:grpSpPr>
          <a:xfrm>
            <a:off x="165900" y="156000"/>
            <a:ext cx="8812200" cy="4831500"/>
            <a:chOff x="165900" y="156000"/>
            <a:chExt cx="8812200" cy="4831500"/>
          </a:xfrm>
        </p:grpSpPr>
        <p:sp>
          <p:nvSpPr>
            <p:cNvPr id="272" name="Google Shape;272;p18"/>
            <p:cNvSpPr/>
            <p:nvPr/>
          </p:nvSpPr>
          <p:spPr>
            <a:xfrm>
              <a:off x="165900" y="156000"/>
              <a:ext cx="8812200" cy="4831500"/>
            </a:xfrm>
            <a:prstGeom prst="plaque">
              <a:avLst>
                <a:gd name="adj" fmla="val 9379"/>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8"/>
            <p:cNvSpPr/>
            <p:nvPr/>
          </p:nvSpPr>
          <p:spPr>
            <a:xfrm>
              <a:off x="331800" y="319200"/>
              <a:ext cx="8480400" cy="45024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74" name="Google Shape;274;p18"/>
            <p:cNvCxnSpPr/>
            <p:nvPr/>
          </p:nvCxnSpPr>
          <p:spPr>
            <a:xfrm>
              <a:off x="720000" y="233275"/>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275" name="Google Shape;275;p18"/>
            <p:cNvCxnSpPr/>
            <p:nvPr/>
          </p:nvCxnSpPr>
          <p:spPr>
            <a:xfrm>
              <a:off x="720000" y="4906250"/>
              <a:ext cx="7704000" cy="0"/>
            </a:xfrm>
            <a:prstGeom prst="straightConnector1">
              <a:avLst/>
            </a:prstGeom>
            <a:noFill/>
            <a:ln w="28575" cap="flat" cmpd="sng">
              <a:solidFill>
                <a:schemeClr val="lt1"/>
              </a:solidFill>
              <a:prstDash val="solid"/>
              <a:round/>
              <a:headEnd type="none" w="med" len="med"/>
              <a:tailEnd type="none" w="med" len="med"/>
            </a:ln>
          </p:spPr>
        </p:cxnSp>
        <p:cxnSp>
          <p:nvCxnSpPr>
            <p:cNvPr id="276" name="Google Shape;276;p18"/>
            <p:cNvCxnSpPr/>
            <p:nvPr/>
          </p:nvCxnSpPr>
          <p:spPr>
            <a:xfrm>
              <a:off x="251875" y="726625"/>
              <a:ext cx="0" cy="3728400"/>
            </a:xfrm>
            <a:prstGeom prst="straightConnector1">
              <a:avLst/>
            </a:prstGeom>
            <a:noFill/>
            <a:ln w="28575" cap="flat" cmpd="sng">
              <a:solidFill>
                <a:schemeClr val="dk1"/>
              </a:solidFill>
              <a:prstDash val="solid"/>
              <a:round/>
              <a:headEnd type="none" w="med" len="med"/>
              <a:tailEnd type="none" w="med" len="med"/>
            </a:ln>
          </p:spPr>
        </p:cxnSp>
        <p:cxnSp>
          <p:nvCxnSpPr>
            <p:cNvPr id="277" name="Google Shape;277;p18"/>
            <p:cNvCxnSpPr/>
            <p:nvPr/>
          </p:nvCxnSpPr>
          <p:spPr>
            <a:xfrm>
              <a:off x="8892125" y="726625"/>
              <a:ext cx="0" cy="3728400"/>
            </a:xfrm>
            <a:prstGeom prst="straightConnector1">
              <a:avLst/>
            </a:prstGeom>
            <a:noFill/>
            <a:ln w="28575" cap="flat" cmpd="sng">
              <a:solidFill>
                <a:schemeClr val="dk1"/>
              </a:solidFill>
              <a:prstDash val="solid"/>
              <a:round/>
              <a:headEnd type="none" w="med" len="med"/>
              <a:tailEnd type="none" w="med" len="med"/>
            </a:ln>
          </p:spPr>
        </p:cxnSp>
        <p:sp>
          <p:nvSpPr>
            <p:cNvPr id="278" name="Google Shape;278;p18"/>
            <p:cNvSpPr/>
            <p:nvPr/>
          </p:nvSpPr>
          <p:spPr>
            <a:xfrm>
              <a:off x="171925"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8"/>
            <p:cNvSpPr/>
            <p:nvPr/>
          </p:nvSpPr>
          <p:spPr>
            <a:xfrm>
              <a:off x="8812177" y="16055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8"/>
            <p:cNvSpPr/>
            <p:nvPr/>
          </p:nvSpPr>
          <p:spPr>
            <a:xfrm>
              <a:off x="171925"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8"/>
            <p:cNvSpPr/>
            <p:nvPr/>
          </p:nvSpPr>
          <p:spPr>
            <a:xfrm>
              <a:off x="8812177" y="4821600"/>
              <a:ext cx="159900" cy="1599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2" name="Google Shape;282;p18"/>
          <p:cNvSpPr txBox="1">
            <a:spLocks noGrp="1"/>
          </p:cNvSpPr>
          <p:nvPr>
            <p:ph type="body" idx="1"/>
          </p:nvPr>
        </p:nvSpPr>
        <p:spPr>
          <a:xfrm>
            <a:off x="720000" y="1152475"/>
            <a:ext cx="7704000" cy="3416400"/>
          </a:xfrm>
          <a:prstGeom prst="rect">
            <a:avLst/>
          </a:prstGeom>
        </p:spPr>
        <p:txBody>
          <a:bodyPr spcFirstLastPara="1" wrap="square" lIns="91425" tIns="91425" rIns="91425" bIns="91425" anchor="ctr" anchorCtr="0">
            <a:noAutofit/>
          </a:bodyPr>
          <a:lstStyle>
            <a:lvl1pPr marL="457200" lvl="0" indent="-304800" rtl="0">
              <a:spcBef>
                <a:spcPts val="0"/>
              </a:spcBef>
              <a:spcAft>
                <a:spcPts val="0"/>
              </a:spcAft>
              <a:buSzPts val="1200"/>
              <a:buAutoNum type="arabicPeriod"/>
              <a:defRPr sz="1200"/>
            </a:lvl1pPr>
            <a:lvl2pPr marL="914400" lvl="1" indent="-304800" rtl="0">
              <a:spcBef>
                <a:spcPts val="0"/>
              </a:spcBef>
              <a:spcAft>
                <a:spcPts val="0"/>
              </a:spcAft>
              <a:buSzPts val="1200"/>
              <a:buFont typeface="Roboto Condensed Light"/>
              <a:buAutoNum type="alphaLcPeriod"/>
              <a:defRPr sz="1200"/>
            </a:lvl2pPr>
            <a:lvl3pPr marL="1371600" lvl="2" indent="-304800" rtl="0">
              <a:spcBef>
                <a:spcPts val="0"/>
              </a:spcBef>
              <a:spcAft>
                <a:spcPts val="0"/>
              </a:spcAft>
              <a:buSzPts val="1200"/>
              <a:buFont typeface="Roboto Condensed Light"/>
              <a:buAutoNum type="romanLcPeriod"/>
              <a:defRPr sz="1200"/>
            </a:lvl3pPr>
            <a:lvl4pPr marL="1828800" lvl="3" indent="-304800" rtl="0">
              <a:spcBef>
                <a:spcPts val="0"/>
              </a:spcBef>
              <a:spcAft>
                <a:spcPts val="0"/>
              </a:spcAft>
              <a:buSzPts val="1200"/>
              <a:buFont typeface="Roboto Condensed Light"/>
              <a:buAutoNum type="arabicPeriod"/>
              <a:defRPr sz="1200"/>
            </a:lvl4pPr>
            <a:lvl5pPr marL="2286000" lvl="4" indent="-304800" rtl="0">
              <a:spcBef>
                <a:spcPts val="0"/>
              </a:spcBef>
              <a:spcAft>
                <a:spcPts val="0"/>
              </a:spcAft>
              <a:buSzPts val="1200"/>
              <a:buFont typeface="Roboto Condensed Light"/>
              <a:buAutoNum type="alphaLcPeriod"/>
              <a:defRPr sz="1200"/>
            </a:lvl5pPr>
            <a:lvl6pPr marL="2743200" lvl="5" indent="-304800" rtl="0">
              <a:spcBef>
                <a:spcPts val="0"/>
              </a:spcBef>
              <a:spcAft>
                <a:spcPts val="0"/>
              </a:spcAft>
              <a:buSzPts val="1200"/>
              <a:buFont typeface="Roboto Condensed Light"/>
              <a:buAutoNum type="romanLcPeriod"/>
              <a:defRPr sz="1200"/>
            </a:lvl6pPr>
            <a:lvl7pPr marL="3200400" lvl="6" indent="-304800" rtl="0">
              <a:spcBef>
                <a:spcPts val="0"/>
              </a:spcBef>
              <a:spcAft>
                <a:spcPts val="0"/>
              </a:spcAft>
              <a:buSzPts val="1200"/>
              <a:buFont typeface="Roboto Condensed Light"/>
              <a:buAutoNum type="arabicPeriod"/>
              <a:defRPr sz="1200"/>
            </a:lvl7pPr>
            <a:lvl8pPr marL="3657600" lvl="7" indent="-304800" rtl="0">
              <a:spcBef>
                <a:spcPts val="0"/>
              </a:spcBef>
              <a:spcAft>
                <a:spcPts val="0"/>
              </a:spcAft>
              <a:buSzPts val="1200"/>
              <a:buFont typeface="Roboto Condensed Light"/>
              <a:buAutoNum type="alphaLcPeriod"/>
              <a:defRPr sz="1200"/>
            </a:lvl8pPr>
            <a:lvl9pPr marL="4114800" lvl="8" indent="-304800" rtl="0">
              <a:spcBef>
                <a:spcPts val="0"/>
              </a:spcBef>
              <a:spcAft>
                <a:spcPts val="0"/>
              </a:spcAft>
              <a:buSzPts val="1200"/>
              <a:buFont typeface="Roboto Condensed Light"/>
              <a:buAutoNum type="romanLcPeriod"/>
              <a:defRPr sz="1200"/>
            </a:lvl9pPr>
          </a:lstStyle>
          <a:p>
            <a:endParaRPr/>
          </a:p>
        </p:txBody>
      </p:sp>
      <p:sp>
        <p:nvSpPr>
          <p:cNvPr id="283" name="Google Shape;283;p18"/>
          <p:cNvSpPr txBox="1">
            <a:spLocks noGrp="1"/>
          </p:cNvSpPr>
          <p:nvPr>
            <p:ph type="title"/>
          </p:nvPr>
        </p:nvSpPr>
        <p:spPr>
          <a:xfrm>
            <a:off x="1214475" y="445025"/>
            <a:ext cx="7209600" cy="5727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22DC71"/>
              </a:buClr>
              <a:buSzPts val="3000"/>
              <a:buNone/>
              <a:defRPr>
                <a:solidFill>
                  <a:schemeClr val="lt1"/>
                </a:solidFill>
              </a:defRPr>
            </a:lvl1pPr>
            <a:lvl2pPr lvl="1"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2pPr>
            <a:lvl3pPr lvl="2"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3pPr>
            <a:lvl4pPr lvl="3"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4pPr>
            <a:lvl5pPr lvl="4"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5pPr>
            <a:lvl6pPr lvl="5"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6pPr>
            <a:lvl7pPr lvl="6"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7pPr>
            <a:lvl8pPr lvl="7"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8pPr>
            <a:lvl9pPr lvl="8" rtl="0">
              <a:spcBef>
                <a:spcPts val="0"/>
              </a:spcBef>
              <a:spcAft>
                <a:spcPts val="0"/>
              </a:spcAft>
              <a:buClr>
                <a:srgbClr val="22DC71"/>
              </a:buClr>
              <a:buSzPts val="3000"/>
              <a:buFont typeface="Rubik Mono One"/>
              <a:buNone/>
              <a:defRPr>
                <a:solidFill>
                  <a:srgbClr val="22DC71"/>
                </a:solidFill>
                <a:latin typeface="Rubik Mono One"/>
                <a:ea typeface="Rubik Mono One"/>
                <a:cs typeface="Rubik Mono One"/>
                <a:sym typeface="Rubik Mono 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4">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214475" y="445025"/>
            <a:ext cx="7209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3000"/>
              <a:buFont typeface="Rubik Mono One"/>
              <a:buNone/>
              <a:defRPr sz="3000">
                <a:solidFill>
                  <a:schemeClr val="lt1"/>
                </a:solidFill>
                <a:latin typeface="Rubik Mono One"/>
                <a:ea typeface="Rubik Mono One"/>
                <a:cs typeface="Rubik Mono One"/>
                <a:sym typeface="Rubik Mono One"/>
              </a:defRPr>
            </a:lvl1pPr>
            <a:lvl2pPr lvl="1">
              <a:spcBef>
                <a:spcPts val="0"/>
              </a:spcBef>
              <a:spcAft>
                <a:spcPts val="0"/>
              </a:spcAft>
              <a:buClr>
                <a:schemeClr val="lt1"/>
              </a:buClr>
              <a:buSzPts val="3000"/>
              <a:buNone/>
              <a:defRPr sz="3000">
                <a:solidFill>
                  <a:schemeClr val="lt1"/>
                </a:solidFill>
              </a:defRPr>
            </a:lvl2pPr>
            <a:lvl3pPr lvl="2">
              <a:spcBef>
                <a:spcPts val="0"/>
              </a:spcBef>
              <a:spcAft>
                <a:spcPts val="0"/>
              </a:spcAft>
              <a:buClr>
                <a:schemeClr val="lt1"/>
              </a:buClr>
              <a:buSzPts val="3000"/>
              <a:buNone/>
              <a:defRPr sz="3000">
                <a:solidFill>
                  <a:schemeClr val="lt1"/>
                </a:solidFill>
              </a:defRPr>
            </a:lvl3pPr>
            <a:lvl4pPr lvl="3">
              <a:spcBef>
                <a:spcPts val="0"/>
              </a:spcBef>
              <a:spcAft>
                <a:spcPts val="0"/>
              </a:spcAft>
              <a:buClr>
                <a:schemeClr val="lt1"/>
              </a:buClr>
              <a:buSzPts val="3000"/>
              <a:buNone/>
              <a:defRPr sz="3000">
                <a:solidFill>
                  <a:schemeClr val="lt1"/>
                </a:solidFill>
              </a:defRPr>
            </a:lvl4pPr>
            <a:lvl5pPr lvl="4">
              <a:spcBef>
                <a:spcPts val="0"/>
              </a:spcBef>
              <a:spcAft>
                <a:spcPts val="0"/>
              </a:spcAft>
              <a:buClr>
                <a:schemeClr val="lt1"/>
              </a:buClr>
              <a:buSzPts val="3000"/>
              <a:buNone/>
              <a:defRPr sz="3000">
                <a:solidFill>
                  <a:schemeClr val="lt1"/>
                </a:solidFill>
              </a:defRPr>
            </a:lvl5pPr>
            <a:lvl6pPr lvl="5">
              <a:spcBef>
                <a:spcPts val="0"/>
              </a:spcBef>
              <a:spcAft>
                <a:spcPts val="0"/>
              </a:spcAft>
              <a:buClr>
                <a:schemeClr val="lt1"/>
              </a:buClr>
              <a:buSzPts val="3000"/>
              <a:buNone/>
              <a:defRPr sz="3000">
                <a:solidFill>
                  <a:schemeClr val="lt1"/>
                </a:solidFill>
              </a:defRPr>
            </a:lvl6pPr>
            <a:lvl7pPr lvl="6">
              <a:spcBef>
                <a:spcPts val="0"/>
              </a:spcBef>
              <a:spcAft>
                <a:spcPts val="0"/>
              </a:spcAft>
              <a:buClr>
                <a:schemeClr val="lt1"/>
              </a:buClr>
              <a:buSzPts val="3000"/>
              <a:buNone/>
              <a:defRPr sz="3000">
                <a:solidFill>
                  <a:schemeClr val="lt1"/>
                </a:solidFill>
              </a:defRPr>
            </a:lvl7pPr>
            <a:lvl8pPr lvl="7">
              <a:spcBef>
                <a:spcPts val="0"/>
              </a:spcBef>
              <a:spcAft>
                <a:spcPts val="0"/>
              </a:spcAft>
              <a:buClr>
                <a:schemeClr val="lt1"/>
              </a:buClr>
              <a:buSzPts val="3000"/>
              <a:buNone/>
              <a:defRPr sz="3000">
                <a:solidFill>
                  <a:schemeClr val="lt1"/>
                </a:solidFill>
              </a:defRPr>
            </a:lvl8pPr>
            <a:lvl9pPr lvl="8">
              <a:spcBef>
                <a:spcPts val="0"/>
              </a:spcBef>
              <a:spcAft>
                <a:spcPts val="0"/>
              </a:spcAft>
              <a:buClr>
                <a:schemeClr val="lt1"/>
              </a:buClr>
              <a:buSzPts val="3000"/>
              <a:buNone/>
              <a:defRPr sz="3000">
                <a:solidFill>
                  <a:schemeClr val="lt1"/>
                </a:solidFill>
              </a:defRPr>
            </a:lvl9pPr>
          </a:lstStyle>
          <a:p>
            <a:endParaRPr/>
          </a:p>
        </p:txBody>
      </p:sp>
      <p:sp>
        <p:nvSpPr>
          <p:cNvPr id="7" name="Google Shape;7;p1"/>
          <p:cNvSpPr txBox="1">
            <a:spLocks noGrp="1"/>
          </p:cNvSpPr>
          <p:nvPr>
            <p:ph type="body" idx="1"/>
          </p:nvPr>
        </p:nvSpPr>
        <p:spPr>
          <a:xfrm>
            <a:off x="720000" y="1152475"/>
            <a:ext cx="7704000" cy="3416400"/>
          </a:xfrm>
          <a:prstGeom prst="rect">
            <a:avLst/>
          </a:prstGeom>
          <a:noFill/>
          <a:ln>
            <a:noFill/>
          </a:ln>
        </p:spPr>
        <p:txBody>
          <a:bodyPr spcFirstLastPara="1" wrap="square" lIns="91425" tIns="91425" rIns="91425" bIns="91425" anchor="ctr" anchorCtr="0">
            <a:noAutofit/>
          </a:bodyPr>
          <a:lstStyle>
            <a:lvl1pPr marL="457200" lvl="0" indent="-330200">
              <a:lnSpc>
                <a:spcPct val="100000"/>
              </a:lnSpc>
              <a:spcBef>
                <a:spcPts val="0"/>
              </a:spcBef>
              <a:spcAft>
                <a:spcPts val="0"/>
              </a:spcAft>
              <a:buClr>
                <a:schemeClr val="dk2"/>
              </a:buClr>
              <a:buSzPts val="1600"/>
              <a:buFont typeface="Inter"/>
              <a:buChar char="●"/>
              <a:defRPr sz="1600">
                <a:solidFill>
                  <a:schemeClr val="dk2"/>
                </a:solidFill>
                <a:latin typeface="Inter"/>
                <a:ea typeface="Inter"/>
                <a:cs typeface="Inter"/>
                <a:sym typeface="Inter"/>
              </a:defRPr>
            </a:lvl1pPr>
            <a:lvl2pPr marL="914400" lvl="1" indent="-330200">
              <a:lnSpc>
                <a:spcPct val="100000"/>
              </a:lnSpc>
              <a:spcBef>
                <a:spcPts val="0"/>
              </a:spcBef>
              <a:spcAft>
                <a:spcPts val="0"/>
              </a:spcAft>
              <a:buClr>
                <a:schemeClr val="dk2"/>
              </a:buClr>
              <a:buSzPts val="1600"/>
              <a:buFont typeface="Inter"/>
              <a:buChar char="○"/>
              <a:defRPr sz="1600">
                <a:solidFill>
                  <a:schemeClr val="dk2"/>
                </a:solidFill>
                <a:latin typeface="Inter"/>
                <a:ea typeface="Inter"/>
                <a:cs typeface="Inter"/>
                <a:sym typeface="Inter"/>
              </a:defRPr>
            </a:lvl2pPr>
            <a:lvl3pPr marL="1371600" lvl="2" indent="-330200">
              <a:lnSpc>
                <a:spcPct val="100000"/>
              </a:lnSpc>
              <a:spcBef>
                <a:spcPts val="0"/>
              </a:spcBef>
              <a:spcAft>
                <a:spcPts val="0"/>
              </a:spcAft>
              <a:buClr>
                <a:schemeClr val="dk2"/>
              </a:buClr>
              <a:buSzPts val="1600"/>
              <a:buFont typeface="Inter"/>
              <a:buChar char="■"/>
              <a:defRPr sz="1600">
                <a:solidFill>
                  <a:schemeClr val="dk2"/>
                </a:solidFill>
                <a:latin typeface="Inter"/>
                <a:ea typeface="Inter"/>
                <a:cs typeface="Inter"/>
                <a:sym typeface="Inter"/>
              </a:defRPr>
            </a:lvl3pPr>
            <a:lvl4pPr marL="1828800" lvl="3" indent="-330200">
              <a:lnSpc>
                <a:spcPct val="100000"/>
              </a:lnSpc>
              <a:spcBef>
                <a:spcPts val="0"/>
              </a:spcBef>
              <a:spcAft>
                <a:spcPts val="0"/>
              </a:spcAft>
              <a:buClr>
                <a:schemeClr val="dk2"/>
              </a:buClr>
              <a:buSzPts val="1600"/>
              <a:buFont typeface="Inter"/>
              <a:buChar char="●"/>
              <a:defRPr sz="1600">
                <a:solidFill>
                  <a:schemeClr val="dk2"/>
                </a:solidFill>
                <a:latin typeface="Inter"/>
                <a:ea typeface="Inter"/>
                <a:cs typeface="Inter"/>
                <a:sym typeface="Inter"/>
              </a:defRPr>
            </a:lvl4pPr>
            <a:lvl5pPr marL="2286000" lvl="4" indent="-330200">
              <a:lnSpc>
                <a:spcPct val="100000"/>
              </a:lnSpc>
              <a:spcBef>
                <a:spcPts val="0"/>
              </a:spcBef>
              <a:spcAft>
                <a:spcPts val="0"/>
              </a:spcAft>
              <a:buClr>
                <a:schemeClr val="dk2"/>
              </a:buClr>
              <a:buSzPts val="1600"/>
              <a:buFont typeface="Inter"/>
              <a:buChar char="○"/>
              <a:defRPr sz="1600">
                <a:solidFill>
                  <a:schemeClr val="dk2"/>
                </a:solidFill>
                <a:latin typeface="Inter"/>
                <a:ea typeface="Inter"/>
                <a:cs typeface="Inter"/>
                <a:sym typeface="Inter"/>
              </a:defRPr>
            </a:lvl5pPr>
            <a:lvl6pPr marL="2743200" lvl="5" indent="-330200">
              <a:lnSpc>
                <a:spcPct val="100000"/>
              </a:lnSpc>
              <a:spcBef>
                <a:spcPts val="0"/>
              </a:spcBef>
              <a:spcAft>
                <a:spcPts val="0"/>
              </a:spcAft>
              <a:buClr>
                <a:schemeClr val="dk2"/>
              </a:buClr>
              <a:buSzPts val="1600"/>
              <a:buFont typeface="Inter"/>
              <a:buChar char="■"/>
              <a:defRPr sz="1600">
                <a:solidFill>
                  <a:schemeClr val="dk2"/>
                </a:solidFill>
                <a:latin typeface="Inter"/>
                <a:ea typeface="Inter"/>
                <a:cs typeface="Inter"/>
                <a:sym typeface="Inter"/>
              </a:defRPr>
            </a:lvl6pPr>
            <a:lvl7pPr marL="3200400" lvl="6" indent="-330200">
              <a:lnSpc>
                <a:spcPct val="100000"/>
              </a:lnSpc>
              <a:spcBef>
                <a:spcPts val="0"/>
              </a:spcBef>
              <a:spcAft>
                <a:spcPts val="0"/>
              </a:spcAft>
              <a:buClr>
                <a:schemeClr val="dk2"/>
              </a:buClr>
              <a:buSzPts val="1600"/>
              <a:buFont typeface="Inter"/>
              <a:buChar char="●"/>
              <a:defRPr sz="1600">
                <a:solidFill>
                  <a:schemeClr val="dk2"/>
                </a:solidFill>
                <a:latin typeface="Inter"/>
                <a:ea typeface="Inter"/>
                <a:cs typeface="Inter"/>
                <a:sym typeface="Inter"/>
              </a:defRPr>
            </a:lvl7pPr>
            <a:lvl8pPr marL="3657600" lvl="7" indent="-330200">
              <a:lnSpc>
                <a:spcPct val="100000"/>
              </a:lnSpc>
              <a:spcBef>
                <a:spcPts val="0"/>
              </a:spcBef>
              <a:spcAft>
                <a:spcPts val="0"/>
              </a:spcAft>
              <a:buClr>
                <a:schemeClr val="dk2"/>
              </a:buClr>
              <a:buSzPts val="1600"/>
              <a:buFont typeface="Inter"/>
              <a:buChar char="○"/>
              <a:defRPr sz="1600">
                <a:solidFill>
                  <a:schemeClr val="dk2"/>
                </a:solidFill>
                <a:latin typeface="Inter"/>
                <a:ea typeface="Inter"/>
                <a:cs typeface="Inter"/>
                <a:sym typeface="Inter"/>
              </a:defRPr>
            </a:lvl8pPr>
            <a:lvl9pPr marL="4114800" lvl="8" indent="-330200">
              <a:lnSpc>
                <a:spcPct val="100000"/>
              </a:lnSpc>
              <a:spcBef>
                <a:spcPts val="0"/>
              </a:spcBef>
              <a:spcAft>
                <a:spcPts val="0"/>
              </a:spcAft>
              <a:buClr>
                <a:schemeClr val="dk2"/>
              </a:buClr>
              <a:buSzPts val="1600"/>
              <a:buFont typeface="Inter"/>
              <a:buChar char="■"/>
              <a:defRPr sz="1600">
                <a:solidFill>
                  <a:schemeClr val="dk2"/>
                </a:solidFill>
                <a:latin typeface="Inter"/>
                <a:ea typeface="Inter"/>
                <a:cs typeface="Inter"/>
                <a:sym typeface="Inte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4" r:id="rId4"/>
    <p:sldLayoutId id="2147483655" r:id="rId5"/>
    <p:sldLayoutId id="2147483657" r:id="rId6"/>
    <p:sldLayoutId id="2147483658" r:id="rId7"/>
    <p:sldLayoutId id="2147483661" r:id="rId8"/>
    <p:sldLayoutId id="2147483664" r:id="rId9"/>
    <p:sldLayoutId id="2147483670" r:id="rId10"/>
    <p:sldLayoutId id="2147483673" r:id="rId11"/>
    <p:sldLayoutId id="2147483674"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p33"/>
          <p:cNvSpPr txBox="1">
            <a:spLocks noGrp="1"/>
          </p:cNvSpPr>
          <p:nvPr>
            <p:ph type="ctrTitle"/>
          </p:nvPr>
        </p:nvSpPr>
        <p:spPr>
          <a:xfrm>
            <a:off x="735132" y="1393259"/>
            <a:ext cx="7704000" cy="2382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5400" dirty="0">
                <a:solidFill>
                  <a:srgbClr val="6B76FF"/>
                </a:solidFill>
              </a:rPr>
              <a:t>Marketing information system</a:t>
            </a:r>
            <a:endParaRPr sz="5400" dirty="0">
              <a:solidFill>
                <a:srgbClr val="6B76FF"/>
              </a:solidFill>
            </a:endParaRPr>
          </a:p>
        </p:txBody>
      </p:sp>
      <p:sp>
        <p:nvSpPr>
          <p:cNvPr id="465" name="Google Shape;465;p33"/>
          <p:cNvSpPr txBox="1">
            <a:spLocks noGrp="1"/>
          </p:cNvSpPr>
          <p:nvPr>
            <p:ph type="subTitle" idx="1"/>
          </p:nvPr>
        </p:nvSpPr>
        <p:spPr>
          <a:xfrm>
            <a:off x="1868540" y="4305787"/>
            <a:ext cx="5502300" cy="42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accent1"/>
                </a:solidFill>
              </a:rPr>
              <a:t>Name: Jude </a:t>
            </a:r>
            <a:r>
              <a:rPr lang="en-US" dirty="0" err="1">
                <a:solidFill>
                  <a:schemeClr val="accent1"/>
                </a:solidFill>
              </a:rPr>
              <a:t>Boughalia</a:t>
            </a:r>
            <a:r>
              <a:rPr lang="en-US" dirty="0">
                <a:solidFill>
                  <a:schemeClr val="accent1"/>
                </a:solidFill>
              </a:rPr>
              <a:t> 3766</a:t>
            </a:r>
          </a:p>
          <a:p>
            <a:pPr marL="0" lvl="0" indent="0" algn="ctr" rtl="0">
              <a:spcBef>
                <a:spcPts val="0"/>
              </a:spcBef>
              <a:spcAft>
                <a:spcPts val="0"/>
              </a:spcAft>
              <a:buNone/>
            </a:pPr>
            <a:r>
              <a:rPr lang="en-US" dirty="0">
                <a:solidFill>
                  <a:schemeClr val="accent1"/>
                </a:solidFill>
              </a:rPr>
              <a:t>Email: joud_3766@limu.edu.ly</a:t>
            </a:r>
            <a:endParaRPr dirty="0">
              <a:solidFill>
                <a:schemeClr val="accent1"/>
              </a:solidFill>
            </a:endParaRPr>
          </a:p>
        </p:txBody>
      </p:sp>
      <p:grpSp>
        <p:nvGrpSpPr>
          <p:cNvPr id="508" name="Google Shape;508;p33"/>
          <p:cNvGrpSpPr/>
          <p:nvPr/>
        </p:nvGrpSpPr>
        <p:grpSpPr>
          <a:xfrm>
            <a:off x="7323120" y="1313804"/>
            <a:ext cx="326494" cy="325062"/>
            <a:chOff x="939650" y="752575"/>
            <a:chExt cx="478800" cy="476700"/>
          </a:xfrm>
        </p:grpSpPr>
        <p:cxnSp>
          <p:nvCxnSpPr>
            <p:cNvPr id="509" name="Google Shape;509;p33"/>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510" name="Google Shape;510;p33"/>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511" name="Google Shape;511;p33"/>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512" name="Google Shape;512;p33"/>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grpSp>
        <p:nvGrpSpPr>
          <p:cNvPr id="513" name="Google Shape;513;p33"/>
          <p:cNvGrpSpPr/>
          <p:nvPr/>
        </p:nvGrpSpPr>
        <p:grpSpPr>
          <a:xfrm>
            <a:off x="1494320" y="1320929"/>
            <a:ext cx="326494" cy="325062"/>
            <a:chOff x="939650" y="752575"/>
            <a:chExt cx="478800" cy="476700"/>
          </a:xfrm>
        </p:grpSpPr>
        <p:cxnSp>
          <p:nvCxnSpPr>
            <p:cNvPr id="514" name="Google Shape;514;p33"/>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515" name="Google Shape;515;p33"/>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516" name="Google Shape;516;p33"/>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517" name="Google Shape;517;p33"/>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sp>
        <p:nvSpPr>
          <p:cNvPr id="2" name="TextBox 1">
            <a:extLst>
              <a:ext uri="{FF2B5EF4-FFF2-40B4-BE49-F238E27FC236}">
                <a16:creationId xmlns:a16="http://schemas.microsoft.com/office/drawing/2014/main" id="{2FDD0268-C1C8-1147-AA97-01B074E45B28}"/>
              </a:ext>
            </a:extLst>
          </p:cNvPr>
          <p:cNvSpPr txBox="1"/>
          <p:nvPr/>
        </p:nvSpPr>
        <p:spPr>
          <a:xfrm>
            <a:off x="2467105" y="409913"/>
            <a:ext cx="4209807" cy="584775"/>
          </a:xfrm>
          <a:prstGeom prst="rect">
            <a:avLst/>
          </a:prstGeom>
          <a:noFill/>
        </p:spPr>
        <p:txBody>
          <a:bodyPr wrap="none" rtlCol="0">
            <a:spAutoFit/>
          </a:bodyPr>
          <a:lstStyle/>
          <a:p>
            <a:pPr lvl="0" algn="ctr">
              <a:buClr>
                <a:srgbClr val="434343"/>
              </a:buClr>
              <a:buSzPts val="2800"/>
            </a:pPr>
            <a:r>
              <a:rPr lang="en-US" sz="1600" b="1" dirty="0">
                <a:solidFill>
                  <a:srgbClr val="6B76FF"/>
                </a:solidFill>
                <a:latin typeface="Inter"/>
                <a:ea typeface="Inter"/>
                <a:sym typeface="Inter"/>
              </a:rPr>
              <a:t>Libyan International Medical University</a:t>
            </a:r>
          </a:p>
          <a:p>
            <a:pPr lvl="0" algn="ctr">
              <a:buClr>
                <a:srgbClr val="434343"/>
              </a:buClr>
              <a:buSzPts val="2800"/>
            </a:pPr>
            <a:r>
              <a:rPr lang="en-US" sz="1600" b="1" dirty="0">
                <a:solidFill>
                  <a:srgbClr val="6B76FF"/>
                </a:solidFill>
                <a:latin typeface="Inter"/>
                <a:ea typeface="Inter"/>
                <a:sym typeface="Inter"/>
              </a:rPr>
              <a:t>Faculty of Business Administration</a:t>
            </a:r>
          </a:p>
        </p:txBody>
      </p:sp>
      <p:pic>
        <p:nvPicPr>
          <p:cNvPr id="4" name="Picture 3">
            <a:extLst>
              <a:ext uri="{FF2B5EF4-FFF2-40B4-BE49-F238E27FC236}">
                <a16:creationId xmlns:a16="http://schemas.microsoft.com/office/drawing/2014/main" id="{60457FC5-CC16-6A46-8D7B-60595496C4F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6771" b="93056" l="7813" r="94444">
                        <a14:foregroundMark x1="18229" y1="61111" x2="17188" y2="46875"/>
                        <a14:foregroundMark x1="17188" y1="46875" x2="19618" y2="34028"/>
                        <a14:foregroundMark x1="19618" y1="34028" x2="30035" y2="23958"/>
                        <a14:foregroundMark x1="30035" y1="23958" x2="44444" y2="16840"/>
                        <a14:foregroundMark x1="43576" y1="11632" x2="57986" y2="10938"/>
                        <a14:foregroundMark x1="57986" y1="10938" x2="72917" y2="15972"/>
                        <a14:foregroundMark x1="69792" y1="8333" x2="64583" y2="9201"/>
                        <a14:foregroundMark x1="52778" y1="6771" x2="43056" y2="8681"/>
                        <a14:foregroundMark x1="35938" y1="9028" x2="14583" y2="26215"/>
                        <a14:foregroundMark x1="14583" y1="26215" x2="14583" y2="28819"/>
                        <a14:foregroundMark x1="13715" y1="28993" x2="8160" y2="42535"/>
                        <a14:foregroundMark x1="8160" y1="42535" x2="7986" y2="46181"/>
                        <a14:foregroundMark x1="23090" y1="70486" x2="43750" y2="78993"/>
                        <a14:foregroundMark x1="43750" y1="78993" x2="59028" y2="77951"/>
                        <a14:foregroundMark x1="59028" y1="77951" x2="75694" y2="68403"/>
                        <a14:foregroundMark x1="21875" y1="75347" x2="38368" y2="85243"/>
                        <a14:foregroundMark x1="38368" y1="85243" x2="52083" y2="86458"/>
                        <a14:foregroundMark x1="8854" y1="57813" x2="10590" y2="66319"/>
                        <a14:foregroundMark x1="43056" y1="92882" x2="56076" y2="93056"/>
                        <a14:foregroundMark x1="64063" y1="89757" x2="75000" y2="84549"/>
                        <a14:foregroundMark x1="14410" y1="75347" x2="19792" y2="80556"/>
                        <a14:foregroundMark x1="28299" y1="88542" x2="37500" y2="89410"/>
                        <a14:foregroundMark x1="51910" y1="41840" x2="52083" y2="65278"/>
                        <a14:foregroundMark x1="84201" y1="78125" x2="86285" y2="68750"/>
                        <a14:foregroundMark x1="92361" y1="59549" x2="91840" y2="53472"/>
                        <a14:foregroundMark x1="83854" y1="20313" x2="92708" y2="36458"/>
                        <a14:foregroundMark x1="93056" y1="36979" x2="92361" y2="50868"/>
                        <a14:foregroundMark x1="92361" y1="50868" x2="94444" y2="55903"/>
                      </a14:backgroundRemoval>
                    </a14:imgEffect>
                  </a14:imgLayer>
                </a14:imgProps>
              </a:ext>
            </a:extLst>
          </a:blip>
          <a:stretch>
            <a:fillRect/>
          </a:stretch>
        </p:blipFill>
        <p:spPr>
          <a:xfrm>
            <a:off x="492054" y="318647"/>
            <a:ext cx="1002265" cy="1002265"/>
          </a:xfrm>
          <a:prstGeom prst="rect">
            <a:avLst/>
          </a:prstGeom>
        </p:spPr>
      </p:pic>
      <p:pic>
        <p:nvPicPr>
          <p:cNvPr id="6" name="Picture 5">
            <a:extLst>
              <a:ext uri="{FF2B5EF4-FFF2-40B4-BE49-F238E27FC236}">
                <a16:creationId xmlns:a16="http://schemas.microsoft.com/office/drawing/2014/main" id="{181E01A0-0D91-8242-A06B-4E1113484E7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4736" b="89982" l="909" r="97013">
                        <a14:foregroundMark x1="9610" y1="86521" x2="5195" y2="87432"/>
                        <a14:foregroundMark x1="88831" y1="81239" x2="97013" y2="86339"/>
                        <a14:foregroundMark x1="48182" y1="10565" x2="46753" y2="4918"/>
                        <a14:foregroundMark x1="3117" y1="88342" x2="909" y2="89617"/>
                      </a14:backgroundRemoval>
                    </a14:imgEffect>
                  </a14:imgLayer>
                </a14:imgProps>
              </a:ext>
            </a:extLst>
          </a:blip>
          <a:stretch>
            <a:fillRect/>
          </a:stretch>
        </p:blipFill>
        <p:spPr>
          <a:xfrm>
            <a:off x="7422420" y="349857"/>
            <a:ext cx="1229526" cy="875039"/>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417"/>
        <p:cNvGrpSpPr/>
        <p:nvPr/>
      </p:nvGrpSpPr>
      <p:grpSpPr>
        <a:xfrm>
          <a:off x="0" y="0"/>
          <a:ext cx="0" cy="0"/>
          <a:chOff x="0" y="0"/>
          <a:chExt cx="0" cy="0"/>
        </a:xfrm>
      </p:grpSpPr>
      <p:sp>
        <p:nvSpPr>
          <p:cNvPr id="4418" name="Google Shape;4418;p86"/>
          <p:cNvSpPr txBox="1">
            <a:spLocks noGrp="1"/>
          </p:cNvSpPr>
          <p:nvPr>
            <p:ph type="title"/>
          </p:nvPr>
        </p:nvSpPr>
        <p:spPr>
          <a:xfrm>
            <a:off x="1214475" y="445025"/>
            <a:ext cx="7209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references</a:t>
            </a:r>
            <a:endParaRPr lang="en-LY" dirty="0"/>
          </a:p>
        </p:txBody>
      </p:sp>
      <p:sp>
        <p:nvSpPr>
          <p:cNvPr id="4419" name="Google Shape;4419;p86"/>
          <p:cNvSpPr txBox="1">
            <a:spLocks noGrp="1"/>
          </p:cNvSpPr>
          <p:nvPr>
            <p:ph type="body" idx="1"/>
          </p:nvPr>
        </p:nvSpPr>
        <p:spPr>
          <a:xfrm>
            <a:off x="719998" y="1570533"/>
            <a:ext cx="7375781" cy="2673162"/>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lang="en-US" sz="1600" dirty="0">
              <a:solidFill>
                <a:schemeClr val="lt1"/>
              </a:solidFill>
              <a:latin typeface="Rubik Mono One"/>
              <a:ea typeface="Rubik Mono One"/>
              <a:cs typeface="Rubik Mono One"/>
              <a:sym typeface="Rubik Mono One"/>
            </a:endParaRPr>
          </a:p>
          <a:p>
            <a:pPr>
              <a:buFont typeface="Inter"/>
              <a:buChar char="●"/>
            </a:pPr>
            <a:r>
              <a:rPr lang="en-US" sz="1600" b="1" dirty="0"/>
              <a:t>Says, S. S., Sharma, S., says, A. A., </a:t>
            </a:r>
            <a:r>
              <a:rPr lang="en-US" sz="1600" b="1" dirty="0" err="1"/>
              <a:t>Alandis</a:t>
            </a:r>
            <a:r>
              <a:rPr lang="en-US" sz="1600" b="1" dirty="0"/>
              <a:t>, A., Says, V., Vincent, says, O. B. I. N. B. E. N. A. R. D. E. R. I. Y. A., </a:t>
            </a:r>
            <a:r>
              <a:rPr lang="en-US" sz="1600" b="1" dirty="0" err="1"/>
              <a:t>Eriya</a:t>
            </a:r>
            <a:r>
              <a:rPr lang="en-US" sz="1600" b="1" dirty="0"/>
              <a:t>, O. B., says, F. W., Wu, F., Says, P., Priya, Says, K. Y., Ye', K., says, I., Ivan, says, R. E. G. I. N. A., Regina, says, A. S., … Tabassum. (2016, June 13). </a:t>
            </a:r>
            <a:r>
              <a:rPr lang="en-US" sz="1600" b="1" i="1" dirty="0"/>
              <a:t>What is marketing information system? definition and meaning</a:t>
            </a:r>
            <a:r>
              <a:rPr lang="en-US" sz="1600" b="1" dirty="0"/>
              <a:t>. Business Jargons. Retrieved May 10, 2022, from https://</a:t>
            </a:r>
            <a:r>
              <a:rPr lang="en-US" sz="1600" b="1" dirty="0" err="1"/>
              <a:t>businessjargons.com</a:t>
            </a:r>
            <a:r>
              <a:rPr lang="en-US" sz="1600" b="1" dirty="0"/>
              <a:t>/marketing-information-</a:t>
            </a:r>
            <a:r>
              <a:rPr lang="en-US" sz="1600" b="1" dirty="0" err="1"/>
              <a:t>system.html</a:t>
            </a:r>
            <a:r>
              <a:rPr lang="en-US" sz="1600" b="1" dirty="0"/>
              <a:t> </a:t>
            </a:r>
          </a:p>
          <a:p>
            <a:pPr>
              <a:buFont typeface="Inter"/>
              <a:buChar char="●"/>
            </a:pPr>
            <a:r>
              <a:rPr lang="en-US" sz="1600" b="1" i="1" dirty="0"/>
              <a:t>Home</a:t>
            </a:r>
            <a:r>
              <a:rPr lang="en-US" sz="1600" b="1" dirty="0"/>
              <a:t>. </a:t>
            </a:r>
            <a:r>
              <a:rPr lang="en-US" sz="1600" b="1" dirty="0" err="1"/>
              <a:t>SendPulse</a:t>
            </a:r>
            <a:r>
              <a:rPr lang="en-US" sz="1600" b="1" dirty="0"/>
              <a:t>. (2022, February 16). Retrieved May 11, 2022, from https://</a:t>
            </a:r>
            <a:r>
              <a:rPr lang="en-US" sz="1600" b="1" dirty="0" err="1"/>
              <a:t>sendpulse.com</a:t>
            </a:r>
            <a:r>
              <a:rPr lang="en-US" sz="1600" b="1" dirty="0"/>
              <a:t>/support/glossary/marketing-information-system </a:t>
            </a:r>
          </a:p>
          <a:p>
            <a:pPr marL="152400" indent="0">
              <a:buNone/>
            </a:pPr>
            <a:endParaRPr lang="en-US" dirty="0"/>
          </a:p>
        </p:txBody>
      </p:sp>
      <p:grpSp>
        <p:nvGrpSpPr>
          <p:cNvPr id="4420" name="Google Shape;4420;p86"/>
          <p:cNvGrpSpPr/>
          <p:nvPr/>
        </p:nvGrpSpPr>
        <p:grpSpPr>
          <a:xfrm>
            <a:off x="819495" y="610279"/>
            <a:ext cx="326494" cy="325062"/>
            <a:chOff x="939650" y="752575"/>
            <a:chExt cx="478800" cy="476700"/>
          </a:xfrm>
        </p:grpSpPr>
        <p:cxnSp>
          <p:nvCxnSpPr>
            <p:cNvPr id="4421" name="Google Shape;4421;p86"/>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4422" name="Google Shape;4422;p86"/>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4423" name="Google Shape;4423;p86"/>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4424" name="Google Shape;4424;p86"/>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sp>
        <p:nvSpPr>
          <p:cNvPr id="2" name="TextBox 1">
            <a:extLst>
              <a:ext uri="{FF2B5EF4-FFF2-40B4-BE49-F238E27FC236}">
                <a16:creationId xmlns:a16="http://schemas.microsoft.com/office/drawing/2014/main" id="{3C81372E-E0D5-1545-BFCD-F7F5A2AD3558}"/>
              </a:ext>
            </a:extLst>
          </p:cNvPr>
          <p:cNvSpPr txBox="1"/>
          <p:nvPr/>
        </p:nvSpPr>
        <p:spPr>
          <a:xfrm>
            <a:off x="7921607" y="4273283"/>
            <a:ext cx="793807" cy="523220"/>
          </a:xfrm>
          <a:prstGeom prst="rect">
            <a:avLst/>
          </a:prstGeom>
          <a:noFill/>
        </p:spPr>
        <p:txBody>
          <a:bodyPr wrap="none" rtlCol="0">
            <a:spAutoFit/>
          </a:bodyPr>
          <a:lstStyle/>
          <a:p>
            <a:pPr lvl="0" algn="ctr">
              <a:buClr>
                <a:srgbClr val="22DC71"/>
              </a:buClr>
              <a:buSzPts val="6000"/>
            </a:pPr>
            <a:r>
              <a:rPr lang="en" sz="2800" dirty="0">
                <a:solidFill>
                  <a:srgbClr val="22DC71"/>
                </a:solidFill>
                <a:latin typeface="Rubik Mono One"/>
                <a:cs typeface="Rubik Mono One"/>
                <a:sym typeface="Rubik Mono One"/>
              </a:rPr>
              <a:t>10</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8"/>
        <p:cNvGrpSpPr/>
        <p:nvPr/>
      </p:nvGrpSpPr>
      <p:grpSpPr>
        <a:xfrm>
          <a:off x="0" y="0"/>
          <a:ext cx="0" cy="0"/>
          <a:chOff x="0" y="0"/>
          <a:chExt cx="0" cy="0"/>
        </a:xfrm>
      </p:grpSpPr>
      <p:sp>
        <p:nvSpPr>
          <p:cNvPr id="1769" name="Google Shape;1769;p55"/>
          <p:cNvSpPr txBox="1">
            <a:spLocks noGrp="1"/>
          </p:cNvSpPr>
          <p:nvPr>
            <p:ph type="title"/>
          </p:nvPr>
        </p:nvSpPr>
        <p:spPr>
          <a:xfrm>
            <a:off x="1854450" y="1758300"/>
            <a:ext cx="5435100" cy="1626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THANK YOU!</a:t>
            </a:r>
            <a:endParaRPr b="1" dirty="0">
              <a:solidFill>
                <a:schemeClr val="bg1"/>
              </a:solidFill>
            </a:endParaRPr>
          </a:p>
        </p:txBody>
      </p:sp>
      <p:grpSp>
        <p:nvGrpSpPr>
          <p:cNvPr id="1774" name="Google Shape;1774;p55"/>
          <p:cNvGrpSpPr/>
          <p:nvPr/>
        </p:nvGrpSpPr>
        <p:grpSpPr>
          <a:xfrm>
            <a:off x="3141987" y="377463"/>
            <a:ext cx="2860024" cy="325075"/>
            <a:chOff x="2343900" y="345200"/>
            <a:chExt cx="2860024" cy="325075"/>
          </a:xfrm>
        </p:grpSpPr>
        <p:sp>
          <p:nvSpPr>
            <p:cNvPr id="1775" name="Google Shape;1775;p55"/>
            <p:cNvSpPr/>
            <p:nvPr/>
          </p:nvSpPr>
          <p:spPr>
            <a:xfrm>
              <a:off x="234390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55"/>
            <p:cNvSpPr/>
            <p:nvPr/>
          </p:nvSpPr>
          <p:spPr>
            <a:xfrm>
              <a:off x="250110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55"/>
            <p:cNvSpPr/>
            <p:nvPr/>
          </p:nvSpPr>
          <p:spPr>
            <a:xfrm>
              <a:off x="265831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55"/>
            <p:cNvSpPr/>
            <p:nvPr/>
          </p:nvSpPr>
          <p:spPr>
            <a:xfrm>
              <a:off x="281552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55"/>
            <p:cNvSpPr/>
            <p:nvPr/>
          </p:nvSpPr>
          <p:spPr>
            <a:xfrm>
              <a:off x="297273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55"/>
            <p:cNvSpPr/>
            <p:nvPr/>
          </p:nvSpPr>
          <p:spPr>
            <a:xfrm>
              <a:off x="312994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55"/>
            <p:cNvSpPr/>
            <p:nvPr/>
          </p:nvSpPr>
          <p:spPr>
            <a:xfrm>
              <a:off x="3287153"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55"/>
            <p:cNvSpPr/>
            <p:nvPr/>
          </p:nvSpPr>
          <p:spPr>
            <a:xfrm>
              <a:off x="344436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55"/>
            <p:cNvSpPr/>
            <p:nvPr/>
          </p:nvSpPr>
          <p:spPr>
            <a:xfrm>
              <a:off x="360157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55"/>
            <p:cNvSpPr/>
            <p:nvPr/>
          </p:nvSpPr>
          <p:spPr>
            <a:xfrm>
              <a:off x="375877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55"/>
            <p:cNvSpPr/>
            <p:nvPr/>
          </p:nvSpPr>
          <p:spPr>
            <a:xfrm>
              <a:off x="391598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55"/>
            <p:cNvSpPr/>
            <p:nvPr/>
          </p:nvSpPr>
          <p:spPr>
            <a:xfrm>
              <a:off x="4073197"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55"/>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55"/>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55"/>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55"/>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55"/>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55"/>
            <p:cNvSpPr/>
            <p:nvPr/>
          </p:nvSpPr>
          <p:spPr>
            <a:xfrm>
              <a:off x="501645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3" name="Google Shape;1793;p55"/>
          <p:cNvGrpSpPr/>
          <p:nvPr/>
        </p:nvGrpSpPr>
        <p:grpSpPr>
          <a:xfrm rot="10800000">
            <a:off x="3141988" y="4440950"/>
            <a:ext cx="2860024" cy="325075"/>
            <a:chOff x="2343900" y="345200"/>
            <a:chExt cx="2860024" cy="325075"/>
          </a:xfrm>
        </p:grpSpPr>
        <p:sp>
          <p:nvSpPr>
            <p:cNvPr id="1794" name="Google Shape;1794;p55"/>
            <p:cNvSpPr/>
            <p:nvPr/>
          </p:nvSpPr>
          <p:spPr>
            <a:xfrm>
              <a:off x="234390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55"/>
            <p:cNvSpPr/>
            <p:nvPr/>
          </p:nvSpPr>
          <p:spPr>
            <a:xfrm>
              <a:off x="250110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55"/>
            <p:cNvSpPr/>
            <p:nvPr/>
          </p:nvSpPr>
          <p:spPr>
            <a:xfrm>
              <a:off x="265831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55"/>
            <p:cNvSpPr/>
            <p:nvPr/>
          </p:nvSpPr>
          <p:spPr>
            <a:xfrm>
              <a:off x="281552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55"/>
            <p:cNvSpPr/>
            <p:nvPr/>
          </p:nvSpPr>
          <p:spPr>
            <a:xfrm>
              <a:off x="297273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55"/>
            <p:cNvSpPr/>
            <p:nvPr/>
          </p:nvSpPr>
          <p:spPr>
            <a:xfrm>
              <a:off x="312994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55"/>
            <p:cNvSpPr/>
            <p:nvPr/>
          </p:nvSpPr>
          <p:spPr>
            <a:xfrm>
              <a:off x="3287153"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55"/>
            <p:cNvSpPr/>
            <p:nvPr/>
          </p:nvSpPr>
          <p:spPr>
            <a:xfrm>
              <a:off x="344436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55"/>
            <p:cNvSpPr/>
            <p:nvPr/>
          </p:nvSpPr>
          <p:spPr>
            <a:xfrm>
              <a:off x="360157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55"/>
            <p:cNvSpPr/>
            <p:nvPr/>
          </p:nvSpPr>
          <p:spPr>
            <a:xfrm>
              <a:off x="375877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55"/>
            <p:cNvSpPr/>
            <p:nvPr/>
          </p:nvSpPr>
          <p:spPr>
            <a:xfrm>
              <a:off x="391598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55"/>
            <p:cNvSpPr/>
            <p:nvPr/>
          </p:nvSpPr>
          <p:spPr>
            <a:xfrm>
              <a:off x="4073197"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55"/>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55"/>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55"/>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55"/>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55"/>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55"/>
            <p:cNvSpPr/>
            <p:nvPr/>
          </p:nvSpPr>
          <p:spPr>
            <a:xfrm>
              <a:off x="501645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12" name="Google Shape;1812;p55"/>
          <p:cNvGrpSpPr/>
          <p:nvPr/>
        </p:nvGrpSpPr>
        <p:grpSpPr>
          <a:xfrm>
            <a:off x="2313853" y="2864017"/>
            <a:ext cx="326494" cy="325062"/>
            <a:chOff x="939650" y="752575"/>
            <a:chExt cx="478800" cy="476700"/>
          </a:xfrm>
        </p:grpSpPr>
        <p:cxnSp>
          <p:nvCxnSpPr>
            <p:cNvPr id="1813" name="Google Shape;1813;p55"/>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1814" name="Google Shape;1814;p55"/>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1815" name="Google Shape;1815;p55"/>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1816" name="Google Shape;1816;p55"/>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grpSp>
        <p:nvGrpSpPr>
          <p:cNvPr id="1817" name="Google Shape;1817;p55"/>
          <p:cNvGrpSpPr/>
          <p:nvPr/>
        </p:nvGrpSpPr>
        <p:grpSpPr>
          <a:xfrm>
            <a:off x="6503653" y="2864017"/>
            <a:ext cx="326494" cy="325062"/>
            <a:chOff x="939650" y="752575"/>
            <a:chExt cx="478800" cy="476700"/>
          </a:xfrm>
        </p:grpSpPr>
        <p:cxnSp>
          <p:nvCxnSpPr>
            <p:cNvPr id="1818" name="Google Shape;1818;p55"/>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1819" name="Google Shape;1819;p55"/>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1820" name="Google Shape;1820;p55"/>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1821" name="Google Shape;1821;p55"/>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22"/>
        <p:cNvGrpSpPr/>
        <p:nvPr/>
      </p:nvGrpSpPr>
      <p:grpSpPr>
        <a:xfrm>
          <a:off x="0" y="0"/>
          <a:ext cx="0" cy="0"/>
          <a:chOff x="0" y="0"/>
          <a:chExt cx="0" cy="0"/>
        </a:xfrm>
      </p:grpSpPr>
      <p:sp>
        <p:nvSpPr>
          <p:cNvPr id="2223" name="Google Shape;2223;p64"/>
          <p:cNvSpPr txBox="1">
            <a:spLocks noGrp="1"/>
          </p:cNvSpPr>
          <p:nvPr>
            <p:ph type="title"/>
          </p:nvPr>
        </p:nvSpPr>
        <p:spPr>
          <a:xfrm>
            <a:off x="1487073" y="483039"/>
            <a:ext cx="5933454"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Table of contents</a:t>
            </a:r>
            <a:endParaRPr dirty="0"/>
          </a:p>
        </p:txBody>
      </p:sp>
      <p:sp>
        <p:nvSpPr>
          <p:cNvPr id="2224" name="Google Shape;2224;p64"/>
          <p:cNvSpPr txBox="1">
            <a:spLocks noGrp="1"/>
          </p:cNvSpPr>
          <p:nvPr>
            <p:ph type="title" idx="2"/>
          </p:nvPr>
        </p:nvSpPr>
        <p:spPr>
          <a:xfrm>
            <a:off x="720000" y="1405250"/>
            <a:ext cx="1281600" cy="631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2226" name="Google Shape;2226;p64"/>
          <p:cNvSpPr txBox="1">
            <a:spLocks noGrp="1"/>
          </p:cNvSpPr>
          <p:nvPr>
            <p:ph type="subTitle" idx="3"/>
          </p:nvPr>
        </p:nvSpPr>
        <p:spPr>
          <a:xfrm>
            <a:off x="1901700" y="1457125"/>
            <a:ext cx="2552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introduction</a:t>
            </a:r>
            <a:endParaRPr dirty="0"/>
          </a:p>
        </p:txBody>
      </p:sp>
      <p:sp>
        <p:nvSpPr>
          <p:cNvPr id="2227" name="Google Shape;2227;p64"/>
          <p:cNvSpPr txBox="1">
            <a:spLocks noGrp="1"/>
          </p:cNvSpPr>
          <p:nvPr>
            <p:ph type="title" idx="4"/>
          </p:nvPr>
        </p:nvSpPr>
        <p:spPr>
          <a:xfrm>
            <a:off x="4555850" y="1405250"/>
            <a:ext cx="1281600" cy="631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229" name="Google Shape;2229;p64"/>
          <p:cNvSpPr txBox="1">
            <a:spLocks noGrp="1"/>
          </p:cNvSpPr>
          <p:nvPr>
            <p:ph type="subTitle" idx="6"/>
          </p:nvPr>
        </p:nvSpPr>
        <p:spPr>
          <a:xfrm>
            <a:off x="5803425" y="1457125"/>
            <a:ext cx="25773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definition</a:t>
            </a:r>
            <a:endParaRPr dirty="0"/>
          </a:p>
        </p:txBody>
      </p:sp>
      <p:sp>
        <p:nvSpPr>
          <p:cNvPr id="2230" name="Google Shape;2230;p64"/>
          <p:cNvSpPr txBox="1">
            <a:spLocks noGrp="1"/>
          </p:cNvSpPr>
          <p:nvPr>
            <p:ph type="title" idx="7"/>
          </p:nvPr>
        </p:nvSpPr>
        <p:spPr>
          <a:xfrm>
            <a:off x="720000" y="2510057"/>
            <a:ext cx="1281600" cy="631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232" name="Google Shape;2232;p64"/>
          <p:cNvSpPr txBox="1">
            <a:spLocks noGrp="1"/>
          </p:cNvSpPr>
          <p:nvPr>
            <p:ph type="subTitle" idx="9"/>
          </p:nvPr>
        </p:nvSpPr>
        <p:spPr>
          <a:xfrm>
            <a:off x="1901700" y="2535988"/>
            <a:ext cx="2552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components</a:t>
            </a:r>
            <a:endParaRPr dirty="0"/>
          </a:p>
        </p:txBody>
      </p:sp>
      <p:sp>
        <p:nvSpPr>
          <p:cNvPr id="2233" name="Google Shape;2233;p64"/>
          <p:cNvSpPr txBox="1">
            <a:spLocks noGrp="1"/>
          </p:cNvSpPr>
          <p:nvPr>
            <p:ph type="title" idx="13"/>
          </p:nvPr>
        </p:nvSpPr>
        <p:spPr>
          <a:xfrm>
            <a:off x="4555850" y="2510057"/>
            <a:ext cx="1281600" cy="631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2235" name="Google Shape;2235;p64"/>
          <p:cNvSpPr txBox="1">
            <a:spLocks noGrp="1"/>
          </p:cNvSpPr>
          <p:nvPr>
            <p:ph type="subTitle" idx="15"/>
          </p:nvPr>
        </p:nvSpPr>
        <p:spPr>
          <a:xfrm>
            <a:off x="5803425" y="2535995"/>
            <a:ext cx="25773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example</a:t>
            </a:r>
            <a:endParaRPr dirty="0"/>
          </a:p>
        </p:txBody>
      </p:sp>
      <p:sp>
        <p:nvSpPr>
          <p:cNvPr id="2236" name="Google Shape;2236;p64"/>
          <p:cNvSpPr txBox="1">
            <a:spLocks noGrp="1"/>
          </p:cNvSpPr>
          <p:nvPr>
            <p:ph type="title" idx="16"/>
          </p:nvPr>
        </p:nvSpPr>
        <p:spPr>
          <a:xfrm>
            <a:off x="720000" y="3567453"/>
            <a:ext cx="1281600" cy="631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a:p>
        </p:txBody>
      </p:sp>
      <p:sp>
        <p:nvSpPr>
          <p:cNvPr id="2238" name="Google Shape;2238;p64"/>
          <p:cNvSpPr txBox="1">
            <a:spLocks noGrp="1"/>
          </p:cNvSpPr>
          <p:nvPr>
            <p:ph type="subTitle" idx="18"/>
          </p:nvPr>
        </p:nvSpPr>
        <p:spPr>
          <a:xfrm>
            <a:off x="1901700" y="3627425"/>
            <a:ext cx="2552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conclusion</a:t>
            </a:r>
            <a:endParaRPr dirty="0"/>
          </a:p>
        </p:txBody>
      </p:sp>
      <p:sp>
        <p:nvSpPr>
          <p:cNvPr id="2239" name="Google Shape;2239;p64"/>
          <p:cNvSpPr txBox="1">
            <a:spLocks noGrp="1"/>
          </p:cNvSpPr>
          <p:nvPr>
            <p:ph type="title" idx="19"/>
          </p:nvPr>
        </p:nvSpPr>
        <p:spPr>
          <a:xfrm>
            <a:off x="4555850" y="3567453"/>
            <a:ext cx="1281600" cy="631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06</a:t>
            </a:r>
            <a:endParaRPr/>
          </a:p>
        </p:txBody>
      </p:sp>
      <p:sp>
        <p:nvSpPr>
          <p:cNvPr id="2241" name="Google Shape;2241;p64"/>
          <p:cNvSpPr txBox="1">
            <a:spLocks noGrp="1"/>
          </p:cNvSpPr>
          <p:nvPr>
            <p:ph type="subTitle" idx="21"/>
          </p:nvPr>
        </p:nvSpPr>
        <p:spPr>
          <a:xfrm>
            <a:off x="5803425" y="3627427"/>
            <a:ext cx="25773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reflection</a:t>
            </a:r>
            <a:endParaRPr dirty="0"/>
          </a:p>
        </p:txBody>
      </p:sp>
      <p:grpSp>
        <p:nvGrpSpPr>
          <p:cNvPr id="2242" name="Google Shape;2242;p64"/>
          <p:cNvGrpSpPr/>
          <p:nvPr/>
        </p:nvGrpSpPr>
        <p:grpSpPr>
          <a:xfrm rot="10800000">
            <a:off x="986046" y="2099112"/>
            <a:ext cx="749512" cy="250275"/>
            <a:chOff x="4230406" y="345200"/>
            <a:chExt cx="973519" cy="325075"/>
          </a:xfrm>
        </p:grpSpPr>
        <p:sp>
          <p:nvSpPr>
            <p:cNvPr id="2243" name="Google Shape;2243;p64"/>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64"/>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64"/>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64"/>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64"/>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64"/>
            <p:cNvSpPr/>
            <p:nvPr/>
          </p:nvSpPr>
          <p:spPr>
            <a:xfrm>
              <a:off x="501645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49" name="Google Shape;2249;p64"/>
          <p:cNvGrpSpPr/>
          <p:nvPr/>
        </p:nvGrpSpPr>
        <p:grpSpPr>
          <a:xfrm rot="10800000">
            <a:off x="986046" y="3129374"/>
            <a:ext cx="749512" cy="250275"/>
            <a:chOff x="4230406" y="345200"/>
            <a:chExt cx="973519" cy="325075"/>
          </a:xfrm>
        </p:grpSpPr>
        <p:sp>
          <p:nvSpPr>
            <p:cNvPr id="2250" name="Google Shape;2250;p64"/>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64"/>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64"/>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64"/>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64"/>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64"/>
            <p:cNvSpPr/>
            <p:nvPr/>
          </p:nvSpPr>
          <p:spPr>
            <a:xfrm>
              <a:off x="501645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56" name="Google Shape;2256;p64"/>
          <p:cNvGrpSpPr/>
          <p:nvPr/>
        </p:nvGrpSpPr>
        <p:grpSpPr>
          <a:xfrm rot="10800000">
            <a:off x="986046" y="4220787"/>
            <a:ext cx="749512" cy="250275"/>
            <a:chOff x="4230406" y="345200"/>
            <a:chExt cx="973519" cy="325075"/>
          </a:xfrm>
        </p:grpSpPr>
        <p:sp>
          <p:nvSpPr>
            <p:cNvPr id="2257" name="Google Shape;2257;p64"/>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64"/>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64"/>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64"/>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64"/>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64"/>
            <p:cNvSpPr/>
            <p:nvPr/>
          </p:nvSpPr>
          <p:spPr>
            <a:xfrm>
              <a:off x="501645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63" name="Google Shape;2263;p64"/>
          <p:cNvGrpSpPr/>
          <p:nvPr/>
        </p:nvGrpSpPr>
        <p:grpSpPr>
          <a:xfrm rot="10800000">
            <a:off x="4821896" y="2099112"/>
            <a:ext cx="749512" cy="250275"/>
            <a:chOff x="4230406" y="345200"/>
            <a:chExt cx="973519" cy="325075"/>
          </a:xfrm>
        </p:grpSpPr>
        <p:sp>
          <p:nvSpPr>
            <p:cNvPr id="2264" name="Google Shape;2264;p64"/>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64"/>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64"/>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64"/>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64"/>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64"/>
            <p:cNvSpPr/>
            <p:nvPr/>
          </p:nvSpPr>
          <p:spPr>
            <a:xfrm>
              <a:off x="501645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70" name="Google Shape;2270;p64"/>
          <p:cNvGrpSpPr/>
          <p:nvPr/>
        </p:nvGrpSpPr>
        <p:grpSpPr>
          <a:xfrm rot="10800000">
            <a:off x="4821896" y="3129374"/>
            <a:ext cx="749512" cy="250275"/>
            <a:chOff x="4230406" y="345200"/>
            <a:chExt cx="973519" cy="325075"/>
          </a:xfrm>
        </p:grpSpPr>
        <p:sp>
          <p:nvSpPr>
            <p:cNvPr id="2271" name="Google Shape;2271;p64"/>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64"/>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64"/>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64"/>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64"/>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64"/>
            <p:cNvSpPr/>
            <p:nvPr/>
          </p:nvSpPr>
          <p:spPr>
            <a:xfrm>
              <a:off x="501645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77" name="Google Shape;2277;p64"/>
          <p:cNvGrpSpPr/>
          <p:nvPr/>
        </p:nvGrpSpPr>
        <p:grpSpPr>
          <a:xfrm rot="10800000">
            <a:off x="4821896" y="4220787"/>
            <a:ext cx="749512" cy="250275"/>
            <a:chOff x="4230406" y="345200"/>
            <a:chExt cx="973519" cy="325075"/>
          </a:xfrm>
        </p:grpSpPr>
        <p:sp>
          <p:nvSpPr>
            <p:cNvPr id="2278" name="Google Shape;2278;p64"/>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64"/>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64"/>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64"/>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64"/>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64"/>
            <p:cNvSpPr/>
            <p:nvPr/>
          </p:nvSpPr>
          <p:spPr>
            <a:xfrm>
              <a:off x="501645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84" name="Google Shape;2284;p64"/>
          <p:cNvGrpSpPr/>
          <p:nvPr/>
        </p:nvGrpSpPr>
        <p:grpSpPr>
          <a:xfrm>
            <a:off x="819495" y="610279"/>
            <a:ext cx="326494" cy="325062"/>
            <a:chOff x="939650" y="752575"/>
            <a:chExt cx="478800" cy="476700"/>
          </a:xfrm>
        </p:grpSpPr>
        <p:cxnSp>
          <p:nvCxnSpPr>
            <p:cNvPr id="2285" name="Google Shape;2285;p64"/>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2286" name="Google Shape;2286;p64"/>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2287" name="Google Shape;2287;p64"/>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2288" name="Google Shape;2288;p64"/>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sp>
        <p:nvSpPr>
          <p:cNvPr id="14" name="TextBox 13">
            <a:extLst>
              <a:ext uri="{FF2B5EF4-FFF2-40B4-BE49-F238E27FC236}">
                <a16:creationId xmlns:a16="http://schemas.microsoft.com/office/drawing/2014/main" id="{5D6899E4-4963-5940-B9C9-4DF3A0179E99}"/>
              </a:ext>
            </a:extLst>
          </p:cNvPr>
          <p:cNvSpPr txBox="1"/>
          <p:nvPr/>
        </p:nvSpPr>
        <p:spPr>
          <a:xfrm>
            <a:off x="7863939" y="4345924"/>
            <a:ext cx="793807" cy="523220"/>
          </a:xfrm>
          <a:prstGeom prst="rect">
            <a:avLst/>
          </a:prstGeom>
          <a:noFill/>
        </p:spPr>
        <p:txBody>
          <a:bodyPr wrap="none" rtlCol="0">
            <a:spAutoFit/>
          </a:bodyPr>
          <a:lstStyle/>
          <a:p>
            <a:pPr lvl="0" algn="ctr">
              <a:buClr>
                <a:srgbClr val="22DC71"/>
              </a:buClr>
              <a:buSzPts val="6000"/>
            </a:pPr>
            <a:r>
              <a:rPr lang="en" sz="2800" dirty="0">
                <a:solidFill>
                  <a:schemeClr val="tx1"/>
                </a:solidFill>
                <a:latin typeface="Rubik Mono One"/>
                <a:cs typeface="Rubik Mono One"/>
                <a:sym typeface="Rubik Mono One"/>
              </a:rPr>
              <a:t>02</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p37"/>
          <p:cNvSpPr txBox="1">
            <a:spLocks noGrp="1"/>
          </p:cNvSpPr>
          <p:nvPr>
            <p:ph type="title"/>
          </p:nvPr>
        </p:nvSpPr>
        <p:spPr>
          <a:xfrm>
            <a:off x="2112744" y="1460588"/>
            <a:ext cx="4918511" cy="1111162"/>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600" dirty="0">
                <a:solidFill>
                  <a:schemeClr val="bg1"/>
                </a:solidFill>
              </a:rPr>
              <a:t>Introduction</a:t>
            </a:r>
            <a:endParaRPr sz="3600" dirty="0">
              <a:solidFill>
                <a:schemeClr val="bg1"/>
              </a:solidFill>
            </a:endParaRPr>
          </a:p>
        </p:txBody>
      </p:sp>
      <p:sp>
        <p:nvSpPr>
          <p:cNvPr id="596" name="Google Shape;596;p37"/>
          <p:cNvSpPr txBox="1">
            <a:spLocks noGrp="1"/>
          </p:cNvSpPr>
          <p:nvPr>
            <p:ph type="subTitle" idx="1"/>
          </p:nvPr>
        </p:nvSpPr>
        <p:spPr>
          <a:xfrm>
            <a:off x="1920678" y="2407126"/>
            <a:ext cx="5245529" cy="1583512"/>
          </a:xfrm>
          <a:prstGeom prst="rect">
            <a:avLst/>
          </a:prstGeom>
        </p:spPr>
        <p:txBody>
          <a:bodyPr spcFirstLastPara="1" wrap="square" lIns="91425" tIns="91425" rIns="91425" bIns="91425" anchor="ctr" anchorCtr="0">
            <a:noAutofit/>
          </a:bodyPr>
          <a:lstStyle/>
          <a:p>
            <a:pPr marL="0" lvl="0" indent="0" algn="just"/>
            <a:r>
              <a:rPr lang="en-US" sz="1800" b="1" dirty="0"/>
              <a:t>The marketing information system provides useful data to marketers so that they can make critical choices about pricing, packaging, product design, sales, media, and advertising, among other things.</a:t>
            </a:r>
            <a:endParaRPr sz="1800" b="1" dirty="0"/>
          </a:p>
        </p:txBody>
      </p:sp>
      <p:grpSp>
        <p:nvGrpSpPr>
          <p:cNvPr id="606" name="Google Shape;606;p37"/>
          <p:cNvGrpSpPr/>
          <p:nvPr/>
        </p:nvGrpSpPr>
        <p:grpSpPr>
          <a:xfrm rot="10800000">
            <a:off x="531471" y="2830336"/>
            <a:ext cx="1287936" cy="325075"/>
            <a:chOff x="3758779" y="345200"/>
            <a:chExt cx="1287936" cy="325075"/>
          </a:xfrm>
        </p:grpSpPr>
        <p:sp>
          <p:nvSpPr>
            <p:cNvPr id="607" name="Google Shape;607;p37"/>
            <p:cNvSpPr/>
            <p:nvPr/>
          </p:nvSpPr>
          <p:spPr>
            <a:xfrm>
              <a:off x="375877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7"/>
            <p:cNvSpPr/>
            <p:nvPr/>
          </p:nvSpPr>
          <p:spPr>
            <a:xfrm>
              <a:off x="391598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7"/>
            <p:cNvSpPr/>
            <p:nvPr/>
          </p:nvSpPr>
          <p:spPr>
            <a:xfrm>
              <a:off x="4073197"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7"/>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7"/>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7"/>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7"/>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7"/>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 name="Google Shape;606;p37">
            <a:extLst>
              <a:ext uri="{FF2B5EF4-FFF2-40B4-BE49-F238E27FC236}">
                <a16:creationId xmlns:a16="http://schemas.microsoft.com/office/drawing/2014/main" id="{209F8FC8-2450-DF43-BEF1-9768A6EBEBFC}"/>
              </a:ext>
            </a:extLst>
          </p:cNvPr>
          <p:cNvGrpSpPr/>
          <p:nvPr/>
        </p:nvGrpSpPr>
        <p:grpSpPr>
          <a:xfrm rot="10800000" flipH="1">
            <a:off x="7297917" y="2830336"/>
            <a:ext cx="1336293" cy="325075"/>
            <a:chOff x="3758779" y="345200"/>
            <a:chExt cx="1287936" cy="325075"/>
          </a:xfrm>
        </p:grpSpPr>
        <p:sp>
          <p:nvSpPr>
            <p:cNvPr id="70" name="Google Shape;607;p37">
              <a:extLst>
                <a:ext uri="{FF2B5EF4-FFF2-40B4-BE49-F238E27FC236}">
                  <a16:creationId xmlns:a16="http://schemas.microsoft.com/office/drawing/2014/main" id="{F7FB5DF0-BEEF-0447-8063-288E9483790A}"/>
                </a:ext>
              </a:extLst>
            </p:cNvPr>
            <p:cNvSpPr/>
            <p:nvPr/>
          </p:nvSpPr>
          <p:spPr>
            <a:xfrm>
              <a:off x="375877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08;p37">
              <a:extLst>
                <a:ext uri="{FF2B5EF4-FFF2-40B4-BE49-F238E27FC236}">
                  <a16:creationId xmlns:a16="http://schemas.microsoft.com/office/drawing/2014/main" id="{14145344-D5E7-B94C-9410-FB517624D77E}"/>
                </a:ext>
              </a:extLst>
            </p:cNvPr>
            <p:cNvSpPr/>
            <p:nvPr/>
          </p:nvSpPr>
          <p:spPr>
            <a:xfrm>
              <a:off x="391598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609;p37">
              <a:extLst>
                <a:ext uri="{FF2B5EF4-FFF2-40B4-BE49-F238E27FC236}">
                  <a16:creationId xmlns:a16="http://schemas.microsoft.com/office/drawing/2014/main" id="{D122D314-C66D-A44E-A92F-15620453F163}"/>
                </a:ext>
              </a:extLst>
            </p:cNvPr>
            <p:cNvSpPr/>
            <p:nvPr/>
          </p:nvSpPr>
          <p:spPr>
            <a:xfrm>
              <a:off x="4073197"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610;p37">
              <a:extLst>
                <a:ext uri="{FF2B5EF4-FFF2-40B4-BE49-F238E27FC236}">
                  <a16:creationId xmlns:a16="http://schemas.microsoft.com/office/drawing/2014/main" id="{143A72ED-20AA-954D-90E5-E64A7A0AF0A5}"/>
                </a:ext>
              </a:extLst>
            </p:cNvPr>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611;p37">
              <a:extLst>
                <a:ext uri="{FF2B5EF4-FFF2-40B4-BE49-F238E27FC236}">
                  <a16:creationId xmlns:a16="http://schemas.microsoft.com/office/drawing/2014/main" id="{16C37A7A-B029-7D47-8D5E-92043C4288CC}"/>
                </a:ext>
              </a:extLst>
            </p:cNvPr>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612;p37">
              <a:extLst>
                <a:ext uri="{FF2B5EF4-FFF2-40B4-BE49-F238E27FC236}">
                  <a16:creationId xmlns:a16="http://schemas.microsoft.com/office/drawing/2014/main" id="{7CE6C37A-B7DF-2D4E-8AC4-A57C4F4C5452}"/>
                </a:ext>
              </a:extLst>
            </p:cNvPr>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613;p37">
              <a:extLst>
                <a:ext uri="{FF2B5EF4-FFF2-40B4-BE49-F238E27FC236}">
                  <a16:creationId xmlns:a16="http://schemas.microsoft.com/office/drawing/2014/main" id="{F0660134-9251-FC4C-B419-EE65D80338A3}"/>
                </a:ext>
              </a:extLst>
            </p:cNvPr>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614;p37">
              <a:extLst>
                <a:ext uri="{FF2B5EF4-FFF2-40B4-BE49-F238E27FC236}">
                  <a16:creationId xmlns:a16="http://schemas.microsoft.com/office/drawing/2014/main" id="{209D8260-87D3-8349-9C7D-FDD6D41C5914}"/>
                </a:ext>
              </a:extLst>
            </p:cNvPr>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1DF818C0-E815-AF4D-AC5D-64FD7C09A4B9}"/>
              </a:ext>
            </a:extLst>
          </p:cNvPr>
          <p:cNvSpPr txBox="1"/>
          <p:nvPr/>
        </p:nvSpPr>
        <p:spPr>
          <a:xfrm>
            <a:off x="7911084" y="4304371"/>
            <a:ext cx="793807" cy="523220"/>
          </a:xfrm>
          <a:prstGeom prst="rect">
            <a:avLst/>
          </a:prstGeom>
          <a:noFill/>
        </p:spPr>
        <p:txBody>
          <a:bodyPr wrap="none" rtlCol="0">
            <a:spAutoFit/>
          </a:bodyPr>
          <a:lstStyle/>
          <a:p>
            <a:pPr lvl="0" algn="ctr">
              <a:buClr>
                <a:srgbClr val="22DC71"/>
              </a:buClr>
              <a:buSzPts val="6000"/>
            </a:pPr>
            <a:r>
              <a:rPr lang="en" sz="2800" dirty="0">
                <a:solidFill>
                  <a:srgbClr val="22DC71"/>
                </a:solidFill>
                <a:latin typeface="Rubik Mono One"/>
                <a:cs typeface="Rubik Mono One"/>
                <a:sym typeface="Rubik Mono One"/>
              </a:rPr>
              <a:t>03</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5"/>
                                        </p:tgtEl>
                                        <p:attrNameLst>
                                          <p:attrName>style.visibility</p:attrName>
                                        </p:attrNameLst>
                                      </p:cBhvr>
                                      <p:to>
                                        <p:strVal val="visible"/>
                                      </p:to>
                                    </p:set>
                                    <p:animEffect transition="in" filter="fade">
                                      <p:cBhvr>
                                        <p:cTn id="7" dur="500"/>
                                        <p:tgtEl>
                                          <p:spTgt spid="59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96">
                                            <p:txEl>
                                              <p:pRg st="0" end="0"/>
                                            </p:txEl>
                                          </p:spTgt>
                                        </p:tgtEl>
                                        <p:attrNameLst>
                                          <p:attrName>style.visibility</p:attrName>
                                        </p:attrNameLst>
                                      </p:cBhvr>
                                      <p:to>
                                        <p:strVal val="visible"/>
                                      </p:to>
                                    </p:set>
                                    <p:animEffect transition="in" filter="fade">
                                      <p:cBhvr>
                                        <p:cTn id="12" dur="500"/>
                                        <p:tgtEl>
                                          <p:spTgt spid="5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5" grpId="0"/>
      <p:bldP spid="59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65"/>
        <p:cNvGrpSpPr/>
        <p:nvPr/>
      </p:nvGrpSpPr>
      <p:grpSpPr>
        <a:xfrm>
          <a:off x="0" y="0"/>
          <a:ext cx="0" cy="0"/>
          <a:chOff x="0" y="0"/>
          <a:chExt cx="0" cy="0"/>
        </a:xfrm>
      </p:grpSpPr>
      <p:sp>
        <p:nvSpPr>
          <p:cNvPr id="666" name="Google Shape;666;p38"/>
          <p:cNvSpPr txBox="1">
            <a:spLocks noGrp="1"/>
          </p:cNvSpPr>
          <p:nvPr>
            <p:ph type="title"/>
          </p:nvPr>
        </p:nvSpPr>
        <p:spPr>
          <a:xfrm>
            <a:off x="2470487" y="1493847"/>
            <a:ext cx="4202898"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600" dirty="0"/>
              <a:t>Definition</a:t>
            </a:r>
            <a:endParaRPr sz="3600" dirty="0"/>
          </a:p>
        </p:txBody>
      </p:sp>
      <p:sp>
        <p:nvSpPr>
          <p:cNvPr id="667" name="Google Shape;667;p38"/>
          <p:cNvSpPr txBox="1">
            <a:spLocks noGrp="1"/>
          </p:cNvSpPr>
          <p:nvPr>
            <p:ph type="subTitle" idx="1"/>
          </p:nvPr>
        </p:nvSpPr>
        <p:spPr>
          <a:xfrm>
            <a:off x="1960779" y="2309308"/>
            <a:ext cx="5222439" cy="1586202"/>
          </a:xfrm>
          <a:prstGeom prst="rect">
            <a:avLst/>
          </a:prstGeom>
        </p:spPr>
        <p:txBody>
          <a:bodyPr spcFirstLastPara="1" wrap="square" lIns="91425" tIns="91425" rIns="91425" bIns="91425" anchor="ctr" anchorCtr="0">
            <a:noAutofit/>
          </a:bodyPr>
          <a:lstStyle/>
          <a:p>
            <a:pPr marL="0" lvl="0" indent="0" algn="just"/>
            <a:r>
              <a:rPr lang="en-US" sz="2000" b="1" dirty="0"/>
              <a:t>A marketing information system (MIS) is a system for gathering, saving, evaluating, and sharing critical marketing information from several different sources.</a:t>
            </a:r>
            <a:endParaRPr sz="2000" b="1" dirty="0"/>
          </a:p>
        </p:txBody>
      </p:sp>
      <p:grpSp>
        <p:nvGrpSpPr>
          <p:cNvPr id="668" name="Google Shape;668;p38"/>
          <p:cNvGrpSpPr/>
          <p:nvPr/>
        </p:nvGrpSpPr>
        <p:grpSpPr>
          <a:xfrm>
            <a:off x="1959897" y="1664811"/>
            <a:ext cx="326494" cy="325062"/>
            <a:chOff x="939650" y="752575"/>
            <a:chExt cx="478800" cy="476700"/>
          </a:xfrm>
        </p:grpSpPr>
        <p:cxnSp>
          <p:nvCxnSpPr>
            <p:cNvPr id="669" name="Google Shape;669;p38"/>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670" name="Google Shape;670;p38"/>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671" name="Google Shape;671;p38"/>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672" name="Google Shape;672;p38"/>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grpSp>
        <p:nvGrpSpPr>
          <p:cNvPr id="33" name="Google Shape;668;p38">
            <a:extLst>
              <a:ext uri="{FF2B5EF4-FFF2-40B4-BE49-F238E27FC236}">
                <a16:creationId xmlns:a16="http://schemas.microsoft.com/office/drawing/2014/main" id="{0D07965E-B318-8148-A8C7-868A762B8080}"/>
              </a:ext>
            </a:extLst>
          </p:cNvPr>
          <p:cNvGrpSpPr/>
          <p:nvPr/>
        </p:nvGrpSpPr>
        <p:grpSpPr>
          <a:xfrm>
            <a:off x="6857607" y="1617713"/>
            <a:ext cx="326494" cy="325062"/>
            <a:chOff x="939650" y="752575"/>
            <a:chExt cx="478800" cy="476700"/>
          </a:xfrm>
        </p:grpSpPr>
        <p:cxnSp>
          <p:nvCxnSpPr>
            <p:cNvPr id="34" name="Google Shape;669;p38">
              <a:extLst>
                <a:ext uri="{FF2B5EF4-FFF2-40B4-BE49-F238E27FC236}">
                  <a16:creationId xmlns:a16="http://schemas.microsoft.com/office/drawing/2014/main" id="{E6AB4284-88E1-3849-A440-DF3B71E10F47}"/>
                </a:ext>
              </a:extLst>
            </p:cNvPr>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35" name="Google Shape;670;p38">
              <a:extLst>
                <a:ext uri="{FF2B5EF4-FFF2-40B4-BE49-F238E27FC236}">
                  <a16:creationId xmlns:a16="http://schemas.microsoft.com/office/drawing/2014/main" id="{73CDE4F3-D520-C543-A845-F602FDE42C0D}"/>
                </a:ext>
              </a:extLst>
            </p:cNvPr>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36" name="Google Shape;671;p38">
              <a:extLst>
                <a:ext uri="{FF2B5EF4-FFF2-40B4-BE49-F238E27FC236}">
                  <a16:creationId xmlns:a16="http://schemas.microsoft.com/office/drawing/2014/main" id="{68DBCA52-D2E6-C542-94A1-35F14A8B5A6E}"/>
                </a:ext>
              </a:extLst>
            </p:cNvPr>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37" name="Google Shape;672;p38">
              <a:extLst>
                <a:ext uri="{FF2B5EF4-FFF2-40B4-BE49-F238E27FC236}">
                  <a16:creationId xmlns:a16="http://schemas.microsoft.com/office/drawing/2014/main" id="{951FA005-AABB-4F47-AC79-D7DD80A6A051}"/>
                </a:ext>
              </a:extLst>
            </p:cNvPr>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sp>
        <p:nvSpPr>
          <p:cNvPr id="2" name="TextBox 1">
            <a:extLst>
              <a:ext uri="{FF2B5EF4-FFF2-40B4-BE49-F238E27FC236}">
                <a16:creationId xmlns:a16="http://schemas.microsoft.com/office/drawing/2014/main" id="{6B96B2C7-3608-6C4D-A33E-4CDE76C0491E}"/>
              </a:ext>
            </a:extLst>
          </p:cNvPr>
          <p:cNvSpPr txBox="1"/>
          <p:nvPr/>
        </p:nvSpPr>
        <p:spPr>
          <a:xfrm>
            <a:off x="7832397" y="4293220"/>
            <a:ext cx="793807" cy="523220"/>
          </a:xfrm>
          <a:prstGeom prst="rect">
            <a:avLst/>
          </a:prstGeom>
          <a:noFill/>
        </p:spPr>
        <p:txBody>
          <a:bodyPr wrap="none" rtlCol="0">
            <a:spAutoFit/>
          </a:bodyPr>
          <a:lstStyle/>
          <a:p>
            <a:pPr lvl="0" algn="ctr">
              <a:buClr>
                <a:srgbClr val="22DC71"/>
              </a:buClr>
              <a:buSzPts val="6000"/>
            </a:pPr>
            <a:r>
              <a:rPr lang="en" sz="2800" dirty="0">
                <a:solidFill>
                  <a:srgbClr val="22DC71"/>
                </a:solidFill>
                <a:latin typeface="Rubik Mono One"/>
                <a:cs typeface="Rubik Mono One"/>
                <a:sym typeface="Rubik Mono One"/>
              </a:rPr>
              <a:t>04</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66"/>
                                        </p:tgtEl>
                                        <p:attrNameLst>
                                          <p:attrName>style.visibility</p:attrName>
                                        </p:attrNameLst>
                                      </p:cBhvr>
                                      <p:to>
                                        <p:strVal val="visible"/>
                                      </p:to>
                                    </p:set>
                                    <p:animEffect transition="in" filter="fade">
                                      <p:cBhvr>
                                        <p:cTn id="7" dur="500"/>
                                        <p:tgtEl>
                                          <p:spTgt spid="6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67">
                                            <p:txEl>
                                              <p:pRg st="0" end="0"/>
                                            </p:txEl>
                                          </p:spTgt>
                                        </p:tgtEl>
                                        <p:attrNameLst>
                                          <p:attrName>style.visibility</p:attrName>
                                        </p:attrNameLst>
                                      </p:cBhvr>
                                      <p:to>
                                        <p:strVal val="visible"/>
                                      </p:to>
                                    </p:set>
                                    <p:animEffect transition="in" filter="fade">
                                      <p:cBhvr>
                                        <p:cTn id="12" dur="500"/>
                                        <p:tgtEl>
                                          <p:spTgt spid="6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6" grpId="0"/>
      <p:bldP spid="66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696" name="Google Shape;696;p39"/>
          <p:cNvSpPr txBox="1">
            <a:spLocks noGrp="1"/>
          </p:cNvSpPr>
          <p:nvPr>
            <p:ph type="title"/>
          </p:nvPr>
        </p:nvSpPr>
        <p:spPr>
          <a:xfrm>
            <a:off x="1152079" y="506013"/>
            <a:ext cx="3485905" cy="57805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lt1"/>
                </a:solidFill>
              </a:rPr>
              <a:t>components</a:t>
            </a:r>
            <a:endParaRPr dirty="0">
              <a:solidFill>
                <a:schemeClr val="lt1"/>
              </a:solidFill>
            </a:endParaRPr>
          </a:p>
        </p:txBody>
      </p:sp>
      <p:sp>
        <p:nvSpPr>
          <p:cNvPr id="697" name="Google Shape;697;p39"/>
          <p:cNvSpPr txBox="1">
            <a:spLocks noGrp="1"/>
          </p:cNvSpPr>
          <p:nvPr>
            <p:ph type="body" idx="1"/>
          </p:nvPr>
        </p:nvSpPr>
        <p:spPr>
          <a:xfrm>
            <a:off x="867215" y="1583559"/>
            <a:ext cx="6518003" cy="2488673"/>
          </a:xfrm>
          <a:prstGeom prst="rect">
            <a:avLst/>
          </a:prstGeom>
        </p:spPr>
        <p:txBody>
          <a:bodyPr spcFirstLastPara="1" wrap="square" lIns="91425" tIns="91425" rIns="91425" bIns="91425" anchor="ctr" anchorCtr="0">
            <a:noAutofit/>
          </a:bodyPr>
          <a:lstStyle/>
          <a:p>
            <a:pPr marL="457200" lvl="0" indent="-330200" algn="l" rtl="0">
              <a:spcBef>
                <a:spcPts val="0"/>
              </a:spcBef>
              <a:spcAft>
                <a:spcPts val="0"/>
              </a:spcAft>
              <a:buClr>
                <a:schemeClr val="dk2"/>
              </a:buClr>
              <a:buSzPts val="1600"/>
              <a:buFont typeface="Inter"/>
              <a:buChar char="●"/>
            </a:pPr>
            <a:r>
              <a:rPr lang="en" sz="2400" b="1" dirty="0">
                <a:solidFill>
                  <a:schemeClr val="dk2"/>
                </a:solidFill>
              </a:rPr>
              <a:t>Internal records</a:t>
            </a:r>
          </a:p>
          <a:p>
            <a:pPr marL="127000" lvl="0" indent="0" algn="l" rtl="0">
              <a:spcBef>
                <a:spcPts val="0"/>
              </a:spcBef>
              <a:spcAft>
                <a:spcPts val="0"/>
              </a:spcAft>
              <a:buClr>
                <a:schemeClr val="dk2"/>
              </a:buClr>
              <a:buSzPts val="1600"/>
              <a:buNone/>
            </a:pPr>
            <a:endParaRPr lang="en" sz="2400" b="1" dirty="0">
              <a:solidFill>
                <a:schemeClr val="dk2"/>
              </a:solidFill>
            </a:endParaRPr>
          </a:p>
          <a:p>
            <a:pPr marL="457200" lvl="0" indent="-330200" algn="l" rtl="0">
              <a:spcBef>
                <a:spcPts val="0"/>
              </a:spcBef>
              <a:spcAft>
                <a:spcPts val="0"/>
              </a:spcAft>
              <a:buClr>
                <a:schemeClr val="dk2"/>
              </a:buClr>
              <a:buSzPts val="1600"/>
              <a:buFont typeface="Inter"/>
              <a:buChar char="●"/>
            </a:pPr>
            <a:r>
              <a:rPr lang="en" sz="2400" b="1" dirty="0">
                <a:solidFill>
                  <a:schemeClr val="dk2"/>
                </a:solidFill>
              </a:rPr>
              <a:t>Marketing intelligence system</a:t>
            </a:r>
          </a:p>
          <a:p>
            <a:pPr marL="127000" lvl="0" indent="0" algn="l" rtl="0">
              <a:spcBef>
                <a:spcPts val="0"/>
              </a:spcBef>
              <a:spcAft>
                <a:spcPts val="0"/>
              </a:spcAft>
              <a:buClr>
                <a:schemeClr val="dk2"/>
              </a:buClr>
              <a:buSzPts val="1600"/>
              <a:buNone/>
            </a:pPr>
            <a:endParaRPr lang="en" sz="2400" b="1" dirty="0">
              <a:solidFill>
                <a:schemeClr val="dk2"/>
              </a:solidFill>
            </a:endParaRPr>
          </a:p>
          <a:p>
            <a:pPr marL="457200" lvl="0" indent="-330200" algn="l" rtl="0">
              <a:spcBef>
                <a:spcPts val="0"/>
              </a:spcBef>
              <a:spcAft>
                <a:spcPts val="0"/>
              </a:spcAft>
              <a:buClr>
                <a:schemeClr val="dk2"/>
              </a:buClr>
              <a:buSzPts val="1600"/>
              <a:buFont typeface="Inter"/>
              <a:buChar char="●"/>
            </a:pPr>
            <a:r>
              <a:rPr lang="en" sz="2400" b="1" dirty="0">
                <a:solidFill>
                  <a:schemeClr val="dk2"/>
                </a:solidFill>
              </a:rPr>
              <a:t>Marketing research</a:t>
            </a:r>
          </a:p>
          <a:p>
            <a:pPr marL="127000" lvl="0" indent="0" algn="l" rtl="0">
              <a:spcBef>
                <a:spcPts val="0"/>
              </a:spcBef>
              <a:spcAft>
                <a:spcPts val="0"/>
              </a:spcAft>
              <a:buClr>
                <a:schemeClr val="dk2"/>
              </a:buClr>
              <a:buSzPts val="1600"/>
              <a:buNone/>
            </a:pPr>
            <a:endParaRPr lang="en" sz="2400" b="1" dirty="0">
              <a:solidFill>
                <a:schemeClr val="dk2"/>
              </a:solidFill>
            </a:endParaRPr>
          </a:p>
          <a:p>
            <a:pPr marL="457200" lvl="0" indent="-330200" algn="l" rtl="0">
              <a:spcBef>
                <a:spcPts val="0"/>
              </a:spcBef>
              <a:spcAft>
                <a:spcPts val="0"/>
              </a:spcAft>
              <a:buClr>
                <a:schemeClr val="dk2"/>
              </a:buClr>
              <a:buSzPts val="1600"/>
              <a:buFont typeface="Inter"/>
              <a:buChar char="●"/>
            </a:pPr>
            <a:r>
              <a:rPr lang="en" sz="2400" b="1" dirty="0">
                <a:solidFill>
                  <a:schemeClr val="dk2"/>
                </a:solidFill>
              </a:rPr>
              <a:t>Marketing decision support system</a:t>
            </a:r>
            <a:endParaRPr sz="2400" b="1" dirty="0">
              <a:solidFill>
                <a:schemeClr val="dk2"/>
              </a:solidFill>
            </a:endParaRPr>
          </a:p>
        </p:txBody>
      </p:sp>
      <p:grpSp>
        <p:nvGrpSpPr>
          <p:cNvPr id="713" name="Google Shape;713;p39"/>
          <p:cNvGrpSpPr/>
          <p:nvPr/>
        </p:nvGrpSpPr>
        <p:grpSpPr>
          <a:xfrm>
            <a:off x="819495" y="610279"/>
            <a:ext cx="326494" cy="325062"/>
            <a:chOff x="939650" y="752575"/>
            <a:chExt cx="478800" cy="476700"/>
          </a:xfrm>
        </p:grpSpPr>
        <p:cxnSp>
          <p:nvCxnSpPr>
            <p:cNvPr id="714" name="Google Shape;714;p39"/>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715" name="Google Shape;715;p39"/>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716" name="Google Shape;716;p39"/>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717" name="Google Shape;717;p39"/>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sp>
        <p:nvSpPr>
          <p:cNvPr id="2" name="TextBox 1">
            <a:extLst>
              <a:ext uri="{FF2B5EF4-FFF2-40B4-BE49-F238E27FC236}">
                <a16:creationId xmlns:a16="http://schemas.microsoft.com/office/drawing/2014/main" id="{C8992D8F-42C5-5E46-B5E4-E514982E2867}"/>
              </a:ext>
            </a:extLst>
          </p:cNvPr>
          <p:cNvSpPr txBox="1"/>
          <p:nvPr/>
        </p:nvSpPr>
        <p:spPr>
          <a:xfrm>
            <a:off x="7877001" y="4326673"/>
            <a:ext cx="793807" cy="523220"/>
          </a:xfrm>
          <a:prstGeom prst="rect">
            <a:avLst/>
          </a:prstGeom>
          <a:noFill/>
        </p:spPr>
        <p:txBody>
          <a:bodyPr wrap="none" rtlCol="0">
            <a:spAutoFit/>
          </a:bodyPr>
          <a:lstStyle/>
          <a:p>
            <a:pPr lvl="0" algn="ctr">
              <a:buClr>
                <a:srgbClr val="22DC71"/>
              </a:buClr>
              <a:buSzPts val="6000"/>
            </a:pPr>
            <a:r>
              <a:rPr lang="en" sz="2800" dirty="0">
                <a:solidFill>
                  <a:srgbClr val="22DC71"/>
                </a:solidFill>
                <a:latin typeface="Rubik Mono One"/>
                <a:cs typeface="Rubik Mono One"/>
                <a:sym typeface="Rubik Mono One"/>
              </a:rPr>
              <a:t>05</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6"/>
                                        </p:tgtEl>
                                        <p:attrNameLst>
                                          <p:attrName>style.visibility</p:attrName>
                                        </p:attrNameLst>
                                      </p:cBhvr>
                                      <p:to>
                                        <p:strVal val="visible"/>
                                      </p:to>
                                    </p:set>
                                    <p:animEffect transition="in" filter="fade">
                                      <p:cBhvr>
                                        <p:cTn id="7" dur="500"/>
                                        <p:tgtEl>
                                          <p:spTgt spid="69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97">
                                            <p:txEl>
                                              <p:pRg st="0" end="0"/>
                                            </p:txEl>
                                          </p:spTgt>
                                        </p:tgtEl>
                                        <p:attrNameLst>
                                          <p:attrName>style.visibility</p:attrName>
                                        </p:attrNameLst>
                                      </p:cBhvr>
                                      <p:to>
                                        <p:strVal val="visible"/>
                                      </p:to>
                                    </p:set>
                                    <p:animEffect transition="in" filter="fade">
                                      <p:cBhvr>
                                        <p:cTn id="12" dur="500"/>
                                        <p:tgtEl>
                                          <p:spTgt spid="69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97">
                                            <p:txEl>
                                              <p:pRg st="2" end="2"/>
                                            </p:txEl>
                                          </p:spTgt>
                                        </p:tgtEl>
                                        <p:attrNameLst>
                                          <p:attrName>style.visibility</p:attrName>
                                        </p:attrNameLst>
                                      </p:cBhvr>
                                      <p:to>
                                        <p:strVal val="visible"/>
                                      </p:to>
                                    </p:set>
                                    <p:animEffect transition="in" filter="fade">
                                      <p:cBhvr>
                                        <p:cTn id="17" dur="500"/>
                                        <p:tgtEl>
                                          <p:spTgt spid="69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97">
                                            <p:txEl>
                                              <p:pRg st="4" end="4"/>
                                            </p:txEl>
                                          </p:spTgt>
                                        </p:tgtEl>
                                        <p:attrNameLst>
                                          <p:attrName>style.visibility</p:attrName>
                                        </p:attrNameLst>
                                      </p:cBhvr>
                                      <p:to>
                                        <p:strVal val="visible"/>
                                      </p:to>
                                    </p:set>
                                    <p:animEffect transition="in" filter="fade">
                                      <p:cBhvr>
                                        <p:cTn id="22" dur="500"/>
                                        <p:tgtEl>
                                          <p:spTgt spid="69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97">
                                            <p:txEl>
                                              <p:pRg st="6" end="6"/>
                                            </p:txEl>
                                          </p:spTgt>
                                        </p:tgtEl>
                                        <p:attrNameLst>
                                          <p:attrName>style.visibility</p:attrName>
                                        </p:attrNameLst>
                                      </p:cBhvr>
                                      <p:to>
                                        <p:strVal val="visible"/>
                                      </p:to>
                                    </p:set>
                                    <p:animEffect transition="in" filter="fade">
                                      <p:cBhvr>
                                        <p:cTn id="27" dur="500"/>
                                        <p:tgtEl>
                                          <p:spTgt spid="69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 grpId="0"/>
      <p:bldP spid="69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grpSp>
        <p:nvGrpSpPr>
          <p:cNvPr id="848" name="Google Shape;848;p42"/>
          <p:cNvGrpSpPr/>
          <p:nvPr/>
        </p:nvGrpSpPr>
        <p:grpSpPr>
          <a:xfrm>
            <a:off x="882403" y="2121242"/>
            <a:ext cx="326494" cy="325062"/>
            <a:chOff x="939650" y="752575"/>
            <a:chExt cx="478800" cy="476700"/>
          </a:xfrm>
        </p:grpSpPr>
        <p:cxnSp>
          <p:nvCxnSpPr>
            <p:cNvPr id="849" name="Google Shape;849;p42"/>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850" name="Google Shape;850;p42"/>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851" name="Google Shape;851;p42"/>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852" name="Google Shape;852;p42"/>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grpSp>
        <p:nvGrpSpPr>
          <p:cNvPr id="853" name="Google Shape;853;p42"/>
          <p:cNvGrpSpPr/>
          <p:nvPr/>
        </p:nvGrpSpPr>
        <p:grpSpPr>
          <a:xfrm>
            <a:off x="7935103" y="2121242"/>
            <a:ext cx="326494" cy="325062"/>
            <a:chOff x="939650" y="752575"/>
            <a:chExt cx="478800" cy="476700"/>
          </a:xfrm>
        </p:grpSpPr>
        <p:cxnSp>
          <p:nvCxnSpPr>
            <p:cNvPr id="854" name="Google Shape;854;p42"/>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855" name="Google Shape;855;p42"/>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856" name="Google Shape;856;p42"/>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857" name="Google Shape;857;p42"/>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pic>
        <p:nvPicPr>
          <p:cNvPr id="7" name="Picture 6">
            <a:extLst>
              <a:ext uri="{FF2B5EF4-FFF2-40B4-BE49-F238E27FC236}">
                <a16:creationId xmlns:a16="http://schemas.microsoft.com/office/drawing/2014/main" id="{C060BE96-8B18-1143-935C-4F154D709899}"/>
              </a:ext>
            </a:extLst>
          </p:cNvPr>
          <p:cNvPicPr>
            <a:picLocks noChangeAspect="1"/>
          </p:cNvPicPr>
          <p:nvPr/>
        </p:nvPicPr>
        <p:blipFill>
          <a:blip r:embed="rId3"/>
          <a:stretch>
            <a:fillRect/>
          </a:stretch>
        </p:blipFill>
        <p:spPr>
          <a:xfrm>
            <a:off x="1785425" y="598855"/>
            <a:ext cx="5573149" cy="3945789"/>
          </a:xfrm>
          <a:prstGeom prst="rect">
            <a:avLst/>
          </a:prstGeom>
        </p:spPr>
      </p:pic>
      <p:sp>
        <p:nvSpPr>
          <p:cNvPr id="8" name="TextBox 7">
            <a:extLst>
              <a:ext uri="{FF2B5EF4-FFF2-40B4-BE49-F238E27FC236}">
                <a16:creationId xmlns:a16="http://schemas.microsoft.com/office/drawing/2014/main" id="{3846A248-2039-8E4E-BE57-CF1AED4CECA0}"/>
              </a:ext>
            </a:extLst>
          </p:cNvPr>
          <p:cNvSpPr txBox="1"/>
          <p:nvPr/>
        </p:nvSpPr>
        <p:spPr>
          <a:xfrm>
            <a:off x="7935102" y="4283034"/>
            <a:ext cx="793807" cy="523220"/>
          </a:xfrm>
          <a:prstGeom prst="rect">
            <a:avLst/>
          </a:prstGeom>
          <a:noFill/>
        </p:spPr>
        <p:txBody>
          <a:bodyPr wrap="none" rtlCol="0">
            <a:spAutoFit/>
          </a:bodyPr>
          <a:lstStyle/>
          <a:p>
            <a:pPr lvl="0" algn="ctr">
              <a:buClr>
                <a:srgbClr val="22DC71"/>
              </a:buClr>
              <a:buSzPts val="6000"/>
            </a:pPr>
            <a:r>
              <a:rPr lang="en" sz="2800" dirty="0">
                <a:solidFill>
                  <a:srgbClr val="22DC71"/>
                </a:solidFill>
                <a:latin typeface="Rubik Mono One"/>
                <a:cs typeface="Rubik Mono One"/>
                <a:sym typeface="Rubik Mono One"/>
              </a:rPr>
              <a:t>06</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9C6F5-0A7A-F247-9003-993C757E457B}"/>
              </a:ext>
            </a:extLst>
          </p:cNvPr>
          <p:cNvSpPr>
            <a:spLocks noGrp="1"/>
          </p:cNvSpPr>
          <p:nvPr>
            <p:ph type="title"/>
          </p:nvPr>
        </p:nvSpPr>
        <p:spPr>
          <a:xfrm>
            <a:off x="2916280" y="1210083"/>
            <a:ext cx="3311439" cy="928339"/>
          </a:xfrm>
        </p:spPr>
        <p:txBody>
          <a:bodyPr/>
          <a:lstStyle/>
          <a:p>
            <a:r>
              <a:rPr lang="en-LY" sz="3600" dirty="0"/>
              <a:t>example</a:t>
            </a:r>
          </a:p>
        </p:txBody>
      </p:sp>
      <p:sp>
        <p:nvSpPr>
          <p:cNvPr id="6" name="TextBox 5">
            <a:extLst>
              <a:ext uri="{FF2B5EF4-FFF2-40B4-BE49-F238E27FC236}">
                <a16:creationId xmlns:a16="http://schemas.microsoft.com/office/drawing/2014/main" id="{1F8D1F70-FD98-E845-9AFC-CEB284F9C075}"/>
              </a:ext>
            </a:extLst>
          </p:cNvPr>
          <p:cNvSpPr txBox="1"/>
          <p:nvPr/>
        </p:nvSpPr>
        <p:spPr>
          <a:xfrm>
            <a:off x="1230722" y="2321891"/>
            <a:ext cx="6682554" cy="1631216"/>
          </a:xfrm>
          <a:prstGeom prst="rect">
            <a:avLst/>
          </a:prstGeom>
          <a:noFill/>
        </p:spPr>
        <p:txBody>
          <a:bodyPr wrap="square" rtlCol="0">
            <a:spAutoFit/>
          </a:bodyPr>
          <a:lstStyle/>
          <a:p>
            <a:pPr marL="127000" lvl="0" algn="just">
              <a:buClr>
                <a:srgbClr val="434343"/>
              </a:buClr>
              <a:buSzPts val="1600"/>
            </a:pPr>
            <a:r>
              <a:rPr lang="en-US" sz="2000" b="1" dirty="0">
                <a:solidFill>
                  <a:srgbClr val="434343"/>
                </a:solidFill>
                <a:latin typeface="Inter"/>
                <a:ea typeface="Inter"/>
                <a:sym typeface="Inter"/>
              </a:rPr>
              <a:t>Many stores offer loyalty cards to their customers, and many companies allow users to create profiles in their online shops. Both loyalty cards and profiles benefit companies in collecting information about their customers.</a:t>
            </a:r>
            <a:endParaRPr lang="en" sz="2000" b="1" dirty="0">
              <a:solidFill>
                <a:srgbClr val="434343"/>
              </a:solidFill>
              <a:latin typeface="Inter"/>
              <a:ea typeface="Inter"/>
              <a:sym typeface="Inter"/>
            </a:endParaRPr>
          </a:p>
        </p:txBody>
      </p:sp>
      <p:sp>
        <p:nvSpPr>
          <p:cNvPr id="7" name="TextBox 6">
            <a:extLst>
              <a:ext uri="{FF2B5EF4-FFF2-40B4-BE49-F238E27FC236}">
                <a16:creationId xmlns:a16="http://schemas.microsoft.com/office/drawing/2014/main" id="{B1CFF1D1-575C-6B4A-B014-801EB68F696C}"/>
              </a:ext>
            </a:extLst>
          </p:cNvPr>
          <p:cNvSpPr txBox="1"/>
          <p:nvPr/>
        </p:nvSpPr>
        <p:spPr>
          <a:xfrm>
            <a:off x="7913276" y="4282068"/>
            <a:ext cx="793807" cy="523220"/>
          </a:xfrm>
          <a:prstGeom prst="rect">
            <a:avLst/>
          </a:prstGeom>
          <a:noFill/>
        </p:spPr>
        <p:txBody>
          <a:bodyPr wrap="none" rtlCol="0">
            <a:spAutoFit/>
          </a:bodyPr>
          <a:lstStyle/>
          <a:p>
            <a:pPr lvl="0" algn="ctr">
              <a:buClr>
                <a:srgbClr val="22DC71"/>
              </a:buClr>
              <a:buSzPts val="6000"/>
            </a:pPr>
            <a:r>
              <a:rPr lang="en" sz="2800" dirty="0">
                <a:solidFill>
                  <a:srgbClr val="22DC71"/>
                </a:solidFill>
                <a:latin typeface="Rubik Mono One"/>
                <a:cs typeface="Rubik Mono One"/>
                <a:sym typeface="Rubik Mono One"/>
              </a:rPr>
              <a:t>07</a:t>
            </a:r>
          </a:p>
        </p:txBody>
      </p:sp>
      <p:grpSp>
        <p:nvGrpSpPr>
          <p:cNvPr id="8" name="Google Shape;668;p38">
            <a:extLst>
              <a:ext uri="{FF2B5EF4-FFF2-40B4-BE49-F238E27FC236}">
                <a16:creationId xmlns:a16="http://schemas.microsoft.com/office/drawing/2014/main" id="{9F2D984E-6A1E-5B47-B584-BD62AA5C3EF0}"/>
              </a:ext>
            </a:extLst>
          </p:cNvPr>
          <p:cNvGrpSpPr/>
          <p:nvPr/>
        </p:nvGrpSpPr>
        <p:grpSpPr>
          <a:xfrm>
            <a:off x="2753033" y="1511721"/>
            <a:ext cx="326494" cy="325062"/>
            <a:chOff x="939650" y="752575"/>
            <a:chExt cx="478800" cy="476700"/>
          </a:xfrm>
        </p:grpSpPr>
        <p:cxnSp>
          <p:nvCxnSpPr>
            <p:cNvPr id="9" name="Google Shape;669;p38">
              <a:extLst>
                <a:ext uri="{FF2B5EF4-FFF2-40B4-BE49-F238E27FC236}">
                  <a16:creationId xmlns:a16="http://schemas.microsoft.com/office/drawing/2014/main" id="{65EFCB20-0972-C04D-ABAC-AA0CE926FBBB}"/>
                </a:ext>
              </a:extLst>
            </p:cNvPr>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10" name="Google Shape;670;p38">
              <a:extLst>
                <a:ext uri="{FF2B5EF4-FFF2-40B4-BE49-F238E27FC236}">
                  <a16:creationId xmlns:a16="http://schemas.microsoft.com/office/drawing/2014/main" id="{87FB3983-B713-E44C-836D-39623DFF250E}"/>
                </a:ext>
              </a:extLst>
            </p:cNvPr>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11" name="Google Shape;671;p38">
              <a:extLst>
                <a:ext uri="{FF2B5EF4-FFF2-40B4-BE49-F238E27FC236}">
                  <a16:creationId xmlns:a16="http://schemas.microsoft.com/office/drawing/2014/main" id="{BD3B7B68-6415-E84E-BA23-09DE4A059004}"/>
                </a:ext>
              </a:extLst>
            </p:cNvPr>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12" name="Google Shape;672;p38">
              <a:extLst>
                <a:ext uri="{FF2B5EF4-FFF2-40B4-BE49-F238E27FC236}">
                  <a16:creationId xmlns:a16="http://schemas.microsoft.com/office/drawing/2014/main" id="{392606F9-EC76-734B-9227-501E675BE497}"/>
                </a:ext>
              </a:extLst>
            </p:cNvPr>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grpSp>
        <p:nvGrpSpPr>
          <p:cNvPr id="14" name="Google Shape;668;p38">
            <a:extLst>
              <a:ext uri="{FF2B5EF4-FFF2-40B4-BE49-F238E27FC236}">
                <a16:creationId xmlns:a16="http://schemas.microsoft.com/office/drawing/2014/main" id="{CAB42235-EF49-5446-A2D8-1F29AC0BD3A9}"/>
              </a:ext>
            </a:extLst>
          </p:cNvPr>
          <p:cNvGrpSpPr/>
          <p:nvPr/>
        </p:nvGrpSpPr>
        <p:grpSpPr>
          <a:xfrm>
            <a:off x="6063129" y="1511704"/>
            <a:ext cx="326494" cy="325062"/>
            <a:chOff x="939650" y="752575"/>
            <a:chExt cx="478800" cy="476700"/>
          </a:xfrm>
        </p:grpSpPr>
        <p:cxnSp>
          <p:nvCxnSpPr>
            <p:cNvPr id="15" name="Google Shape;669;p38">
              <a:extLst>
                <a:ext uri="{FF2B5EF4-FFF2-40B4-BE49-F238E27FC236}">
                  <a16:creationId xmlns:a16="http://schemas.microsoft.com/office/drawing/2014/main" id="{A4E5A4AE-FF51-9F41-AAA6-224D7B7D80C2}"/>
                </a:ext>
              </a:extLst>
            </p:cNvPr>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16" name="Google Shape;670;p38">
              <a:extLst>
                <a:ext uri="{FF2B5EF4-FFF2-40B4-BE49-F238E27FC236}">
                  <a16:creationId xmlns:a16="http://schemas.microsoft.com/office/drawing/2014/main" id="{FF1F9FCD-A5A1-C148-984B-9D08BB528A32}"/>
                </a:ext>
              </a:extLst>
            </p:cNvPr>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17" name="Google Shape;671;p38">
              <a:extLst>
                <a:ext uri="{FF2B5EF4-FFF2-40B4-BE49-F238E27FC236}">
                  <a16:creationId xmlns:a16="http://schemas.microsoft.com/office/drawing/2014/main" id="{3102479F-8748-5445-A9A6-BD23D24F24FA}"/>
                </a:ext>
              </a:extLst>
            </p:cNvPr>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18" name="Google Shape;672;p38">
              <a:extLst>
                <a:ext uri="{FF2B5EF4-FFF2-40B4-BE49-F238E27FC236}">
                  <a16:creationId xmlns:a16="http://schemas.microsoft.com/office/drawing/2014/main" id="{0DC0A3A7-81C0-234A-A8D2-84C5B9BD27E4}"/>
                </a:ext>
              </a:extLst>
            </p:cNvPr>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spTree>
    <p:extLst>
      <p:ext uri="{BB962C8B-B14F-4D97-AF65-F5344CB8AC3E}">
        <p14:creationId xmlns:p14="http://schemas.microsoft.com/office/powerpoint/2010/main" val="244620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99"/>
        <p:cNvGrpSpPr/>
        <p:nvPr/>
      </p:nvGrpSpPr>
      <p:grpSpPr>
        <a:xfrm>
          <a:off x="0" y="0"/>
          <a:ext cx="0" cy="0"/>
          <a:chOff x="0" y="0"/>
          <a:chExt cx="0" cy="0"/>
        </a:xfrm>
      </p:grpSpPr>
      <p:sp>
        <p:nvSpPr>
          <p:cNvPr id="1600" name="Google Shape;1600;p52"/>
          <p:cNvSpPr txBox="1">
            <a:spLocks noGrp="1"/>
          </p:cNvSpPr>
          <p:nvPr>
            <p:ph type="title"/>
          </p:nvPr>
        </p:nvSpPr>
        <p:spPr>
          <a:xfrm>
            <a:off x="2538437" y="1561833"/>
            <a:ext cx="4224332" cy="639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conclusion</a:t>
            </a:r>
            <a:endParaRPr dirty="0"/>
          </a:p>
        </p:txBody>
      </p:sp>
      <p:sp>
        <p:nvSpPr>
          <p:cNvPr id="1601" name="Google Shape;1601;p52"/>
          <p:cNvSpPr txBox="1">
            <a:spLocks noGrp="1"/>
          </p:cNvSpPr>
          <p:nvPr>
            <p:ph type="subTitle" idx="1"/>
          </p:nvPr>
        </p:nvSpPr>
        <p:spPr>
          <a:xfrm>
            <a:off x="1541500" y="2248437"/>
            <a:ext cx="6218205" cy="1901523"/>
          </a:xfrm>
          <a:prstGeom prst="rect">
            <a:avLst/>
          </a:prstGeom>
        </p:spPr>
        <p:txBody>
          <a:bodyPr spcFirstLastPara="1" wrap="square" lIns="91425" tIns="91425" rIns="91425" bIns="91425" anchor="t" anchorCtr="0">
            <a:noAutofit/>
          </a:bodyPr>
          <a:lstStyle/>
          <a:p>
            <a:pPr marL="0" lvl="0" indent="0" algn="just"/>
            <a:r>
              <a:rPr lang="en-US" sz="2000" b="1" dirty="0"/>
              <a:t>If you're a marketer or a business owner, you'll need to make effective decisions to improve your product, improve your customer base, attract new customers, and deal with competitors. The most reliable foundation of any decision is data.</a:t>
            </a:r>
            <a:endParaRPr sz="2000" b="1" dirty="0"/>
          </a:p>
        </p:txBody>
      </p:sp>
      <p:grpSp>
        <p:nvGrpSpPr>
          <p:cNvPr id="1607" name="Google Shape;1607;p52"/>
          <p:cNvGrpSpPr/>
          <p:nvPr/>
        </p:nvGrpSpPr>
        <p:grpSpPr>
          <a:xfrm>
            <a:off x="3141987" y="377463"/>
            <a:ext cx="2860024" cy="325075"/>
            <a:chOff x="2343900" y="345200"/>
            <a:chExt cx="2860024" cy="325075"/>
          </a:xfrm>
        </p:grpSpPr>
        <p:sp>
          <p:nvSpPr>
            <p:cNvPr id="1608" name="Google Shape;1608;p52"/>
            <p:cNvSpPr/>
            <p:nvPr/>
          </p:nvSpPr>
          <p:spPr>
            <a:xfrm>
              <a:off x="234390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52"/>
            <p:cNvSpPr/>
            <p:nvPr/>
          </p:nvSpPr>
          <p:spPr>
            <a:xfrm>
              <a:off x="250110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52"/>
            <p:cNvSpPr/>
            <p:nvPr/>
          </p:nvSpPr>
          <p:spPr>
            <a:xfrm>
              <a:off x="265831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52"/>
            <p:cNvSpPr/>
            <p:nvPr/>
          </p:nvSpPr>
          <p:spPr>
            <a:xfrm>
              <a:off x="281552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52"/>
            <p:cNvSpPr/>
            <p:nvPr/>
          </p:nvSpPr>
          <p:spPr>
            <a:xfrm>
              <a:off x="297273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52"/>
            <p:cNvSpPr/>
            <p:nvPr/>
          </p:nvSpPr>
          <p:spPr>
            <a:xfrm>
              <a:off x="312994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52"/>
            <p:cNvSpPr/>
            <p:nvPr/>
          </p:nvSpPr>
          <p:spPr>
            <a:xfrm>
              <a:off x="3287153"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52"/>
            <p:cNvSpPr/>
            <p:nvPr/>
          </p:nvSpPr>
          <p:spPr>
            <a:xfrm>
              <a:off x="344436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52"/>
            <p:cNvSpPr/>
            <p:nvPr/>
          </p:nvSpPr>
          <p:spPr>
            <a:xfrm>
              <a:off x="360157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52"/>
            <p:cNvSpPr/>
            <p:nvPr/>
          </p:nvSpPr>
          <p:spPr>
            <a:xfrm>
              <a:off x="375877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52"/>
            <p:cNvSpPr/>
            <p:nvPr/>
          </p:nvSpPr>
          <p:spPr>
            <a:xfrm>
              <a:off x="391598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52"/>
            <p:cNvSpPr/>
            <p:nvPr/>
          </p:nvSpPr>
          <p:spPr>
            <a:xfrm>
              <a:off x="4073197"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52"/>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52"/>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52"/>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52"/>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52"/>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52"/>
            <p:cNvSpPr/>
            <p:nvPr/>
          </p:nvSpPr>
          <p:spPr>
            <a:xfrm>
              <a:off x="501645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6" name="Google Shape;1626;p52"/>
          <p:cNvGrpSpPr/>
          <p:nvPr/>
        </p:nvGrpSpPr>
        <p:grpSpPr>
          <a:xfrm rot="10800000">
            <a:off x="3141988" y="4440950"/>
            <a:ext cx="2860024" cy="325075"/>
            <a:chOff x="2343900" y="345200"/>
            <a:chExt cx="2860024" cy="325075"/>
          </a:xfrm>
        </p:grpSpPr>
        <p:sp>
          <p:nvSpPr>
            <p:cNvPr id="1627" name="Google Shape;1627;p52"/>
            <p:cNvSpPr/>
            <p:nvPr/>
          </p:nvSpPr>
          <p:spPr>
            <a:xfrm>
              <a:off x="234390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52"/>
            <p:cNvSpPr/>
            <p:nvPr/>
          </p:nvSpPr>
          <p:spPr>
            <a:xfrm>
              <a:off x="250110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52"/>
            <p:cNvSpPr/>
            <p:nvPr/>
          </p:nvSpPr>
          <p:spPr>
            <a:xfrm>
              <a:off x="265831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52"/>
            <p:cNvSpPr/>
            <p:nvPr/>
          </p:nvSpPr>
          <p:spPr>
            <a:xfrm>
              <a:off x="281552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52"/>
            <p:cNvSpPr/>
            <p:nvPr/>
          </p:nvSpPr>
          <p:spPr>
            <a:xfrm>
              <a:off x="297273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52"/>
            <p:cNvSpPr/>
            <p:nvPr/>
          </p:nvSpPr>
          <p:spPr>
            <a:xfrm>
              <a:off x="312994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52"/>
            <p:cNvSpPr/>
            <p:nvPr/>
          </p:nvSpPr>
          <p:spPr>
            <a:xfrm>
              <a:off x="3287153"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52"/>
            <p:cNvSpPr/>
            <p:nvPr/>
          </p:nvSpPr>
          <p:spPr>
            <a:xfrm>
              <a:off x="344436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52"/>
            <p:cNvSpPr/>
            <p:nvPr/>
          </p:nvSpPr>
          <p:spPr>
            <a:xfrm>
              <a:off x="360157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52"/>
            <p:cNvSpPr/>
            <p:nvPr/>
          </p:nvSpPr>
          <p:spPr>
            <a:xfrm>
              <a:off x="375877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52"/>
            <p:cNvSpPr/>
            <p:nvPr/>
          </p:nvSpPr>
          <p:spPr>
            <a:xfrm>
              <a:off x="391598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52"/>
            <p:cNvSpPr/>
            <p:nvPr/>
          </p:nvSpPr>
          <p:spPr>
            <a:xfrm>
              <a:off x="4073197"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52"/>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52"/>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52"/>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52"/>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52"/>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52"/>
            <p:cNvSpPr/>
            <p:nvPr/>
          </p:nvSpPr>
          <p:spPr>
            <a:xfrm>
              <a:off x="501645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5" name="Google Shape;1645;p52"/>
          <p:cNvGrpSpPr/>
          <p:nvPr/>
        </p:nvGrpSpPr>
        <p:grpSpPr>
          <a:xfrm>
            <a:off x="2211943" y="1719102"/>
            <a:ext cx="326494" cy="325062"/>
            <a:chOff x="939650" y="752575"/>
            <a:chExt cx="478800" cy="476700"/>
          </a:xfrm>
        </p:grpSpPr>
        <p:cxnSp>
          <p:nvCxnSpPr>
            <p:cNvPr id="1646" name="Google Shape;1646;p52"/>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1647" name="Google Shape;1647;p52"/>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1648" name="Google Shape;1648;p52"/>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1649" name="Google Shape;1649;p52"/>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sp>
        <p:nvSpPr>
          <p:cNvPr id="4" name="TextBox 3">
            <a:extLst>
              <a:ext uri="{FF2B5EF4-FFF2-40B4-BE49-F238E27FC236}">
                <a16:creationId xmlns:a16="http://schemas.microsoft.com/office/drawing/2014/main" id="{07648113-C668-C840-B544-671EBBEF6677}"/>
              </a:ext>
            </a:extLst>
          </p:cNvPr>
          <p:cNvSpPr txBox="1"/>
          <p:nvPr/>
        </p:nvSpPr>
        <p:spPr>
          <a:xfrm>
            <a:off x="7888154" y="4267872"/>
            <a:ext cx="793807" cy="523220"/>
          </a:xfrm>
          <a:prstGeom prst="rect">
            <a:avLst/>
          </a:prstGeom>
          <a:noFill/>
        </p:spPr>
        <p:txBody>
          <a:bodyPr wrap="none" rtlCol="0">
            <a:spAutoFit/>
          </a:bodyPr>
          <a:lstStyle/>
          <a:p>
            <a:pPr lvl="0" algn="ctr">
              <a:buClr>
                <a:srgbClr val="22DC71"/>
              </a:buClr>
              <a:buSzPts val="6000"/>
            </a:pPr>
            <a:r>
              <a:rPr lang="en" sz="2800" dirty="0">
                <a:solidFill>
                  <a:srgbClr val="22DC71"/>
                </a:solidFill>
                <a:latin typeface="Rubik Mono One"/>
                <a:cs typeface="Rubik Mono One"/>
                <a:sym typeface="Rubik Mono One"/>
              </a:rPr>
              <a:t>08</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00"/>
                                        </p:tgtEl>
                                        <p:attrNameLst>
                                          <p:attrName>style.visibility</p:attrName>
                                        </p:attrNameLst>
                                      </p:cBhvr>
                                      <p:to>
                                        <p:strVal val="visible"/>
                                      </p:to>
                                    </p:set>
                                    <p:animEffect transition="in" filter="fade">
                                      <p:cBhvr>
                                        <p:cTn id="7" dur="500"/>
                                        <p:tgtEl>
                                          <p:spTgt spid="160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01">
                                            <p:txEl>
                                              <p:pRg st="0" end="0"/>
                                            </p:txEl>
                                          </p:spTgt>
                                        </p:tgtEl>
                                        <p:attrNameLst>
                                          <p:attrName>style.visibility</p:attrName>
                                        </p:attrNameLst>
                                      </p:cBhvr>
                                      <p:to>
                                        <p:strVal val="visible"/>
                                      </p:to>
                                    </p:set>
                                    <p:animEffect transition="in" filter="fade">
                                      <p:cBhvr>
                                        <p:cTn id="12" dur="500"/>
                                        <p:tgtEl>
                                          <p:spTgt spid="160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0" grpId="0"/>
      <p:bldP spid="160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3E58-C778-064C-A349-C1733E0CA757}"/>
              </a:ext>
            </a:extLst>
          </p:cNvPr>
          <p:cNvSpPr>
            <a:spLocks noGrp="1"/>
          </p:cNvSpPr>
          <p:nvPr>
            <p:ph type="title"/>
          </p:nvPr>
        </p:nvSpPr>
        <p:spPr>
          <a:xfrm>
            <a:off x="2471092" y="1593601"/>
            <a:ext cx="4201816" cy="692399"/>
          </a:xfrm>
        </p:spPr>
        <p:txBody>
          <a:bodyPr/>
          <a:lstStyle/>
          <a:p>
            <a:r>
              <a:rPr lang="en-LY" sz="3600" dirty="0">
                <a:solidFill>
                  <a:schemeClr val="bg1"/>
                </a:solidFill>
              </a:rPr>
              <a:t>reflection</a:t>
            </a:r>
          </a:p>
        </p:txBody>
      </p:sp>
      <p:sp>
        <p:nvSpPr>
          <p:cNvPr id="5" name="TextBox 4">
            <a:extLst>
              <a:ext uri="{FF2B5EF4-FFF2-40B4-BE49-F238E27FC236}">
                <a16:creationId xmlns:a16="http://schemas.microsoft.com/office/drawing/2014/main" id="{6836C237-423F-DE42-9800-8E89F75B13FA}"/>
              </a:ext>
            </a:extLst>
          </p:cNvPr>
          <p:cNvSpPr txBox="1"/>
          <p:nvPr/>
        </p:nvSpPr>
        <p:spPr>
          <a:xfrm>
            <a:off x="1542866" y="2286000"/>
            <a:ext cx="6058268" cy="1323439"/>
          </a:xfrm>
          <a:prstGeom prst="rect">
            <a:avLst/>
          </a:prstGeom>
          <a:noFill/>
        </p:spPr>
        <p:txBody>
          <a:bodyPr wrap="square" rtlCol="0">
            <a:spAutoFit/>
          </a:bodyPr>
          <a:lstStyle/>
          <a:p>
            <a:pPr marL="127000" lvl="0" algn="just">
              <a:buClr>
                <a:srgbClr val="434343"/>
              </a:buClr>
              <a:buSzPts val="1600"/>
            </a:pPr>
            <a:r>
              <a:rPr lang="en-US" sz="2000" b="1" dirty="0">
                <a:solidFill>
                  <a:srgbClr val="434343"/>
                </a:solidFill>
                <a:latin typeface="Inter"/>
                <a:ea typeface="Inter"/>
                <a:sym typeface="Inter"/>
              </a:rPr>
              <a:t>It’s important to collect data about your clients to make important decisions. such as, developing your product, packaging, pricing, and advertising, etc.</a:t>
            </a:r>
            <a:endParaRPr lang="en-LY" dirty="0"/>
          </a:p>
        </p:txBody>
      </p:sp>
      <p:sp>
        <p:nvSpPr>
          <p:cNvPr id="6" name="TextBox 5">
            <a:extLst>
              <a:ext uri="{FF2B5EF4-FFF2-40B4-BE49-F238E27FC236}">
                <a16:creationId xmlns:a16="http://schemas.microsoft.com/office/drawing/2014/main" id="{956A4EBB-A9D8-2642-B30C-BEF34DD875D0}"/>
              </a:ext>
            </a:extLst>
          </p:cNvPr>
          <p:cNvSpPr txBox="1"/>
          <p:nvPr/>
        </p:nvSpPr>
        <p:spPr>
          <a:xfrm>
            <a:off x="7854699" y="4282068"/>
            <a:ext cx="793807" cy="523220"/>
          </a:xfrm>
          <a:prstGeom prst="rect">
            <a:avLst/>
          </a:prstGeom>
          <a:noFill/>
        </p:spPr>
        <p:txBody>
          <a:bodyPr wrap="none" rtlCol="0">
            <a:spAutoFit/>
          </a:bodyPr>
          <a:lstStyle/>
          <a:p>
            <a:pPr lvl="0" algn="ctr">
              <a:buClr>
                <a:srgbClr val="22DC71"/>
              </a:buClr>
              <a:buSzPts val="6000"/>
            </a:pPr>
            <a:r>
              <a:rPr lang="en" sz="2800" dirty="0">
                <a:solidFill>
                  <a:srgbClr val="22DC71"/>
                </a:solidFill>
                <a:latin typeface="Rubik Mono One"/>
                <a:cs typeface="Rubik Mono One"/>
                <a:sym typeface="Rubik Mono One"/>
              </a:rPr>
              <a:t>09</a:t>
            </a:r>
          </a:p>
        </p:txBody>
      </p:sp>
      <p:grpSp>
        <p:nvGrpSpPr>
          <p:cNvPr id="8" name="Google Shape;1607;p52">
            <a:extLst>
              <a:ext uri="{FF2B5EF4-FFF2-40B4-BE49-F238E27FC236}">
                <a16:creationId xmlns:a16="http://schemas.microsoft.com/office/drawing/2014/main" id="{E00291EF-E3FA-2E4F-96AD-500C8E6C49CF}"/>
              </a:ext>
            </a:extLst>
          </p:cNvPr>
          <p:cNvGrpSpPr/>
          <p:nvPr/>
        </p:nvGrpSpPr>
        <p:grpSpPr>
          <a:xfrm>
            <a:off x="3141987" y="377463"/>
            <a:ext cx="2860024" cy="325075"/>
            <a:chOff x="2343900" y="345200"/>
            <a:chExt cx="2860024" cy="325075"/>
          </a:xfrm>
        </p:grpSpPr>
        <p:sp>
          <p:nvSpPr>
            <p:cNvPr id="9" name="Google Shape;1608;p52">
              <a:extLst>
                <a:ext uri="{FF2B5EF4-FFF2-40B4-BE49-F238E27FC236}">
                  <a16:creationId xmlns:a16="http://schemas.microsoft.com/office/drawing/2014/main" id="{2A168F47-24BF-1C47-8C8B-43959652006C}"/>
                </a:ext>
              </a:extLst>
            </p:cNvPr>
            <p:cNvSpPr/>
            <p:nvPr/>
          </p:nvSpPr>
          <p:spPr>
            <a:xfrm>
              <a:off x="234390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609;p52">
              <a:extLst>
                <a:ext uri="{FF2B5EF4-FFF2-40B4-BE49-F238E27FC236}">
                  <a16:creationId xmlns:a16="http://schemas.microsoft.com/office/drawing/2014/main" id="{4AFABFDF-425A-E440-B7E5-CCF14E33565A}"/>
                </a:ext>
              </a:extLst>
            </p:cNvPr>
            <p:cNvSpPr/>
            <p:nvPr/>
          </p:nvSpPr>
          <p:spPr>
            <a:xfrm>
              <a:off x="250110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610;p52">
              <a:extLst>
                <a:ext uri="{FF2B5EF4-FFF2-40B4-BE49-F238E27FC236}">
                  <a16:creationId xmlns:a16="http://schemas.microsoft.com/office/drawing/2014/main" id="{89CC8302-34C5-984D-BC54-D36D69C6073B}"/>
                </a:ext>
              </a:extLst>
            </p:cNvPr>
            <p:cNvSpPr/>
            <p:nvPr/>
          </p:nvSpPr>
          <p:spPr>
            <a:xfrm>
              <a:off x="265831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611;p52">
              <a:extLst>
                <a:ext uri="{FF2B5EF4-FFF2-40B4-BE49-F238E27FC236}">
                  <a16:creationId xmlns:a16="http://schemas.microsoft.com/office/drawing/2014/main" id="{1B2C1C86-6DF9-4049-AAE8-10F86B92C932}"/>
                </a:ext>
              </a:extLst>
            </p:cNvPr>
            <p:cNvSpPr/>
            <p:nvPr/>
          </p:nvSpPr>
          <p:spPr>
            <a:xfrm>
              <a:off x="281552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612;p52">
              <a:extLst>
                <a:ext uri="{FF2B5EF4-FFF2-40B4-BE49-F238E27FC236}">
                  <a16:creationId xmlns:a16="http://schemas.microsoft.com/office/drawing/2014/main" id="{F0EF29CA-995C-0440-8500-72EA6E530770}"/>
                </a:ext>
              </a:extLst>
            </p:cNvPr>
            <p:cNvSpPr/>
            <p:nvPr/>
          </p:nvSpPr>
          <p:spPr>
            <a:xfrm>
              <a:off x="297273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613;p52">
              <a:extLst>
                <a:ext uri="{FF2B5EF4-FFF2-40B4-BE49-F238E27FC236}">
                  <a16:creationId xmlns:a16="http://schemas.microsoft.com/office/drawing/2014/main" id="{0CEDF4DF-A32F-5C43-B139-C32E84A8C4E6}"/>
                </a:ext>
              </a:extLst>
            </p:cNvPr>
            <p:cNvSpPr/>
            <p:nvPr/>
          </p:nvSpPr>
          <p:spPr>
            <a:xfrm>
              <a:off x="312994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614;p52">
              <a:extLst>
                <a:ext uri="{FF2B5EF4-FFF2-40B4-BE49-F238E27FC236}">
                  <a16:creationId xmlns:a16="http://schemas.microsoft.com/office/drawing/2014/main" id="{E2E0A832-8602-6C44-B891-1B90992E6D4F}"/>
                </a:ext>
              </a:extLst>
            </p:cNvPr>
            <p:cNvSpPr/>
            <p:nvPr/>
          </p:nvSpPr>
          <p:spPr>
            <a:xfrm>
              <a:off x="3287153"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15;p52">
              <a:extLst>
                <a:ext uri="{FF2B5EF4-FFF2-40B4-BE49-F238E27FC236}">
                  <a16:creationId xmlns:a16="http://schemas.microsoft.com/office/drawing/2014/main" id="{09F8BB6C-AA3F-B541-9313-F1845BA0D069}"/>
                </a:ext>
              </a:extLst>
            </p:cNvPr>
            <p:cNvSpPr/>
            <p:nvPr/>
          </p:nvSpPr>
          <p:spPr>
            <a:xfrm>
              <a:off x="344436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616;p52">
              <a:extLst>
                <a:ext uri="{FF2B5EF4-FFF2-40B4-BE49-F238E27FC236}">
                  <a16:creationId xmlns:a16="http://schemas.microsoft.com/office/drawing/2014/main" id="{2B3B0D30-E301-D34A-9E27-77B540D8C76C}"/>
                </a:ext>
              </a:extLst>
            </p:cNvPr>
            <p:cNvSpPr/>
            <p:nvPr/>
          </p:nvSpPr>
          <p:spPr>
            <a:xfrm>
              <a:off x="360157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617;p52">
              <a:extLst>
                <a:ext uri="{FF2B5EF4-FFF2-40B4-BE49-F238E27FC236}">
                  <a16:creationId xmlns:a16="http://schemas.microsoft.com/office/drawing/2014/main" id="{6FA384D1-A6DF-EE44-B717-53863E656E30}"/>
                </a:ext>
              </a:extLst>
            </p:cNvPr>
            <p:cNvSpPr/>
            <p:nvPr/>
          </p:nvSpPr>
          <p:spPr>
            <a:xfrm>
              <a:off x="375877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618;p52">
              <a:extLst>
                <a:ext uri="{FF2B5EF4-FFF2-40B4-BE49-F238E27FC236}">
                  <a16:creationId xmlns:a16="http://schemas.microsoft.com/office/drawing/2014/main" id="{32AFF454-9BB2-9B48-B426-26E9098577A4}"/>
                </a:ext>
              </a:extLst>
            </p:cNvPr>
            <p:cNvSpPr/>
            <p:nvPr/>
          </p:nvSpPr>
          <p:spPr>
            <a:xfrm>
              <a:off x="391598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619;p52">
              <a:extLst>
                <a:ext uri="{FF2B5EF4-FFF2-40B4-BE49-F238E27FC236}">
                  <a16:creationId xmlns:a16="http://schemas.microsoft.com/office/drawing/2014/main" id="{46C01392-74CC-4741-A336-254702A7A49A}"/>
                </a:ext>
              </a:extLst>
            </p:cNvPr>
            <p:cNvSpPr/>
            <p:nvPr/>
          </p:nvSpPr>
          <p:spPr>
            <a:xfrm>
              <a:off x="4073197"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620;p52">
              <a:extLst>
                <a:ext uri="{FF2B5EF4-FFF2-40B4-BE49-F238E27FC236}">
                  <a16:creationId xmlns:a16="http://schemas.microsoft.com/office/drawing/2014/main" id="{2E236077-AE5E-4F41-A764-CCE29A65E73E}"/>
                </a:ext>
              </a:extLst>
            </p:cNvPr>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621;p52">
              <a:extLst>
                <a:ext uri="{FF2B5EF4-FFF2-40B4-BE49-F238E27FC236}">
                  <a16:creationId xmlns:a16="http://schemas.microsoft.com/office/drawing/2014/main" id="{AAF27BC3-BD93-E843-9C4C-A8002BBB5FE4}"/>
                </a:ext>
              </a:extLst>
            </p:cNvPr>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622;p52">
              <a:extLst>
                <a:ext uri="{FF2B5EF4-FFF2-40B4-BE49-F238E27FC236}">
                  <a16:creationId xmlns:a16="http://schemas.microsoft.com/office/drawing/2014/main" id="{CA70D7DE-AB8A-834D-AE2A-F7834980F46A}"/>
                </a:ext>
              </a:extLst>
            </p:cNvPr>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623;p52">
              <a:extLst>
                <a:ext uri="{FF2B5EF4-FFF2-40B4-BE49-F238E27FC236}">
                  <a16:creationId xmlns:a16="http://schemas.microsoft.com/office/drawing/2014/main" id="{963B7C8B-4757-5A4F-89A9-A33BB3ACC9A0}"/>
                </a:ext>
              </a:extLst>
            </p:cNvPr>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624;p52">
              <a:extLst>
                <a:ext uri="{FF2B5EF4-FFF2-40B4-BE49-F238E27FC236}">
                  <a16:creationId xmlns:a16="http://schemas.microsoft.com/office/drawing/2014/main" id="{9B4216ED-7BF2-3848-B421-265C55AA88AE}"/>
                </a:ext>
              </a:extLst>
            </p:cNvPr>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625;p52">
              <a:extLst>
                <a:ext uri="{FF2B5EF4-FFF2-40B4-BE49-F238E27FC236}">
                  <a16:creationId xmlns:a16="http://schemas.microsoft.com/office/drawing/2014/main" id="{55EF6B50-1E6D-C44D-9F60-FBEC018244E3}"/>
                </a:ext>
              </a:extLst>
            </p:cNvPr>
            <p:cNvSpPr/>
            <p:nvPr/>
          </p:nvSpPr>
          <p:spPr>
            <a:xfrm>
              <a:off x="501645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 name="Google Shape;1626;p52">
            <a:extLst>
              <a:ext uri="{FF2B5EF4-FFF2-40B4-BE49-F238E27FC236}">
                <a16:creationId xmlns:a16="http://schemas.microsoft.com/office/drawing/2014/main" id="{4D46ED69-89CF-964B-8D25-8E440D28673F}"/>
              </a:ext>
            </a:extLst>
          </p:cNvPr>
          <p:cNvGrpSpPr/>
          <p:nvPr/>
        </p:nvGrpSpPr>
        <p:grpSpPr>
          <a:xfrm rot="10800000">
            <a:off x="3141988" y="4440950"/>
            <a:ext cx="2860024" cy="325075"/>
            <a:chOff x="2343900" y="345200"/>
            <a:chExt cx="2860024" cy="325075"/>
          </a:xfrm>
        </p:grpSpPr>
        <p:sp>
          <p:nvSpPr>
            <p:cNvPr id="29" name="Google Shape;1627;p52">
              <a:extLst>
                <a:ext uri="{FF2B5EF4-FFF2-40B4-BE49-F238E27FC236}">
                  <a16:creationId xmlns:a16="http://schemas.microsoft.com/office/drawing/2014/main" id="{42C4EED7-6C63-394A-B37C-B2A1756F2275}"/>
                </a:ext>
              </a:extLst>
            </p:cNvPr>
            <p:cNvSpPr/>
            <p:nvPr/>
          </p:nvSpPr>
          <p:spPr>
            <a:xfrm>
              <a:off x="234390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628;p52">
              <a:extLst>
                <a:ext uri="{FF2B5EF4-FFF2-40B4-BE49-F238E27FC236}">
                  <a16:creationId xmlns:a16="http://schemas.microsoft.com/office/drawing/2014/main" id="{8D5972F0-2134-0349-A17A-CC8CDB5EC97D}"/>
                </a:ext>
              </a:extLst>
            </p:cNvPr>
            <p:cNvSpPr/>
            <p:nvPr/>
          </p:nvSpPr>
          <p:spPr>
            <a:xfrm>
              <a:off x="250110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629;p52">
              <a:extLst>
                <a:ext uri="{FF2B5EF4-FFF2-40B4-BE49-F238E27FC236}">
                  <a16:creationId xmlns:a16="http://schemas.microsoft.com/office/drawing/2014/main" id="{234D4BDF-C96F-8148-A8E4-AF1D4F4849E7}"/>
                </a:ext>
              </a:extLst>
            </p:cNvPr>
            <p:cNvSpPr/>
            <p:nvPr/>
          </p:nvSpPr>
          <p:spPr>
            <a:xfrm>
              <a:off x="265831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630;p52">
              <a:extLst>
                <a:ext uri="{FF2B5EF4-FFF2-40B4-BE49-F238E27FC236}">
                  <a16:creationId xmlns:a16="http://schemas.microsoft.com/office/drawing/2014/main" id="{6B8D07FC-F694-7A4C-90AE-A74DDFE82173}"/>
                </a:ext>
              </a:extLst>
            </p:cNvPr>
            <p:cNvSpPr/>
            <p:nvPr/>
          </p:nvSpPr>
          <p:spPr>
            <a:xfrm>
              <a:off x="281552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631;p52">
              <a:extLst>
                <a:ext uri="{FF2B5EF4-FFF2-40B4-BE49-F238E27FC236}">
                  <a16:creationId xmlns:a16="http://schemas.microsoft.com/office/drawing/2014/main" id="{0C478163-C116-A845-9A8E-B328D86B43E2}"/>
                </a:ext>
              </a:extLst>
            </p:cNvPr>
            <p:cNvSpPr/>
            <p:nvPr/>
          </p:nvSpPr>
          <p:spPr>
            <a:xfrm>
              <a:off x="297273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632;p52">
              <a:extLst>
                <a:ext uri="{FF2B5EF4-FFF2-40B4-BE49-F238E27FC236}">
                  <a16:creationId xmlns:a16="http://schemas.microsoft.com/office/drawing/2014/main" id="{6E5DDFFB-39DC-C84A-8E53-C8848EF8D11A}"/>
                </a:ext>
              </a:extLst>
            </p:cNvPr>
            <p:cNvSpPr/>
            <p:nvPr/>
          </p:nvSpPr>
          <p:spPr>
            <a:xfrm>
              <a:off x="312994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633;p52">
              <a:extLst>
                <a:ext uri="{FF2B5EF4-FFF2-40B4-BE49-F238E27FC236}">
                  <a16:creationId xmlns:a16="http://schemas.microsoft.com/office/drawing/2014/main" id="{E3A8B815-6E4D-FB47-827D-248BBDC1583D}"/>
                </a:ext>
              </a:extLst>
            </p:cNvPr>
            <p:cNvSpPr/>
            <p:nvPr/>
          </p:nvSpPr>
          <p:spPr>
            <a:xfrm>
              <a:off x="3287153"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634;p52">
              <a:extLst>
                <a:ext uri="{FF2B5EF4-FFF2-40B4-BE49-F238E27FC236}">
                  <a16:creationId xmlns:a16="http://schemas.microsoft.com/office/drawing/2014/main" id="{D9C8BA12-DFAE-F640-AF75-C31B39AF1D70}"/>
                </a:ext>
              </a:extLst>
            </p:cNvPr>
            <p:cNvSpPr/>
            <p:nvPr/>
          </p:nvSpPr>
          <p:spPr>
            <a:xfrm>
              <a:off x="344436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635;p52">
              <a:extLst>
                <a:ext uri="{FF2B5EF4-FFF2-40B4-BE49-F238E27FC236}">
                  <a16:creationId xmlns:a16="http://schemas.microsoft.com/office/drawing/2014/main" id="{E85EB8DA-1B93-9E40-A322-498FEEA12095}"/>
                </a:ext>
              </a:extLst>
            </p:cNvPr>
            <p:cNvSpPr/>
            <p:nvPr/>
          </p:nvSpPr>
          <p:spPr>
            <a:xfrm>
              <a:off x="360157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636;p52">
              <a:extLst>
                <a:ext uri="{FF2B5EF4-FFF2-40B4-BE49-F238E27FC236}">
                  <a16:creationId xmlns:a16="http://schemas.microsoft.com/office/drawing/2014/main" id="{D098369F-4A16-B148-9ADC-E0EB091161B5}"/>
                </a:ext>
              </a:extLst>
            </p:cNvPr>
            <p:cNvSpPr/>
            <p:nvPr/>
          </p:nvSpPr>
          <p:spPr>
            <a:xfrm>
              <a:off x="3758779"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637;p52">
              <a:extLst>
                <a:ext uri="{FF2B5EF4-FFF2-40B4-BE49-F238E27FC236}">
                  <a16:creationId xmlns:a16="http://schemas.microsoft.com/office/drawing/2014/main" id="{FD1C39A2-E18B-0C44-8AF8-232FC8715BCE}"/>
                </a:ext>
              </a:extLst>
            </p:cNvPr>
            <p:cNvSpPr/>
            <p:nvPr/>
          </p:nvSpPr>
          <p:spPr>
            <a:xfrm>
              <a:off x="3915988"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638;p52">
              <a:extLst>
                <a:ext uri="{FF2B5EF4-FFF2-40B4-BE49-F238E27FC236}">
                  <a16:creationId xmlns:a16="http://schemas.microsoft.com/office/drawing/2014/main" id="{85AB4FF4-94DD-B943-8F93-33148232947B}"/>
                </a:ext>
              </a:extLst>
            </p:cNvPr>
            <p:cNvSpPr/>
            <p:nvPr/>
          </p:nvSpPr>
          <p:spPr>
            <a:xfrm>
              <a:off x="4073197"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639;p52">
              <a:extLst>
                <a:ext uri="{FF2B5EF4-FFF2-40B4-BE49-F238E27FC236}">
                  <a16:creationId xmlns:a16="http://schemas.microsoft.com/office/drawing/2014/main" id="{C315F780-C2E1-6240-ACAE-F86B37E1C7C8}"/>
                </a:ext>
              </a:extLst>
            </p:cNvPr>
            <p:cNvSpPr/>
            <p:nvPr/>
          </p:nvSpPr>
          <p:spPr>
            <a:xfrm>
              <a:off x="4230406"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640;p52">
              <a:extLst>
                <a:ext uri="{FF2B5EF4-FFF2-40B4-BE49-F238E27FC236}">
                  <a16:creationId xmlns:a16="http://schemas.microsoft.com/office/drawing/2014/main" id="{3268B7AF-95EB-B742-8FEB-E0DA3D2D4EE9}"/>
                </a:ext>
              </a:extLst>
            </p:cNvPr>
            <p:cNvSpPr/>
            <p:nvPr/>
          </p:nvSpPr>
          <p:spPr>
            <a:xfrm>
              <a:off x="4387615"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641;p52">
              <a:extLst>
                <a:ext uri="{FF2B5EF4-FFF2-40B4-BE49-F238E27FC236}">
                  <a16:creationId xmlns:a16="http://schemas.microsoft.com/office/drawing/2014/main" id="{065B7C7E-5CFD-F043-A655-8E501160F0CD}"/>
                </a:ext>
              </a:extLst>
            </p:cNvPr>
            <p:cNvSpPr/>
            <p:nvPr/>
          </p:nvSpPr>
          <p:spPr>
            <a:xfrm>
              <a:off x="4544824"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642;p52">
              <a:extLst>
                <a:ext uri="{FF2B5EF4-FFF2-40B4-BE49-F238E27FC236}">
                  <a16:creationId xmlns:a16="http://schemas.microsoft.com/office/drawing/2014/main" id="{9EC6710B-8422-E64B-855E-E3941FA7B2F6}"/>
                </a:ext>
              </a:extLst>
            </p:cNvPr>
            <p:cNvSpPr/>
            <p:nvPr/>
          </p:nvSpPr>
          <p:spPr>
            <a:xfrm>
              <a:off x="4702032"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643;p52">
              <a:extLst>
                <a:ext uri="{FF2B5EF4-FFF2-40B4-BE49-F238E27FC236}">
                  <a16:creationId xmlns:a16="http://schemas.microsoft.com/office/drawing/2014/main" id="{00FAC691-2879-3646-90D8-2CFF9ECFD95B}"/>
                </a:ext>
              </a:extLst>
            </p:cNvPr>
            <p:cNvSpPr/>
            <p:nvPr/>
          </p:nvSpPr>
          <p:spPr>
            <a:xfrm>
              <a:off x="4859241"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rgbClr val="22DC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644;p52">
              <a:extLst>
                <a:ext uri="{FF2B5EF4-FFF2-40B4-BE49-F238E27FC236}">
                  <a16:creationId xmlns:a16="http://schemas.microsoft.com/office/drawing/2014/main" id="{9C0617F6-FA0E-2943-BEB4-26392C176990}"/>
                </a:ext>
              </a:extLst>
            </p:cNvPr>
            <p:cNvSpPr/>
            <p:nvPr/>
          </p:nvSpPr>
          <p:spPr>
            <a:xfrm>
              <a:off x="5016450" y="345200"/>
              <a:ext cx="187474" cy="325075"/>
            </a:xfrm>
            <a:custGeom>
              <a:avLst/>
              <a:gdLst/>
              <a:ahLst/>
              <a:cxnLst/>
              <a:rect l="l" t="t" r="r" b="b"/>
              <a:pathLst>
                <a:path w="2409" h="4177" extrusionOk="0">
                  <a:moveTo>
                    <a:pt x="2044" y="0"/>
                  </a:moveTo>
                  <a:lnTo>
                    <a:pt x="88" y="1957"/>
                  </a:lnTo>
                  <a:cubicBezTo>
                    <a:pt x="38" y="2007"/>
                    <a:pt x="1" y="2069"/>
                    <a:pt x="1" y="2144"/>
                  </a:cubicBezTo>
                  <a:cubicBezTo>
                    <a:pt x="1" y="2208"/>
                    <a:pt x="38" y="2270"/>
                    <a:pt x="88" y="2320"/>
                  </a:cubicBezTo>
                  <a:lnTo>
                    <a:pt x="2044" y="4176"/>
                  </a:lnTo>
                  <a:lnTo>
                    <a:pt x="2409" y="3800"/>
                  </a:lnTo>
                  <a:lnTo>
                    <a:pt x="640" y="2132"/>
                  </a:lnTo>
                  <a:lnTo>
                    <a:pt x="2409" y="364"/>
                  </a:lnTo>
                  <a:lnTo>
                    <a:pt x="20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 name="Google Shape;1645;p52">
            <a:extLst>
              <a:ext uri="{FF2B5EF4-FFF2-40B4-BE49-F238E27FC236}">
                <a16:creationId xmlns:a16="http://schemas.microsoft.com/office/drawing/2014/main" id="{819A2373-4A04-EB48-B14D-0FC2929120C4}"/>
              </a:ext>
            </a:extLst>
          </p:cNvPr>
          <p:cNvGrpSpPr/>
          <p:nvPr/>
        </p:nvGrpSpPr>
        <p:grpSpPr>
          <a:xfrm>
            <a:off x="2144598" y="1777270"/>
            <a:ext cx="326494" cy="325062"/>
            <a:chOff x="939650" y="752575"/>
            <a:chExt cx="478800" cy="476700"/>
          </a:xfrm>
        </p:grpSpPr>
        <p:cxnSp>
          <p:nvCxnSpPr>
            <p:cNvPr id="48" name="Google Shape;1646;p52">
              <a:extLst>
                <a:ext uri="{FF2B5EF4-FFF2-40B4-BE49-F238E27FC236}">
                  <a16:creationId xmlns:a16="http://schemas.microsoft.com/office/drawing/2014/main" id="{1D0A33E4-5E11-544A-B98D-7394AF44C4C6}"/>
                </a:ext>
              </a:extLst>
            </p:cNvPr>
            <p:cNvCxnSpPr/>
            <p:nvPr/>
          </p:nvCxnSpPr>
          <p:spPr>
            <a:xfrm rot="10800000">
              <a:off x="939650" y="990925"/>
              <a:ext cx="478800" cy="0"/>
            </a:xfrm>
            <a:prstGeom prst="straightConnector1">
              <a:avLst/>
            </a:prstGeom>
            <a:noFill/>
            <a:ln w="28575" cap="flat" cmpd="sng">
              <a:solidFill>
                <a:srgbClr val="22DC71"/>
              </a:solidFill>
              <a:prstDash val="solid"/>
              <a:round/>
              <a:headEnd type="none" w="med" len="med"/>
              <a:tailEnd type="none" w="med" len="med"/>
            </a:ln>
          </p:spPr>
        </p:cxnSp>
        <p:cxnSp>
          <p:nvCxnSpPr>
            <p:cNvPr id="49" name="Google Shape;1647;p52">
              <a:extLst>
                <a:ext uri="{FF2B5EF4-FFF2-40B4-BE49-F238E27FC236}">
                  <a16:creationId xmlns:a16="http://schemas.microsoft.com/office/drawing/2014/main" id="{DEAA80DB-1E16-8F4E-A6CF-908953421DAD}"/>
                </a:ext>
              </a:extLst>
            </p:cNvPr>
            <p:cNvCxnSpPr/>
            <p:nvPr/>
          </p:nvCxnSpPr>
          <p:spPr>
            <a:xfrm>
              <a:off x="1178989" y="752550"/>
              <a:ext cx="0" cy="476873"/>
            </a:xfrm>
            <a:prstGeom prst="straightConnector1">
              <a:avLst/>
            </a:prstGeom>
            <a:noFill/>
            <a:ln w="28575" cap="flat" cmpd="sng">
              <a:solidFill>
                <a:schemeClr val="lt1"/>
              </a:solidFill>
              <a:prstDash val="solid"/>
              <a:round/>
              <a:headEnd type="none" w="med" len="med"/>
              <a:tailEnd type="none" w="med" len="med"/>
            </a:ln>
          </p:spPr>
        </p:cxnSp>
        <p:cxnSp>
          <p:nvCxnSpPr>
            <p:cNvPr id="50" name="Google Shape;1648;p52">
              <a:extLst>
                <a:ext uri="{FF2B5EF4-FFF2-40B4-BE49-F238E27FC236}">
                  <a16:creationId xmlns:a16="http://schemas.microsoft.com/office/drawing/2014/main" id="{4BF0749D-821A-704D-9574-80E94E0B4B09}"/>
                </a:ext>
              </a:extLst>
            </p:cNvPr>
            <p:cNvCxnSpPr/>
            <p:nvPr/>
          </p:nvCxnSpPr>
          <p:spPr>
            <a:xfrm rot="-8100000">
              <a:off x="939484" y="990856"/>
              <a:ext cx="478994" cy="0"/>
            </a:xfrm>
            <a:prstGeom prst="straightConnector1">
              <a:avLst/>
            </a:prstGeom>
            <a:noFill/>
            <a:ln w="28575" cap="flat" cmpd="sng">
              <a:solidFill>
                <a:schemeClr val="lt1"/>
              </a:solidFill>
              <a:prstDash val="solid"/>
              <a:round/>
              <a:headEnd type="none" w="med" len="med"/>
              <a:tailEnd type="none" w="med" len="med"/>
            </a:ln>
          </p:spPr>
        </p:cxnSp>
        <p:cxnSp>
          <p:nvCxnSpPr>
            <p:cNvPr id="51" name="Google Shape;1649;p52">
              <a:extLst>
                <a:ext uri="{FF2B5EF4-FFF2-40B4-BE49-F238E27FC236}">
                  <a16:creationId xmlns:a16="http://schemas.microsoft.com/office/drawing/2014/main" id="{C26869A1-9B42-BA49-A762-DAF99E35E85D}"/>
                </a:ext>
              </a:extLst>
            </p:cNvPr>
            <p:cNvCxnSpPr/>
            <p:nvPr/>
          </p:nvCxnSpPr>
          <p:spPr>
            <a:xfrm>
              <a:off x="1179050" y="752575"/>
              <a:ext cx="0" cy="476700"/>
            </a:xfrm>
            <a:prstGeom prst="straightConnector1">
              <a:avLst/>
            </a:prstGeom>
            <a:noFill/>
            <a:ln w="28575" cap="flat" cmpd="sng">
              <a:solidFill>
                <a:srgbClr val="22DC71"/>
              </a:solidFill>
              <a:prstDash val="solid"/>
              <a:round/>
              <a:headEnd type="none" w="med" len="med"/>
              <a:tailEnd type="none" w="med" len="med"/>
            </a:ln>
          </p:spPr>
        </p:cxnSp>
      </p:grpSp>
    </p:spTree>
    <p:extLst>
      <p:ext uri="{BB962C8B-B14F-4D97-AF65-F5344CB8AC3E}">
        <p14:creationId xmlns:p14="http://schemas.microsoft.com/office/powerpoint/2010/main" val="101645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theme/theme1.xml><?xml version="1.0" encoding="utf-8"?>
<a:theme xmlns:a="http://schemas.openxmlformats.org/drawingml/2006/main" name="Funsies Consulting Toolkit by Slidesgo">
  <a:themeElements>
    <a:clrScheme name="Simple Light">
      <a:dk1>
        <a:srgbClr val="22DC71"/>
      </a:dk1>
      <a:lt1>
        <a:srgbClr val="6B76FF"/>
      </a:lt1>
      <a:dk2>
        <a:srgbClr val="434343"/>
      </a:dk2>
      <a:lt2>
        <a:srgbClr val="EFEFEF"/>
      </a:lt2>
      <a:accent1>
        <a:srgbClr val="6B76FF"/>
      </a:accent1>
      <a:accent2>
        <a:srgbClr val="22DC71"/>
      </a:accent2>
      <a:accent3>
        <a:srgbClr val="434343"/>
      </a:accent3>
      <a:accent4>
        <a:srgbClr val="EFEFEF"/>
      </a:accent4>
      <a:accent5>
        <a:srgbClr val="6B76FF"/>
      </a:accent5>
      <a:accent6>
        <a:srgbClr val="22DC71"/>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405</Words>
  <Application>Microsoft Office PowerPoint</Application>
  <PresentationFormat>On-screen Show (16:9)</PresentationFormat>
  <Paragraphs>50</Paragraphs>
  <Slides>11</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Inter</vt:lpstr>
      <vt:lpstr>Rubik Mono One</vt:lpstr>
      <vt:lpstr>Red Hat Text</vt:lpstr>
      <vt:lpstr>Arial</vt:lpstr>
      <vt:lpstr>Roboto Condensed Light</vt:lpstr>
      <vt:lpstr>Funsies Consulting Toolkit by Slidesgo</vt:lpstr>
      <vt:lpstr>Marketing information system</vt:lpstr>
      <vt:lpstr>Table of contents</vt:lpstr>
      <vt:lpstr>Introduction</vt:lpstr>
      <vt:lpstr>Definition</vt:lpstr>
      <vt:lpstr>components</vt:lpstr>
      <vt:lpstr>PowerPoint Presentation</vt:lpstr>
      <vt:lpstr>example</vt:lpstr>
      <vt:lpstr>conclusion</vt:lpstr>
      <vt:lpstr>reflection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information system</dc:title>
  <cp:lastModifiedBy>Maher Fattouh</cp:lastModifiedBy>
  <cp:revision>2</cp:revision>
  <dcterms:modified xsi:type="dcterms:W3CDTF">2022-05-30T11:05:32Z</dcterms:modified>
</cp:coreProperties>
</file>