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7" r:id="rId1"/>
  </p:sldMasterIdLst>
  <p:notesMasterIdLst>
    <p:notesMasterId r:id="rId10"/>
  </p:notesMasterIdLst>
  <p:sldIdLst>
    <p:sldId id="256" r:id="rId2"/>
    <p:sldId id="258" r:id="rId3"/>
    <p:sldId id="260" r:id="rId4"/>
    <p:sldId id="259" r:id="rId5"/>
    <p:sldId id="263" r:id="rId6"/>
    <p:sldId id="264" r:id="rId7"/>
    <p:sldId id="265" r:id="rId8"/>
    <p:sldId id="267" r:id="rId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F2F85AA-7ECB-4FBA-89D5-8F823BDE0C2C}">
  <a:tblStyle styleId="{DF2F85AA-7ECB-4FBA-89D5-8F823BDE0C2C}"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720" y="4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99915705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70bcfaa05b_0_1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6" name="Google Shape;366;g70bcfaa05b_0_1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1"/>
        <p:cNvGrpSpPr/>
        <p:nvPr/>
      </p:nvGrpSpPr>
      <p:grpSpPr>
        <a:xfrm>
          <a:off x="0" y="0"/>
          <a:ext cx="0" cy="0"/>
          <a:chOff x="0" y="0"/>
          <a:chExt cx="0" cy="0"/>
        </a:xfrm>
      </p:grpSpPr>
      <p:sp>
        <p:nvSpPr>
          <p:cNvPr id="542" name="Google Shape;542;g70bcfaa05b_0_3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3" name="Google Shape;543;g70bcfaa05b_0_3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g70bcfaa05b_0_1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9" name="Google Shape;389;g70bcfaa05b_0_1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7"/>
        <p:cNvGrpSpPr/>
        <p:nvPr/>
      </p:nvGrpSpPr>
      <p:grpSpPr>
        <a:xfrm>
          <a:off x="0" y="0"/>
          <a:ext cx="0" cy="0"/>
          <a:chOff x="0" y="0"/>
          <a:chExt cx="0" cy="0"/>
        </a:xfrm>
      </p:grpSpPr>
      <p:sp>
        <p:nvSpPr>
          <p:cNvPr id="778" name="Google Shape;778;g7578ac1814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9" name="Google Shape;779;g7578ac1814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5"/>
        <p:cNvGrpSpPr/>
        <p:nvPr/>
      </p:nvGrpSpPr>
      <p:grpSpPr>
        <a:xfrm>
          <a:off x="0" y="0"/>
          <a:ext cx="0" cy="0"/>
          <a:chOff x="0" y="0"/>
          <a:chExt cx="0" cy="0"/>
        </a:xfrm>
      </p:grpSpPr>
      <p:sp>
        <p:nvSpPr>
          <p:cNvPr id="786" name="Google Shape;786;g7578ac1814_0_13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7" name="Google Shape;787;g7578ac1814_0_13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9"/>
        <p:cNvGrpSpPr/>
        <p:nvPr/>
      </p:nvGrpSpPr>
      <p:grpSpPr>
        <a:xfrm>
          <a:off x="0" y="0"/>
          <a:ext cx="0" cy="0"/>
          <a:chOff x="0" y="0"/>
          <a:chExt cx="0" cy="0"/>
        </a:xfrm>
      </p:grpSpPr>
      <p:sp>
        <p:nvSpPr>
          <p:cNvPr id="850" name="Google Shape;850;g7578ac1814_0_14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1" name="Google Shape;851;g7578ac1814_0_14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7"/>
        <p:cNvGrpSpPr/>
        <p:nvPr/>
      </p:nvGrpSpPr>
      <p:grpSpPr>
        <a:xfrm>
          <a:off x="0" y="0"/>
          <a:ext cx="0" cy="0"/>
          <a:chOff x="0" y="0"/>
          <a:chExt cx="0" cy="0"/>
        </a:xfrm>
      </p:grpSpPr>
      <p:sp>
        <p:nvSpPr>
          <p:cNvPr id="1208" name="Google Shape;1208;g7578ac1814_0_26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9" name="Google Shape;1209;g7578ac1814_0_26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626300" y="1288975"/>
            <a:ext cx="5891400" cy="792600"/>
          </a:xfrm>
          <a:prstGeom prst="rect">
            <a:avLst/>
          </a:prstGeom>
        </p:spPr>
        <p:txBody>
          <a:bodyPr spcFirstLastPara="1" wrap="square" lIns="91425" tIns="91425" rIns="91425" bIns="91425" anchor="b" anchorCtr="0">
            <a:noAutofit/>
          </a:bodyPr>
          <a:lstStyle>
            <a:lvl1pPr lvl="0" algn="ctr">
              <a:lnSpc>
                <a:spcPct val="80000"/>
              </a:lnSpc>
              <a:spcBef>
                <a:spcPts val="0"/>
              </a:spcBef>
              <a:spcAft>
                <a:spcPts val="0"/>
              </a:spcAft>
              <a:buSzPts val="5200"/>
              <a:buNone/>
              <a:defRPr sz="5200"/>
            </a:lvl1pPr>
            <a:lvl2pPr lvl="1" algn="ctr">
              <a:lnSpc>
                <a:spcPct val="80000"/>
              </a:lnSpc>
              <a:spcBef>
                <a:spcPts val="0"/>
              </a:spcBef>
              <a:spcAft>
                <a:spcPts val="0"/>
              </a:spcAft>
              <a:buSzPts val="5200"/>
              <a:buNone/>
              <a:defRPr sz="5200"/>
            </a:lvl2pPr>
            <a:lvl3pPr lvl="2" algn="ctr">
              <a:lnSpc>
                <a:spcPct val="80000"/>
              </a:lnSpc>
              <a:spcBef>
                <a:spcPts val="0"/>
              </a:spcBef>
              <a:spcAft>
                <a:spcPts val="0"/>
              </a:spcAft>
              <a:buSzPts val="5200"/>
              <a:buNone/>
              <a:defRPr sz="5200"/>
            </a:lvl3pPr>
            <a:lvl4pPr lvl="3" algn="ctr">
              <a:lnSpc>
                <a:spcPct val="80000"/>
              </a:lnSpc>
              <a:spcBef>
                <a:spcPts val="0"/>
              </a:spcBef>
              <a:spcAft>
                <a:spcPts val="0"/>
              </a:spcAft>
              <a:buSzPts val="5200"/>
              <a:buNone/>
              <a:defRPr sz="5200"/>
            </a:lvl4pPr>
            <a:lvl5pPr lvl="4" algn="ctr">
              <a:lnSpc>
                <a:spcPct val="80000"/>
              </a:lnSpc>
              <a:spcBef>
                <a:spcPts val="0"/>
              </a:spcBef>
              <a:spcAft>
                <a:spcPts val="0"/>
              </a:spcAft>
              <a:buSzPts val="5200"/>
              <a:buNone/>
              <a:defRPr sz="5200"/>
            </a:lvl5pPr>
            <a:lvl6pPr lvl="5" algn="ctr">
              <a:lnSpc>
                <a:spcPct val="80000"/>
              </a:lnSpc>
              <a:spcBef>
                <a:spcPts val="0"/>
              </a:spcBef>
              <a:spcAft>
                <a:spcPts val="0"/>
              </a:spcAft>
              <a:buSzPts val="5200"/>
              <a:buNone/>
              <a:defRPr sz="5200"/>
            </a:lvl6pPr>
            <a:lvl7pPr lvl="6" algn="ctr">
              <a:lnSpc>
                <a:spcPct val="80000"/>
              </a:lnSpc>
              <a:spcBef>
                <a:spcPts val="0"/>
              </a:spcBef>
              <a:spcAft>
                <a:spcPts val="0"/>
              </a:spcAft>
              <a:buSzPts val="5200"/>
              <a:buNone/>
              <a:defRPr sz="5200"/>
            </a:lvl7pPr>
            <a:lvl8pPr lvl="7" algn="ctr">
              <a:lnSpc>
                <a:spcPct val="80000"/>
              </a:lnSpc>
              <a:spcBef>
                <a:spcPts val="0"/>
              </a:spcBef>
              <a:spcAft>
                <a:spcPts val="0"/>
              </a:spcAft>
              <a:buSzPts val="5200"/>
              <a:buNone/>
              <a:defRPr sz="5200"/>
            </a:lvl8pPr>
            <a:lvl9pPr lvl="8" algn="ctr">
              <a:lnSpc>
                <a:spcPct val="80000"/>
              </a:lnSpc>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1823850" y="1953225"/>
            <a:ext cx="5496300" cy="5382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6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body" idx="1"/>
          </p:nvPr>
        </p:nvSpPr>
        <p:spPr>
          <a:xfrm>
            <a:off x="680525" y="1671250"/>
            <a:ext cx="3599100" cy="18879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42900">
              <a:spcBef>
                <a:spcPts val="1600"/>
              </a:spcBef>
              <a:spcAft>
                <a:spcPts val="0"/>
              </a:spcAft>
              <a:buSzPts val="1800"/>
              <a:buChar char="○"/>
              <a:defRPr sz="1800"/>
            </a:lvl2pPr>
            <a:lvl3pPr marL="1371600" lvl="2" indent="-342900">
              <a:spcBef>
                <a:spcPts val="1600"/>
              </a:spcBef>
              <a:spcAft>
                <a:spcPts val="0"/>
              </a:spcAft>
              <a:buSzPts val="1800"/>
              <a:buChar char="■"/>
              <a:defRPr sz="1800"/>
            </a:lvl3pPr>
            <a:lvl4pPr marL="1828800" lvl="3" indent="-342900">
              <a:spcBef>
                <a:spcPts val="1600"/>
              </a:spcBef>
              <a:spcAft>
                <a:spcPts val="0"/>
              </a:spcAft>
              <a:buSzPts val="1800"/>
              <a:buChar char="●"/>
              <a:defRPr sz="1800"/>
            </a:lvl4pPr>
            <a:lvl5pPr marL="2286000" lvl="4" indent="-342900">
              <a:spcBef>
                <a:spcPts val="1600"/>
              </a:spcBef>
              <a:spcAft>
                <a:spcPts val="0"/>
              </a:spcAft>
              <a:buSzPts val="1800"/>
              <a:buChar char="○"/>
              <a:defRPr sz="1800"/>
            </a:lvl5pPr>
            <a:lvl6pPr marL="2743200" lvl="5" indent="-342900">
              <a:spcBef>
                <a:spcPts val="1600"/>
              </a:spcBef>
              <a:spcAft>
                <a:spcPts val="0"/>
              </a:spcAft>
              <a:buSzPts val="1800"/>
              <a:buChar char="■"/>
              <a:defRPr sz="1800"/>
            </a:lvl6pPr>
            <a:lvl7pPr marL="3200400" lvl="6" indent="-342900">
              <a:spcBef>
                <a:spcPts val="1600"/>
              </a:spcBef>
              <a:spcAft>
                <a:spcPts val="0"/>
              </a:spcAft>
              <a:buSzPts val="1800"/>
              <a:buChar char="●"/>
              <a:defRPr sz="1800"/>
            </a:lvl7pPr>
            <a:lvl8pPr marL="3657600" lvl="7" indent="-342900">
              <a:spcBef>
                <a:spcPts val="1600"/>
              </a:spcBef>
              <a:spcAft>
                <a:spcPts val="0"/>
              </a:spcAft>
              <a:buSzPts val="1800"/>
              <a:buChar char="○"/>
              <a:defRPr sz="1800"/>
            </a:lvl8pPr>
            <a:lvl9pPr marL="4114800" lvl="8" indent="-342900">
              <a:spcBef>
                <a:spcPts val="1600"/>
              </a:spcBef>
              <a:spcAft>
                <a:spcPts val="1600"/>
              </a:spcAft>
              <a:buSzPts val="1800"/>
              <a:buChar char="■"/>
              <a:defRPr sz="1800"/>
            </a:lvl9pPr>
          </a:lstStyle>
          <a:p>
            <a:endParaRPr/>
          </a:p>
        </p:txBody>
      </p:sp>
      <p:sp>
        <p:nvSpPr>
          <p:cNvPr id="18" name="Google Shape;18;p4"/>
          <p:cNvSpPr/>
          <p:nvPr/>
        </p:nvSpPr>
        <p:spPr>
          <a:xfrm>
            <a:off x="0" y="0"/>
            <a:ext cx="9144000" cy="781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4"/>
          <p:cNvSpPr txBox="1">
            <a:spLocks noGrp="1"/>
          </p:cNvSpPr>
          <p:nvPr>
            <p:ph type="title"/>
          </p:nvPr>
        </p:nvSpPr>
        <p:spPr>
          <a:xfrm>
            <a:off x="680525" y="445025"/>
            <a:ext cx="7066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body" idx="1"/>
          </p:nvPr>
        </p:nvSpPr>
        <p:spPr>
          <a:xfrm>
            <a:off x="2596500" y="3728336"/>
            <a:ext cx="3951000" cy="918000"/>
          </a:xfrm>
          <a:prstGeom prst="rect">
            <a:avLst/>
          </a:prstGeom>
        </p:spPr>
        <p:txBody>
          <a:bodyPr spcFirstLastPara="1" wrap="square" lIns="91425" tIns="91425" rIns="91425" bIns="91425" anchor="t" anchorCtr="0">
            <a:noAutofit/>
          </a:bodyPr>
          <a:lstStyle>
            <a:lvl1pPr marL="457200" lvl="0" indent="-317500" algn="ctr" rtl="0">
              <a:spcBef>
                <a:spcPts val="0"/>
              </a:spcBef>
              <a:spcAft>
                <a:spcPts val="0"/>
              </a:spcAft>
              <a:buSzPts val="1400"/>
              <a:buChar char="●"/>
              <a:defRPr sz="1400"/>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30" name="Google Shape;30;p7"/>
          <p:cNvSpPr/>
          <p:nvPr/>
        </p:nvSpPr>
        <p:spPr>
          <a:xfrm>
            <a:off x="0" y="0"/>
            <a:ext cx="9144000" cy="781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7"/>
          <p:cNvSpPr txBox="1">
            <a:spLocks noGrp="1"/>
          </p:cNvSpPr>
          <p:nvPr>
            <p:ph type="title"/>
          </p:nvPr>
        </p:nvSpPr>
        <p:spPr>
          <a:xfrm>
            <a:off x="680525" y="445025"/>
            <a:ext cx="7066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TITLE_ONLY_1">
    <p:spTree>
      <p:nvGrpSpPr>
        <p:cNvPr id="1" name="Shape 55"/>
        <p:cNvGrpSpPr/>
        <p:nvPr/>
      </p:nvGrpSpPr>
      <p:grpSpPr>
        <a:xfrm>
          <a:off x="0" y="0"/>
          <a:ext cx="0" cy="0"/>
          <a:chOff x="0" y="0"/>
          <a:chExt cx="0" cy="0"/>
        </a:xfrm>
      </p:grpSpPr>
      <p:sp>
        <p:nvSpPr>
          <p:cNvPr id="56" name="Google Shape;56;p14"/>
          <p:cNvSpPr/>
          <p:nvPr/>
        </p:nvSpPr>
        <p:spPr>
          <a:xfrm>
            <a:off x="0" y="0"/>
            <a:ext cx="9144000" cy="781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4"/>
          <p:cNvSpPr txBox="1">
            <a:spLocks noGrp="1"/>
          </p:cNvSpPr>
          <p:nvPr>
            <p:ph type="title" hasCustomPrompt="1"/>
          </p:nvPr>
        </p:nvSpPr>
        <p:spPr>
          <a:xfrm>
            <a:off x="771706" y="1397275"/>
            <a:ext cx="2442300" cy="12189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FDDCAE"/>
              </a:buClr>
              <a:buSzPts val="7200"/>
              <a:buNone/>
              <a:defRPr sz="7200">
                <a:solidFill>
                  <a:srgbClr val="FDDCAE"/>
                </a:solidFill>
              </a:defRPr>
            </a:lvl1pPr>
            <a:lvl2pPr lvl="1" algn="ctr" rtl="0">
              <a:spcBef>
                <a:spcPts val="0"/>
              </a:spcBef>
              <a:spcAft>
                <a:spcPts val="0"/>
              </a:spcAft>
              <a:buClr>
                <a:srgbClr val="FDDCAE"/>
              </a:buClr>
              <a:buSzPts val="7200"/>
              <a:buNone/>
              <a:defRPr sz="7200">
                <a:solidFill>
                  <a:srgbClr val="FDDCAE"/>
                </a:solidFill>
              </a:defRPr>
            </a:lvl2pPr>
            <a:lvl3pPr lvl="2" algn="ctr" rtl="0">
              <a:spcBef>
                <a:spcPts val="0"/>
              </a:spcBef>
              <a:spcAft>
                <a:spcPts val="0"/>
              </a:spcAft>
              <a:buClr>
                <a:srgbClr val="FDDCAE"/>
              </a:buClr>
              <a:buSzPts val="7200"/>
              <a:buNone/>
              <a:defRPr sz="7200">
                <a:solidFill>
                  <a:srgbClr val="FDDCAE"/>
                </a:solidFill>
              </a:defRPr>
            </a:lvl3pPr>
            <a:lvl4pPr lvl="3" algn="ctr" rtl="0">
              <a:spcBef>
                <a:spcPts val="0"/>
              </a:spcBef>
              <a:spcAft>
                <a:spcPts val="0"/>
              </a:spcAft>
              <a:buClr>
                <a:srgbClr val="FDDCAE"/>
              </a:buClr>
              <a:buSzPts val="7200"/>
              <a:buNone/>
              <a:defRPr sz="7200">
                <a:solidFill>
                  <a:srgbClr val="FDDCAE"/>
                </a:solidFill>
              </a:defRPr>
            </a:lvl4pPr>
            <a:lvl5pPr lvl="4" algn="ctr" rtl="0">
              <a:spcBef>
                <a:spcPts val="0"/>
              </a:spcBef>
              <a:spcAft>
                <a:spcPts val="0"/>
              </a:spcAft>
              <a:buClr>
                <a:srgbClr val="FDDCAE"/>
              </a:buClr>
              <a:buSzPts val="7200"/>
              <a:buNone/>
              <a:defRPr sz="7200">
                <a:solidFill>
                  <a:srgbClr val="FDDCAE"/>
                </a:solidFill>
              </a:defRPr>
            </a:lvl5pPr>
            <a:lvl6pPr lvl="5" algn="ctr" rtl="0">
              <a:spcBef>
                <a:spcPts val="0"/>
              </a:spcBef>
              <a:spcAft>
                <a:spcPts val="0"/>
              </a:spcAft>
              <a:buClr>
                <a:srgbClr val="FDDCAE"/>
              </a:buClr>
              <a:buSzPts val="7200"/>
              <a:buNone/>
              <a:defRPr sz="7200">
                <a:solidFill>
                  <a:srgbClr val="FDDCAE"/>
                </a:solidFill>
              </a:defRPr>
            </a:lvl6pPr>
            <a:lvl7pPr lvl="6" algn="ctr" rtl="0">
              <a:spcBef>
                <a:spcPts val="0"/>
              </a:spcBef>
              <a:spcAft>
                <a:spcPts val="0"/>
              </a:spcAft>
              <a:buClr>
                <a:srgbClr val="FDDCAE"/>
              </a:buClr>
              <a:buSzPts val="7200"/>
              <a:buNone/>
              <a:defRPr sz="7200">
                <a:solidFill>
                  <a:srgbClr val="FDDCAE"/>
                </a:solidFill>
              </a:defRPr>
            </a:lvl7pPr>
            <a:lvl8pPr lvl="7" algn="ctr" rtl="0">
              <a:spcBef>
                <a:spcPts val="0"/>
              </a:spcBef>
              <a:spcAft>
                <a:spcPts val="0"/>
              </a:spcAft>
              <a:buClr>
                <a:srgbClr val="FDDCAE"/>
              </a:buClr>
              <a:buSzPts val="7200"/>
              <a:buNone/>
              <a:defRPr sz="7200">
                <a:solidFill>
                  <a:srgbClr val="FDDCAE"/>
                </a:solidFill>
              </a:defRPr>
            </a:lvl8pPr>
            <a:lvl9pPr lvl="8" algn="ctr" rtl="0">
              <a:spcBef>
                <a:spcPts val="0"/>
              </a:spcBef>
              <a:spcAft>
                <a:spcPts val="0"/>
              </a:spcAft>
              <a:buClr>
                <a:srgbClr val="FDDCAE"/>
              </a:buClr>
              <a:buSzPts val="7200"/>
              <a:buNone/>
              <a:defRPr sz="7200">
                <a:solidFill>
                  <a:srgbClr val="FDDCAE"/>
                </a:solidFill>
              </a:defRPr>
            </a:lvl9pPr>
          </a:lstStyle>
          <a:p>
            <a:r>
              <a:t>xx%</a:t>
            </a:r>
          </a:p>
        </p:txBody>
      </p:sp>
      <p:sp>
        <p:nvSpPr>
          <p:cNvPr id="58" name="Google Shape;58;p14"/>
          <p:cNvSpPr txBox="1">
            <a:spLocks noGrp="1"/>
          </p:cNvSpPr>
          <p:nvPr>
            <p:ph type="title" idx="2"/>
          </p:nvPr>
        </p:nvSpPr>
        <p:spPr>
          <a:xfrm>
            <a:off x="680525" y="445025"/>
            <a:ext cx="7066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9" name="Google Shape;59;p14"/>
          <p:cNvSpPr txBox="1">
            <a:spLocks noGrp="1"/>
          </p:cNvSpPr>
          <p:nvPr>
            <p:ph type="title" idx="3"/>
          </p:nvPr>
        </p:nvSpPr>
        <p:spPr>
          <a:xfrm>
            <a:off x="749175" y="1907225"/>
            <a:ext cx="24873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60" name="Google Shape;60;p14"/>
          <p:cNvSpPr txBox="1">
            <a:spLocks noGrp="1"/>
          </p:cNvSpPr>
          <p:nvPr>
            <p:ph type="subTitle" idx="1"/>
          </p:nvPr>
        </p:nvSpPr>
        <p:spPr>
          <a:xfrm>
            <a:off x="749175" y="2251325"/>
            <a:ext cx="24873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61" name="Google Shape;61;p14"/>
          <p:cNvSpPr txBox="1">
            <a:spLocks noGrp="1"/>
          </p:cNvSpPr>
          <p:nvPr>
            <p:ph type="title" idx="4" hasCustomPrompt="1"/>
          </p:nvPr>
        </p:nvSpPr>
        <p:spPr>
          <a:xfrm>
            <a:off x="3350869" y="1397275"/>
            <a:ext cx="2442300" cy="12189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FDDCAE"/>
              </a:buClr>
              <a:buSzPts val="7200"/>
              <a:buNone/>
              <a:defRPr sz="7200">
                <a:solidFill>
                  <a:srgbClr val="FDDCAE"/>
                </a:solidFill>
              </a:defRPr>
            </a:lvl1pPr>
            <a:lvl2pPr lvl="1" algn="ctr" rtl="0">
              <a:spcBef>
                <a:spcPts val="0"/>
              </a:spcBef>
              <a:spcAft>
                <a:spcPts val="0"/>
              </a:spcAft>
              <a:buClr>
                <a:srgbClr val="FDDCAE"/>
              </a:buClr>
              <a:buSzPts val="7200"/>
              <a:buNone/>
              <a:defRPr sz="7200">
                <a:solidFill>
                  <a:srgbClr val="FDDCAE"/>
                </a:solidFill>
              </a:defRPr>
            </a:lvl2pPr>
            <a:lvl3pPr lvl="2" algn="ctr" rtl="0">
              <a:spcBef>
                <a:spcPts val="0"/>
              </a:spcBef>
              <a:spcAft>
                <a:spcPts val="0"/>
              </a:spcAft>
              <a:buClr>
                <a:srgbClr val="FDDCAE"/>
              </a:buClr>
              <a:buSzPts val="7200"/>
              <a:buNone/>
              <a:defRPr sz="7200">
                <a:solidFill>
                  <a:srgbClr val="FDDCAE"/>
                </a:solidFill>
              </a:defRPr>
            </a:lvl3pPr>
            <a:lvl4pPr lvl="3" algn="ctr" rtl="0">
              <a:spcBef>
                <a:spcPts val="0"/>
              </a:spcBef>
              <a:spcAft>
                <a:spcPts val="0"/>
              </a:spcAft>
              <a:buClr>
                <a:srgbClr val="FDDCAE"/>
              </a:buClr>
              <a:buSzPts val="7200"/>
              <a:buNone/>
              <a:defRPr sz="7200">
                <a:solidFill>
                  <a:srgbClr val="FDDCAE"/>
                </a:solidFill>
              </a:defRPr>
            </a:lvl4pPr>
            <a:lvl5pPr lvl="4" algn="ctr" rtl="0">
              <a:spcBef>
                <a:spcPts val="0"/>
              </a:spcBef>
              <a:spcAft>
                <a:spcPts val="0"/>
              </a:spcAft>
              <a:buClr>
                <a:srgbClr val="FDDCAE"/>
              </a:buClr>
              <a:buSzPts val="7200"/>
              <a:buNone/>
              <a:defRPr sz="7200">
                <a:solidFill>
                  <a:srgbClr val="FDDCAE"/>
                </a:solidFill>
              </a:defRPr>
            </a:lvl5pPr>
            <a:lvl6pPr lvl="5" algn="ctr" rtl="0">
              <a:spcBef>
                <a:spcPts val="0"/>
              </a:spcBef>
              <a:spcAft>
                <a:spcPts val="0"/>
              </a:spcAft>
              <a:buClr>
                <a:srgbClr val="FDDCAE"/>
              </a:buClr>
              <a:buSzPts val="7200"/>
              <a:buNone/>
              <a:defRPr sz="7200">
                <a:solidFill>
                  <a:srgbClr val="FDDCAE"/>
                </a:solidFill>
              </a:defRPr>
            </a:lvl6pPr>
            <a:lvl7pPr lvl="6" algn="ctr" rtl="0">
              <a:spcBef>
                <a:spcPts val="0"/>
              </a:spcBef>
              <a:spcAft>
                <a:spcPts val="0"/>
              </a:spcAft>
              <a:buClr>
                <a:srgbClr val="FDDCAE"/>
              </a:buClr>
              <a:buSzPts val="7200"/>
              <a:buNone/>
              <a:defRPr sz="7200">
                <a:solidFill>
                  <a:srgbClr val="FDDCAE"/>
                </a:solidFill>
              </a:defRPr>
            </a:lvl7pPr>
            <a:lvl8pPr lvl="7" algn="ctr" rtl="0">
              <a:spcBef>
                <a:spcPts val="0"/>
              </a:spcBef>
              <a:spcAft>
                <a:spcPts val="0"/>
              </a:spcAft>
              <a:buClr>
                <a:srgbClr val="FDDCAE"/>
              </a:buClr>
              <a:buSzPts val="7200"/>
              <a:buNone/>
              <a:defRPr sz="7200">
                <a:solidFill>
                  <a:srgbClr val="FDDCAE"/>
                </a:solidFill>
              </a:defRPr>
            </a:lvl8pPr>
            <a:lvl9pPr lvl="8" algn="ctr" rtl="0">
              <a:spcBef>
                <a:spcPts val="0"/>
              </a:spcBef>
              <a:spcAft>
                <a:spcPts val="0"/>
              </a:spcAft>
              <a:buClr>
                <a:srgbClr val="FDDCAE"/>
              </a:buClr>
              <a:buSzPts val="7200"/>
              <a:buNone/>
              <a:defRPr sz="7200">
                <a:solidFill>
                  <a:srgbClr val="FDDCAE"/>
                </a:solidFill>
              </a:defRPr>
            </a:lvl9pPr>
          </a:lstStyle>
          <a:p>
            <a:r>
              <a:t>xx%</a:t>
            </a:r>
          </a:p>
        </p:txBody>
      </p:sp>
      <p:sp>
        <p:nvSpPr>
          <p:cNvPr id="62" name="Google Shape;62;p14"/>
          <p:cNvSpPr txBox="1">
            <a:spLocks noGrp="1"/>
          </p:cNvSpPr>
          <p:nvPr>
            <p:ph type="title" idx="5"/>
          </p:nvPr>
        </p:nvSpPr>
        <p:spPr>
          <a:xfrm>
            <a:off x="3328339" y="1907225"/>
            <a:ext cx="24873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63" name="Google Shape;63;p14"/>
          <p:cNvSpPr txBox="1">
            <a:spLocks noGrp="1"/>
          </p:cNvSpPr>
          <p:nvPr>
            <p:ph type="subTitle" idx="6"/>
          </p:nvPr>
        </p:nvSpPr>
        <p:spPr>
          <a:xfrm>
            <a:off x="3328339" y="2251325"/>
            <a:ext cx="24873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64" name="Google Shape;64;p14"/>
          <p:cNvSpPr txBox="1">
            <a:spLocks noGrp="1"/>
          </p:cNvSpPr>
          <p:nvPr>
            <p:ph type="title" idx="7" hasCustomPrompt="1"/>
          </p:nvPr>
        </p:nvSpPr>
        <p:spPr>
          <a:xfrm>
            <a:off x="5930044" y="1397275"/>
            <a:ext cx="2442300" cy="12189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FDDCAE"/>
              </a:buClr>
              <a:buSzPts val="7200"/>
              <a:buNone/>
              <a:defRPr sz="7200">
                <a:solidFill>
                  <a:srgbClr val="FDDCAE"/>
                </a:solidFill>
              </a:defRPr>
            </a:lvl1pPr>
            <a:lvl2pPr lvl="1" algn="ctr" rtl="0">
              <a:spcBef>
                <a:spcPts val="0"/>
              </a:spcBef>
              <a:spcAft>
                <a:spcPts val="0"/>
              </a:spcAft>
              <a:buClr>
                <a:srgbClr val="FDDCAE"/>
              </a:buClr>
              <a:buSzPts val="7200"/>
              <a:buNone/>
              <a:defRPr sz="7200">
                <a:solidFill>
                  <a:srgbClr val="FDDCAE"/>
                </a:solidFill>
              </a:defRPr>
            </a:lvl2pPr>
            <a:lvl3pPr lvl="2" algn="ctr" rtl="0">
              <a:spcBef>
                <a:spcPts val="0"/>
              </a:spcBef>
              <a:spcAft>
                <a:spcPts val="0"/>
              </a:spcAft>
              <a:buClr>
                <a:srgbClr val="FDDCAE"/>
              </a:buClr>
              <a:buSzPts val="7200"/>
              <a:buNone/>
              <a:defRPr sz="7200">
                <a:solidFill>
                  <a:srgbClr val="FDDCAE"/>
                </a:solidFill>
              </a:defRPr>
            </a:lvl3pPr>
            <a:lvl4pPr lvl="3" algn="ctr" rtl="0">
              <a:spcBef>
                <a:spcPts val="0"/>
              </a:spcBef>
              <a:spcAft>
                <a:spcPts val="0"/>
              </a:spcAft>
              <a:buClr>
                <a:srgbClr val="FDDCAE"/>
              </a:buClr>
              <a:buSzPts val="7200"/>
              <a:buNone/>
              <a:defRPr sz="7200">
                <a:solidFill>
                  <a:srgbClr val="FDDCAE"/>
                </a:solidFill>
              </a:defRPr>
            </a:lvl4pPr>
            <a:lvl5pPr lvl="4" algn="ctr" rtl="0">
              <a:spcBef>
                <a:spcPts val="0"/>
              </a:spcBef>
              <a:spcAft>
                <a:spcPts val="0"/>
              </a:spcAft>
              <a:buClr>
                <a:srgbClr val="FDDCAE"/>
              </a:buClr>
              <a:buSzPts val="7200"/>
              <a:buNone/>
              <a:defRPr sz="7200">
                <a:solidFill>
                  <a:srgbClr val="FDDCAE"/>
                </a:solidFill>
              </a:defRPr>
            </a:lvl5pPr>
            <a:lvl6pPr lvl="5" algn="ctr" rtl="0">
              <a:spcBef>
                <a:spcPts val="0"/>
              </a:spcBef>
              <a:spcAft>
                <a:spcPts val="0"/>
              </a:spcAft>
              <a:buClr>
                <a:srgbClr val="FDDCAE"/>
              </a:buClr>
              <a:buSzPts val="7200"/>
              <a:buNone/>
              <a:defRPr sz="7200">
                <a:solidFill>
                  <a:srgbClr val="FDDCAE"/>
                </a:solidFill>
              </a:defRPr>
            </a:lvl6pPr>
            <a:lvl7pPr lvl="6" algn="ctr" rtl="0">
              <a:spcBef>
                <a:spcPts val="0"/>
              </a:spcBef>
              <a:spcAft>
                <a:spcPts val="0"/>
              </a:spcAft>
              <a:buClr>
                <a:srgbClr val="FDDCAE"/>
              </a:buClr>
              <a:buSzPts val="7200"/>
              <a:buNone/>
              <a:defRPr sz="7200">
                <a:solidFill>
                  <a:srgbClr val="FDDCAE"/>
                </a:solidFill>
              </a:defRPr>
            </a:lvl7pPr>
            <a:lvl8pPr lvl="7" algn="ctr" rtl="0">
              <a:spcBef>
                <a:spcPts val="0"/>
              </a:spcBef>
              <a:spcAft>
                <a:spcPts val="0"/>
              </a:spcAft>
              <a:buClr>
                <a:srgbClr val="FDDCAE"/>
              </a:buClr>
              <a:buSzPts val="7200"/>
              <a:buNone/>
              <a:defRPr sz="7200">
                <a:solidFill>
                  <a:srgbClr val="FDDCAE"/>
                </a:solidFill>
              </a:defRPr>
            </a:lvl8pPr>
            <a:lvl9pPr lvl="8" algn="ctr" rtl="0">
              <a:spcBef>
                <a:spcPts val="0"/>
              </a:spcBef>
              <a:spcAft>
                <a:spcPts val="0"/>
              </a:spcAft>
              <a:buClr>
                <a:srgbClr val="FDDCAE"/>
              </a:buClr>
              <a:buSzPts val="7200"/>
              <a:buNone/>
              <a:defRPr sz="7200">
                <a:solidFill>
                  <a:srgbClr val="FDDCAE"/>
                </a:solidFill>
              </a:defRPr>
            </a:lvl9pPr>
          </a:lstStyle>
          <a:p>
            <a:r>
              <a:t>xx%</a:t>
            </a:r>
          </a:p>
        </p:txBody>
      </p:sp>
      <p:sp>
        <p:nvSpPr>
          <p:cNvPr id="65" name="Google Shape;65;p14"/>
          <p:cNvSpPr txBox="1">
            <a:spLocks noGrp="1"/>
          </p:cNvSpPr>
          <p:nvPr>
            <p:ph type="title" idx="8"/>
          </p:nvPr>
        </p:nvSpPr>
        <p:spPr>
          <a:xfrm>
            <a:off x="5907514" y="1907225"/>
            <a:ext cx="24873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66" name="Google Shape;66;p14"/>
          <p:cNvSpPr txBox="1">
            <a:spLocks noGrp="1"/>
          </p:cNvSpPr>
          <p:nvPr>
            <p:ph type="subTitle" idx="9"/>
          </p:nvPr>
        </p:nvSpPr>
        <p:spPr>
          <a:xfrm>
            <a:off x="5907514" y="2251325"/>
            <a:ext cx="24873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67" name="Google Shape;67;p14"/>
          <p:cNvSpPr txBox="1">
            <a:spLocks noGrp="1"/>
          </p:cNvSpPr>
          <p:nvPr>
            <p:ph type="title" idx="13" hasCustomPrompt="1"/>
          </p:nvPr>
        </p:nvSpPr>
        <p:spPr>
          <a:xfrm>
            <a:off x="771706" y="2948100"/>
            <a:ext cx="2442300" cy="12189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FDDCAE"/>
              </a:buClr>
              <a:buSzPts val="7200"/>
              <a:buNone/>
              <a:defRPr sz="7200">
                <a:solidFill>
                  <a:srgbClr val="FDDCAE"/>
                </a:solidFill>
              </a:defRPr>
            </a:lvl1pPr>
            <a:lvl2pPr lvl="1" algn="ctr" rtl="0">
              <a:spcBef>
                <a:spcPts val="0"/>
              </a:spcBef>
              <a:spcAft>
                <a:spcPts val="0"/>
              </a:spcAft>
              <a:buClr>
                <a:srgbClr val="FDDCAE"/>
              </a:buClr>
              <a:buSzPts val="7200"/>
              <a:buNone/>
              <a:defRPr sz="7200">
                <a:solidFill>
                  <a:srgbClr val="FDDCAE"/>
                </a:solidFill>
              </a:defRPr>
            </a:lvl2pPr>
            <a:lvl3pPr lvl="2" algn="ctr" rtl="0">
              <a:spcBef>
                <a:spcPts val="0"/>
              </a:spcBef>
              <a:spcAft>
                <a:spcPts val="0"/>
              </a:spcAft>
              <a:buClr>
                <a:srgbClr val="FDDCAE"/>
              </a:buClr>
              <a:buSzPts val="7200"/>
              <a:buNone/>
              <a:defRPr sz="7200">
                <a:solidFill>
                  <a:srgbClr val="FDDCAE"/>
                </a:solidFill>
              </a:defRPr>
            </a:lvl3pPr>
            <a:lvl4pPr lvl="3" algn="ctr" rtl="0">
              <a:spcBef>
                <a:spcPts val="0"/>
              </a:spcBef>
              <a:spcAft>
                <a:spcPts val="0"/>
              </a:spcAft>
              <a:buClr>
                <a:srgbClr val="FDDCAE"/>
              </a:buClr>
              <a:buSzPts val="7200"/>
              <a:buNone/>
              <a:defRPr sz="7200">
                <a:solidFill>
                  <a:srgbClr val="FDDCAE"/>
                </a:solidFill>
              </a:defRPr>
            </a:lvl4pPr>
            <a:lvl5pPr lvl="4" algn="ctr" rtl="0">
              <a:spcBef>
                <a:spcPts val="0"/>
              </a:spcBef>
              <a:spcAft>
                <a:spcPts val="0"/>
              </a:spcAft>
              <a:buClr>
                <a:srgbClr val="FDDCAE"/>
              </a:buClr>
              <a:buSzPts val="7200"/>
              <a:buNone/>
              <a:defRPr sz="7200">
                <a:solidFill>
                  <a:srgbClr val="FDDCAE"/>
                </a:solidFill>
              </a:defRPr>
            </a:lvl5pPr>
            <a:lvl6pPr lvl="5" algn="ctr" rtl="0">
              <a:spcBef>
                <a:spcPts val="0"/>
              </a:spcBef>
              <a:spcAft>
                <a:spcPts val="0"/>
              </a:spcAft>
              <a:buClr>
                <a:srgbClr val="FDDCAE"/>
              </a:buClr>
              <a:buSzPts val="7200"/>
              <a:buNone/>
              <a:defRPr sz="7200">
                <a:solidFill>
                  <a:srgbClr val="FDDCAE"/>
                </a:solidFill>
              </a:defRPr>
            </a:lvl6pPr>
            <a:lvl7pPr lvl="6" algn="ctr" rtl="0">
              <a:spcBef>
                <a:spcPts val="0"/>
              </a:spcBef>
              <a:spcAft>
                <a:spcPts val="0"/>
              </a:spcAft>
              <a:buClr>
                <a:srgbClr val="FDDCAE"/>
              </a:buClr>
              <a:buSzPts val="7200"/>
              <a:buNone/>
              <a:defRPr sz="7200">
                <a:solidFill>
                  <a:srgbClr val="FDDCAE"/>
                </a:solidFill>
              </a:defRPr>
            </a:lvl7pPr>
            <a:lvl8pPr lvl="7" algn="ctr" rtl="0">
              <a:spcBef>
                <a:spcPts val="0"/>
              </a:spcBef>
              <a:spcAft>
                <a:spcPts val="0"/>
              </a:spcAft>
              <a:buClr>
                <a:srgbClr val="FDDCAE"/>
              </a:buClr>
              <a:buSzPts val="7200"/>
              <a:buNone/>
              <a:defRPr sz="7200">
                <a:solidFill>
                  <a:srgbClr val="FDDCAE"/>
                </a:solidFill>
              </a:defRPr>
            </a:lvl8pPr>
            <a:lvl9pPr lvl="8" algn="ctr" rtl="0">
              <a:spcBef>
                <a:spcPts val="0"/>
              </a:spcBef>
              <a:spcAft>
                <a:spcPts val="0"/>
              </a:spcAft>
              <a:buClr>
                <a:srgbClr val="FDDCAE"/>
              </a:buClr>
              <a:buSzPts val="7200"/>
              <a:buNone/>
              <a:defRPr sz="7200">
                <a:solidFill>
                  <a:srgbClr val="FDDCAE"/>
                </a:solidFill>
              </a:defRPr>
            </a:lvl9pPr>
          </a:lstStyle>
          <a:p>
            <a:r>
              <a:t>xx%</a:t>
            </a:r>
          </a:p>
        </p:txBody>
      </p:sp>
      <p:sp>
        <p:nvSpPr>
          <p:cNvPr id="68" name="Google Shape;68;p14"/>
          <p:cNvSpPr txBox="1">
            <a:spLocks noGrp="1"/>
          </p:cNvSpPr>
          <p:nvPr>
            <p:ph type="title" idx="14"/>
          </p:nvPr>
        </p:nvSpPr>
        <p:spPr>
          <a:xfrm>
            <a:off x="749175" y="3458050"/>
            <a:ext cx="24873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69" name="Google Shape;69;p14"/>
          <p:cNvSpPr txBox="1">
            <a:spLocks noGrp="1"/>
          </p:cNvSpPr>
          <p:nvPr>
            <p:ph type="subTitle" idx="15"/>
          </p:nvPr>
        </p:nvSpPr>
        <p:spPr>
          <a:xfrm>
            <a:off x="749175" y="3802150"/>
            <a:ext cx="24873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0" name="Google Shape;70;p14"/>
          <p:cNvSpPr txBox="1">
            <a:spLocks noGrp="1"/>
          </p:cNvSpPr>
          <p:nvPr>
            <p:ph type="title" idx="16" hasCustomPrompt="1"/>
          </p:nvPr>
        </p:nvSpPr>
        <p:spPr>
          <a:xfrm>
            <a:off x="3350869" y="2948100"/>
            <a:ext cx="2442300" cy="12189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FDDCAE"/>
              </a:buClr>
              <a:buSzPts val="7200"/>
              <a:buNone/>
              <a:defRPr sz="7200">
                <a:solidFill>
                  <a:srgbClr val="FDDCAE"/>
                </a:solidFill>
              </a:defRPr>
            </a:lvl1pPr>
            <a:lvl2pPr lvl="1" algn="ctr" rtl="0">
              <a:spcBef>
                <a:spcPts val="0"/>
              </a:spcBef>
              <a:spcAft>
                <a:spcPts val="0"/>
              </a:spcAft>
              <a:buClr>
                <a:srgbClr val="FDDCAE"/>
              </a:buClr>
              <a:buSzPts val="7200"/>
              <a:buNone/>
              <a:defRPr sz="7200">
                <a:solidFill>
                  <a:srgbClr val="FDDCAE"/>
                </a:solidFill>
              </a:defRPr>
            </a:lvl2pPr>
            <a:lvl3pPr lvl="2" algn="ctr" rtl="0">
              <a:spcBef>
                <a:spcPts val="0"/>
              </a:spcBef>
              <a:spcAft>
                <a:spcPts val="0"/>
              </a:spcAft>
              <a:buClr>
                <a:srgbClr val="FDDCAE"/>
              </a:buClr>
              <a:buSzPts val="7200"/>
              <a:buNone/>
              <a:defRPr sz="7200">
                <a:solidFill>
                  <a:srgbClr val="FDDCAE"/>
                </a:solidFill>
              </a:defRPr>
            </a:lvl3pPr>
            <a:lvl4pPr lvl="3" algn="ctr" rtl="0">
              <a:spcBef>
                <a:spcPts val="0"/>
              </a:spcBef>
              <a:spcAft>
                <a:spcPts val="0"/>
              </a:spcAft>
              <a:buClr>
                <a:srgbClr val="FDDCAE"/>
              </a:buClr>
              <a:buSzPts val="7200"/>
              <a:buNone/>
              <a:defRPr sz="7200">
                <a:solidFill>
                  <a:srgbClr val="FDDCAE"/>
                </a:solidFill>
              </a:defRPr>
            </a:lvl4pPr>
            <a:lvl5pPr lvl="4" algn="ctr" rtl="0">
              <a:spcBef>
                <a:spcPts val="0"/>
              </a:spcBef>
              <a:spcAft>
                <a:spcPts val="0"/>
              </a:spcAft>
              <a:buClr>
                <a:srgbClr val="FDDCAE"/>
              </a:buClr>
              <a:buSzPts val="7200"/>
              <a:buNone/>
              <a:defRPr sz="7200">
                <a:solidFill>
                  <a:srgbClr val="FDDCAE"/>
                </a:solidFill>
              </a:defRPr>
            </a:lvl5pPr>
            <a:lvl6pPr lvl="5" algn="ctr" rtl="0">
              <a:spcBef>
                <a:spcPts val="0"/>
              </a:spcBef>
              <a:spcAft>
                <a:spcPts val="0"/>
              </a:spcAft>
              <a:buClr>
                <a:srgbClr val="FDDCAE"/>
              </a:buClr>
              <a:buSzPts val="7200"/>
              <a:buNone/>
              <a:defRPr sz="7200">
                <a:solidFill>
                  <a:srgbClr val="FDDCAE"/>
                </a:solidFill>
              </a:defRPr>
            </a:lvl6pPr>
            <a:lvl7pPr lvl="6" algn="ctr" rtl="0">
              <a:spcBef>
                <a:spcPts val="0"/>
              </a:spcBef>
              <a:spcAft>
                <a:spcPts val="0"/>
              </a:spcAft>
              <a:buClr>
                <a:srgbClr val="FDDCAE"/>
              </a:buClr>
              <a:buSzPts val="7200"/>
              <a:buNone/>
              <a:defRPr sz="7200">
                <a:solidFill>
                  <a:srgbClr val="FDDCAE"/>
                </a:solidFill>
              </a:defRPr>
            </a:lvl7pPr>
            <a:lvl8pPr lvl="7" algn="ctr" rtl="0">
              <a:spcBef>
                <a:spcPts val="0"/>
              </a:spcBef>
              <a:spcAft>
                <a:spcPts val="0"/>
              </a:spcAft>
              <a:buClr>
                <a:srgbClr val="FDDCAE"/>
              </a:buClr>
              <a:buSzPts val="7200"/>
              <a:buNone/>
              <a:defRPr sz="7200">
                <a:solidFill>
                  <a:srgbClr val="FDDCAE"/>
                </a:solidFill>
              </a:defRPr>
            </a:lvl8pPr>
            <a:lvl9pPr lvl="8" algn="ctr" rtl="0">
              <a:spcBef>
                <a:spcPts val="0"/>
              </a:spcBef>
              <a:spcAft>
                <a:spcPts val="0"/>
              </a:spcAft>
              <a:buClr>
                <a:srgbClr val="FDDCAE"/>
              </a:buClr>
              <a:buSzPts val="7200"/>
              <a:buNone/>
              <a:defRPr sz="7200">
                <a:solidFill>
                  <a:srgbClr val="FDDCAE"/>
                </a:solidFill>
              </a:defRPr>
            </a:lvl9pPr>
          </a:lstStyle>
          <a:p>
            <a:r>
              <a:t>xx%</a:t>
            </a:r>
          </a:p>
        </p:txBody>
      </p:sp>
      <p:sp>
        <p:nvSpPr>
          <p:cNvPr id="71" name="Google Shape;71;p14"/>
          <p:cNvSpPr txBox="1">
            <a:spLocks noGrp="1"/>
          </p:cNvSpPr>
          <p:nvPr>
            <p:ph type="title" idx="17"/>
          </p:nvPr>
        </p:nvSpPr>
        <p:spPr>
          <a:xfrm>
            <a:off x="3328339" y="3458050"/>
            <a:ext cx="24873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72" name="Google Shape;72;p14"/>
          <p:cNvSpPr txBox="1">
            <a:spLocks noGrp="1"/>
          </p:cNvSpPr>
          <p:nvPr>
            <p:ph type="subTitle" idx="18"/>
          </p:nvPr>
        </p:nvSpPr>
        <p:spPr>
          <a:xfrm>
            <a:off x="3328339" y="3802150"/>
            <a:ext cx="24873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3" name="Google Shape;73;p14"/>
          <p:cNvSpPr txBox="1">
            <a:spLocks noGrp="1"/>
          </p:cNvSpPr>
          <p:nvPr>
            <p:ph type="title" idx="19" hasCustomPrompt="1"/>
          </p:nvPr>
        </p:nvSpPr>
        <p:spPr>
          <a:xfrm>
            <a:off x="5930044" y="2948100"/>
            <a:ext cx="2442300" cy="12189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FDDCAE"/>
              </a:buClr>
              <a:buSzPts val="7200"/>
              <a:buNone/>
              <a:defRPr sz="7200">
                <a:solidFill>
                  <a:srgbClr val="FDDCAE"/>
                </a:solidFill>
              </a:defRPr>
            </a:lvl1pPr>
            <a:lvl2pPr lvl="1" algn="ctr" rtl="0">
              <a:spcBef>
                <a:spcPts val="0"/>
              </a:spcBef>
              <a:spcAft>
                <a:spcPts val="0"/>
              </a:spcAft>
              <a:buClr>
                <a:srgbClr val="FDDCAE"/>
              </a:buClr>
              <a:buSzPts val="7200"/>
              <a:buNone/>
              <a:defRPr sz="7200">
                <a:solidFill>
                  <a:srgbClr val="FDDCAE"/>
                </a:solidFill>
              </a:defRPr>
            </a:lvl2pPr>
            <a:lvl3pPr lvl="2" algn="ctr" rtl="0">
              <a:spcBef>
                <a:spcPts val="0"/>
              </a:spcBef>
              <a:spcAft>
                <a:spcPts val="0"/>
              </a:spcAft>
              <a:buClr>
                <a:srgbClr val="FDDCAE"/>
              </a:buClr>
              <a:buSzPts val="7200"/>
              <a:buNone/>
              <a:defRPr sz="7200">
                <a:solidFill>
                  <a:srgbClr val="FDDCAE"/>
                </a:solidFill>
              </a:defRPr>
            </a:lvl3pPr>
            <a:lvl4pPr lvl="3" algn="ctr" rtl="0">
              <a:spcBef>
                <a:spcPts val="0"/>
              </a:spcBef>
              <a:spcAft>
                <a:spcPts val="0"/>
              </a:spcAft>
              <a:buClr>
                <a:srgbClr val="FDDCAE"/>
              </a:buClr>
              <a:buSzPts val="7200"/>
              <a:buNone/>
              <a:defRPr sz="7200">
                <a:solidFill>
                  <a:srgbClr val="FDDCAE"/>
                </a:solidFill>
              </a:defRPr>
            </a:lvl4pPr>
            <a:lvl5pPr lvl="4" algn="ctr" rtl="0">
              <a:spcBef>
                <a:spcPts val="0"/>
              </a:spcBef>
              <a:spcAft>
                <a:spcPts val="0"/>
              </a:spcAft>
              <a:buClr>
                <a:srgbClr val="FDDCAE"/>
              </a:buClr>
              <a:buSzPts val="7200"/>
              <a:buNone/>
              <a:defRPr sz="7200">
                <a:solidFill>
                  <a:srgbClr val="FDDCAE"/>
                </a:solidFill>
              </a:defRPr>
            </a:lvl5pPr>
            <a:lvl6pPr lvl="5" algn="ctr" rtl="0">
              <a:spcBef>
                <a:spcPts val="0"/>
              </a:spcBef>
              <a:spcAft>
                <a:spcPts val="0"/>
              </a:spcAft>
              <a:buClr>
                <a:srgbClr val="FDDCAE"/>
              </a:buClr>
              <a:buSzPts val="7200"/>
              <a:buNone/>
              <a:defRPr sz="7200">
                <a:solidFill>
                  <a:srgbClr val="FDDCAE"/>
                </a:solidFill>
              </a:defRPr>
            </a:lvl6pPr>
            <a:lvl7pPr lvl="6" algn="ctr" rtl="0">
              <a:spcBef>
                <a:spcPts val="0"/>
              </a:spcBef>
              <a:spcAft>
                <a:spcPts val="0"/>
              </a:spcAft>
              <a:buClr>
                <a:srgbClr val="FDDCAE"/>
              </a:buClr>
              <a:buSzPts val="7200"/>
              <a:buNone/>
              <a:defRPr sz="7200">
                <a:solidFill>
                  <a:srgbClr val="FDDCAE"/>
                </a:solidFill>
              </a:defRPr>
            </a:lvl7pPr>
            <a:lvl8pPr lvl="7" algn="ctr" rtl="0">
              <a:spcBef>
                <a:spcPts val="0"/>
              </a:spcBef>
              <a:spcAft>
                <a:spcPts val="0"/>
              </a:spcAft>
              <a:buClr>
                <a:srgbClr val="FDDCAE"/>
              </a:buClr>
              <a:buSzPts val="7200"/>
              <a:buNone/>
              <a:defRPr sz="7200">
                <a:solidFill>
                  <a:srgbClr val="FDDCAE"/>
                </a:solidFill>
              </a:defRPr>
            </a:lvl8pPr>
            <a:lvl9pPr lvl="8" algn="ctr" rtl="0">
              <a:spcBef>
                <a:spcPts val="0"/>
              </a:spcBef>
              <a:spcAft>
                <a:spcPts val="0"/>
              </a:spcAft>
              <a:buClr>
                <a:srgbClr val="FDDCAE"/>
              </a:buClr>
              <a:buSzPts val="7200"/>
              <a:buNone/>
              <a:defRPr sz="7200">
                <a:solidFill>
                  <a:srgbClr val="FDDCAE"/>
                </a:solidFill>
              </a:defRPr>
            </a:lvl9pPr>
          </a:lstStyle>
          <a:p>
            <a:r>
              <a:t>xx%</a:t>
            </a:r>
          </a:p>
        </p:txBody>
      </p:sp>
      <p:sp>
        <p:nvSpPr>
          <p:cNvPr id="74" name="Google Shape;74;p14"/>
          <p:cNvSpPr txBox="1">
            <a:spLocks noGrp="1"/>
          </p:cNvSpPr>
          <p:nvPr>
            <p:ph type="title" idx="20"/>
          </p:nvPr>
        </p:nvSpPr>
        <p:spPr>
          <a:xfrm>
            <a:off x="5907514" y="3458050"/>
            <a:ext cx="24873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75" name="Google Shape;75;p14"/>
          <p:cNvSpPr txBox="1">
            <a:spLocks noGrp="1"/>
          </p:cNvSpPr>
          <p:nvPr>
            <p:ph type="subTitle" idx="21"/>
          </p:nvPr>
        </p:nvSpPr>
        <p:spPr>
          <a:xfrm>
            <a:off x="5907514" y="3802150"/>
            <a:ext cx="24873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lumns">
  <p:cSld name="TITLE_AND_BODY_1">
    <p:spTree>
      <p:nvGrpSpPr>
        <p:cNvPr id="1" name="Shape 76"/>
        <p:cNvGrpSpPr/>
        <p:nvPr/>
      </p:nvGrpSpPr>
      <p:grpSpPr>
        <a:xfrm>
          <a:off x="0" y="0"/>
          <a:ext cx="0" cy="0"/>
          <a:chOff x="0" y="0"/>
          <a:chExt cx="0" cy="0"/>
        </a:xfrm>
      </p:grpSpPr>
      <p:sp>
        <p:nvSpPr>
          <p:cNvPr id="77" name="Google Shape;77;p15"/>
          <p:cNvSpPr/>
          <p:nvPr/>
        </p:nvSpPr>
        <p:spPr>
          <a:xfrm>
            <a:off x="0" y="0"/>
            <a:ext cx="4569900" cy="5143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5"/>
          <p:cNvSpPr txBox="1">
            <a:spLocks noGrp="1"/>
          </p:cNvSpPr>
          <p:nvPr>
            <p:ph type="title"/>
          </p:nvPr>
        </p:nvSpPr>
        <p:spPr>
          <a:xfrm>
            <a:off x="920250" y="1270075"/>
            <a:ext cx="27294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79" name="Google Shape;79;p15"/>
          <p:cNvSpPr txBox="1">
            <a:spLocks noGrp="1"/>
          </p:cNvSpPr>
          <p:nvPr>
            <p:ph type="body" idx="1"/>
          </p:nvPr>
        </p:nvSpPr>
        <p:spPr>
          <a:xfrm>
            <a:off x="920250" y="2045125"/>
            <a:ext cx="2729400" cy="18879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42900" rtl="0">
              <a:spcBef>
                <a:spcPts val="1600"/>
              </a:spcBef>
              <a:spcAft>
                <a:spcPts val="0"/>
              </a:spcAft>
              <a:buSzPts val="1800"/>
              <a:buChar char="○"/>
              <a:defRPr sz="1800"/>
            </a:lvl2pPr>
            <a:lvl3pPr marL="1371600" lvl="2" indent="-342900" rtl="0">
              <a:spcBef>
                <a:spcPts val="1600"/>
              </a:spcBef>
              <a:spcAft>
                <a:spcPts val="0"/>
              </a:spcAft>
              <a:buSzPts val="1800"/>
              <a:buChar char="■"/>
              <a:defRPr sz="1800"/>
            </a:lvl3pPr>
            <a:lvl4pPr marL="1828800" lvl="3" indent="-342900" rtl="0">
              <a:spcBef>
                <a:spcPts val="1600"/>
              </a:spcBef>
              <a:spcAft>
                <a:spcPts val="0"/>
              </a:spcAft>
              <a:buSzPts val="1800"/>
              <a:buChar char="●"/>
              <a:defRPr sz="1800"/>
            </a:lvl4pPr>
            <a:lvl5pPr marL="2286000" lvl="4" indent="-342900" rtl="0">
              <a:spcBef>
                <a:spcPts val="1600"/>
              </a:spcBef>
              <a:spcAft>
                <a:spcPts val="0"/>
              </a:spcAft>
              <a:buSzPts val="1800"/>
              <a:buChar char="○"/>
              <a:defRPr sz="1800"/>
            </a:lvl5pPr>
            <a:lvl6pPr marL="2743200" lvl="5" indent="-342900" rtl="0">
              <a:spcBef>
                <a:spcPts val="1600"/>
              </a:spcBef>
              <a:spcAft>
                <a:spcPts val="0"/>
              </a:spcAft>
              <a:buSzPts val="1800"/>
              <a:buChar char="■"/>
              <a:defRPr sz="1800"/>
            </a:lvl6pPr>
            <a:lvl7pPr marL="3200400" lvl="6" indent="-342900" rtl="0">
              <a:spcBef>
                <a:spcPts val="1600"/>
              </a:spcBef>
              <a:spcAft>
                <a:spcPts val="0"/>
              </a:spcAft>
              <a:buSzPts val="1800"/>
              <a:buChar char="●"/>
              <a:defRPr sz="1800"/>
            </a:lvl7pPr>
            <a:lvl8pPr marL="3657600" lvl="7" indent="-342900" rtl="0">
              <a:spcBef>
                <a:spcPts val="1600"/>
              </a:spcBef>
              <a:spcAft>
                <a:spcPts val="0"/>
              </a:spcAft>
              <a:buSzPts val="1800"/>
              <a:buChar char="○"/>
              <a:defRPr sz="1800"/>
            </a:lvl8pPr>
            <a:lvl9pPr marL="4114800" lvl="8" indent="-342900" rtl="0">
              <a:spcBef>
                <a:spcPts val="1600"/>
              </a:spcBef>
              <a:spcAft>
                <a:spcPts val="1600"/>
              </a:spcAft>
              <a:buSzPts val="1800"/>
              <a:buChar char="■"/>
              <a:defRPr sz="1800"/>
            </a:lvl9pPr>
          </a:lstStyle>
          <a:p>
            <a:endParaRPr/>
          </a:p>
        </p:txBody>
      </p:sp>
      <p:sp>
        <p:nvSpPr>
          <p:cNvPr id="80" name="Google Shape;80;p15"/>
          <p:cNvSpPr txBox="1">
            <a:spLocks noGrp="1"/>
          </p:cNvSpPr>
          <p:nvPr>
            <p:ph type="body" idx="2"/>
          </p:nvPr>
        </p:nvSpPr>
        <p:spPr>
          <a:xfrm>
            <a:off x="5490150" y="2045125"/>
            <a:ext cx="2729400" cy="18879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Clr>
                <a:schemeClr val="accent5"/>
              </a:buClr>
              <a:buSzPts val="1800"/>
              <a:buChar char="●"/>
              <a:defRPr>
                <a:solidFill>
                  <a:schemeClr val="accent5"/>
                </a:solidFill>
              </a:defRPr>
            </a:lvl1pPr>
            <a:lvl2pPr marL="914400" lvl="1" indent="-342900" rtl="0">
              <a:spcBef>
                <a:spcPts val="1600"/>
              </a:spcBef>
              <a:spcAft>
                <a:spcPts val="0"/>
              </a:spcAft>
              <a:buClr>
                <a:schemeClr val="accent5"/>
              </a:buClr>
              <a:buSzPts val="1800"/>
              <a:buChar char="○"/>
              <a:defRPr sz="1800">
                <a:solidFill>
                  <a:schemeClr val="accent5"/>
                </a:solidFill>
              </a:defRPr>
            </a:lvl2pPr>
            <a:lvl3pPr marL="1371600" lvl="2" indent="-342900" rtl="0">
              <a:spcBef>
                <a:spcPts val="1600"/>
              </a:spcBef>
              <a:spcAft>
                <a:spcPts val="0"/>
              </a:spcAft>
              <a:buClr>
                <a:schemeClr val="accent5"/>
              </a:buClr>
              <a:buSzPts val="1800"/>
              <a:buChar char="■"/>
              <a:defRPr sz="1800">
                <a:solidFill>
                  <a:schemeClr val="accent5"/>
                </a:solidFill>
              </a:defRPr>
            </a:lvl3pPr>
            <a:lvl4pPr marL="1828800" lvl="3" indent="-342900" rtl="0">
              <a:spcBef>
                <a:spcPts val="1600"/>
              </a:spcBef>
              <a:spcAft>
                <a:spcPts val="0"/>
              </a:spcAft>
              <a:buClr>
                <a:schemeClr val="accent5"/>
              </a:buClr>
              <a:buSzPts val="1800"/>
              <a:buChar char="●"/>
              <a:defRPr sz="1800">
                <a:solidFill>
                  <a:schemeClr val="accent5"/>
                </a:solidFill>
              </a:defRPr>
            </a:lvl4pPr>
            <a:lvl5pPr marL="2286000" lvl="4" indent="-342900" rtl="0">
              <a:spcBef>
                <a:spcPts val="1600"/>
              </a:spcBef>
              <a:spcAft>
                <a:spcPts val="0"/>
              </a:spcAft>
              <a:buClr>
                <a:schemeClr val="accent5"/>
              </a:buClr>
              <a:buSzPts val="1800"/>
              <a:buChar char="○"/>
              <a:defRPr sz="1800">
                <a:solidFill>
                  <a:schemeClr val="accent5"/>
                </a:solidFill>
              </a:defRPr>
            </a:lvl5pPr>
            <a:lvl6pPr marL="2743200" lvl="5" indent="-342900" rtl="0">
              <a:spcBef>
                <a:spcPts val="1600"/>
              </a:spcBef>
              <a:spcAft>
                <a:spcPts val="0"/>
              </a:spcAft>
              <a:buClr>
                <a:schemeClr val="accent5"/>
              </a:buClr>
              <a:buSzPts val="1800"/>
              <a:buChar char="■"/>
              <a:defRPr sz="1800">
                <a:solidFill>
                  <a:schemeClr val="accent5"/>
                </a:solidFill>
              </a:defRPr>
            </a:lvl6pPr>
            <a:lvl7pPr marL="3200400" lvl="6" indent="-342900" rtl="0">
              <a:spcBef>
                <a:spcPts val="1600"/>
              </a:spcBef>
              <a:spcAft>
                <a:spcPts val="0"/>
              </a:spcAft>
              <a:buClr>
                <a:schemeClr val="accent5"/>
              </a:buClr>
              <a:buSzPts val="1800"/>
              <a:buChar char="●"/>
              <a:defRPr sz="1800">
                <a:solidFill>
                  <a:schemeClr val="accent5"/>
                </a:solidFill>
              </a:defRPr>
            </a:lvl7pPr>
            <a:lvl8pPr marL="3657600" lvl="7" indent="-342900" rtl="0">
              <a:spcBef>
                <a:spcPts val="1600"/>
              </a:spcBef>
              <a:spcAft>
                <a:spcPts val="0"/>
              </a:spcAft>
              <a:buClr>
                <a:schemeClr val="accent5"/>
              </a:buClr>
              <a:buSzPts val="1800"/>
              <a:buChar char="○"/>
              <a:defRPr sz="1800">
                <a:solidFill>
                  <a:schemeClr val="accent5"/>
                </a:solidFill>
              </a:defRPr>
            </a:lvl8pPr>
            <a:lvl9pPr marL="4114800" lvl="8" indent="-342900" rtl="0">
              <a:spcBef>
                <a:spcPts val="1600"/>
              </a:spcBef>
              <a:spcAft>
                <a:spcPts val="1600"/>
              </a:spcAft>
              <a:buClr>
                <a:schemeClr val="accent5"/>
              </a:buClr>
              <a:buSzPts val="1800"/>
              <a:buChar char="■"/>
              <a:defRPr sz="1800">
                <a:solidFill>
                  <a:schemeClr val="accent5"/>
                </a:solidFill>
              </a:defRPr>
            </a:lvl9pPr>
          </a:lstStyle>
          <a:p>
            <a:endParaRPr/>
          </a:p>
        </p:txBody>
      </p:sp>
      <p:sp>
        <p:nvSpPr>
          <p:cNvPr id="81" name="Google Shape;81;p15"/>
          <p:cNvSpPr txBox="1">
            <a:spLocks noGrp="1"/>
          </p:cNvSpPr>
          <p:nvPr>
            <p:ph type="title" idx="3"/>
          </p:nvPr>
        </p:nvSpPr>
        <p:spPr>
          <a:xfrm>
            <a:off x="5490150" y="1270075"/>
            <a:ext cx="2729400" cy="572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5"/>
              </a:buClr>
              <a:buSzPts val="2800"/>
              <a:buNone/>
              <a:defRPr>
                <a:solidFill>
                  <a:schemeClr val="accent5"/>
                </a:solidFill>
              </a:defRPr>
            </a:lvl1pPr>
            <a:lvl2pPr lvl="1" rtl="0">
              <a:spcBef>
                <a:spcPts val="0"/>
              </a:spcBef>
              <a:spcAft>
                <a:spcPts val="0"/>
              </a:spcAft>
              <a:buClr>
                <a:schemeClr val="accent5"/>
              </a:buClr>
              <a:buSzPts val="2800"/>
              <a:buNone/>
              <a:defRPr>
                <a:solidFill>
                  <a:schemeClr val="accent5"/>
                </a:solidFill>
              </a:defRPr>
            </a:lvl2pPr>
            <a:lvl3pPr lvl="2" rtl="0">
              <a:spcBef>
                <a:spcPts val="0"/>
              </a:spcBef>
              <a:spcAft>
                <a:spcPts val="0"/>
              </a:spcAft>
              <a:buClr>
                <a:schemeClr val="accent5"/>
              </a:buClr>
              <a:buSzPts val="2800"/>
              <a:buNone/>
              <a:defRPr>
                <a:solidFill>
                  <a:schemeClr val="accent5"/>
                </a:solidFill>
              </a:defRPr>
            </a:lvl3pPr>
            <a:lvl4pPr lvl="3" rtl="0">
              <a:spcBef>
                <a:spcPts val="0"/>
              </a:spcBef>
              <a:spcAft>
                <a:spcPts val="0"/>
              </a:spcAft>
              <a:buClr>
                <a:schemeClr val="accent5"/>
              </a:buClr>
              <a:buSzPts val="2800"/>
              <a:buNone/>
              <a:defRPr>
                <a:solidFill>
                  <a:schemeClr val="accent5"/>
                </a:solidFill>
              </a:defRPr>
            </a:lvl4pPr>
            <a:lvl5pPr lvl="4" rtl="0">
              <a:spcBef>
                <a:spcPts val="0"/>
              </a:spcBef>
              <a:spcAft>
                <a:spcPts val="0"/>
              </a:spcAft>
              <a:buClr>
                <a:schemeClr val="accent5"/>
              </a:buClr>
              <a:buSzPts val="2800"/>
              <a:buNone/>
              <a:defRPr>
                <a:solidFill>
                  <a:schemeClr val="accent5"/>
                </a:solidFill>
              </a:defRPr>
            </a:lvl5pPr>
            <a:lvl6pPr lvl="5" rtl="0">
              <a:spcBef>
                <a:spcPts val="0"/>
              </a:spcBef>
              <a:spcAft>
                <a:spcPts val="0"/>
              </a:spcAft>
              <a:buClr>
                <a:schemeClr val="accent5"/>
              </a:buClr>
              <a:buSzPts val="2800"/>
              <a:buNone/>
              <a:defRPr>
                <a:solidFill>
                  <a:schemeClr val="accent5"/>
                </a:solidFill>
              </a:defRPr>
            </a:lvl6pPr>
            <a:lvl7pPr lvl="6" rtl="0">
              <a:spcBef>
                <a:spcPts val="0"/>
              </a:spcBef>
              <a:spcAft>
                <a:spcPts val="0"/>
              </a:spcAft>
              <a:buClr>
                <a:schemeClr val="accent5"/>
              </a:buClr>
              <a:buSzPts val="2800"/>
              <a:buNone/>
              <a:defRPr>
                <a:solidFill>
                  <a:schemeClr val="accent5"/>
                </a:solidFill>
              </a:defRPr>
            </a:lvl7pPr>
            <a:lvl8pPr lvl="7" rtl="0">
              <a:spcBef>
                <a:spcPts val="0"/>
              </a:spcBef>
              <a:spcAft>
                <a:spcPts val="0"/>
              </a:spcAft>
              <a:buClr>
                <a:schemeClr val="accent5"/>
              </a:buClr>
              <a:buSzPts val="2800"/>
              <a:buNone/>
              <a:defRPr>
                <a:solidFill>
                  <a:schemeClr val="accent5"/>
                </a:solidFill>
              </a:defRPr>
            </a:lvl8pPr>
            <a:lvl9pPr lvl="8" rtl="0">
              <a:spcBef>
                <a:spcPts val="0"/>
              </a:spcBef>
              <a:spcAft>
                <a:spcPts val="0"/>
              </a:spcAft>
              <a:buClr>
                <a:schemeClr val="accent5"/>
              </a:buClr>
              <a:buSzPts val="2800"/>
              <a:buNone/>
              <a:defRPr>
                <a:solidFill>
                  <a:schemeClr val="accent5"/>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Three Columns">
  <p:cSld name="TITLE_ONLY_1_1">
    <p:spTree>
      <p:nvGrpSpPr>
        <p:cNvPr id="1" name="Shape 82"/>
        <p:cNvGrpSpPr/>
        <p:nvPr/>
      </p:nvGrpSpPr>
      <p:grpSpPr>
        <a:xfrm>
          <a:off x="0" y="0"/>
          <a:ext cx="0" cy="0"/>
          <a:chOff x="0" y="0"/>
          <a:chExt cx="0" cy="0"/>
        </a:xfrm>
      </p:grpSpPr>
      <p:sp>
        <p:nvSpPr>
          <p:cNvPr id="83" name="Google Shape;83;p16"/>
          <p:cNvSpPr/>
          <p:nvPr/>
        </p:nvSpPr>
        <p:spPr>
          <a:xfrm>
            <a:off x="0" y="0"/>
            <a:ext cx="9144000" cy="781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6"/>
          <p:cNvSpPr txBox="1">
            <a:spLocks noGrp="1"/>
          </p:cNvSpPr>
          <p:nvPr>
            <p:ph type="title"/>
          </p:nvPr>
        </p:nvSpPr>
        <p:spPr>
          <a:xfrm>
            <a:off x="680525" y="445025"/>
            <a:ext cx="7066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5" name="Google Shape;85;p16"/>
          <p:cNvSpPr txBox="1">
            <a:spLocks noGrp="1"/>
          </p:cNvSpPr>
          <p:nvPr>
            <p:ph type="title" idx="2"/>
          </p:nvPr>
        </p:nvSpPr>
        <p:spPr>
          <a:xfrm>
            <a:off x="852688" y="3056675"/>
            <a:ext cx="2320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86" name="Google Shape;86;p16"/>
          <p:cNvSpPr txBox="1">
            <a:spLocks noGrp="1"/>
          </p:cNvSpPr>
          <p:nvPr>
            <p:ph type="subTitle" idx="1"/>
          </p:nvPr>
        </p:nvSpPr>
        <p:spPr>
          <a:xfrm>
            <a:off x="852688" y="3400775"/>
            <a:ext cx="23208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87" name="Google Shape;87;p16"/>
          <p:cNvSpPr txBox="1">
            <a:spLocks noGrp="1"/>
          </p:cNvSpPr>
          <p:nvPr>
            <p:ph type="title" idx="3"/>
          </p:nvPr>
        </p:nvSpPr>
        <p:spPr>
          <a:xfrm>
            <a:off x="3411589" y="3056675"/>
            <a:ext cx="2320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88" name="Google Shape;88;p16"/>
          <p:cNvSpPr txBox="1">
            <a:spLocks noGrp="1"/>
          </p:cNvSpPr>
          <p:nvPr>
            <p:ph type="subTitle" idx="4"/>
          </p:nvPr>
        </p:nvSpPr>
        <p:spPr>
          <a:xfrm>
            <a:off x="3411589" y="3400775"/>
            <a:ext cx="23208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89" name="Google Shape;89;p16"/>
          <p:cNvSpPr txBox="1">
            <a:spLocks noGrp="1"/>
          </p:cNvSpPr>
          <p:nvPr>
            <p:ph type="title" idx="5"/>
          </p:nvPr>
        </p:nvSpPr>
        <p:spPr>
          <a:xfrm>
            <a:off x="5970500" y="3056675"/>
            <a:ext cx="2320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90" name="Google Shape;90;p16"/>
          <p:cNvSpPr txBox="1">
            <a:spLocks noGrp="1"/>
          </p:cNvSpPr>
          <p:nvPr>
            <p:ph type="subTitle" idx="6"/>
          </p:nvPr>
        </p:nvSpPr>
        <p:spPr>
          <a:xfrm>
            <a:off x="5970500" y="3400775"/>
            <a:ext cx="23208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wo Columns 1">
  <p:cSld name="TITLE_ONLY_1_1_1">
    <p:spTree>
      <p:nvGrpSpPr>
        <p:cNvPr id="1" name="Shape 91"/>
        <p:cNvGrpSpPr/>
        <p:nvPr/>
      </p:nvGrpSpPr>
      <p:grpSpPr>
        <a:xfrm>
          <a:off x="0" y="0"/>
          <a:ext cx="0" cy="0"/>
          <a:chOff x="0" y="0"/>
          <a:chExt cx="0" cy="0"/>
        </a:xfrm>
      </p:grpSpPr>
      <p:sp>
        <p:nvSpPr>
          <p:cNvPr id="92" name="Google Shape;92;p17"/>
          <p:cNvSpPr txBox="1">
            <a:spLocks noGrp="1"/>
          </p:cNvSpPr>
          <p:nvPr>
            <p:ph type="title"/>
          </p:nvPr>
        </p:nvSpPr>
        <p:spPr>
          <a:xfrm>
            <a:off x="1227150" y="2581800"/>
            <a:ext cx="27294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93" name="Google Shape;93;p17"/>
          <p:cNvSpPr txBox="1">
            <a:spLocks noGrp="1"/>
          </p:cNvSpPr>
          <p:nvPr>
            <p:ph type="body" idx="1"/>
          </p:nvPr>
        </p:nvSpPr>
        <p:spPr>
          <a:xfrm>
            <a:off x="1227150" y="3280650"/>
            <a:ext cx="2729400" cy="1887900"/>
          </a:xfrm>
          <a:prstGeom prst="rect">
            <a:avLst/>
          </a:prstGeom>
        </p:spPr>
        <p:txBody>
          <a:bodyPr spcFirstLastPara="1" wrap="square" lIns="91425" tIns="91425" rIns="91425" bIns="91425" anchor="t" anchorCtr="0">
            <a:noAutofit/>
          </a:bodyPr>
          <a:lstStyle>
            <a:lvl1pPr marL="457200" lvl="0" indent="-317500" algn="ctr" rtl="0">
              <a:spcBef>
                <a:spcPts val="0"/>
              </a:spcBef>
              <a:spcAft>
                <a:spcPts val="0"/>
              </a:spcAft>
              <a:buSzPts val="1400"/>
              <a:buChar char="●"/>
              <a:defRPr sz="1400"/>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94" name="Google Shape;94;p17"/>
          <p:cNvSpPr txBox="1">
            <a:spLocks noGrp="1"/>
          </p:cNvSpPr>
          <p:nvPr>
            <p:ph type="body" idx="2"/>
          </p:nvPr>
        </p:nvSpPr>
        <p:spPr>
          <a:xfrm>
            <a:off x="5187450" y="3280650"/>
            <a:ext cx="2729400" cy="1887900"/>
          </a:xfrm>
          <a:prstGeom prst="rect">
            <a:avLst/>
          </a:prstGeom>
        </p:spPr>
        <p:txBody>
          <a:bodyPr spcFirstLastPara="1" wrap="square" lIns="91425" tIns="91425" rIns="91425" bIns="91425" anchor="t" anchorCtr="0">
            <a:noAutofit/>
          </a:bodyPr>
          <a:lstStyle>
            <a:lvl1pPr marL="457200" lvl="0" indent="-317500" algn="ctr" rtl="0">
              <a:spcBef>
                <a:spcPts val="0"/>
              </a:spcBef>
              <a:spcAft>
                <a:spcPts val="0"/>
              </a:spcAft>
              <a:buSzPts val="1400"/>
              <a:buChar char="●"/>
              <a:defRPr sz="1400"/>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95" name="Google Shape;95;p17"/>
          <p:cNvSpPr txBox="1">
            <a:spLocks noGrp="1"/>
          </p:cNvSpPr>
          <p:nvPr>
            <p:ph type="title" idx="3"/>
          </p:nvPr>
        </p:nvSpPr>
        <p:spPr>
          <a:xfrm>
            <a:off x="5187450" y="2581800"/>
            <a:ext cx="27294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1">
  <p:cSld name="SECTION_HEADER_1">
    <p:spTree>
      <p:nvGrpSpPr>
        <p:cNvPr id="1" name="Shape 96"/>
        <p:cNvGrpSpPr/>
        <p:nvPr/>
      </p:nvGrpSpPr>
      <p:grpSpPr>
        <a:xfrm>
          <a:off x="0" y="0"/>
          <a:ext cx="0" cy="0"/>
          <a:chOff x="0" y="0"/>
          <a:chExt cx="0" cy="0"/>
        </a:xfrm>
      </p:grpSpPr>
      <p:sp>
        <p:nvSpPr>
          <p:cNvPr id="97" name="Google Shape;97;p18"/>
          <p:cNvSpPr/>
          <p:nvPr/>
        </p:nvSpPr>
        <p:spPr>
          <a:xfrm>
            <a:off x="6399100" y="-10200"/>
            <a:ext cx="2771700" cy="51639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8"/>
          <p:cNvSpPr txBox="1">
            <a:spLocks noGrp="1"/>
          </p:cNvSpPr>
          <p:nvPr>
            <p:ph type="title"/>
          </p:nvPr>
        </p:nvSpPr>
        <p:spPr>
          <a:xfrm>
            <a:off x="3770750" y="2560525"/>
            <a:ext cx="4229400" cy="841800"/>
          </a:xfrm>
          <a:prstGeom prst="rect">
            <a:avLst/>
          </a:prstGeom>
        </p:spPr>
        <p:txBody>
          <a:bodyPr spcFirstLastPara="1" wrap="square" lIns="91425" tIns="91425" rIns="91425" bIns="91425" anchor="ctr" anchorCtr="0">
            <a:noAutofit/>
          </a:bodyPr>
          <a:lstStyle>
            <a:lvl1pPr lvl="0" algn="r" rtl="0">
              <a:lnSpc>
                <a:spcPct val="80000"/>
              </a:lnSpc>
              <a:spcBef>
                <a:spcPts val="0"/>
              </a:spcBef>
              <a:spcAft>
                <a:spcPts val="0"/>
              </a:spcAft>
              <a:buSzPts val="4800"/>
              <a:buNone/>
              <a:defRPr sz="4800"/>
            </a:lvl1pPr>
            <a:lvl2pPr lvl="1" algn="r" rtl="0">
              <a:spcBef>
                <a:spcPts val="0"/>
              </a:spcBef>
              <a:spcAft>
                <a:spcPts val="0"/>
              </a:spcAft>
              <a:buSzPts val="3600"/>
              <a:buNone/>
              <a:defRPr sz="3600"/>
            </a:lvl2pPr>
            <a:lvl3pPr lvl="2" algn="r" rtl="0">
              <a:spcBef>
                <a:spcPts val="0"/>
              </a:spcBef>
              <a:spcAft>
                <a:spcPts val="0"/>
              </a:spcAft>
              <a:buSzPts val="3600"/>
              <a:buNone/>
              <a:defRPr sz="3600"/>
            </a:lvl3pPr>
            <a:lvl4pPr lvl="3" algn="r" rtl="0">
              <a:spcBef>
                <a:spcPts val="0"/>
              </a:spcBef>
              <a:spcAft>
                <a:spcPts val="0"/>
              </a:spcAft>
              <a:buSzPts val="3600"/>
              <a:buNone/>
              <a:defRPr sz="3600"/>
            </a:lvl4pPr>
            <a:lvl5pPr lvl="4" algn="r" rtl="0">
              <a:spcBef>
                <a:spcPts val="0"/>
              </a:spcBef>
              <a:spcAft>
                <a:spcPts val="0"/>
              </a:spcAft>
              <a:buSzPts val="3600"/>
              <a:buNone/>
              <a:defRPr sz="3600"/>
            </a:lvl5pPr>
            <a:lvl6pPr lvl="5" algn="r" rtl="0">
              <a:spcBef>
                <a:spcPts val="0"/>
              </a:spcBef>
              <a:spcAft>
                <a:spcPts val="0"/>
              </a:spcAft>
              <a:buSzPts val="3600"/>
              <a:buNone/>
              <a:defRPr sz="3600"/>
            </a:lvl6pPr>
            <a:lvl7pPr lvl="6" algn="r" rtl="0">
              <a:spcBef>
                <a:spcPts val="0"/>
              </a:spcBef>
              <a:spcAft>
                <a:spcPts val="0"/>
              </a:spcAft>
              <a:buSzPts val="3600"/>
              <a:buNone/>
              <a:defRPr sz="3600"/>
            </a:lvl7pPr>
            <a:lvl8pPr lvl="7" algn="r" rtl="0">
              <a:spcBef>
                <a:spcPts val="0"/>
              </a:spcBef>
              <a:spcAft>
                <a:spcPts val="0"/>
              </a:spcAft>
              <a:buSzPts val="3600"/>
              <a:buNone/>
              <a:defRPr sz="3600"/>
            </a:lvl8pPr>
            <a:lvl9pPr lvl="8" algn="r" rtl="0">
              <a:spcBef>
                <a:spcPts val="0"/>
              </a:spcBef>
              <a:spcAft>
                <a:spcPts val="0"/>
              </a:spcAft>
              <a:buSzPts val="3600"/>
              <a:buNone/>
              <a:defRPr sz="3600"/>
            </a:lvl9pPr>
          </a:lstStyle>
          <a:p>
            <a:endParaRPr/>
          </a:p>
        </p:txBody>
      </p:sp>
      <p:sp>
        <p:nvSpPr>
          <p:cNvPr id="99" name="Google Shape;99;p18"/>
          <p:cNvSpPr txBox="1">
            <a:spLocks noGrp="1"/>
          </p:cNvSpPr>
          <p:nvPr>
            <p:ph type="title" idx="2" hasCustomPrompt="1"/>
          </p:nvPr>
        </p:nvSpPr>
        <p:spPr>
          <a:xfrm>
            <a:off x="5488278" y="945225"/>
            <a:ext cx="2511900" cy="789300"/>
          </a:xfrm>
          <a:prstGeom prst="rect">
            <a:avLst/>
          </a:prstGeom>
        </p:spPr>
        <p:txBody>
          <a:bodyPr spcFirstLastPara="1" wrap="square" lIns="91425" tIns="91425" rIns="91425" bIns="91425" anchor="b" anchorCtr="0">
            <a:noAutofit/>
          </a:bodyPr>
          <a:lstStyle>
            <a:lvl1pPr lvl="0" algn="r" rtl="0">
              <a:spcBef>
                <a:spcPts val="0"/>
              </a:spcBef>
              <a:spcAft>
                <a:spcPts val="0"/>
              </a:spcAft>
              <a:buSzPts val="7200"/>
              <a:buNone/>
              <a:defRPr sz="7200"/>
            </a:lvl1pPr>
            <a:lvl2pPr lvl="1" algn="r" rtl="0">
              <a:spcBef>
                <a:spcPts val="0"/>
              </a:spcBef>
              <a:spcAft>
                <a:spcPts val="0"/>
              </a:spcAft>
              <a:buSzPts val="7200"/>
              <a:buNone/>
              <a:defRPr sz="7200"/>
            </a:lvl2pPr>
            <a:lvl3pPr lvl="2" algn="r" rtl="0">
              <a:spcBef>
                <a:spcPts val="0"/>
              </a:spcBef>
              <a:spcAft>
                <a:spcPts val="0"/>
              </a:spcAft>
              <a:buSzPts val="7200"/>
              <a:buNone/>
              <a:defRPr sz="7200"/>
            </a:lvl3pPr>
            <a:lvl4pPr lvl="3" algn="r" rtl="0">
              <a:spcBef>
                <a:spcPts val="0"/>
              </a:spcBef>
              <a:spcAft>
                <a:spcPts val="0"/>
              </a:spcAft>
              <a:buSzPts val="7200"/>
              <a:buNone/>
              <a:defRPr sz="7200"/>
            </a:lvl4pPr>
            <a:lvl5pPr lvl="4" algn="r" rtl="0">
              <a:spcBef>
                <a:spcPts val="0"/>
              </a:spcBef>
              <a:spcAft>
                <a:spcPts val="0"/>
              </a:spcAft>
              <a:buSzPts val="7200"/>
              <a:buNone/>
              <a:defRPr sz="7200"/>
            </a:lvl5pPr>
            <a:lvl6pPr lvl="5" algn="r" rtl="0">
              <a:spcBef>
                <a:spcPts val="0"/>
              </a:spcBef>
              <a:spcAft>
                <a:spcPts val="0"/>
              </a:spcAft>
              <a:buSzPts val="7200"/>
              <a:buNone/>
              <a:defRPr sz="7200"/>
            </a:lvl6pPr>
            <a:lvl7pPr lvl="6" algn="r" rtl="0">
              <a:spcBef>
                <a:spcPts val="0"/>
              </a:spcBef>
              <a:spcAft>
                <a:spcPts val="0"/>
              </a:spcAft>
              <a:buSzPts val="7200"/>
              <a:buNone/>
              <a:defRPr sz="7200"/>
            </a:lvl7pPr>
            <a:lvl8pPr lvl="7" algn="r" rtl="0">
              <a:spcBef>
                <a:spcPts val="0"/>
              </a:spcBef>
              <a:spcAft>
                <a:spcPts val="0"/>
              </a:spcAft>
              <a:buSzPts val="7200"/>
              <a:buNone/>
              <a:defRPr sz="7200"/>
            </a:lvl8pPr>
            <a:lvl9pPr lvl="8" algn="r" rtl="0">
              <a:spcBef>
                <a:spcPts val="0"/>
              </a:spcBef>
              <a:spcAft>
                <a:spcPts val="0"/>
              </a:spcAft>
              <a:buSzPts val="7200"/>
              <a:buNone/>
              <a:defRPr sz="7200"/>
            </a:lvl9pPr>
          </a:lstStyle>
          <a:p>
            <a:r>
              <a:t>xx%</a:t>
            </a:r>
          </a:p>
        </p:txBody>
      </p:sp>
      <p:sp>
        <p:nvSpPr>
          <p:cNvPr id="100" name="Google Shape;100;p18"/>
          <p:cNvSpPr txBox="1">
            <a:spLocks noGrp="1"/>
          </p:cNvSpPr>
          <p:nvPr>
            <p:ph type="subTitle" idx="1"/>
          </p:nvPr>
        </p:nvSpPr>
        <p:spPr>
          <a:xfrm>
            <a:off x="4821078" y="3591825"/>
            <a:ext cx="3179100" cy="538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600"/>
              <a:buNone/>
              <a:defRPr sz="1600"/>
            </a:lvl1pPr>
            <a:lvl2pPr lvl="1" algn="r" rtl="0">
              <a:lnSpc>
                <a:spcPct val="100000"/>
              </a:lnSpc>
              <a:spcBef>
                <a:spcPts val="0"/>
              </a:spcBef>
              <a:spcAft>
                <a:spcPts val="0"/>
              </a:spcAft>
              <a:buSzPts val="2800"/>
              <a:buNone/>
              <a:defRPr sz="2800"/>
            </a:lvl2pPr>
            <a:lvl3pPr lvl="2" algn="r" rtl="0">
              <a:lnSpc>
                <a:spcPct val="100000"/>
              </a:lnSpc>
              <a:spcBef>
                <a:spcPts val="0"/>
              </a:spcBef>
              <a:spcAft>
                <a:spcPts val="0"/>
              </a:spcAft>
              <a:buSzPts val="2800"/>
              <a:buNone/>
              <a:defRPr sz="2800"/>
            </a:lvl3pPr>
            <a:lvl4pPr lvl="3" algn="r" rtl="0">
              <a:lnSpc>
                <a:spcPct val="100000"/>
              </a:lnSpc>
              <a:spcBef>
                <a:spcPts val="0"/>
              </a:spcBef>
              <a:spcAft>
                <a:spcPts val="0"/>
              </a:spcAft>
              <a:buSzPts val="2800"/>
              <a:buNone/>
              <a:defRPr sz="2800"/>
            </a:lvl4pPr>
            <a:lvl5pPr lvl="4" algn="r" rtl="0">
              <a:lnSpc>
                <a:spcPct val="100000"/>
              </a:lnSpc>
              <a:spcBef>
                <a:spcPts val="0"/>
              </a:spcBef>
              <a:spcAft>
                <a:spcPts val="0"/>
              </a:spcAft>
              <a:buSzPts val="2800"/>
              <a:buNone/>
              <a:defRPr sz="2800"/>
            </a:lvl5pPr>
            <a:lvl6pPr lvl="5" algn="r" rtl="0">
              <a:lnSpc>
                <a:spcPct val="100000"/>
              </a:lnSpc>
              <a:spcBef>
                <a:spcPts val="0"/>
              </a:spcBef>
              <a:spcAft>
                <a:spcPts val="0"/>
              </a:spcAft>
              <a:buSzPts val="2800"/>
              <a:buNone/>
              <a:defRPr sz="2800"/>
            </a:lvl6pPr>
            <a:lvl7pPr lvl="6" algn="r" rtl="0">
              <a:lnSpc>
                <a:spcPct val="100000"/>
              </a:lnSpc>
              <a:spcBef>
                <a:spcPts val="0"/>
              </a:spcBef>
              <a:spcAft>
                <a:spcPts val="0"/>
              </a:spcAft>
              <a:buSzPts val="2800"/>
              <a:buNone/>
              <a:defRPr sz="2800"/>
            </a:lvl7pPr>
            <a:lvl8pPr lvl="7" algn="r" rtl="0">
              <a:lnSpc>
                <a:spcPct val="100000"/>
              </a:lnSpc>
              <a:spcBef>
                <a:spcPts val="0"/>
              </a:spcBef>
              <a:spcAft>
                <a:spcPts val="0"/>
              </a:spcAft>
              <a:buSzPts val="2800"/>
              <a:buNone/>
              <a:defRPr sz="2800"/>
            </a:lvl8pPr>
            <a:lvl9pPr lvl="8" algn="r" rtl="0">
              <a:lnSpc>
                <a:spcPct val="100000"/>
              </a:lnSpc>
              <a:spcBef>
                <a:spcPts val="0"/>
              </a:spcBef>
              <a:spcAft>
                <a:spcPts val="0"/>
              </a:spcAft>
              <a:buSzPts val="2800"/>
              <a:buNone/>
              <a:defRPr sz="28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nSpc>
                <a:spcPct val="100000"/>
              </a:lnSpc>
              <a:spcBef>
                <a:spcPts val="0"/>
              </a:spcBef>
              <a:spcAft>
                <a:spcPts val="0"/>
              </a:spcAft>
              <a:buClr>
                <a:schemeClr val="accent4"/>
              </a:buClr>
              <a:buSzPts val="2800"/>
              <a:buFont typeface="Righteous"/>
              <a:buNone/>
              <a:defRPr sz="2800">
                <a:solidFill>
                  <a:schemeClr val="accent4"/>
                </a:solidFill>
                <a:latin typeface="Righteous"/>
                <a:ea typeface="Righteous"/>
                <a:cs typeface="Righteous"/>
                <a:sym typeface="Righteous"/>
              </a:defRPr>
            </a:lvl1pPr>
            <a:lvl2pPr lvl="1">
              <a:lnSpc>
                <a:spcPct val="100000"/>
              </a:lnSpc>
              <a:spcBef>
                <a:spcPts val="0"/>
              </a:spcBef>
              <a:spcAft>
                <a:spcPts val="0"/>
              </a:spcAft>
              <a:buClr>
                <a:schemeClr val="accent4"/>
              </a:buClr>
              <a:buSzPts val="2800"/>
              <a:buNone/>
              <a:defRPr sz="2800">
                <a:solidFill>
                  <a:schemeClr val="accent4"/>
                </a:solidFill>
              </a:defRPr>
            </a:lvl2pPr>
            <a:lvl3pPr lvl="2">
              <a:lnSpc>
                <a:spcPct val="100000"/>
              </a:lnSpc>
              <a:spcBef>
                <a:spcPts val="0"/>
              </a:spcBef>
              <a:spcAft>
                <a:spcPts val="0"/>
              </a:spcAft>
              <a:buClr>
                <a:schemeClr val="accent4"/>
              </a:buClr>
              <a:buSzPts val="2800"/>
              <a:buNone/>
              <a:defRPr sz="2800">
                <a:solidFill>
                  <a:schemeClr val="accent4"/>
                </a:solidFill>
              </a:defRPr>
            </a:lvl3pPr>
            <a:lvl4pPr lvl="3">
              <a:lnSpc>
                <a:spcPct val="100000"/>
              </a:lnSpc>
              <a:spcBef>
                <a:spcPts val="0"/>
              </a:spcBef>
              <a:spcAft>
                <a:spcPts val="0"/>
              </a:spcAft>
              <a:buClr>
                <a:schemeClr val="accent4"/>
              </a:buClr>
              <a:buSzPts val="2800"/>
              <a:buNone/>
              <a:defRPr sz="2800">
                <a:solidFill>
                  <a:schemeClr val="accent4"/>
                </a:solidFill>
              </a:defRPr>
            </a:lvl4pPr>
            <a:lvl5pPr lvl="4">
              <a:lnSpc>
                <a:spcPct val="100000"/>
              </a:lnSpc>
              <a:spcBef>
                <a:spcPts val="0"/>
              </a:spcBef>
              <a:spcAft>
                <a:spcPts val="0"/>
              </a:spcAft>
              <a:buClr>
                <a:schemeClr val="accent4"/>
              </a:buClr>
              <a:buSzPts val="2800"/>
              <a:buNone/>
              <a:defRPr sz="2800">
                <a:solidFill>
                  <a:schemeClr val="accent4"/>
                </a:solidFill>
              </a:defRPr>
            </a:lvl5pPr>
            <a:lvl6pPr lvl="5">
              <a:lnSpc>
                <a:spcPct val="100000"/>
              </a:lnSpc>
              <a:spcBef>
                <a:spcPts val="0"/>
              </a:spcBef>
              <a:spcAft>
                <a:spcPts val="0"/>
              </a:spcAft>
              <a:buClr>
                <a:schemeClr val="accent4"/>
              </a:buClr>
              <a:buSzPts val="2800"/>
              <a:buNone/>
              <a:defRPr sz="2800">
                <a:solidFill>
                  <a:schemeClr val="accent4"/>
                </a:solidFill>
              </a:defRPr>
            </a:lvl6pPr>
            <a:lvl7pPr lvl="6">
              <a:lnSpc>
                <a:spcPct val="100000"/>
              </a:lnSpc>
              <a:spcBef>
                <a:spcPts val="0"/>
              </a:spcBef>
              <a:spcAft>
                <a:spcPts val="0"/>
              </a:spcAft>
              <a:buClr>
                <a:schemeClr val="accent4"/>
              </a:buClr>
              <a:buSzPts val="2800"/>
              <a:buNone/>
              <a:defRPr sz="2800">
                <a:solidFill>
                  <a:schemeClr val="accent4"/>
                </a:solidFill>
              </a:defRPr>
            </a:lvl7pPr>
            <a:lvl8pPr lvl="7">
              <a:lnSpc>
                <a:spcPct val="100000"/>
              </a:lnSpc>
              <a:spcBef>
                <a:spcPts val="0"/>
              </a:spcBef>
              <a:spcAft>
                <a:spcPts val="0"/>
              </a:spcAft>
              <a:buClr>
                <a:schemeClr val="accent4"/>
              </a:buClr>
              <a:buSzPts val="2800"/>
              <a:buNone/>
              <a:defRPr sz="2800">
                <a:solidFill>
                  <a:schemeClr val="accent4"/>
                </a:solidFill>
              </a:defRPr>
            </a:lvl8pPr>
            <a:lvl9pPr lvl="8">
              <a:lnSpc>
                <a:spcPct val="100000"/>
              </a:lnSpc>
              <a:spcBef>
                <a:spcPts val="0"/>
              </a:spcBef>
              <a:spcAft>
                <a:spcPts val="0"/>
              </a:spcAft>
              <a:buClr>
                <a:schemeClr val="accent4"/>
              </a:buClr>
              <a:buSzPts val="2800"/>
              <a:buNone/>
              <a:defRPr sz="2800">
                <a:solidFill>
                  <a:schemeClr val="accent4"/>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accent4"/>
              </a:buClr>
              <a:buSzPts val="1800"/>
              <a:buFont typeface="Open Sans"/>
              <a:buChar char="●"/>
              <a:defRPr sz="1800">
                <a:solidFill>
                  <a:schemeClr val="accent4"/>
                </a:solidFill>
                <a:latin typeface="Open Sans"/>
                <a:ea typeface="Open Sans"/>
                <a:cs typeface="Open Sans"/>
                <a:sym typeface="Open Sans"/>
              </a:defRPr>
            </a:lvl1pPr>
            <a:lvl2pPr marL="914400" lvl="1" indent="-317500">
              <a:lnSpc>
                <a:spcPct val="100000"/>
              </a:lnSpc>
              <a:spcBef>
                <a:spcPts val="1600"/>
              </a:spcBef>
              <a:spcAft>
                <a:spcPts val="0"/>
              </a:spcAft>
              <a:buClr>
                <a:schemeClr val="accent4"/>
              </a:buClr>
              <a:buSzPts val="1400"/>
              <a:buFont typeface="Open Sans"/>
              <a:buChar char="○"/>
              <a:defRPr>
                <a:solidFill>
                  <a:schemeClr val="accent4"/>
                </a:solidFill>
                <a:latin typeface="Open Sans"/>
                <a:ea typeface="Open Sans"/>
                <a:cs typeface="Open Sans"/>
                <a:sym typeface="Open Sans"/>
              </a:defRPr>
            </a:lvl2pPr>
            <a:lvl3pPr marL="1371600" lvl="2" indent="-317500">
              <a:lnSpc>
                <a:spcPct val="100000"/>
              </a:lnSpc>
              <a:spcBef>
                <a:spcPts val="1600"/>
              </a:spcBef>
              <a:spcAft>
                <a:spcPts val="0"/>
              </a:spcAft>
              <a:buClr>
                <a:schemeClr val="accent4"/>
              </a:buClr>
              <a:buSzPts val="1400"/>
              <a:buFont typeface="Open Sans"/>
              <a:buChar char="■"/>
              <a:defRPr>
                <a:solidFill>
                  <a:schemeClr val="accent4"/>
                </a:solidFill>
                <a:latin typeface="Open Sans"/>
                <a:ea typeface="Open Sans"/>
                <a:cs typeface="Open Sans"/>
                <a:sym typeface="Open Sans"/>
              </a:defRPr>
            </a:lvl3pPr>
            <a:lvl4pPr marL="1828800" lvl="3" indent="-317500">
              <a:lnSpc>
                <a:spcPct val="100000"/>
              </a:lnSpc>
              <a:spcBef>
                <a:spcPts val="1600"/>
              </a:spcBef>
              <a:spcAft>
                <a:spcPts val="0"/>
              </a:spcAft>
              <a:buClr>
                <a:schemeClr val="accent4"/>
              </a:buClr>
              <a:buSzPts val="1400"/>
              <a:buFont typeface="Open Sans"/>
              <a:buChar char="●"/>
              <a:defRPr>
                <a:solidFill>
                  <a:schemeClr val="accent4"/>
                </a:solidFill>
                <a:latin typeface="Open Sans"/>
                <a:ea typeface="Open Sans"/>
                <a:cs typeface="Open Sans"/>
                <a:sym typeface="Open Sans"/>
              </a:defRPr>
            </a:lvl4pPr>
            <a:lvl5pPr marL="2286000" lvl="4" indent="-317500">
              <a:lnSpc>
                <a:spcPct val="100000"/>
              </a:lnSpc>
              <a:spcBef>
                <a:spcPts val="1600"/>
              </a:spcBef>
              <a:spcAft>
                <a:spcPts val="0"/>
              </a:spcAft>
              <a:buClr>
                <a:schemeClr val="accent4"/>
              </a:buClr>
              <a:buSzPts val="1400"/>
              <a:buFont typeface="Open Sans"/>
              <a:buChar char="○"/>
              <a:defRPr>
                <a:solidFill>
                  <a:schemeClr val="accent4"/>
                </a:solidFill>
                <a:latin typeface="Open Sans"/>
                <a:ea typeface="Open Sans"/>
                <a:cs typeface="Open Sans"/>
                <a:sym typeface="Open Sans"/>
              </a:defRPr>
            </a:lvl5pPr>
            <a:lvl6pPr marL="2743200" lvl="5" indent="-317500">
              <a:lnSpc>
                <a:spcPct val="100000"/>
              </a:lnSpc>
              <a:spcBef>
                <a:spcPts val="1600"/>
              </a:spcBef>
              <a:spcAft>
                <a:spcPts val="0"/>
              </a:spcAft>
              <a:buClr>
                <a:schemeClr val="accent4"/>
              </a:buClr>
              <a:buSzPts val="1400"/>
              <a:buFont typeface="Open Sans"/>
              <a:buChar char="■"/>
              <a:defRPr>
                <a:solidFill>
                  <a:schemeClr val="accent4"/>
                </a:solidFill>
                <a:latin typeface="Open Sans"/>
                <a:ea typeface="Open Sans"/>
                <a:cs typeface="Open Sans"/>
                <a:sym typeface="Open Sans"/>
              </a:defRPr>
            </a:lvl6pPr>
            <a:lvl7pPr marL="3200400" lvl="6" indent="-317500">
              <a:lnSpc>
                <a:spcPct val="100000"/>
              </a:lnSpc>
              <a:spcBef>
                <a:spcPts val="1600"/>
              </a:spcBef>
              <a:spcAft>
                <a:spcPts val="0"/>
              </a:spcAft>
              <a:buClr>
                <a:schemeClr val="accent4"/>
              </a:buClr>
              <a:buSzPts val="1400"/>
              <a:buFont typeface="Open Sans"/>
              <a:buChar char="●"/>
              <a:defRPr>
                <a:solidFill>
                  <a:schemeClr val="accent4"/>
                </a:solidFill>
                <a:latin typeface="Open Sans"/>
                <a:ea typeface="Open Sans"/>
                <a:cs typeface="Open Sans"/>
                <a:sym typeface="Open Sans"/>
              </a:defRPr>
            </a:lvl7pPr>
            <a:lvl8pPr marL="3657600" lvl="7" indent="-317500">
              <a:lnSpc>
                <a:spcPct val="100000"/>
              </a:lnSpc>
              <a:spcBef>
                <a:spcPts val="1600"/>
              </a:spcBef>
              <a:spcAft>
                <a:spcPts val="0"/>
              </a:spcAft>
              <a:buClr>
                <a:schemeClr val="accent4"/>
              </a:buClr>
              <a:buSzPts val="1400"/>
              <a:buFont typeface="Open Sans"/>
              <a:buChar char="○"/>
              <a:defRPr>
                <a:solidFill>
                  <a:schemeClr val="accent4"/>
                </a:solidFill>
                <a:latin typeface="Open Sans"/>
                <a:ea typeface="Open Sans"/>
                <a:cs typeface="Open Sans"/>
                <a:sym typeface="Open Sans"/>
              </a:defRPr>
            </a:lvl8pPr>
            <a:lvl9pPr marL="4114800" lvl="8" indent="-317500">
              <a:lnSpc>
                <a:spcPct val="100000"/>
              </a:lnSpc>
              <a:spcBef>
                <a:spcPts val="1600"/>
              </a:spcBef>
              <a:spcAft>
                <a:spcPts val="1600"/>
              </a:spcAft>
              <a:buClr>
                <a:schemeClr val="accent4"/>
              </a:buClr>
              <a:buSzPts val="1400"/>
              <a:buFont typeface="Open Sans"/>
              <a:buChar char="■"/>
              <a:defRPr>
                <a:solidFill>
                  <a:schemeClr val="accent4"/>
                </a:solidFill>
                <a:latin typeface="Open Sans"/>
                <a:ea typeface="Open Sans"/>
                <a:cs typeface="Open Sans"/>
                <a:sym typeface="Open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3" r:id="rId3"/>
    <p:sldLayoutId id="2147483658" r:id="rId4"/>
    <p:sldLayoutId id="2147483660" r:id="rId5"/>
    <p:sldLayoutId id="2147483661" r:id="rId6"/>
    <p:sldLayoutId id="2147483662" r:id="rId7"/>
    <p:sldLayoutId id="2147483663" r:id="rId8"/>
    <p:sldLayoutId id="2147483664"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grpSp>
        <p:nvGrpSpPr>
          <p:cNvPr id="204" name="Google Shape;204;p32"/>
          <p:cNvGrpSpPr/>
          <p:nvPr/>
        </p:nvGrpSpPr>
        <p:grpSpPr>
          <a:xfrm>
            <a:off x="7696200" y="3419451"/>
            <a:ext cx="349823" cy="349788"/>
            <a:chOff x="7111505" y="2523971"/>
            <a:chExt cx="349823" cy="349788"/>
          </a:xfrm>
        </p:grpSpPr>
        <p:sp>
          <p:nvSpPr>
            <p:cNvPr id="205" name="Google Shape;205;p32"/>
            <p:cNvSpPr/>
            <p:nvPr/>
          </p:nvSpPr>
          <p:spPr>
            <a:xfrm>
              <a:off x="7111505" y="2523971"/>
              <a:ext cx="349823" cy="349788"/>
            </a:xfrm>
            <a:custGeom>
              <a:avLst/>
              <a:gdLst/>
              <a:ahLst/>
              <a:cxnLst/>
              <a:rect l="l" t="t" r="r" b="b"/>
              <a:pathLst>
                <a:path w="20380" h="20378" extrusionOk="0">
                  <a:moveTo>
                    <a:pt x="10189" y="0"/>
                  </a:moveTo>
                  <a:cubicBezTo>
                    <a:pt x="4562" y="0"/>
                    <a:pt x="1" y="4562"/>
                    <a:pt x="1" y="10189"/>
                  </a:cubicBezTo>
                  <a:cubicBezTo>
                    <a:pt x="1" y="15816"/>
                    <a:pt x="4562" y="20377"/>
                    <a:pt x="10189" y="20377"/>
                  </a:cubicBezTo>
                  <a:cubicBezTo>
                    <a:pt x="12166" y="20377"/>
                    <a:pt x="14005" y="19805"/>
                    <a:pt x="15567" y="18831"/>
                  </a:cubicBezTo>
                  <a:cubicBezTo>
                    <a:pt x="16506" y="19146"/>
                    <a:pt x="17763" y="19390"/>
                    <a:pt x="19413" y="19390"/>
                  </a:cubicBezTo>
                  <a:cubicBezTo>
                    <a:pt x="19638" y="19390"/>
                    <a:pt x="19871" y="19385"/>
                    <a:pt x="20111" y="19376"/>
                  </a:cubicBezTo>
                  <a:lnTo>
                    <a:pt x="18125" y="16569"/>
                  </a:lnTo>
                  <a:cubicBezTo>
                    <a:pt x="19584" y="14763"/>
                    <a:pt x="20380" y="12510"/>
                    <a:pt x="20378" y="10189"/>
                  </a:cubicBezTo>
                  <a:cubicBezTo>
                    <a:pt x="20378" y="4562"/>
                    <a:pt x="15816" y="0"/>
                    <a:pt x="1018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32"/>
            <p:cNvSpPr/>
            <p:nvPr/>
          </p:nvSpPr>
          <p:spPr>
            <a:xfrm>
              <a:off x="7340486" y="2677614"/>
              <a:ext cx="38656" cy="37197"/>
            </a:xfrm>
            <a:custGeom>
              <a:avLst/>
              <a:gdLst/>
              <a:ahLst/>
              <a:cxnLst/>
              <a:rect l="l" t="t" r="r" b="b"/>
              <a:pathLst>
                <a:path w="2252" h="2167" extrusionOk="0">
                  <a:moveTo>
                    <a:pt x="1083" y="1"/>
                  </a:moveTo>
                  <a:cubicBezTo>
                    <a:pt x="486" y="1"/>
                    <a:pt x="1" y="486"/>
                    <a:pt x="1" y="1083"/>
                  </a:cubicBezTo>
                  <a:cubicBezTo>
                    <a:pt x="1" y="1522"/>
                    <a:pt x="264" y="1916"/>
                    <a:pt x="670" y="2085"/>
                  </a:cubicBezTo>
                  <a:cubicBezTo>
                    <a:pt x="804" y="2140"/>
                    <a:pt x="944" y="2167"/>
                    <a:pt x="1084" y="2167"/>
                  </a:cubicBezTo>
                  <a:cubicBezTo>
                    <a:pt x="1365" y="2167"/>
                    <a:pt x="1643" y="2057"/>
                    <a:pt x="1849" y="1849"/>
                  </a:cubicBezTo>
                  <a:cubicBezTo>
                    <a:pt x="2160" y="1539"/>
                    <a:pt x="2252" y="1074"/>
                    <a:pt x="2085" y="668"/>
                  </a:cubicBezTo>
                  <a:cubicBezTo>
                    <a:pt x="1916" y="264"/>
                    <a:pt x="1522" y="1"/>
                    <a:pt x="1083" y="1"/>
                  </a:cubicBezTo>
                  <a:close/>
                </a:path>
              </a:pathLst>
            </a:custGeom>
            <a:solidFill>
              <a:srgbClr val="D1ED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32"/>
            <p:cNvSpPr/>
            <p:nvPr/>
          </p:nvSpPr>
          <p:spPr>
            <a:xfrm>
              <a:off x="7267792" y="2677614"/>
              <a:ext cx="38673" cy="37197"/>
            </a:xfrm>
            <a:custGeom>
              <a:avLst/>
              <a:gdLst/>
              <a:ahLst/>
              <a:cxnLst/>
              <a:rect l="l" t="t" r="r" b="b"/>
              <a:pathLst>
                <a:path w="2253" h="2167" extrusionOk="0">
                  <a:moveTo>
                    <a:pt x="1084" y="1"/>
                  </a:moveTo>
                  <a:cubicBezTo>
                    <a:pt x="485" y="1"/>
                    <a:pt x="2" y="486"/>
                    <a:pt x="2" y="1083"/>
                  </a:cubicBezTo>
                  <a:cubicBezTo>
                    <a:pt x="0" y="1522"/>
                    <a:pt x="265" y="1916"/>
                    <a:pt x="669" y="2085"/>
                  </a:cubicBezTo>
                  <a:cubicBezTo>
                    <a:pt x="804" y="2140"/>
                    <a:pt x="944" y="2167"/>
                    <a:pt x="1084" y="2167"/>
                  </a:cubicBezTo>
                  <a:cubicBezTo>
                    <a:pt x="1366" y="2167"/>
                    <a:pt x="1643" y="2057"/>
                    <a:pt x="1850" y="1849"/>
                  </a:cubicBezTo>
                  <a:cubicBezTo>
                    <a:pt x="2161" y="1540"/>
                    <a:pt x="2253" y="1074"/>
                    <a:pt x="2086" y="668"/>
                  </a:cubicBezTo>
                  <a:cubicBezTo>
                    <a:pt x="1917" y="264"/>
                    <a:pt x="1523" y="1"/>
                    <a:pt x="1084" y="1"/>
                  </a:cubicBezTo>
                  <a:close/>
                </a:path>
              </a:pathLst>
            </a:custGeom>
            <a:solidFill>
              <a:srgbClr val="D1ED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32"/>
            <p:cNvSpPr/>
            <p:nvPr/>
          </p:nvSpPr>
          <p:spPr>
            <a:xfrm>
              <a:off x="7195116" y="2677614"/>
              <a:ext cx="38673" cy="37197"/>
            </a:xfrm>
            <a:custGeom>
              <a:avLst/>
              <a:gdLst/>
              <a:ahLst/>
              <a:cxnLst/>
              <a:rect l="l" t="t" r="r" b="b"/>
              <a:pathLst>
                <a:path w="2253" h="2167" extrusionOk="0">
                  <a:moveTo>
                    <a:pt x="1084" y="1"/>
                  </a:moveTo>
                  <a:cubicBezTo>
                    <a:pt x="485" y="1"/>
                    <a:pt x="0" y="484"/>
                    <a:pt x="0" y="1083"/>
                  </a:cubicBezTo>
                  <a:cubicBezTo>
                    <a:pt x="0" y="1522"/>
                    <a:pt x="264" y="1916"/>
                    <a:pt x="670" y="2085"/>
                  </a:cubicBezTo>
                  <a:cubicBezTo>
                    <a:pt x="803" y="2140"/>
                    <a:pt x="944" y="2167"/>
                    <a:pt x="1083" y="2167"/>
                  </a:cubicBezTo>
                  <a:cubicBezTo>
                    <a:pt x="1365" y="2167"/>
                    <a:pt x="1643" y="2057"/>
                    <a:pt x="1850" y="1849"/>
                  </a:cubicBezTo>
                  <a:cubicBezTo>
                    <a:pt x="2159" y="1540"/>
                    <a:pt x="2253" y="1074"/>
                    <a:pt x="2084" y="668"/>
                  </a:cubicBezTo>
                  <a:cubicBezTo>
                    <a:pt x="1918" y="264"/>
                    <a:pt x="1523" y="1"/>
                    <a:pt x="1084" y="1"/>
                  </a:cubicBezTo>
                  <a:close/>
                </a:path>
              </a:pathLst>
            </a:custGeom>
            <a:solidFill>
              <a:srgbClr val="D1ED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9" name="Google Shape;209;p32"/>
          <p:cNvGrpSpPr/>
          <p:nvPr/>
        </p:nvGrpSpPr>
        <p:grpSpPr>
          <a:xfrm>
            <a:off x="1516675" y="2313019"/>
            <a:ext cx="4150753" cy="2313683"/>
            <a:chOff x="1516675" y="2313019"/>
            <a:chExt cx="4150753" cy="2313683"/>
          </a:xfrm>
        </p:grpSpPr>
        <p:sp>
          <p:nvSpPr>
            <p:cNvPr id="210" name="Google Shape;210;p32"/>
            <p:cNvSpPr/>
            <p:nvPr/>
          </p:nvSpPr>
          <p:spPr>
            <a:xfrm>
              <a:off x="4764618" y="3736250"/>
              <a:ext cx="902810" cy="890452"/>
            </a:xfrm>
            <a:custGeom>
              <a:avLst/>
              <a:gdLst/>
              <a:ahLst/>
              <a:cxnLst/>
              <a:rect l="l" t="t" r="r" b="b"/>
              <a:pathLst>
                <a:path w="52596" h="51876" extrusionOk="0">
                  <a:moveTo>
                    <a:pt x="26295" y="11626"/>
                  </a:moveTo>
                  <a:cubicBezTo>
                    <a:pt x="30216" y="11626"/>
                    <a:pt x="34121" y="13228"/>
                    <a:pt x="36948" y="16375"/>
                  </a:cubicBezTo>
                  <a:cubicBezTo>
                    <a:pt x="42230" y="22256"/>
                    <a:pt x="41744" y="31306"/>
                    <a:pt x="35862" y="36588"/>
                  </a:cubicBezTo>
                  <a:cubicBezTo>
                    <a:pt x="33128" y="39044"/>
                    <a:pt x="29709" y="40253"/>
                    <a:pt x="26302" y="40253"/>
                  </a:cubicBezTo>
                  <a:cubicBezTo>
                    <a:pt x="22381" y="40253"/>
                    <a:pt x="18475" y="38651"/>
                    <a:pt x="15649" y="35504"/>
                  </a:cubicBezTo>
                  <a:cubicBezTo>
                    <a:pt x="10367" y="29621"/>
                    <a:pt x="10852" y="20573"/>
                    <a:pt x="16735" y="15291"/>
                  </a:cubicBezTo>
                  <a:cubicBezTo>
                    <a:pt x="19469" y="12835"/>
                    <a:pt x="22888" y="11626"/>
                    <a:pt x="26295" y="11626"/>
                  </a:cubicBezTo>
                  <a:close/>
                  <a:moveTo>
                    <a:pt x="29555" y="0"/>
                  </a:moveTo>
                  <a:cubicBezTo>
                    <a:pt x="29151" y="0"/>
                    <a:pt x="28776" y="257"/>
                    <a:pt x="28644" y="662"/>
                  </a:cubicBezTo>
                  <a:lnTo>
                    <a:pt x="27733" y="3455"/>
                  </a:lnTo>
                  <a:cubicBezTo>
                    <a:pt x="27249" y="3423"/>
                    <a:pt x="26766" y="3408"/>
                    <a:pt x="26283" y="3408"/>
                  </a:cubicBezTo>
                  <a:cubicBezTo>
                    <a:pt x="22784" y="3408"/>
                    <a:pt x="19327" y="4224"/>
                    <a:pt x="16189" y="5799"/>
                  </a:cubicBezTo>
                  <a:lnTo>
                    <a:pt x="14171" y="3553"/>
                  </a:lnTo>
                  <a:cubicBezTo>
                    <a:pt x="13982" y="3343"/>
                    <a:pt x="13721" y="3235"/>
                    <a:pt x="13458" y="3235"/>
                  </a:cubicBezTo>
                  <a:cubicBezTo>
                    <a:pt x="13230" y="3235"/>
                    <a:pt x="13002" y="3316"/>
                    <a:pt x="12819" y="3481"/>
                  </a:cubicBezTo>
                  <a:lnTo>
                    <a:pt x="5652" y="9916"/>
                  </a:lnTo>
                  <a:cubicBezTo>
                    <a:pt x="5259" y="10269"/>
                    <a:pt x="5226" y="10876"/>
                    <a:pt x="5580" y="11269"/>
                  </a:cubicBezTo>
                  <a:lnTo>
                    <a:pt x="7537" y="13447"/>
                  </a:lnTo>
                  <a:cubicBezTo>
                    <a:pt x="5284" y="16824"/>
                    <a:pt x="4034" y="20696"/>
                    <a:pt x="3805" y="24623"/>
                  </a:cubicBezTo>
                  <a:lnTo>
                    <a:pt x="849" y="25247"/>
                  </a:lnTo>
                  <a:cubicBezTo>
                    <a:pt x="331" y="25358"/>
                    <a:pt x="0" y="25865"/>
                    <a:pt x="109" y="26382"/>
                  </a:cubicBezTo>
                  <a:lnTo>
                    <a:pt x="2100" y="35807"/>
                  </a:lnTo>
                  <a:cubicBezTo>
                    <a:pt x="2195" y="36257"/>
                    <a:pt x="2594" y="36567"/>
                    <a:pt x="3037" y="36567"/>
                  </a:cubicBezTo>
                  <a:cubicBezTo>
                    <a:pt x="3103" y="36567"/>
                    <a:pt x="3169" y="36560"/>
                    <a:pt x="3236" y="36546"/>
                  </a:cubicBezTo>
                  <a:lnTo>
                    <a:pt x="6106" y="35939"/>
                  </a:lnTo>
                  <a:cubicBezTo>
                    <a:pt x="7880" y="39521"/>
                    <a:pt x="10574" y="42566"/>
                    <a:pt x="13911" y="44766"/>
                  </a:cubicBezTo>
                  <a:lnTo>
                    <a:pt x="12975" y="47633"/>
                  </a:lnTo>
                  <a:cubicBezTo>
                    <a:pt x="12811" y="48136"/>
                    <a:pt x="13086" y="48677"/>
                    <a:pt x="13588" y="48841"/>
                  </a:cubicBezTo>
                  <a:lnTo>
                    <a:pt x="22744" y="51828"/>
                  </a:lnTo>
                  <a:cubicBezTo>
                    <a:pt x="22843" y="51860"/>
                    <a:pt x="22943" y="51876"/>
                    <a:pt x="23041" y="51876"/>
                  </a:cubicBezTo>
                  <a:cubicBezTo>
                    <a:pt x="23445" y="51876"/>
                    <a:pt x="23820" y="51619"/>
                    <a:pt x="23953" y="51215"/>
                  </a:cubicBezTo>
                  <a:lnTo>
                    <a:pt x="24864" y="48423"/>
                  </a:lnTo>
                  <a:cubicBezTo>
                    <a:pt x="25346" y="48454"/>
                    <a:pt x="25827" y="48469"/>
                    <a:pt x="26308" y="48469"/>
                  </a:cubicBezTo>
                  <a:cubicBezTo>
                    <a:pt x="29808" y="48469"/>
                    <a:pt x="33267" y="47654"/>
                    <a:pt x="36407" y="46078"/>
                  </a:cubicBezTo>
                  <a:lnTo>
                    <a:pt x="38424" y="48323"/>
                  </a:lnTo>
                  <a:cubicBezTo>
                    <a:pt x="38613" y="48534"/>
                    <a:pt x="38874" y="48641"/>
                    <a:pt x="39137" y="48641"/>
                  </a:cubicBezTo>
                  <a:cubicBezTo>
                    <a:pt x="39365" y="48641"/>
                    <a:pt x="39593" y="48560"/>
                    <a:pt x="39776" y="48396"/>
                  </a:cubicBezTo>
                  <a:lnTo>
                    <a:pt x="46943" y="41961"/>
                  </a:lnTo>
                  <a:cubicBezTo>
                    <a:pt x="47336" y="41607"/>
                    <a:pt x="47369" y="41002"/>
                    <a:pt x="47015" y="40608"/>
                  </a:cubicBezTo>
                  <a:lnTo>
                    <a:pt x="45059" y="38429"/>
                  </a:lnTo>
                  <a:cubicBezTo>
                    <a:pt x="47311" y="35052"/>
                    <a:pt x="48561" y="31183"/>
                    <a:pt x="48790" y="27253"/>
                  </a:cubicBezTo>
                  <a:lnTo>
                    <a:pt x="51746" y="26629"/>
                  </a:lnTo>
                  <a:cubicBezTo>
                    <a:pt x="52264" y="26520"/>
                    <a:pt x="52595" y="26013"/>
                    <a:pt x="52486" y="25495"/>
                  </a:cubicBezTo>
                  <a:lnTo>
                    <a:pt x="50495" y="16071"/>
                  </a:lnTo>
                  <a:cubicBezTo>
                    <a:pt x="50400" y="15619"/>
                    <a:pt x="50002" y="15310"/>
                    <a:pt x="49560" y="15310"/>
                  </a:cubicBezTo>
                  <a:cubicBezTo>
                    <a:pt x="49494" y="15310"/>
                    <a:pt x="49428" y="15317"/>
                    <a:pt x="49361" y="15331"/>
                  </a:cubicBezTo>
                  <a:lnTo>
                    <a:pt x="46491" y="15938"/>
                  </a:lnTo>
                  <a:cubicBezTo>
                    <a:pt x="44717" y="12356"/>
                    <a:pt x="42023" y="9309"/>
                    <a:pt x="38686" y="7111"/>
                  </a:cubicBezTo>
                  <a:lnTo>
                    <a:pt x="39622" y="4244"/>
                  </a:lnTo>
                  <a:cubicBezTo>
                    <a:pt x="39786" y="3742"/>
                    <a:pt x="39511" y="3200"/>
                    <a:pt x="39007" y="3037"/>
                  </a:cubicBezTo>
                  <a:lnTo>
                    <a:pt x="29851" y="48"/>
                  </a:lnTo>
                  <a:cubicBezTo>
                    <a:pt x="29753" y="15"/>
                    <a:pt x="29653" y="0"/>
                    <a:pt x="2955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32"/>
            <p:cNvSpPr/>
            <p:nvPr/>
          </p:nvSpPr>
          <p:spPr>
            <a:xfrm>
              <a:off x="1516675" y="2313019"/>
              <a:ext cx="559819" cy="552095"/>
            </a:xfrm>
            <a:custGeom>
              <a:avLst/>
              <a:gdLst/>
              <a:ahLst/>
              <a:cxnLst/>
              <a:rect l="l" t="t" r="r" b="b"/>
              <a:pathLst>
                <a:path w="32614" h="32164" extrusionOk="0">
                  <a:moveTo>
                    <a:pt x="16304" y="7207"/>
                  </a:moveTo>
                  <a:cubicBezTo>
                    <a:pt x="18736" y="7207"/>
                    <a:pt x="21158" y="8201"/>
                    <a:pt x="22910" y="10153"/>
                  </a:cubicBezTo>
                  <a:cubicBezTo>
                    <a:pt x="26186" y="13800"/>
                    <a:pt x="25885" y="19410"/>
                    <a:pt x="22238" y="22686"/>
                  </a:cubicBezTo>
                  <a:cubicBezTo>
                    <a:pt x="20543" y="24209"/>
                    <a:pt x="18424" y="24958"/>
                    <a:pt x="16312" y="24958"/>
                  </a:cubicBezTo>
                  <a:cubicBezTo>
                    <a:pt x="13880" y="24958"/>
                    <a:pt x="11458" y="23964"/>
                    <a:pt x="9704" y="22012"/>
                  </a:cubicBezTo>
                  <a:cubicBezTo>
                    <a:pt x="6430" y="18366"/>
                    <a:pt x="6731" y="12755"/>
                    <a:pt x="10377" y="9479"/>
                  </a:cubicBezTo>
                  <a:cubicBezTo>
                    <a:pt x="12072" y="7957"/>
                    <a:pt x="14192" y="7207"/>
                    <a:pt x="16304" y="7207"/>
                  </a:cubicBezTo>
                  <a:close/>
                  <a:moveTo>
                    <a:pt x="18327" y="0"/>
                  </a:moveTo>
                  <a:cubicBezTo>
                    <a:pt x="18076" y="0"/>
                    <a:pt x="17843" y="160"/>
                    <a:pt x="17762" y="410"/>
                  </a:cubicBezTo>
                  <a:lnTo>
                    <a:pt x="17196" y="2142"/>
                  </a:lnTo>
                  <a:cubicBezTo>
                    <a:pt x="16896" y="2123"/>
                    <a:pt x="16597" y="2113"/>
                    <a:pt x="16298" y="2113"/>
                  </a:cubicBezTo>
                  <a:cubicBezTo>
                    <a:pt x="14129" y="2113"/>
                    <a:pt x="11985" y="2618"/>
                    <a:pt x="10040" y="3596"/>
                  </a:cubicBezTo>
                  <a:lnTo>
                    <a:pt x="8789" y="2203"/>
                  </a:lnTo>
                  <a:cubicBezTo>
                    <a:pt x="8672" y="2073"/>
                    <a:pt x="8510" y="2006"/>
                    <a:pt x="8347" y="2006"/>
                  </a:cubicBezTo>
                  <a:cubicBezTo>
                    <a:pt x="8206" y="2006"/>
                    <a:pt x="8064" y="2056"/>
                    <a:pt x="7951" y="2158"/>
                  </a:cubicBezTo>
                  <a:lnTo>
                    <a:pt x="3508" y="6148"/>
                  </a:lnTo>
                  <a:cubicBezTo>
                    <a:pt x="3263" y="6367"/>
                    <a:pt x="3243" y="6743"/>
                    <a:pt x="3463" y="6988"/>
                  </a:cubicBezTo>
                  <a:lnTo>
                    <a:pt x="4675" y="8337"/>
                  </a:lnTo>
                  <a:cubicBezTo>
                    <a:pt x="3302" y="10401"/>
                    <a:pt x="2503" y="12792"/>
                    <a:pt x="2361" y="15267"/>
                  </a:cubicBezTo>
                  <a:lnTo>
                    <a:pt x="528" y="15654"/>
                  </a:lnTo>
                  <a:cubicBezTo>
                    <a:pt x="207" y="15722"/>
                    <a:pt x="1" y="16037"/>
                    <a:pt x="70" y="16357"/>
                  </a:cubicBezTo>
                  <a:lnTo>
                    <a:pt x="1304" y="22201"/>
                  </a:lnTo>
                  <a:cubicBezTo>
                    <a:pt x="1362" y="22479"/>
                    <a:pt x="1608" y="22671"/>
                    <a:pt x="1883" y="22671"/>
                  </a:cubicBezTo>
                  <a:cubicBezTo>
                    <a:pt x="1924" y="22671"/>
                    <a:pt x="1965" y="22667"/>
                    <a:pt x="2007" y="22658"/>
                  </a:cubicBezTo>
                  <a:lnTo>
                    <a:pt x="3787" y="22282"/>
                  </a:lnTo>
                  <a:cubicBezTo>
                    <a:pt x="4887" y="24504"/>
                    <a:pt x="6556" y="26393"/>
                    <a:pt x="8626" y="27756"/>
                  </a:cubicBezTo>
                  <a:lnTo>
                    <a:pt x="8046" y="29533"/>
                  </a:lnTo>
                  <a:cubicBezTo>
                    <a:pt x="7945" y="29845"/>
                    <a:pt x="8115" y="30181"/>
                    <a:pt x="8427" y="30282"/>
                  </a:cubicBezTo>
                  <a:lnTo>
                    <a:pt x="14104" y="32134"/>
                  </a:lnTo>
                  <a:cubicBezTo>
                    <a:pt x="14165" y="32154"/>
                    <a:pt x="14227" y="32164"/>
                    <a:pt x="14289" y="32164"/>
                  </a:cubicBezTo>
                  <a:cubicBezTo>
                    <a:pt x="14539" y="32164"/>
                    <a:pt x="14771" y="32004"/>
                    <a:pt x="14852" y="31753"/>
                  </a:cubicBezTo>
                  <a:lnTo>
                    <a:pt x="15419" y="30023"/>
                  </a:lnTo>
                  <a:cubicBezTo>
                    <a:pt x="15718" y="30042"/>
                    <a:pt x="16016" y="30052"/>
                    <a:pt x="16315" y="30052"/>
                  </a:cubicBezTo>
                  <a:cubicBezTo>
                    <a:pt x="18485" y="30052"/>
                    <a:pt x="20629" y="29546"/>
                    <a:pt x="22575" y="28569"/>
                  </a:cubicBezTo>
                  <a:lnTo>
                    <a:pt x="23826" y="29961"/>
                  </a:lnTo>
                  <a:cubicBezTo>
                    <a:pt x="23943" y="30092"/>
                    <a:pt x="24105" y="30158"/>
                    <a:pt x="24268" y="30158"/>
                  </a:cubicBezTo>
                  <a:cubicBezTo>
                    <a:pt x="24409" y="30158"/>
                    <a:pt x="24551" y="30108"/>
                    <a:pt x="24665" y="30006"/>
                  </a:cubicBezTo>
                  <a:lnTo>
                    <a:pt x="29108" y="26015"/>
                  </a:lnTo>
                  <a:cubicBezTo>
                    <a:pt x="29351" y="25797"/>
                    <a:pt x="29372" y="25421"/>
                    <a:pt x="29153" y="25178"/>
                  </a:cubicBezTo>
                  <a:lnTo>
                    <a:pt x="27940" y="23828"/>
                  </a:lnTo>
                  <a:cubicBezTo>
                    <a:pt x="29314" y="21764"/>
                    <a:pt x="30113" y="19373"/>
                    <a:pt x="30255" y="16898"/>
                  </a:cubicBezTo>
                  <a:lnTo>
                    <a:pt x="32088" y="16510"/>
                  </a:lnTo>
                  <a:cubicBezTo>
                    <a:pt x="32408" y="16443"/>
                    <a:pt x="32613" y="16128"/>
                    <a:pt x="32546" y="15806"/>
                  </a:cubicBezTo>
                  <a:lnTo>
                    <a:pt x="31311" y="9964"/>
                  </a:lnTo>
                  <a:cubicBezTo>
                    <a:pt x="31252" y="9684"/>
                    <a:pt x="31005" y="9493"/>
                    <a:pt x="30730" y="9493"/>
                  </a:cubicBezTo>
                  <a:cubicBezTo>
                    <a:pt x="30690" y="9493"/>
                    <a:pt x="30648" y="9497"/>
                    <a:pt x="30607" y="9505"/>
                  </a:cubicBezTo>
                  <a:lnTo>
                    <a:pt x="28827" y="9881"/>
                  </a:lnTo>
                  <a:cubicBezTo>
                    <a:pt x="27727" y="7661"/>
                    <a:pt x="26058" y="5772"/>
                    <a:pt x="23988" y="4409"/>
                  </a:cubicBezTo>
                  <a:lnTo>
                    <a:pt x="24568" y="2632"/>
                  </a:lnTo>
                  <a:cubicBezTo>
                    <a:pt x="24670" y="2320"/>
                    <a:pt x="24500" y="1984"/>
                    <a:pt x="24188" y="1883"/>
                  </a:cubicBezTo>
                  <a:lnTo>
                    <a:pt x="18511" y="30"/>
                  </a:lnTo>
                  <a:cubicBezTo>
                    <a:pt x="18450" y="10"/>
                    <a:pt x="18388" y="0"/>
                    <a:pt x="1832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2" name="Google Shape;212;p32"/>
            <p:cNvGrpSpPr/>
            <p:nvPr/>
          </p:nvGrpSpPr>
          <p:grpSpPr>
            <a:xfrm>
              <a:off x="3270233" y="3897000"/>
              <a:ext cx="306653" cy="306618"/>
              <a:chOff x="3270233" y="3897000"/>
              <a:chExt cx="306653" cy="306618"/>
            </a:xfrm>
          </p:grpSpPr>
          <p:sp>
            <p:nvSpPr>
              <p:cNvPr id="213" name="Google Shape;213;p32"/>
              <p:cNvSpPr/>
              <p:nvPr/>
            </p:nvSpPr>
            <p:spPr>
              <a:xfrm>
                <a:off x="3270233" y="3897000"/>
                <a:ext cx="306653" cy="306618"/>
              </a:xfrm>
              <a:custGeom>
                <a:avLst/>
                <a:gdLst/>
                <a:ahLst/>
                <a:cxnLst/>
                <a:rect l="l" t="t" r="r" b="b"/>
                <a:pathLst>
                  <a:path w="17865" h="17863" extrusionOk="0">
                    <a:moveTo>
                      <a:pt x="8934" y="1"/>
                    </a:moveTo>
                    <a:cubicBezTo>
                      <a:pt x="3999" y="1"/>
                      <a:pt x="2" y="3999"/>
                      <a:pt x="2" y="8932"/>
                    </a:cubicBezTo>
                    <a:cubicBezTo>
                      <a:pt x="1" y="10968"/>
                      <a:pt x="697" y="12941"/>
                      <a:pt x="1976" y="14525"/>
                    </a:cubicBezTo>
                    <a:lnTo>
                      <a:pt x="235" y="16985"/>
                    </a:lnTo>
                    <a:cubicBezTo>
                      <a:pt x="444" y="16993"/>
                      <a:pt x="646" y="16997"/>
                      <a:pt x="842" y="16997"/>
                    </a:cubicBezTo>
                    <a:cubicBezTo>
                      <a:pt x="2291" y="16997"/>
                      <a:pt x="3395" y="16784"/>
                      <a:pt x="4219" y="16507"/>
                    </a:cubicBezTo>
                    <a:cubicBezTo>
                      <a:pt x="5633" y="17393"/>
                      <a:pt x="7266" y="17863"/>
                      <a:pt x="8934" y="17863"/>
                    </a:cubicBezTo>
                    <a:cubicBezTo>
                      <a:pt x="13866" y="17863"/>
                      <a:pt x="17865" y="13865"/>
                      <a:pt x="17865" y="8932"/>
                    </a:cubicBezTo>
                    <a:cubicBezTo>
                      <a:pt x="17865" y="3999"/>
                      <a:pt x="13866" y="1"/>
                      <a:pt x="89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32"/>
              <p:cNvSpPr/>
              <p:nvPr/>
            </p:nvSpPr>
            <p:spPr>
              <a:xfrm>
                <a:off x="3342274" y="4031677"/>
                <a:ext cx="33884" cy="32596"/>
              </a:xfrm>
              <a:custGeom>
                <a:avLst/>
                <a:gdLst/>
                <a:ahLst/>
                <a:cxnLst/>
                <a:rect l="l" t="t" r="r" b="b"/>
                <a:pathLst>
                  <a:path w="1974" h="1899" extrusionOk="0">
                    <a:moveTo>
                      <a:pt x="1024" y="0"/>
                    </a:moveTo>
                    <a:cubicBezTo>
                      <a:pt x="640" y="0"/>
                      <a:pt x="294" y="231"/>
                      <a:pt x="147" y="587"/>
                    </a:cubicBezTo>
                    <a:cubicBezTo>
                      <a:pt x="0" y="941"/>
                      <a:pt x="81" y="1349"/>
                      <a:pt x="353" y="1621"/>
                    </a:cubicBezTo>
                    <a:cubicBezTo>
                      <a:pt x="534" y="1803"/>
                      <a:pt x="778" y="1899"/>
                      <a:pt x="1025" y="1899"/>
                    </a:cubicBezTo>
                    <a:cubicBezTo>
                      <a:pt x="1147" y="1899"/>
                      <a:pt x="1270" y="1875"/>
                      <a:pt x="1387" y="1827"/>
                    </a:cubicBezTo>
                    <a:cubicBezTo>
                      <a:pt x="1743" y="1680"/>
                      <a:pt x="1974" y="1334"/>
                      <a:pt x="1974" y="950"/>
                    </a:cubicBezTo>
                    <a:cubicBezTo>
                      <a:pt x="1974" y="424"/>
                      <a:pt x="1549" y="0"/>
                      <a:pt x="1024" y="0"/>
                    </a:cubicBezTo>
                    <a:close/>
                  </a:path>
                </a:pathLst>
              </a:custGeom>
              <a:solidFill>
                <a:srgbClr val="D1ED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32"/>
              <p:cNvSpPr/>
              <p:nvPr/>
            </p:nvSpPr>
            <p:spPr>
              <a:xfrm>
                <a:off x="3405973" y="4031677"/>
                <a:ext cx="33918" cy="32596"/>
              </a:xfrm>
              <a:custGeom>
                <a:avLst/>
                <a:gdLst/>
                <a:ahLst/>
                <a:cxnLst/>
                <a:rect l="l" t="t" r="r" b="b"/>
                <a:pathLst>
                  <a:path w="1976" h="1899" extrusionOk="0">
                    <a:moveTo>
                      <a:pt x="1026" y="0"/>
                    </a:moveTo>
                    <a:cubicBezTo>
                      <a:pt x="642" y="0"/>
                      <a:pt x="295" y="231"/>
                      <a:pt x="147" y="587"/>
                    </a:cubicBezTo>
                    <a:cubicBezTo>
                      <a:pt x="1" y="941"/>
                      <a:pt x="82" y="1349"/>
                      <a:pt x="353" y="1621"/>
                    </a:cubicBezTo>
                    <a:cubicBezTo>
                      <a:pt x="536" y="1803"/>
                      <a:pt x="779" y="1899"/>
                      <a:pt x="1026" y="1899"/>
                    </a:cubicBezTo>
                    <a:cubicBezTo>
                      <a:pt x="1148" y="1899"/>
                      <a:pt x="1271" y="1875"/>
                      <a:pt x="1389" y="1827"/>
                    </a:cubicBezTo>
                    <a:cubicBezTo>
                      <a:pt x="1743" y="1680"/>
                      <a:pt x="1976" y="1334"/>
                      <a:pt x="1976" y="950"/>
                    </a:cubicBezTo>
                    <a:cubicBezTo>
                      <a:pt x="1976" y="424"/>
                      <a:pt x="1550" y="0"/>
                      <a:pt x="1026" y="0"/>
                    </a:cubicBezTo>
                    <a:close/>
                  </a:path>
                </a:pathLst>
              </a:custGeom>
              <a:solidFill>
                <a:srgbClr val="D1ED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32"/>
              <p:cNvSpPr/>
              <p:nvPr/>
            </p:nvSpPr>
            <p:spPr>
              <a:xfrm>
                <a:off x="3469707" y="4031677"/>
                <a:ext cx="33884" cy="32596"/>
              </a:xfrm>
              <a:custGeom>
                <a:avLst/>
                <a:gdLst/>
                <a:ahLst/>
                <a:cxnLst/>
                <a:rect l="l" t="t" r="r" b="b"/>
                <a:pathLst>
                  <a:path w="1974" h="1899" extrusionOk="0">
                    <a:moveTo>
                      <a:pt x="1024" y="0"/>
                    </a:moveTo>
                    <a:cubicBezTo>
                      <a:pt x="640" y="0"/>
                      <a:pt x="294" y="231"/>
                      <a:pt x="147" y="587"/>
                    </a:cubicBezTo>
                    <a:cubicBezTo>
                      <a:pt x="0" y="941"/>
                      <a:pt x="82" y="1349"/>
                      <a:pt x="353" y="1621"/>
                    </a:cubicBezTo>
                    <a:cubicBezTo>
                      <a:pt x="535" y="1803"/>
                      <a:pt x="778" y="1899"/>
                      <a:pt x="1025" y="1899"/>
                    </a:cubicBezTo>
                    <a:cubicBezTo>
                      <a:pt x="1147" y="1899"/>
                      <a:pt x="1270" y="1875"/>
                      <a:pt x="1387" y="1827"/>
                    </a:cubicBezTo>
                    <a:cubicBezTo>
                      <a:pt x="1743" y="1680"/>
                      <a:pt x="1974" y="1334"/>
                      <a:pt x="1974" y="950"/>
                    </a:cubicBezTo>
                    <a:cubicBezTo>
                      <a:pt x="1974" y="424"/>
                      <a:pt x="1550" y="0"/>
                      <a:pt x="1024" y="0"/>
                    </a:cubicBezTo>
                    <a:close/>
                  </a:path>
                </a:pathLst>
              </a:custGeom>
              <a:solidFill>
                <a:srgbClr val="D1ED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18" name="Google Shape;218;p32"/>
          <p:cNvSpPr/>
          <p:nvPr/>
        </p:nvSpPr>
        <p:spPr>
          <a:xfrm>
            <a:off x="2818862" y="5022715"/>
            <a:ext cx="97360" cy="25696"/>
          </a:xfrm>
          <a:custGeom>
            <a:avLst/>
            <a:gdLst/>
            <a:ahLst/>
            <a:cxnLst/>
            <a:rect l="l" t="t" r="r" b="b"/>
            <a:pathLst>
              <a:path w="5672" h="1497" extrusionOk="0">
                <a:moveTo>
                  <a:pt x="5672" y="1"/>
                </a:moveTo>
                <a:lnTo>
                  <a:pt x="258" y="155"/>
                </a:lnTo>
                <a:lnTo>
                  <a:pt x="1" y="1497"/>
                </a:lnTo>
                <a:lnTo>
                  <a:pt x="1" y="1497"/>
                </a:lnTo>
                <a:lnTo>
                  <a:pt x="4896" y="1358"/>
                </a:lnTo>
                <a:lnTo>
                  <a:pt x="567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32"/>
          <p:cNvSpPr txBox="1">
            <a:spLocks noGrp="1"/>
          </p:cNvSpPr>
          <p:nvPr>
            <p:ph type="ctrTitle"/>
          </p:nvPr>
        </p:nvSpPr>
        <p:spPr>
          <a:xfrm>
            <a:off x="2069060" y="2534305"/>
            <a:ext cx="4702475" cy="792600"/>
          </a:xfrm>
          <a:prstGeom prst="rect">
            <a:avLst/>
          </a:prstGeom>
        </p:spPr>
        <p:txBody>
          <a:bodyPr spcFirstLastPara="1" wrap="square" lIns="91425" tIns="91425" rIns="91425" bIns="91425" anchor="b" anchorCtr="0">
            <a:noAutofit/>
          </a:bodyPr>
          <a:lstStyle/>
          <a:p>
            <a:r>
              <a:rPr lang="en-US" dirty="0"/>
              <a:t>Principles of </a:t>
            </a:r>
            <a:r>
              <a:rPr lang="en-US" dirty="0" smtClean="0"/>
              <a:t>Interpersonal Conflict</a:t>
            </a:r>
            <a:endParaRPr lang="en-US" dirty="0"/>
          </a:p>
        </p:txBody>
      </p:sp>
      <p:sp>
        <p:nvSpPr>
          <p:cNvPr id="2" name="مربع نص 1"/>
          <p:cNvSpPr txBox="1"/>
          <p:nvPr/>
        </p:nvSpPr>
        <p:spPr>
          <a:xfrm>
            <a:off x="3002129" y="354485"/>
            <a:ext cx="3249608" cy="307777"/>
          </a:xfrm>
          <a:prstGeom prst="rect">
            <a:avLst/>
          </a:prstGeom>
          <a:noFill/>
        </p:spPr>
        <p:txBody>
          <a:bodyPr wrap="none" rtlCol="0">
            <a:spAutoFit/>
          </a:bodyPr>
          <a:lstStyle/>
          <a:p>
            <a:r>
              <a:rPr lang="en-US" dirty="0" smtClean="0"/>
              <a:t>Libyan International Medical University</a:t>
            </a:r>
            <a:endParaRPr lang="en-US" dirty="0"/>
          </a:p>
        </p:txBody>
      </p:sp>
      <p:sp>
        <p:nvSpPr>
          <p:cNvPr id="3" name="مربع نص 2"/>
          <p:cNvSpPr txBox="1"/>
          <p:nvPr/>
        </p:nvSpPr>
        <p:spPr>
          <a:xfrm>
            <a:off x="3326237" y="508373"/>
            <a:ext cx="2962671" cy="307777"/>
          </a:xfrm>
          <a:prstGeom prst="rect">
            <a:avLst/>
          </a:prstGeom>
          <a:noFill/>
        </p:spPr>
        <p:txBody>
          <a:bodyPr wrap="none" rtlCol="0">
            <a:spAutoFit/>
          </a:bodyPr>
          <a:lstStyle/>
          <a:p>
            <a:r>
              <a:rPr lang="en-US" dirty="0" smtClean="0"/>
              <a:t>Faculty of Business Administration</a:t>
            </a:r>
            <a:endParaRPr lang="en-US" dirty="0"/>
          </a:p>
        </p:txBody>
      </p:sp>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558" y="30179"/>
            <a:ext cx="968496" cy="723383"/>
          </a:xfrm>
          <a:prstGeom prst="rect">
            <a:avLst/>
          </a:prstGeom>
        </p:spPr>
      </p:pic>
      <p:pic>
        <p:nvPicPr>
          <p:cNvPr id="5" name="صورة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0" y="40676"/>
            <a:ext cx="906651" cy="906651"/>
          </a:xfrm>
          <a:prstGeom prst="rect">
            <a:avLst/>
          </a:prstGeom>
        </p:spPr>
      </p:pic>
      <p:sp>
        <p:nvSpPr>
          <p:cNvPr id="6" name="مربع نص 5"/>
          <p:cNvSpPr txBox="1"/>
          <p:nvPr/>
        </p:nvSpPr>
        <p:spPr>
          <a:xfrm>
            <a:off x="-81662" y="4619854"/>
            <a:ext cx="2325346" cy="523220"/>
          </a:xfrm>
          <a:prstGeom prst="rect">
            <a:avLst/>
          </a:prstGeom>
          <a:noFill/>
        </p:spPr>
        <p:txBody>
          <a:bodyPr wrap="square" rtlCol="0">
            <a:spAutoFit/>
          </a:bodyPr>
          <a:lstStyle/>
          <a:p>
            <a:r>
              <a:rPr lang="en-US" dirty="0" err="1" smtClean="0"/>
              <a:t>Rudena</a:t>
            </a:r>
            <a:r>
              <a:rPr lang="en-US" dirty="0" smtClean="0"/>
              <a:t> </a:t>
            </a:r>
            <a:r>
              <a:rPr lang="en-US" dirty="0" smtClean="0"/>
              <a:t>Hussein</a:t>
            </a:r>
            <a:endParaRPr lang="en-US" dirty="0" smtClean="0"/>
          </a:p>
          <a:p>
            <a:r>
              <a:rPr lang="en-US" dirty="0" smtClean="0"/>
              <a:t>Rudena_2886@limu.edu,ly</a:t>
            </a:r>
            <a:endParaRPr lang="en-US" dirty="0"/>
          </a:p>
        </p:txBody>
      </p:sp>
      <p:pic>
        <p:nvPicPr>
          <p:cNvPr id="7" name="صورة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19599" y="3329275"/>
            <a:ext cx="4342807" cy="177642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p34"/>
          <p:cNvSpPr txBox="1">
            <a:spLocks noGrp="1"/>
          </p:cNvSpPr>
          <p:nvPr>
            <p:ph type="title" idx="2"/>
          </p:nvPr>
        </p:nvSpPr>
        <p:spPr>
          <a:xfrm>
            <a:off x="680525" y="445025"/>
            <a:ext cx="7066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TABLE OF CONTENTS</a:t>
            </a:r>
            <a:endParaRPr dirty="0"/>
          </a:p>
        </p:txBody>
      </p:sp>
      <p:sp>
        <p:nvSpPr>
          <p:cNvPr id="369" name="Google Shape;369;p34"/>
          <p:cNvSpPr txBox="1">
            <a:spLocks noGrp="1"/>
          </p:cNvSpPr>
          <p:nvPr>
            <p:ph type="title"/>
          </p:nvPr>
        </p:nvSpPr>
        <p:spPr>
          <a:xfrm>
            <a:off x="2133600" y="1352550"/>
            <a:ext cx="2442300" cy="1218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01</a:t>
            </a:r>
            <a:endParaRPr dirty="0"/>
          </a:p>
        </p:txBody>
      </p:sp>
      <p:sp>
        <p:nvSpPr>
          <p:cNvPr id="370" name="Google Shape;370;p34"/>
          <p:cNvSpPr txBox="1">
            <a:spLocks noGrp="1"/>
          </p:cNvSpPr>
          <p:nvPr>
            <p:ph type="title" idx="3"/>
          </p:nvPr>
        </p:nvSpPr>
        <p:spPr>
          <a:xfrm>
            <a:off x="1905000" y="2266950"/>
            <a:ext cx="24873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000" dirty="0" smtClean="0"/>
              <a:t>introduction</a:t>
            </a:r>
            <a:endParaRPr sz="2000" dirty="0"/>
          </a:p>
        </p:txBody>
      </p:sp>
      <p:sp>
        <p:nvSpPr>
          <p:cNvPr id="372" name="Google Shape;372;p34"/>
          <p:cNvSpPr txBox="1">
            <a:spLocks noGrp="1"/>
          </p:cNvSpPr>
          <p:nvPr>
            <p:ph type="title" idx="4"/>
          </p:nvPr>
        </p:nvSpPr>
        <p:spPr>
          <a:xfrm>
            <a:off x="4876800" y="1276350"/>
            <a:ext cx="2442300" cy="1218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02</a:t>
            </a:r>
            <a:endParaRPr dirty="0"/>
          </a:p>
        </p:txBody>
      </p:sp>
      <p:sp>
        <p:nvSpPr>
          <p:cNvPr id="375" name="Google Shape;375;p34"/>
          <p:cNvSpPr txBox="1">
            <a:spLocks noGrp="1"/>
          </p:cNvSpPr>
          <p:nvPr>
            <p:ph type="title" idx="7"/>
          </p:nvPr>
        </p:nvSpPr>
        <p:spPr>
          <a:xfrm>
            <a:off x="2209800" y="3105150"/>
            <a:ext cx="2442300" cy="1218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03</a:t>
            </a:r>
            <a:endParaRPr dirty="0"/>
          </a:p>
        </p:txBody>
      </p:sp>
      <p:sp>
        <p:nvSpPr>
          <p:cNvPr id="376" name="Google Shape;376;p34"/>
          <p:cNvSpPr txBox="1">
            <a:spLocks noGrp="1"/>
          </p:cNvSpPr>
          <p:nvPr>
            <p:ph type="title" idx="8"/>
          </p:nvPr>
        </p:nvSpPr>
        <p:spPr>
          <a:xfrm>
            <a:off x="2133600" y="4095750"/>
            <a:ext cx="24873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000" dirty="0" smtClean="0"/>
              <a:t>Conclusion</a:t>
            </a:r>
            <a:r>
              <a:rPr lang="en-US" dirty="0" smtClean="0"/>
              <a:t> </a:t>
            </a:r>
            <a:endParaRPr dirty="0"/>
          </a:p>
        </p:txBody>
      </p:sp>
      <p:sp>
        <p:nvSpPr>
          <p:cNvPr id="378" name="Google Shape;378;p34"/>
          <p:cNvSpPr txBox="1">
            <a:spLocks noGrp="1"/>
          </p:cNvSpPr>
          <p:nvPr>
            <p:ph type="title" idx="13"/>
          </p:nvPr>
        </p:nvSpPr>
        <p:spPr>
          <a:xfrm>
            <a:off x="5029200" y="3105150"/>
            <a:ext cx="2442300" cy="1218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04</a:t>
            </a:r>
            <a:endParaRPr dirty="0"/>
          </a:p>
        </p:txBody>
      </p:sp>
      <p:sp>
        <p:nvSpPr>
          <p:cNvPr id="379" name="Google Shape;379;p34"/>
          <p:cNvSpPr txBox="1">
            <a:spLocks noGrp="1"/>
          </p:cNvSpPr>
          <p:nvPr>
            <p:ph type="title" idx="14"/>
          </p:nvPr>
        </p:nvSpPr>
        <p:spPr>
          <a:xfrm>
            <a:off x="5029200" y="4019550"/>
            <a:ext cx="24873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t>References </a:t>
            </a:r>
            <a:endParaRPr dirty="0"/>
          </a:p>
        </p:txBody>
      </p:sp>
      <p:sp>
        <p:nvSpPr>
          <p:cNvPr id="6" name="عنوان 5"/>
          <p:cNvSpPr>
            <a:spLocks noGrp="1"/>
          </p:cNvSpPr>
          <p:nvPr>
            <p:ph type="title" idx="5"/>
          </p:nvPr>
        </p:nvSpPr>
        <p:spPr>
          <a:xfrm>
            <a:off x="4953000" y="2266950"/>
            <a:ext cx="2487300" cy="572700"/>
          </a:xfrm>
        </p:spPr>
        <p:txBody>
          <a:bodyPr/>
          <a:lstStyle/>
          <a:p>
            <a:r>
              <a:rPr lang="en-US" dirty="0" smtClean="0"/>
              <a:t>Principles of interpersonal conflict</a:t>
            </a:r>
            <a:endParaRPr lang="en-US" dirty="0"/>
          </a:p>
        </p:txBody>
      </p:sp>
      <p:sp>
        <p:nvSpPr>
          <p:cNvPr id="11" name="مربع نص 10"/>
          <p:cNvSpPr txBox="1"/>
          <p:nvPr/>
        </p:nvSpPr>
        <p:spPr>
          <a:xfrm>
            <a:off x="8763000" y="4781550"/>
            <a:ext cx="284052" cy="307777"/>
          </a:xfrm>
          <a:prstGeom prst="rect">
            <a:avLst/>
          </a:prstGeom>
          <a:noFill/>
        </p:spPr>
        <p:txBody>
          <a:bodyPr wrap="none" rtlCol="0">
            <a:spAutoFit/>
          </a:bodyPr>
          <a:lstStyle/>
          <a:p>
            <a:r>
              <a:rPr lang="en-US" dirty="0" smtClean="0"/>
              <a:t>1</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44"/>
        <p:cNvGrpSpPr/>
        <p:nvPr/>
      </p:nvGrpSpPr>
      <p:grpSpPr>
        <a:xfrm>
          <a:off x="0" y="0"/>
          <a:ext cx="0" cy="0"/>
          <a:chOff x="0" y="0"/>
          <a:chExt cx="0" cy="0"/>
        </a:xfrm>
      </p:grpSpPr>
      <p:sp>
        <p:nvSpPr>
          <p:cNvPr id="547" name="Google Shape;547;p36"/>
          <p:cNvSpPr txBox="1">
            <a:spLocks noGrp="1"/>
          </p:cNvSpPr>
          <p:nvPr>
            <p:ph type="title"/>
          </p:nvPr>
        </p:nvSpPr>
        <p:spPr>
          <a:xfrm>
            <a:off x="680525" y="445025"/>
            <a:ext cx="7066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t> </a:t>
            </a:r>
            <a:r>
              <a:rPr lang="en" dirty="0"/>
              <a:t>OBJECTIVE</a:t>
            </a:r>
            <a:endParaRPr dirty="0"/>
          </a:p>
        </p:txBody>
      </p:sp>
      <p:sp>
        <p:nvSpPr>
          <p:cNvPr id="2" name="مستطيل 1"/>
          <p:cNvSpPr/>
          <p:nvPr/>
        </p:nvSpPr>
        <p:spPr>
          <a:xfrm>
            <a:off x="838200" y="1504950"/>
            <a:ext cx="5181600" cy="707886"/>
          </a:xfrm>
          <a:prstGeom prst="rect">
            <a:avLst/>
          </a:prstGeom>
        </p:spPr>
        <p:txBody>
          <a:bodyPr wrap="square">
            <a:spAutoFit/>
          </a:bodyPr>
          <a:lstStyle/>
          <a:p>
            <a:r>
              <a:rPr lang="en-US" sz="2000" dirty="0"/>
              <a:t>Describe the major principles that govern interpersonal </a:t>
            </a:r>
            <a:r>
              <a:rPr lang="en-US" sz="2000" dirty="0" smtClean="0"/>
              <a:t>conflict.</a:t>
            </a:r>
            <a:endParaRPr lang="en-US" dirty="0"/>
          </a:p>
        </p:txBody>
      </p:sp>
      <p:sp>
        <p:nvSpPr>
          <p:cNvPr id="3" name="مربع نص 2"/>
          <p:cNvSpPr txBox="1"/>
          <p:nvPr/>
        </p:nvSpPr>
        <p:spPr>
          <a:xfrm>
            <a:off x="8839200" y="4781550"/>
            <a:ext cx="284052" cy="307777"/>
          </a:xfrm>
          <a:prstGeom prst="rect">
            <a:avLst/>
          </a:prstGeom>
          <a:noFill/>
        </p:spPr>
        <p:txBody>
          <a:bodyPr wrap="none" rtlCol="0">
            <a:spAutoFit/>
          </a:bodyPr>
          <a:lstStyle/>
          <a:p>
            <a:r>
              <a:rPr lang="en-US" dirty="0" smtClean="0"/>
              <a:t>2</a:t>
            </a:r>
            <a:endParaRPr lang="en-US" dirty="0"/>
          </a:p>
        </p:txBody>
      </p:sp>
      <p:sp>
        <p:nvSpPr>
          <p:cNvPr id="4" name="شكل بيضاوي 3"/>
          <p:cNvSpPr/>
          <p:nvPr/>
        </p:nvSpPr>
        <p:spPr>
          <a:xfrm>
            <a:off x="457199" y="1588773"/>
            <a:ext cx="348205" cy="3150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44839" y="1919134"/>
            <a:ext cx="3445135" cy="3224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Google Shape;391;p35"/>
          <p:cNvSpPr txBox="1">
            <a:spLocks noGrp="1"/>
          </p:cNvSpPr>
          <p:nvPr>
            <p:ph type="body" idx="1"/>
          </p:nvPr>
        </p:nvSpPr>
        <p:spPr>
          <a:xfrm>
            <a:off x="299524" y="1657350"/>
            <a:ext cx="3739076" cy="1887900"/>
          </a:xfrm>
          <a:prstGeom prst="rect">
            <a:avLst/>
          </a:prstGeom>
        </p:spPr>
        <p:txBody>
          <a:bodyPr spcFirstLastPara="1" wrap="square" lIns="91425" tIns="91425" rIns="91425" bIns="91425" anchor="t" anchorCtr="0">
            <a:noAutofit/>
          </a:bodyPr>
          <a:lstStyle/>
          <a:p>
            <a:pPr marL="0" lvl="0" indent="0" algn="just">
              <a:spcAft>
                <a:spcPts val="1600"/>
              </a:spcAft>
              <a:buNone/>
            </a:pPr>
            <a:r>
              <a:rPr lang="en-US" sz="2000" dirty="0" smtClean="0"/>
              <a:t>Interpersonal Conflict: </a:t>
            </a:r>
            <a:r>
              <a:rPr lang="en-US" sz="2000" dirty="0"/>
              <a:t>occurs when a person or group of people </a:t>
            </a:r>
            <a:r>
              <a:rPr lang="en-US" sz="2000" dirty="0" smtClean="0"/>
              <a:t> </a:t>
            </a:r>
            <a:r>
              <a:rPr lang="en-US" sz="2000" dirty="0"/>
              <a:t>interferes with another person's efforts at achieving a goal. It can be between coworkers, team members or roommates.</a:t>
            </a:r>
            <a:endParaRPr sz="2000" dirty="0"/>
          </a:p>
        </p:txBody>
      </p:sp>
      <p:sp>
        <p:nvSpPr>
          <p:cNvPr id="392" name="Google Shape;392;p35"/>
          <p:cNvSpPr txBox="1">
            <a:spLocks noGrp="1"/>
          </p:cNvSpPr>
          <p:nvPr>
            <p:ph type="title"/>
          </p:nvPr>
        </p:nvSpPr>
        <p:spPr>
          <a:xfrm>
            <a:off x="680525" y="445025"/>
            <a:ext cx="7066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I</a:t>
            </a:r>
            <a:r>
              <a:rPr lang="en" dirty="0" smtClean="0"/>
              <a:t>ntroduction </a:t>
            </a:r>
            <a:endParaRPr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47426" y="2190750"/>
            <a:ext cx="3657600" cy="215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مربع نص 1"/>
          <p:cNvSpPr txBox="1"/>
          <p:nvPr/>
        </p:nvSpPr>
        <p:spPr>
          <a:xfrm>
            <a:off x="8763000" y="4857750"/>
            <a:ext cx="284052" cy="307777"/>
          </a:xfrm>
          <a:prstGeom prst="rect">
            <a:avLst/>
          </a:prstGeom>
          <a:noFill/>
        </p:spPr>
        <p:txBody>
          <a:bodyPr wrap="none" rtlCol="0">
            <a:spAutoFit/>
          </a:bodyPr>
          <a:lstStyle/>
          <a:p>
            <a:r>
              <a:rPr lang="en-US" dirty="0" smtClean="0"/>
              <a:t>3</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0"/>
        <p:cNvGrpSpPr/>
        <p:nvPr/>
      </p:nvGrpSpPr>
      <p:grpSpPr>
        <a:xfrm>
          <a:off x="0" y="0"/>
          <a:ext cx="0" cy="0"/>
          <a:chOff x="0" y="0"/>
          <a:chExt cx="0" cy="0"/>
        </a:xfrm>
      </p:grpSpPr>
      <p:sp>
        <p:nvSpPr>
          <p:cNvPr id="782" name="Google Shape;782;p39"/>
          <p:cNvSpPr txBox="1">
            <a:spLocks noGrp="1"/>
          </p:cNvSpPr>
          <p:nvPr>
            <p:ph type="body" idx="1"/>
          </p:nvPr>
        </p:nvSpPr>
        <p:spPr>
          <a:xfrm>
            <a:off x="457200" y="2045125"/>
            <a:ext cx="3810000" cy="1887900"/>
          </a:xfrm>
          <a:prstGeom prst="rect">
            <a:avLst/>
          </a:prstGeom>
        </p:spPr>
        <p:txBody>
          <a:bodyPr spcFirstLastPara="1" wrap="square" lIns="91425" tIns="91425" rIns="91425" bIns="91425" anchor="t" anchorCtr="0">
            <a:noAutofit/>
          </a:bodyPr>
          <a:lstStyle/>
          <a:p>
            <a:pPr marL="0" lvl="0" indent="0" algn="just">
              <a:spcAft>
                <a:spcPts val="1600"/>
              </a:spcAft>
              <a:buNone/>
            </a:pPr>
            <a:r>
              <a:rPr lang="en-US" sz="2000" dirty="0"/>
              <a:t>often involves concrete issues related to employees’ work assignments and can include disputes about how to divide up resources, differences of opinion on procedures and policies, managing expectations at work, and judgments and interpretation of facts.</a:t>
            </a:r>
            <a:endParaRPr sz="2000" dirty="0"/>
          </a:p>
        </p:txBody>
      </p:sp>
      <p:sp>
        <p:nvSpPr>
          <p:cNvPr id="2" name="عنوان 1"/>
          <p:cNvSpPr>
            <a:spLocks noGrp="1"/>
          </p:cNvSpPr>
          <p:nvPr>
            <p:ph type="title"/>
          </p:nvPr>
        </p:nvSpPr>
        <p:spPr/>
        <p:txBody>
          <a:bodyPr/>
          <a:lstStyle/>
          <a:p>
            <a:r>
              <a:rPr lang="en-US" dirty="0" smtClean="0"/>
              <a:t>Task conflict</a:t>
            </a:r>
            <a:endParaRPr lang="en-US" dirty="0"/>
          </a:p>
        </p:txBody>
      </p:sp>
      <p:sp>
        <p:nvSpPr>
          <p:cNvPr id="3" name="عنصر نائب للنص 2"/>
          <p:cNvSpPr>
            <a:spLocks noGrp="1"/>
          </p:cNvSpPr>
          <p:nvPr>
            <p:ph type="body" idx="2"/>
          </p:nvPr>
        </p:nvSpPr>
        <p:spPr>
          <a:xfrm>
            <a:off x="4985559" y="2038350"/>
            <a:ext cx="3820374" cy="2203025"/>
          </a:xfrm>
        </p:spPr>
        <p:txBody>
          <a:bodyPr/>
          <a:lstStyle/>
          <a:p>
            <a:pPr algn="just"/>
            <a:r>
              <a:rPr lang="en-US" sz="2000" dirty="0"/>
              <a:t>can arise from fundamental differences in identities and values, which can include differences in politics, religion, ethics, norms, and other deeply held beliefs.</a:t>
            </a:r>
          </a:p>
        </p:txBody>
      </p:sp>
      <p:sp>
        <p:nvSpPr>
          <p:cNvPr id="4" name="عنوان 3"/>
          <p:cNvSpPr>
            <a:spLocks noGrp="1"/>
          </p:cNvSpPr>
          <p:nvPr>
            <p:ph type="title" idx="3"/>
          </p:nvPr>
        </p:nvSpPr>
        <p:spPr/>
        <p:txBody>
          <a:bodyPr/>
          <a:lstStyle/>
          <a:p>
            <a:r>
              <a:rPr lang="en-US" dirty="0" smtClean="0"/>
              <a:t>Value conflict</a:t>
            </a:r>
            <a:endParaRPr lang="en-US" dirty="0"/>
          </a:p>
        </p:txBody>
      </p:sp>
      <p:sp>
        <p:nvSpPr>
          <p:cNvPr id="6" name="مربع نص 5"/>
          <p:cNvSpPr txBox="1"/>
          <p:nvPr/>
        </p:nvSpPr>
        <p:spPr>
          <a:xfrm>
            <a:off x="8783748" y="4835723"/>
            <a:ext cx="284052" cy="307777"/>
          </a:xfrm>
          <a:prstGeom prst="rect">
            <a:avLst/>
          </a:prstGeom>
          <a:noFill/>
        </p:spPr>
        <p:txBody>
          <a:bodyPr wrap="none" rtlCol="0">
            <a:spAutoFit/>
          </a:bodyPr>
          <a:lstStyle/>
          <a:p>
            <a:r>
              <a:rPr lang="en-US" dirty="0" smtClean="0"/>
              <a:t>4</a:t>
            </a:r>
            <a:endParaRPr lang="en-US" dirty="0"/>
          </a:p>
        </p:txBody>
      </p:sp>
      <p:sp>
        <p:nvSpPr>
          <p:cNvPr id="5" name="مستطيل 4"/>
          <p:cNvSpPr/>
          <p:nvPr/>
        </p:nvSpPr>
        <p:spPr>
          <a:xfrm>
            <a:off x="2057400" y="209550"/>
            <a:ext cx="4908716" cy="461665"/>
          </a:xfrm>
          <a:prstGeom prst="rect">
            <a:avLst/>
          </a:prstGeom>
        </p:spPr>
        <p:txBody>
          <a:bodyPr wrap="none">
            <a:spAutoFit/>
          </a:bodyPr>
          <a:lstStyle/>
          <a:p>
            <a:pPr algn="ctr"/>
            <a:r>
              <a:rPr lang="en-US" sz="2400" dirty="0"/>
              <a:t>Principles of interpersonal </a:t>
            </a:r>
            <a:r>
              <a:rPr lang="en-US" sz="2400" dirty="0" smtClean="0"/>
              <a:t>conflict: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88"/>
        <p:cNvGrpSpPr/>
        <p:nvPr/>
      </p:nvGrpSpPr>
      <p:grpSpPr>
        <a:xfrm>
          <a:off x="0" y="0"/>
          <a:ext cx="0" cy="0"/>
          <a:chOff x="0" y="0"/>
          <a:chExt cx="0" cy="0"/>
        </a:xfrm>
      </p:grpSpPr>
      <p:sp>
        <p:nvSpPr>
          <p:cNvPr id="789" name="Google Shape;789;p40"/>
          <p:cNvSpPr txBox="1">
            <a:spLocks noGrp="1"/>
          </p:cNvSpPr>
          <p:nvPr>
            <p:ph type="title"/>
          </p:nvPr>
        </p:nvSpPr>
        <p:spPr>
          <a:xfrm>
            <a:off x="680525" y="445025"/>
            <a:ext cx="7066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C</a:t>
            </a:r>
            <a:r>
              <a:rPr lang="en" dirty="0" smtClean="0"/>
              <a:t>onclusion </a:t>
            </a:r>
            <a:endParaRPr dirty="0"/>
          </a:p>
        </p:txBody>
      </p:sp>
      <p:sp>
        <p:nvSpPr>
          <p:cNvPr id="8" name="مربع نص 7"/>
          <p:cNvSpPr txBox="1"/>
          <p:nvPr/>
        </p:nvSpPr>
        <p:spPr>
          <a:xfrm>
            <a:off x="8799417" y="4835723"/>
            <a:ext cx="284052" cy="307777"/>
          </a:xfrm>
          <a:prstGeom prst="rect">
            <a:avLst/>
          </a:prstGeom>
          <a:noFill/>
        </p:spPr>
        <p:txBody>
          <a:bodyPr wrap="none" rtlCol="0">
            <a:spAutoFit/>
          </a:bodyPr>
          <a:lstStyle/>
          <a:p>
            <a:r>
              <a:rPr lang="en-US" dirty="0" smtClean="0"/>
              <a:t>6</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2876551"/>
            <a:ext cx="3352800" cy="2266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مستطيل 8"/>
          <p:cNvSpPr/>
          <p:nvPr/>
        </p:nvSpPr>
        <p:spPr>
          <a:xfrm>
            <a:off x="337595" y="1504950"/>
            <a:ext cx="4996405" cy="1938992"/>
          </a:xfrm>
          <a:prstGeom prst="rect">
            <a:avLst/>
          </a:prstGeom>
        </p:spPr>
        <p:txBody>
          <a:bodyPr wrap="square">
            <a:spAutoFit/>
          </a:bodyPr>
          <a:lstStyle/>
          <a:p>
            <a:pPr algn="just"/>
            <a:r>
              <a:rPr lang="en-US" sz="2400" dirty="0"/>
              <a:t>Interpersonal conflict refers to any type of conflict involving two or more people. It's different from an intrapersonal conflict, which refers to an internal conflict with yourself.</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52"/>
        <p:cNvGrpSpPr/>
        <p:nvPr/>
      </p:nvGrpSpPr>
      <p:grpSpPr>
        <a:xfrm>
          <a:off x="0" y="0"/>
          <a:ext cx="0" cy="0"/>
          <a:chOff x="0" y="0"/>
          <a:chExt cx="0" cy="0"/>
        </a:xfrm>
      </p:grpSpPr>
      <p:sp>
        <p:nvSpPr>
          <p:cNvPr id="1201" name="Google Shape;1201;p41"/>
          <p:cNvSpPr/>
          <p:nvPr/>
        </p:nvSpPr>
        <p:spPr>
          <a:xfrm>
            <a:off x="6961130" y="980956"/>
            <a:ext cx="25739" cy="15413"/>
          </a:xfrm>
          <a:custGeom>
            <a:avLst/>
            <a:gdLst/>
            <a:ahLst/>
            <a:cxnLst/>
            <a:rect l="l" t="t" r="r" b="b"/>
            <a:pathLst>
              <a:path w="1366" h="818" extrusionOk="0">
                <a:moveTo>
                  <a:pt x="55" y="1"/>
                </a:moveTo>
                <a:cubicBezTo>
                  <a:pt x="27" y="1"/>
                  <a:pt x="0" y="21"/>
                  <a:pt x="7" y="59"/>
                </a:cubicBezTo>
                <a:cubicBezTo>
                  <a:pt x="74" y="528"/>
                  <a:pt x="447" y="818"/>
                  <a:pt x="857" y="818"/>
                </a:cubicBezTo>
                <a:cubicBezTo>
                  <a:pt x="1016" y="818"/>
                  <a:pt x="1181" y="774"/>
                  <a:pt x="1336" y="680"/>
                </a:cubicBezTo>
                <a:cubicBezTo>
                  <a:pt x="1365" y="662"/>
                  <a:pt x="1354" y="619"/>
                  <a:pt x="1324" y="619"/>
                </a:cubicBezTo>
                <a:cubicBezTo>
                  <a:pt x="1320" y="619"/>
                  <a:pt x="1315" y="620"/>
                  <a:pt x="1310" y="622"/>
                </a:cubicBezTo>
                <a:cubicBezTo>
                  <a:pt x="1195" y="668"/>
                  <a:pt x="1078" y="690"/>
                  <a:pt x="964" y="690"/>
                </a:cubicBezTo>
                <a:cubicBezTo>
                  <a:pt x="578" y="690"/>
                  <a:pt x="227" y="440"/>
                  <a:pt x="110" y="43"/>
                </a:cubicBezTo>
                <a:cubicBezTo>
                  <a:pt x="101" y="14"/>
                  <a:pt x="77" y="1"/>
                  <a:pt x="5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عنوان 1"/>
          <p:cNvSpPr>
            <a:spLocks noGrp="1"/>
          </p:cNvSpPr>
          <p:nvPr>
            <p:ph type="title"/>
          </p:nvPr>
        </p:nvSpPr>
        <p:spPr>
          <a:xfrm>
            <a:off x="152400" y="209550"/>
            <a:ext cx="2729400" cy="572700"/>
          </a:xfrm>
        </p:spPr>
        <p:txBody>
          <a:bodyPr/>
          <a:lstStyle/>
          <a:p>
            <a:r>
              <a:rPr lang="en-US" dirty="0" smtClean="0"/>
              <a:t>References </a:t>
            </a:r>
            <a:endParaRPr lang="en-US" dirty="0"/>
          </a:p>
        </p:txBody>
      </p:sp>
      <p:sp>
        <p:nvSpPr>
          <p:cNvPr id="5" name="مربع نص 4"/>
          <p:cNvSpPr txBox="1"/>
          <p:nvPr/>
        </p:nvSpPr>
        <p:spPr>
          <a:xfrm>
            <a:off x="8773374" y="4780984"/>
            <a:ext cx="284052" cy="307777"/>
          </a:xfrm>
          <a:prstGeom prst="rect">
            <a:avLst/>
          </a:prstGeom>
          <a:noFill/>
        </p:spPr>
        <p:txBody>
          <a:bodyPr wrap="none" rtlCol="0">
            <a:spAutoFit/>
          </a:bodyPr>
          <a:lstStyle/>
          <a:p>
            <a:r>
              <a:rPr lang="en-US" dirty="0" smtClean="0"/>
              <a:t>6</a:t>
            </a:r>
            <a:endParaRPr lang="en-US" dirty="0"/>
          </a:p>
        </p:txBody>
      </p:sp>
      <p:sp>
        <p:nvSpPr>
          <p:cNvPr id="3" name="مستطيل 2"/>
          <p:cNvSpPr/>
          <p:nvPr/>
        </p:nvSpPr>
        <p:spPr>
          <a:xfrm>
            <a:off x="304800" y="1352550"/>
            <a:ext cx="4572000" cy="1384995"/>
          </a:xfrm>
          <a:prstGeom prst="rect">
            <a:avLst/>
          </a:prstGeom>
        </p:spPr>
        <p:txBody>
          <a:bodyPr>
            <a:spAutoFit/>
          </a:bodyPr>
          <a:lstStyle/>
          <a:p>
            <a:r>
              <a:rPr lang="en-US" dirty="0"/>
              <a:t>16, M. M. J., 18, K. U. N. D. A. E. A., 1, O. M. O., 20, U. R. M., &amp;amp; 15, E. R. N. (2021, October 8). 3 types of conflict and how to address them. PON. Retrieved December 22, 2021, from https://www.pon.harvard.edu/daily/conflict-resolution/types-conflict/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10"/>
        <p:cNvGrpSpPr/>
        <p:nvPr/>
      </p:nvGrpSpPr>
      <p:grpSpPr>
        <a:xfrm>
          <a:off x="0" y="0"/>
          <a:ext cx="0" cy="0"/>
          <a:chOff x="0" y="0"/>
          <a:chExt cx="0" cy="0"/>
        </a:xfrm>
      </p:grpSpPr>
      <p:sp>
        <p:nvSpPr>
          <p:cNvPr id="1211" name="Google Shape;1211;p43"/>
          <p:cNvSpPr txBox="1">
            <a:spLocks noGrp="1"/>
          </p:cNvSpPr>
          <p:nvPr>
            <p:ph type="title"/>
          </p:nvPr>
        </p:nvSpPr>
        <p:spPr>
          <a:xfrm>
            <a:off x="4114800" y="1504950"/>
            <a:ext cx="4229400" cy="841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smtClean="0"/>
              <a:t>THANKS!</a:t>
            </a:r>
            <a:endParaRPr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663575"/>
            <a:ext cx="2957513"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OWN HALL BUSINESS PLAN">
  <a:themeElements>
    <a:clrScheme name="Simple Light">
      <a:dk1>
        <a:srgbClr val="000000"/>
      </a:dk1>
      <a:lt1>
        <a:srgbClr val="FFFFFF"/>
      </a:lt1>
      <a:dk2>
        <a:srgbClr val="595959"/>
      </a:dk2>
      <a:lt2>
        <a:srgbClr val="EEEEEE"/>
      </a:lt2>
      <a:accent1>
        <a:srgbClr val="A3CAF7"/>
      </a:accent1>
      <a:accent2>
        <a:srgbClr val="EB573D"/>
      </a:accent2>
      <a:accent3>
        <a:srgbClr val="5FA4AB"/>
      </a:accent3>
      <a:accent4>
        <a:srgbClr val="051934"/>
      </a:accent4>
      <a:accent5>
        <a:srgbClr val="F8C379"/>
      </a:accent5>
      <a:accent6>
        <a:srgbClr val="FA9778"/>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TotalTime>
  <Words>274</Words>
  <Application>Microsoft Office PowerPoint</Application>
  <PresentationFormat>On-screen Show (16:9)</PresentationFormat>
  <Paragraphs>34</Paragraphs>
  <Slides>8</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Open Sans</vt:lpstr>
      <vt:lpstr>Righteous</vt:lpstr>
      <vt:lpstr>TOWN HALL BUSINESS PLAN</vt:lpstr>
      <vt:lpstr>Principles of Interpersonal Conflict</vt:lpstr>
      <vt:lpstr>TABLE OF CONTENTS</vt:lpstr>
      <vt:lpstr> OBJECTIVE</vt:lpstr>
      <vt:lpstr>Introduction </vt:lpstr>
      <vt:lpstr>Task conflict</vt:lpstr>
      <vt:lpstr>Conclusion </vt:lpstr>
      <vt:lpstr>References </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SIMPLE  BUSINESS PLAN</dc:title>
  <cp:lastModifiedBy>Maher Fattouh</cp:lastModifiedBy>
  <cp:revision>13</cp:revision>
  <dcterms:modified xsi:type="dcterms:W3CDTF">2022-02-06T10:14:31Z</dcterms:modified>
</cp:coreProperties>
</file>