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22"/>
  </p:notesMasterIdLst>
  <p:sldIdLst>
    <p:sldId id="256" r:id="rId2"/>
    <p:sldId id="260" r:id="rId3"/>
    <p:sldId id="333" r:id="rId4"/>
    <p:sldId id="262" r:id="rId5"/>
    <p:sldId id="307" r:id="rId6"/>
    <p:sldId id="308" r:id="rId7"/>
    <p:sldId id="330" r:id="rId8"/>
    <p:sldId id="334" r:id="rId9"/>
    <p:sldId id="309" r:id="rId10"/>
    <p:sldId id="316" r:id="rId11"/>
    <p:sldId id="259" r:id="rId12"/>
    <p:sldId id="317" r:id="rId13"/>
    <p:sldId id="265" r:id="rId14"/>
    <p:sldId id="315" r:id="rId15"/>
    <p:sldId id="312" r:id="rId16"/>
    <p:sldId id="319" r:id="rId17"/>
    <p:sldId id="332" r:id="rId18"/>
    <p:sldId id="328" r:id="rId19"/>
    <p:sldId id="329" r:id="rId20"/>
    <p:sldId id="286" r:id="rId21"/>
  </p:sldIdLst>
  <p:sldSz cx="9144000" cy="5143500" type="screen16x9"/>
  <p:notesSz cx="6858000" cy="9144000"/>
  <p:embeddedFontLst>
    <p:embeddedFont>
      <p:font typeface="Abel" panose="020B0604020202020204" charset="0"/>
      <p:regular r:id="rId23"/>
    </p:embeddedFont>
    <p:embeddedFont>
      <p:font typeface="Bahiana" panose="020B0604020202020204" charset="0"/>
      <p:regular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Fira Sans Extra Condensed Medium" panose="020B0604020202020204" charset="0"/>
      <p:regular r:id="rId29"/>
      <p:bold r:id="rId30"/>
      <p:italic r:id="rId31"/>
      <p:boldItalic r:id="rId32"/>
    </p:embeddedFont>
    <p:embeddedFont>
      <p:font typeface="Sansita" panose="020B0604020202020204" charset="0"/>
      <p:regular r:id="rId33"/>
      <p:bold r:id="rId34"/>
      <p:italic r:id="rId35"/>
      <p:boldItalic r:id="rId36"/>
    </p:embeddedFont>
    <p:embeddedFont>
      <p:font typeface="Staatliches" panose="020B0604020202020204" charset="0"/>
      <p:regular r:id="rId37"/>
    </p:embeddedFont>
    <p:embeddedFont>
      <p:font typeface="Times" panose="02020603050405020304" pitchFamily="18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94CC9"/>
    <a:srgbClr val="EAF1EE"/>
    <a:srgbClr val="20124D"/>
    <a:srgbClr val="B1EBDA"/>
    <a:srgbClr val="84DEC3"/>
    <a:srgbClr val="BBBE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2FFBCEC-7E34-44BE-9309-74FB05232E14}">
  <a:tblStyle styleId="{12FFBCEC-7E34-44BE-9309-74FB05232E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نمط ذو نسُق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نمط ذو نسُق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96" autoAdjust="0"/>
    <p:restoredTop sz="94625"/>
  </p:normalViewPr>
  <p:slideViewPr>
    <p:cSldViewPr snapToGrid="0">
      <p:cViewPr varScale="1">
        <p:scale>
          <a:sx n="92" d="100"/>
          <a:sy n="9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latin typeface="Abel" panose="020B0604020202020204" charset="0"/>
              </a:rPr>
              <a:t>Burden of chronic hepatitis B infection by WHO region,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Burden of chronic hepatitis B infection (HBsAg positivity) by WHO region, 2019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81A-454C-B6B4-2B6ADCA5CD72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81A-454C-B6B4-2B6ADCA5CD7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81A-454C-B6B4-2B6ADCA5CD72}"/>
              </c:ext>
            </c:extLst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2"/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81A-454C-B6B4-2B6ADCA5CD7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81A-454C-B6B4-2B6ADCA5CD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81A-454C-B6B4-2B6ADCA5CD7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81A-454C-B6B4-2B6ADCA5CD7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93D3FAB9-51B1-4438-B341-72B5701E2CBA}" type="PERCENTAGE">
                      <a:rPr lang="ar-LY" sz="1100">
                        <a:solidFill>
                          <a:srgbClr val="000000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81A-454C-B6B4-2B6ADCA5CD7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1417D350-4032-4601-AA01-34A4836794E7}" type="PERCENTAGE">
                      <a:rPr lang="ar-LY">
                        <a:solidFill>
                          <a:srgbClr val="FFFF00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581A-454C-B6B4-2B6ADCA5CD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ورقة1!$A$2:$A$8</c:f>
              <c:strCache>
                <c:ptCount val="6"/>
                <c:pt idx="0">
                  <c:v>Region of Americas</c:v>
                </c:pt>
                <c:pt idx="1">
                  <c:v>European Region</c:v>
                </c:pt>
                <c:pt idx="2">
                  <c:v>Westren Pacific Ocean Region</c:v>
                </c:pt>
                <c:pt idx="3">
                  <c:v>Africn Region</c:v>
                </c:pt>
                <c:pt idx="4">
                  <c:v>Eastern Mediterranean Region</c:v>
                </c:pt>
                <c:pt idx="5">
                  <c:v>Sout East Asian Region</c:v>
                </c:pt>
              </c:strCache>
            </c:strRef>
          </c:cat>
          <c:val>
            <c:numRef>
              <c:f>ورقة1!$B$2:$B$8</c:f>
              <c:numCache>
                <c:formatCode>General</c:formatCode>
                <c:ptCount val="7"/>
                <c:pt idx="0">
                  <c:v>6</c:v>
                </c:pt>
                <c:pt idx="1">
                  <c:v>14</c:v>
                </c:pt>
                <c:pt idx="2">
                  <c:v>116</c:v>
                </c:pt>
                <c:pt idx="3">
                  <c:v>82</c:v>
                </c:pt>
                <c:pt idx="4">
                  <c:v>18</c:v>
                </c:pt>
                <c:pt idx="5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81A-454C-B6B4-2B6ADCA5CD7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6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EAF1EE"/>
    </a:solidFill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00456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2416fa8cc_1_8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2416fa8cc_1_8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1220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8130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72416fa8cc_1_18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72416fa8cc_1_18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5696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18345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25526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7494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Google Shape;1604;g6b20e22304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5" name="Google Shape;1605;g6b20e22304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5554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6be81bf08b_0_120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6be81bf08b_0_120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6507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5920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70c1df8b9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70c1df8b9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1969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9507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742546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342106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0122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70c1df8b9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70c1df8b9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350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 flipH="1">
            <a:off x="713400" y="733893"/>
            <a:ext cx="3858600" cy="3611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 flipH="1">
            <a:off x="713222" y="4289471"/>
            <a:ext cx="3858600" cy="4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>
            <a:off x="713175" y="4042600"/>
            <a:ext cx="7717500" cy="5613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 flipH="1">
            <a:off x="3905350" y="1879646"/>
            <a:ext cx="4249200" cy="1754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Font typeface="Bahiana"/>
              <a:buNone/>
              <a:defRPr sz="6000">
                <a:latin typeface="Bahiana"/>
                <a:ea typeface="Bahiana"/>
                <a:cs typeface="Bahiana"/>
                <a:sym typeface="Bahiana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 flipH="1">
            <a:off x="2689450" y="4091575"/>
            <a:ext cx="54651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6133150" y="807733"/>
            <a:ext cx="2021400" cy="104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marR="27432"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7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ira Sans Extra Condensed Medium"/>
              <a:buNone/>
              <a:defRPr sz="4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>
            <a:off x="713175" y="539500"/>
            <a:ext cx="7717500" cy="5613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ctrTitle"/>
          </p:nvPr>
        </p:nvSpPr>
        <p:spPr>
          <a:xfrm>
            <a:off x="1743075" y="552650"/>
            <a:ext cx="5658000" cy="54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/>
          <p:nvPr/>
        </p:nvSpPr>
        <p:spPr>
          <a:xfrm>
            <a:off x="713175" y="539500"/>
            <a:ext cx="7717500" cy="10335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ctrTitle"/>
          </p:nvPr>
        </p:nvSpPr>
        <p:spPr>
          <a:xfrm>
            <a:off x="3066000" y="576853"/>
            <a:ext cx="3012000" cy="95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5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ubTitle" idx="1"/>
          </p:nvPr>
        </p:nvSpPr>
        <p:spPr>
          <a:xfrm>
            <a:off x="713175" y="2114893"/>
            <a:ext cx="4177500" cy="235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solidFill>
          <a:schemeClr val="accen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ubTitle" idx="1"/>
          </p:nvPr>
        </p:nvSpPr>
        <p:spPr>
          <a:xfrm flipH="1">
            <a:off x="1317277" y="1656521"/>
            <a:ext cx="2511300" cy="5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subTitle" idx="2"/>
          </p:nvPr>
        </p:nvSpPr>
        <p:spPr>
          <a:xfrm flipH="1">
            <a:off x="1317343" y="3745149"/>
            <a:ext cx="2511300" cy="5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ubTitle" idx="3"/>
          </p:nvPr>
        </p:nvSpPr>
        <p:spPr>
          <a:xfrm flipH="1">
            <a:off x="5315430" y="1656521"/>
            <a:ext cx="2511300" cy="5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ubTitle" idx="4"/>
          </p:nvPr>
        </p:nvSpPr>
        <p:spPr>
          <a:xfrm flipH="1">
            <a:off x="5315430" y="3745149"/>
            <a:ext cx="2511300" cy="5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subTitle" idx="5"/>
          </p:nvPr>
        </p:nvSpPr>
        <p:spPr>
          <a:xfrm flipH="1">
            <a:off x="1240663" y="1087475"/>
            <a:ext cx="2664600" cy="4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subTitle" idx="6"/>
          </p:nvPr>
        </p:nvSpPr>
        <p:spPr>
          <a:xfrm flipH="1">
            <a:off x="1240649" y="3176100"/>
            <a:ext cx="2664600" cy="4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ubTitle" idx="7"/>
          </p:nvPr>
        </p:nvSpPr>
        <p:spPr>
          <a:xfrm flipH="1">
            <a:off x="5238737" y="1087475"/>
            <a:ext cx="2664600" cy="4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subTitle" idx="8"/>
          </p:nvPr>
        </p:nvSpPr>
        <p:spPr>
          <a:xfrm flipH="1">
            <a:off x="5238737" y="3176101"/>
            <a:ext cx="2664600" cy="4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nsita"/>
              <a:buNone/>
              <a:defRPr sz="2400">
                <a:solidFill>
                  <a:schemeClr val="dk1"/>
                </a:solidFill>
                <a:latin typeface="Sansita"/>
                <a:ea typeface="Sansita"/>
                <a:cs typeface="Sansita"/>
                <a:sym typeface="Sansit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">
    <p:bg>
      <p:bgPr>
        <a:solidFill>
          <a:schemeClr val="accen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1531975" y="582675"/>
            <a:ext cx="6080100" cy="9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subTitle" idx="1"/>
          </p:nvPr>
        </p:nvSpPr>
        <p:spPr>
          <a:xfrm flipH="1">
            <a:off x="2410650" y="2335275"/>
            <a:ext cx="4322700" cy="9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1"/>
          <p:cNvSpPr txBox="1"/>
          <p:nvPr/>
        </p:nvSpPr>
        <p:spPr>
          <a:xfrm>
            <a:off x="2194350" y="3631900"/>
            <a:ext cx="4755300" cy="5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rPr>
              <a:t>CREDITS: This presentation template was created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rPr>
              <a:t>, including icons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rPr>
              <a:t>, and infographics &amp; images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>
              <a:solidFill>
                <a:schemeClr val="dk1"/>
              </a:solidFill>
              <a:latin typeface="Abel"/>
              <a:ea typeface="Abel"/>
              <a:cs typeface="Abel"/>
              <a:sym typeface="Abe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bel"/>
              <a:ea typeface="Abel"/>
              <a:cs typeface="Abel"/>
              <a:sym typeface="Abel"/>
            </a:endParaRPr>
          </a:p>
          <a:p>
            <a:pPr marL="0" lvl="0" indent="0" algn="ct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1">
  <p:cSld name="CUSTOM_9_1_1_1_1">
    <p:bg>
      <p:bgPr>
        <a:solidFill>
          <a:schemeClr val="dk2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1 1">
  <p:cSld name="CUSTOM_9_1_1_1_1_1">
    <p:bg>
      <p:bgPr>
        <a:solidFill>
          <a:schemeClr val="accen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taatliches"/>
              <a:buNone/>
              <a:defRPr sz="24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8" r:id="rId5"/>
    <p:sldLayoutId id="2147483667" r:id="rId6"/>
    <p:sldLayoutId id="2147483668" r:id="rId7"/>
    <p:sldLayoutId id="2147483669" r:id="rId8"/>
    <p:sldLayoutId id="214748367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shutterstock.com/image-vector/hepatitis-liver-symptoms-b-form-color-1431434639?fbclid=IwAR1FbQEVWUCB3pFdjfB8IaAzwztdK8iB_vfIkkavIAC746XE3o2eN-0qQY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news-room/fact-sheets/detail/hepatitis-b" TargetMode="External"/><Relationship Id="rId2" Type="http://schemas.openxmlformats.org/officeDocument/2006/relationships/hyperlink" Target="https://www.webmd.com/hepatitis/digestive-diseases-hepatitis-b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cdc.gov/hepatitis/hbv/index.htm?fbclid=IwAR0XfhJt4JXBqcSnBqORGFkpPlEVNPCPUr1SAocWLvVC69NsLjNcrUJaKL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/>
          <p:nvPr/>
        </p:nvSpPr>
        <p:spPr>
          <a:xfrm>
            <a:off x="207215" y="1293588"/>
            <a:ext cx="4956731" cy="1772427"/>
          </a:xfrm>
          <a:prstGeom prst="roundRect">
            <a:avLst>
              <a:gd name="adj" fmla="val 50000"/>
            </a:avLst>
          </a:prstGeom>
          <a:solidFill>
            <a:srgbClr val="20124D"/>
          </a:solidFill>
          <a:ln>
            <a:solidFill>
              <a:srgbClr val="20124D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128" name="Google Shape;128;p27"/>
          <p:cNvSpPr txBox="1">
            <a:spLocks noGrp="1"/>
          </p:cNvSpPr>
          <p:nvPr>
            <p:ph type="ctrTitle"/>
          </p:nvPr>
        </p:nvSpPr>
        <p:spPr>
          <a:xfrm flipH="1">
            <a:off x="-657580" y="1236901"/>
            <a:ext cx="6634355" cy="16491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accent3"/>
                </a:solidFill>
              </a:rPr>
              <a:t>EFFECT OF HEPATITIs </a:t>
            </a:r>
            <a:r>
              <a:rPr lang="en-GB" sz="3200" b="1" dirty="0">
                <a:solidFill>
                  <a:srgbClr val="EAF1EE"/>
                </a:solidFill>
              </a:rPr>
              <a:t>B</a:t>
            </a:r>
            <a:r>
              <a:rPr lang="en-GB" sz="3200" dirty="0">
                <a:solidFill>
                  <a:schemeClr val="accent3"/>
                </a:solidFill>
              </a:rPr>
              <a:t> VIRUS ON </a:t>
            </a:r>
            <a:br>
              <a:rPr lang="en-GB" sz="3200" dirty="0">
                <a:solidFill>
                  <a:schemeClr val="accent3"/>
                </a:solidFill>
              </a:rPr>
            </a:br>
            <a:r>
              <a:rPr lang="en-GB" sz="3200" dirty="0">
                <a:solidFill>
                  <a:schemeClr val="accent3"/>
                </a:solidFill>
              </a:rPr>
              <a:t>HUMAN BODY </a:t>
            </a:r>
            <a:endParaRPr sz="3200" dirty="0">
              <a:solidFill>
                <a:schemeClr val="accent3"/>
              </a:solidFill>
            </a:endParaRPr>
          </a:p>
        </p:txBody>
      </p:sp>
      <p:grpSp>
        <p:nvGrpSpPr>
          <p:cNvPr id="129" name="Google Shape;129;p27"/>
          <p:cNvGrpSpPr/>
          <p:nvPr/>
        </p:nvGrpSpPr>
        <p:grpSpPr>
          <a:xfrm>
            <a:off x="5509078" y="1366980"/>
            <a:ext cx="3117647" cy="3533632"/>
            <a:chOff x="5412795" y="1074827"/>
            <a:chExt cx="3117647" cy="3533632"/>
          </a:xfrm>
        </p:grpSpPr>
        <p:sp>
          <p:nvSpPr>
            <p:cNvPr id="130" name="Google Shape;130;p27"/>
            <p:cNvSpPr/>
            <p:nvPr/>
          </p:nvSpPr>
          <p:spPr>
            <a:xfrm>
              <a:off x="7481544" y="1253077"/>
              <a:ext cx="787309" cy="948807"/>
            </a:xfrm>
            <a:custGeom>
              <a:avLst/>
              <a:gdLst/>
              <a:ahLst/>
              <a:cxnLst/>
              <a:rect l="l" t="t" r="r" b="b"/>
              <a:pathLst>
                <a:path w="37015" h="44613" extrusionOk="0">
                  <a:moveTo>
                    <a:pt x="18507" y="1"/>
                  </a:moveTo>
                  <a:cubicBezTo>
                    <a:pt x="8285" y="1"/>
                    <a:pt x="0" y="8934"/>
                    <a:pt x="0" y="19949"/>
                  </a:cubicBezTo>
                  <a:cubicBezTo>
                    <a:pt x="0" y="36597"/>
                    <a:pt x="8285" y="44613"/>
                    <a:pt x="18507" y="44613"/>
                  </a:cubicBezTo>
                  <a:cubicBezTo>
                    <a:pt x="28725" y="44613"/>
                    <a:pt x="37014" y="37488"/>
                    <a:pt x="37014" y="19949"/>
                  </a:cubicBezTo>
                  <a:cubicBezTo>
                    <a:pt x="37014" y="8934"/>
                    <a:pt x="28725" y="1"/>
                    <a:pt x="185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7"/>
            <p:cNvSpPr/>
            <p:nvPr/>
          </p:nvSpPr>
          <p:spPr>
            <a:xfrm>
              <a:off x="7740058" y="2021878"/>
              <a:ext cx="270214" cy="535090"/>
            </a:xfrm>
            <a:custGeom>
              <a:avLst/>
              <a:gdLst/>
              <a:ahLst/>
              <a:cxnLst/>
              <a:rect l="l" t="t" r="r" b="b"/>
              <a:pathLst>
                <a:path w="12704" h="25160" extrusionOk="0">
                  <a:moveTo>
                    <a:pt x="1" y="0"/>
                  </a:moveTo>
                  <a:lnTo>
                    <a:pt x="1" y="25159"/>
                  </a:lnTo>
                  <a:lnTo>
                    <a:pt x="12704" y="25159"/>
                  </a:lnTo>
                  <a:lnTo>
                    <a:pt x="127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7"/>
            <p:cNvSpPr/>
            <p:nvPr/>
          </p:nvSpPr>
          <p:spPr>
            <a:xfrm>
              <a:off x="7468932" y="2251484"/>
              <a:ext cx="824553" cy="407315"/>
            </a:xfrm>
            <a:custGeom>
              <a:avLst/>
              <a:gdLst/>
              <a:ahLst/>
              <a:cxnLst/>
              <a:rect l="l" t="t" r="r" b="b"/>
              <a:pathLst>
                <a:path w="38766" h="19152" extrusionOk="0">
                  <a:moveTo>
                    <a:pt x="19100" y="0"/>
                  </a:moveTo>
                  <a:cubicBezTo>
                    <a:pt x="8697" y="0"/>
                    <a:pt x="0" y="13361"/>
                    <a:pt x="0" y="18943"/>
                  </a:cubicBezTo>
                  <a:lnTo>
                    <a:pt x="19100" y="19152"/>
                  </a:lnTo>
                  <a:lnTo>
                    <a:pt x="38200" y="19152"/>
                  </a:lnTo>
                  <a:cubicBezTo>
                    <a:pt x="38765" y="14362"/>
                    <a:pt x="29577" y="0"/>
                    <a:pt x="191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7"/>
            <p:cNvSpPr/>
            <p:nvPr/>
          </p:nvSpPr>
          <p:spPr>
            <a:xfrm>
              <a:off x="7310761" y="1697022"/>
              <a:ext cx="295738" cy="316907"/>
            </a:xfrm>
            <a:custGeom>
              <a:avLst/>
              <a:gdLst/>
              <a:ahLst/>
              <a:cxnLst/>
              <a:rect l="l" t="t" r="r" b="b"/>
              <a:pathLst>
                <a:path w="13904" h="14901" extrusionOk="0">
                  <a:moveTo>
                    <a:pt x="6276" y="1"/>
                  </a:moveTo>
                  <a:cubicBezTo>
                    <a:pt x="5655" y="1"/>
                    <a:pt x="5034" y="119"/>
                    <a:pt x="4433" y="367"/>
                  </a:cubicBezTo>
                  <a:cubicBezTo>
                    <a:pt x="1359" y="1638"/>
                    <a:pt x="1" y="5838"/>
                    <a:pt x="1391" y="9750"/>
                  </a:cubicBezTo>
                  <a:cubicBezTo>
                    <a:pt x="2510" y="12899"/>
                    <a:pt x="5070" y="14900"/>
                    <a:pt x="7629" y="14900"/>
                  </a:cubicBezTo>
                  <a:cubicBezTo>
                    <a:pt x="8251" y="14900"/>
                    <a:pt x="8872" y="14782"/>
                    <a:pt x="9472" y="14534"/>
                  </a:cubicBezTo>
                  <a:cubicBezTo>
                    <a:pt x="12541" y="13265"/>
                    <a:pt x="13904" y="9065"/>
                    <a:pt x="12513" y="5151"/>
                  </a:cubicBezTo>
                  <a:cubicBezTo>
                    <a:pt x="11394" y="2003"/>
                    <a:pt x="8834" y="1"/>
                    <a:pt x="62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7"/>
            <p:cNvSpPr/>
            <p:nvPr/>
          </p:nvSpPr>
          <p:spPr>
            <a:xfrm>
              <a:off x="8145491" y="1697022"/>
              <a:ext cx="295844" cy="316907"/>
            </a:xfrm>
            <a:custGeom>
              <a:avLst/>
              <a:gdLst/>
              <a:ahLst/>
              <a:cxnLst/>
              <a:rect l="l" t="t" r="r" b="b"/>
              <a:pathLst>
                <a:path w="13909" h="14901" extrusionOk="0">
                  <a:moveTo>
                    <a:pt x="7634" y="1"/>
                  </a:moveTo>
                  <a:cubicBezTo>
                    <a:pt x="5075" y="1"/>
                    <a:pt x="2515" y="2003"/>
                    <a:pt x="1396" y="5151"/>
                  </a:cubicBezTo>
                  <a:cubicBezTo>
                    <a:pt x="0" y="9065"/>
                    <a:pt x="1363" y="13265"/>
                    <a:pt x="4438" y="14534"/>
                  </a:cubicBezTo>
                  <a:cubicBezTo>
                    <a:pt x="5038" y="14782"/>
                    <a:pt x="5659" y="14900"/>
                    <a:pt x="6280" y="14900"/>
                  </a:cubicBezTo>
                  <a:cubicBezTo>
                    <a:pt x="8839" y="14900"/>
                    <a:pt x="11398" y="12899"/>
                    <a:pt x="12517" y="9750"/>
                  </a:cubicBezTo>
                  <a:cubicBezTo>
                    <a:pt x="13908" y="5838"/>
                    <a:pt x="12545" y="1638"/>
                    <a:pt x="9477" y="367"/>
                  </a:cubicBezTo>
                  <a:cubicBezTo>
                    <a:pt x="8876" y="119"/>
                    <a:pt x="8255" y="1"/>
                    <a:pt x="76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7"/>
            <p:cNvSpPr/>
            <p:nvPr/>
          </p:nvSpPr>
          <p:spPr>
            <a:xfrm>
              <a:off x="7517530" y="1690323"/>
              <a:ext cx="715821" cy="531368"/>
            </a:xfrm>
            <a:custGeom>
              <a:avLst/>
              <a:gdLst/>
              <a:ahLst/>
              <a:cxnLst/>
              <a:rect l="l" t="t" r="r" b="b"/>
              <a:pathLst>
                <a:path w="33654" h="24985" extrusionOk="0">
                  <a:moveTo>
                    <a:pt x="16829" y="0"/>
                  </a:moveTo>
                  <a:cubicBezTo>
                    <a:pt x="13737" y="0"/>
                    <a:pt x="3718" y="1748"/>
                    <a:pt x="1" y="11581"/>
                  </a:cubicBezTo>
                  <a:cubicBezTo>
                    <a:pt x="1860" y="18707"/>
                    <a:pt x="10399" y="24984"/>
                    <a:pt x="16829" y="24984"/>
                  </a:cubicBezTo>
                  <a:cubicBezTo>
                    <a:pt x="23255" y="24984"/>
                    <a:pt x="31794" y="18707"/>
                    <a:pt x="33653" y="11581"/>
                  </a:cubicBezTo>
                  <a:cubicBezTo>
                    <a:pt x="29935" y="1748"/>
                    <a:pt x="19917" y="0"/>
                    <a:pt x="168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7"/>
            <p:cNvSpPr/>
            <p:nvPr/>
          </p:nvSpPr>
          <p:spPr>
            <a:xfrm>
              <a:off x="7797439" y="1704422"/>
              <a:ext cx="155909" cy="45002"/>
            </a:xfrm>
            <a:custGeom>
              <a:avLst/>
              <a:gdLst/>
              <a:ahLst/>
              <a:cxnLst/>
              <a:rect l="l" t="t" r="r" b="b"/>
              <a:pathLst>
                <a:path w="7330" h="2116" extrusionOk="0">
                  <a:moveTo>
                    <a:pt x="3668" y="464"/>
                  </a:moveTo>
                  <a:cubicBezTo>
                    <a:pt x="4854" y="608"/>
                    <a:pt x="6612" y="978"/>
                    <a:pt x="6839" y="1373"/>
                  </a:cubicBezTo>
                  <a:cubicBezTo>
                    <a:pt x="6852" y="1396"/>
                    <a:pt x="6848" y="1406"/>
                    <a:pt x="6844" y="1423"/>
                  </a:cubicBezTo>
                  <a:cubicBezTo>
                    <a:pt x="6777" y="1582"/>
                    <a:pt x="6469" y="1651"/>
                    <a:pt x="6035" y="1651"/>
                  </a:cubicBezTo>
                  <a:cubicBezTo>
                    <a:pt x="5414" y="1651"/>
                    <a:pt x="4535" y="1510"/>
                    <a:pt x="3728" y="1290"/>
                  </a:cubicBezTo>
                  <a:lnTo>
                    <a:pt x="3668" y="1271"/>
                  </a:lnTo>
                  <a:lnTo>
                    <a:pt x="3603" y="1290"/>
                  </a:lnTo>
                  <a:cubicBezTo>
                    <a:pt x="2801" y="1510"/>
                    <a:pt x="1926" y="1650"/>
                    <a:pt x="1305" y="1650"/>
                  </a:cubicBezTo>
                  <a:cubicBezTo>
                    <a:pt x="867" y="1650"/>
                    <a:pt x="556" y="1580"/>
                    <a:pt x="487" y="1419"/>
                  </a:cubicBezTo>
                  <a:cubicBezTo>
                    <a:pt x="483" y="1406"/>
                    <a:pt x="478" y="1396"/>
                    <a:pt x="497" y="1373"/>
                  </a:cubicBezTo>
                  <a:cubicBezTo>
                    <a:pt x="724" y="978"/>
                    <a:pt x="2477" y="608"/>
                    <a:pt x="3668" y="464"/>
                  </a:cubicBezTo>
                  <a:close/>
                  <a:moveTo>
                    <a:pt x="3640" y="0"/>
                  </a:moveTo>
                  <a:cubicBezTo>
                    <a:pt x="3121" y="66"/>
                    <a:pt x="525" y="409"/>
                    <a:pt x="98" y="1141"/>
                  </a:cubicBezTo>
                  <a:cubicBezTo>
                    <a:pt x="10" y="1284"/>
                    <a:pt x="1" y="1447"/>
                    <a:pt x="65" y="1600"/>
                  </a:cubicBezTo>
                  <a:cubicBezTo>
                    <a:pt x="230" y="1989"/>
                    <a:pt x="749" y="2116"/>
                    <a:pt x="1356" y="2116"/>
                  </a:cubicBezTo>
                  <a:cubicBezTo>
                    <a:pt x="2190" y="2116"/>
                    <a:pt x="3191" y="1877"/>
                    <a:pt x="3668" y="1748"/>
                  </a:cubicBezTo>
                  <a:cubicBezTo>
                    <a:pt x="4141" y="1878"/>
                    <a:pt x="5142" y="2114"/>
                    <a:pt x="5977" y="2114"/>
                  </a:cubicBezTo>
                  <a:cubicBezTo>
                    <a:pt x="6584" y="2114"/>
                    <a:pt x="7103" y="1990"/>
                    <a:pt x="7265" y="1600"/>
                  </a:cubicBezTo>
                  <a:cubicBezTo>
                    <a:pt x="7330" y="1447"/>
                    <a:pt x="7321" y="1284"/>
                    <a:pt x="7233" y="1141"/>
                  </a:cubicBezTo>
                  <a:cubicBezTo>
                    <a:pt x="6807" y="409"/>
                    <a:pt x="4210" y="66"/>
                    <a:pt x="36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7"/>
            <p:cNvSpPr/>
            <p:nvPr/>
          </p:nvSpPr>
          <p:spPr>
            <a:xfrm>
              <a:off x="7477992" y="1700594"/>
              <a:ext cx="108796" cy="128477"/>
            </a:xfrm>
            <a:custGeom>
              <a:avLst/>
              <a:gdLst/>
              <a:ahLst/>
              <a:cxnLst/>
              <a:rect l="l" t="t" r="r" b="b"/>
              <a:pathLst>
                <a:path w="5115" h="6041" extrusionOk="0">
                  <a:moveTo>
                    <a:pt x="358" y="0"/>
                  </a:moveTo>
                  <a:lnTo>
                    <a:pt x="0" y="292"/>
                  </a:lnTo>
                  <a:lnTo>
                    <a:pt x="4757" y="6040"/>
                  </a:lnTo>
                  <a:lnTo>
                    <a:pt x="5114" y="5748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7"/>
            <p:cNvSpPr/>
            <p:nvPr/>
          </p:nvSpPr>
          <p:spPr>
            <a:xfrm>
              <a:off x="8164037" y="1700594"/>
              <a:ext cx="108775" cy="128477"/>
            </a:xfrm>
            <a:custGeom>
              <a:avLst/>
              <a:gdLst/>
              <a:ahLst/>
              <a:cxnLst/>
              <a:rect l="l" t="t" r="r" b="b"/>
              <a:pathLst>
                <a:path w="5114" h="6041" extrusionOk="0">
                  <a:moveTo>
                    <a:pt x="4757" y="0"/>
                  </a:moveTo>
                  <a:lnTo>
                    <a:pt x="1" y="5748"/>
                  </a:lnTo>
                  <a:lnTo>
                    <a:pt x="357" y="6040"/>
                  </a:lnTo>
                  <a:lnTo>
                    <a:pt x="5113" y="292"/>
                  </a:lnTo>
                  <a:lnTo>
                    <a:pt x="4757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7"/>
            <p:cNvSpPr/>
            <p:nvPr/>
          </p:nvSpPr>
          <p:spPr>
            <a:xfrm>
              <a:off x="7743907" y="1881587"/>
              <a:ext cx="263514" cy="9783"/>
            </a:xfrm>
            <a:custGeom>
              <a:avLst/>
              <a:gdLst/>
              <a:ahLst/>
              <a:cxnLst/>
              <a:rect l="l" t="t" r="r" b="b"/>
              <a:pathLst>
                <a:path w="12389" h="460" extrusionOk="0">
                  <a:moveTo>
                    <a:pt x="0" y="1"/>
                  </a:moveTo>
                  <a:lnTo>
                    <a:pt x="0" y="459"/>
                  </a:lnTo>
                  <a:lnTo>
                    <a:pt x="12388" y="459"/>
                  </a:lnTo>
                  <a:lnTo>
                    <a:pt x="1238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7"/>
            <p:cNvSpPr/>
            <p:nvPr/>
          </p:nvSpPr>
          <p:spPr>
            <a:xfrm>
              <a:off x="7689695" y="1961951"/>
              <a:ext cx="371948" cy="8677"/>
            </a:xfrm>
            <a:custGeom>
              <a:avLst/>
              <a:gdLst/>
              <a:ahLst/>
              <a:cxnLst/>
              <a:rect l="l" t="t" r="r" b="b"/>
              <a:pathLst>
                <a:path w="17487" h="408" extrusionOk="0">
                  <a:moveTo>
                    <a:pt x="0" y="0"/>
                  </a:moveTo>
                  <a:lnTo>
                    <a:pt x="0" y="407"/>
                  </a:lnTo>
                  <a:lnTo>
                    <a:pt x="17486" y="407"/>
                  </a:lnTo>
                  <a:lnTo>
                    <a:pt x="17486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7"/>
            <p:cNvSpPr/>
            <p:nvPr/>
          </p:nvSpPr>
          <p:spPr>
            <a:xfrm>
              <a:off x="7743907" y="2038720"/>
              <a:ext cx="263514" cy="9804"/>
            </a:xfrm>
            <a:custGeom>
              <a:avLst/>
              <a:gdLst/>
              <a:ahLst/>
              <a:cxnLst/>
              <a:rect l="l" t="t" r="r" b="b"/>
              <a:pathLst>
                <a:path w="12389" h="461" extrusionOk="0">
                  <a:moveTo>
                    <a:pt x="0" y="1"/>
                  </a:moveTo>
                  <a:lnTo>
                    <a:pt x="0" y="460"/>
                  </a:lnTo>
                  <a:lnTo>
                    <a:pt x="12388" y="460"/>
                  </a:lnTo>
                  <a:lnTo>
                    <a:pt x="1238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7"/>
            <p:cNvSpPr/>
            <p:nvPr/>
          </p:nvSpPr>
          <p:spPr>
            <a:xfrm>
              <a:off x="7679827" y="1628801"/>
              <a:ext cx="39562" cy="80583"/>
            </a:xfrm>
            <a:custGeom>
              <a:avLst/>
              <a:gdLst/>
              <a:ahLst/>
              <a:cxnLst/>
              <a:rect l="l" t="t" r="r" b="b"/>
              <a:pathLst>
                <a:path w="1860" h="3789" extrusionOk="0">
                  <a:moveTo>
                    <a:pt x="932" y="0"/>
                  </a:moveTo>
                  <a:cubicBezTo>
                    <a:pt x="417" y="0"/>
                    <a:pt x="0" y="849"/>
                    <a:pt x="0" y="1892"/>
                  </a:cubicBezTo>
                  <a:cubicBezTo>
                    <a:pt x="0" y="2940"/>
                    <a:pt x="417" y="3789"/>
                    <a:pt x="932" y="3789"/>
                  </a:cubicBezTo>
                  <a:cubicBezTo>
                    <a:pt x="1446" y="3789"/>
                    <a:pt x="1859" y="2940"/>
                    <a:pt x="1859" y="1892"/>
                  </a:cubicBezTo>
                  <a:cubicBezTo>
                    <a:pt x="1859" y="849"/>
                    <a:pt x="1446" y="0"/>
                    <a:pt x="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7"/>
            <p:cNvSpPr/>
            <p:nvPr/>
          </p:nvSpPr>
          <p:spPr>
            <a:xfrm>
              <a:off x="8007164" y="1628801"/>
              <a:ext cx="39562" cy="80583"/>
            </a:xfrm>
            <a:custGeom>
              <a:avLst/>
              <a:gdLst/>
              <a:ahLst/>
              <a:cxnLst/>
              <a:rect l="l" t="t" r="r" b="b"/>
              <a:pathLst>
                <a:path w="1860" h="3789" extrusionOk="0">
                  <a:moveTo>
                    <a:pt x="928" y="0"/>
                  </a:moveTo>
                  <a:cubicBezTo>
                    <a:pt x="413" y="0"/>
                    <a:pt x="0" y="849"/>
                    <a:pt x="0" y="1892"/>
                  </a:cubicBezTo>
                  <a:cubicBezTo>
                    <a:pt x="0" y="2940"/>
                    <a:pt x="413" y="3789"/>
                    <a:pt x="928" y="3789"/>
                  </a:cubicBezTo>
                  <a:cubicBezTo>
                    <a:pt x="1442" y="3789"/>
                    <a:pt x="1859" y="2940"/>
                    <a:pt x="1859" y="1892"/>
                  </a:cubicBezTo>
                  <a:cubicBezTo>
                    <a:pt x="1859" y="849"/>
                    <a:pt x="1442" y="0"/>
                    <a:pt x="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7"/>
            <p:cNvSpPr/>
            <p:nvPr/>
          </p:nvSpPr>
          <p:spPr>
            <a:xfrm>
              <a:off x="7361039" y="1775003"/>
              <a:ext cx="128407" cy="134113"/>
            </a:xfrm>
            <a:custGeom>
              <a:avLst/>
              <a:gdLst/>
              <a:ahLst/>
              <a:cxnLst/>
              <a:rect l="l" t="t" r="r" b="b"/>
              <a:pathLst>
                <a:path w="6037" h="6306" extrusionOk="0">
                  <a:moveTo>
                    <a:pt x="2844" y="1"/>
                  </a:moveTo>
                  <a:cubicBezTo>
                    <a:pt x="2823" y="1"/>
                    <a:pt x="2803" y="1"/>
                    <a:pt x="2782" y="1"/>
                  </a:cubicBezTo>
                  <a:cubicBezTo>
                    <a:pt x="2092" y="24"/>
                    <a:pt x="1402" y="367"/>
                    <a:pt x="882" y="952"/>
                  </a:cubicBezTo>
                  <a:cubicBezTo>
                    <a:pt x="298" y="1600"/>
                    <a:pt x="1" y="2449"/>
                    <a:pt x="71" y="3269"/>
                  </a:cubicBezTo>
                  <a:lnTo>
                    <a:pt x="529" y="3232"/>
                  </a:lnTo>
                  <a:cubicBezTo>
                    <a:pt x="469" y="2533"/>
                    <a:pt x="724" y="1814"/>
                    <a:pt x="1225" y="1258"/>
                  </a:cubicBezTo>
                  <a:cubicBezTo>
                    <a:pt x="1661" y="770"/>
                    <a:pt x="2236" y="479"/>
                    <a:pt x="2797" y="460"/>
                  </a:cubicBezTo>
                  <a:cubicBezTo>
                    <a:pt x="2816" y="459"/>
                    <a:pt x="2836" y="459"/>
                    <a:pt x="2856" y="459"/>
                  </a:cubicBezTo>
                  <a:cubicBezTo>
                    <a:pt x="3403" y="459"/>
                    <a:pt x="3967" y="713"/>
                    <a:pt x="4410" y="1155"/>
                  </a:cubicBezTo>
                  <a:cubicBezTo>
                    <a:pt x="4883" y="1624"/>
                    <a:pt x="5161" y="2231"/>
                    <a:pt x="5207" y="2852"/>
                  </a:cubicBezTo>
                  <a:cubicBezTo>
                    <a:pt x="4832" y="2875"/>
                    <a:pt x="4466" y="3051"/>
                    <a:pt x="4164" y="3357"/>
                  </a:cubicBezTo>
                  <a:cubicBezTo>
                    <a:pt x="3752" y="3784"/>
                    <a:pt x="3561" y="4358"/>
                    <a:pt x="3655" y="4897"/>
                  </a:cubicBezTo>
                  <a:cubicBezTo>
                    <a:pt x="3743" y="5434"/>
                    <a:pt x="4109" y="5898"/>
                    <a:pt x="4628" y="6143"/>
                  </a:cubicBezTo>
                  <a:cubicBezTo>
                    <a:pt x="4855" y="6250"/>
                    <a:pt x="5096" y="6305"/>
                    <a:pt x="5328" y="6305"/>
                  </a:cubicBezTo>
                  <a:cubicBezTo>
                    <a:pt x="5578" y="6305"/>
                    <a:pt x="5819" y="6241"/>
                    <a:pt x="6037" y="6115"/>
                  </a:cubicBezTo>
                  <a:lnTo>
                    <a:pt x="5805" y="5717"/>
                  </a:lnTo>
                  <a:cubicBezTo>
                    <a:pt x="5662" y="5802"/>
                    <a:pt x="5499" y="5843"/>
                    <a:pt x="5328" y="5843"/>
                  </a:cubicBezTo>
                  <a:cubicBezTo>
                    <a:pt x="5162" y="5843"/>
                    <a:pt x="4990" y="5804"/>
                    <a:pt x="4823" y="5726"/>
                  </a:cubicBezTo>
                  <a:cubicBezTo>
                    <a:pt x="4438" y="5546"/>
                    <a:pt x="4173" y="5207"/>
                    <a:pt x="4109" y="4822"/>
                  </a:cubicBezTo>
                  <a:cubicBezTo>
                    <a:pt x="4039" y="4433"/>
                    <a:pt x="4192" y="3992"/>
                    <a:pt x="4494" y="3682"/>
                  </a:cubicBezTo>
                  <a:cubicBezTo>
                    <a:pt x="4729" y="3442"/>
                    <a:pt x="5014" y="3312"/>
                    <a:pt x="5291" y="3312"/>
                  </a:cubicBezTo>
                  <a:cubicBezTo>
                    <a:pt x="5330" y="3312"/>
                    <a:pt x="5369" y="3315"/>
                    <a:pt x="5407" y="3320"/>
                  </a:cubicBezTo>
                  <a:lnTo>
                    <a:pt x="5662" y="3357"/>
                  </a:lnTo>
                  <a:lnTo>
                    <a:pt x="5671" y="3098"/>
                  </a:lnTo>
                  <a:cubicBezTo>
                    <a:pt x="5694" y="2272"/>
                    <a:pt x="5356" y="1448"/>
                    <a:pt x="4740" y="830"/>
                  </a:cubicBezTo>
                  <a:cubicBezTo>
                    <a:pt x="4204" y="300"/>
                    <a:pt x="3516" y="1"/>
                    <a:pt x="284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7"/>
            <p:cNvSpPr/>
            <p:nvPr/>
          </p:nvSpPr>
          <p:spPr>
            <a:xfrm>
              <a:off x="8260849" y="1775003"/>
              <a:ext cx="128301" cy="134113"/>
            </a:xfrm>
            <a:custGeom>
              <a:avLst/>
              <a:gdLst/>
              <a:ahLst/>
              <a:cxnLst/>
              <a:rect l="l" t="t" r="r" b="b"/>
              <a:pathLst>
                <a:path w="6032" h="6306" extrusionOk="0">
                  <a:moveTo>
                    <a:pt x="3189" y="1"/>
                  </a:moveTo>
                  <a:cubicBezTo>
                    <a:pt x="2518" y="1"/>
                    <a:pt x="1834" y="300"/>
                    <a:pt x="1299" y="830"/>
                  </a:cubicBezTo>
                  <a:cubicBezTo>
                    <a:pt x="683" y="1448"/>
                    <a:pt x="344" y="2272"/>
                    <a:pt x="367" y="3098"/>
                  </a:cubicBezTo>
                  <a:lnTo>
                    <a:pt x="372" y="3357"/>
                  </a:lnTo>
                  <a:lnTo>
                    <a:pt x="627" y="3320"/>
                  </a:lnTo>
                  <a:cubicBezTo>
                    <a:pt x="666" y="3315"/>
                    <a:pt x="705" y="3312"/>
                    <a:pt x="745" y="3312"/>
                  </a:cubicBezTo>
                  <a:cubicBezTo>
                    <a:pt x="1023" y="3312"/>
                    <a:pt x="1308" y="3442"/>
                    <a:pt x="1540" y="3682"/>
                  </a:cubicBezTo>
                  <a:cubicBezTo>
                    <a:pt x="1846" y="3992"/>
                    <a:pt x="1994" y="4433"/>
                    <a:pt x="1930" y="4822"/>
                  </a:cubicBezTo>
                  <a:cubicBezTo>
                    <a:pt x="1864" y="5207"/>
                    <a:pt x="1596" y="5546"/>
                    <a:pt x="1215" y="5726"/>
                  </a:cubicBezTo>
                  <a:cubicBezTo>
                    <a:pt x="1046" y="5804"/>
                    <a:pt x="874" y="5843"/>
                    <a:pt x="709" y="5843"/>
                  </a:cubicBezTo>
                  <a:cubicBezTo>
                    <a:pt x="539" y="5843"/>
                    <a:pt x="376" y="5802"/>
                    <a:pt x="233" y="5717"/>
                  </a:cubicBezTo>
                  <a:lnTo>
                    <a:pt x="0" y="6115"/>
                  </a:lnTo>
                  <a:cubicBezTo>
                    <a:pt x="219" y="6241"/>
                    <a:pt x="460" y="6305"/>
                    <a:pt x="710" y="6305"/>
                  </a:cubicBezTo>
                  <a:cubicBezTo>
                    <a:pt x="942" y="6305"/>
                    <a:pt x="1179" y="6250"/>
                    <a:pt x="1410" y="6143"/>
                  </a:cubicBezTo>
                  <a:cubicBezTo>
                    <a:pt x="1930" y="5898"/>
                    <a:pt x="2291" y="5434"/>
                    <a:pt x="2384" y="4897"/>
                  </a:cubicBezTo>
                  <a:cubicBezTo>
                    <a:pt x="2476" y="4358"/>
                    <a:pt x="2281" y="3784"/>
                    <a:pt x="1869" y="3357"/>
                  </a:cubicBezTo>
                  <a:cubicBezTo>
                    <a:pt x="1573" y="3051"/>
                    <a:pt x="1207" y="2875"/>
                    <a:pt x="830" y="2852"/>
                  </a:cubicBezTo>
                  <a:cubicBezTo>
                    <a:pt x="873" y="2231"/>
                    <a:pt x="1155" y="1624"/>
                    <a:pt x="1624" y="1155"/>
                  </a:cubicBezTo>
                  <a:cubicBezTo>
                    <a:pt x="2071" y="713"/>
                    <a:pt x="2640" y="459"/>
                    <a:pt x="3179" y="459"/>
                  </a:cubicBezTo>
                  <a:cubicBezTo>
                    <a:pt x="3199" y="459"/>
                    <a:pt x="3218" y="459"/>
                    <a:pt x="3237" y="460"/>
                  </a:cubicBezTo>
                  <a:cubicBezTo>
                    <a:pt x="3802" y="479"/>
                    <a:pt x="4378" y="770"/>
                    <a:pt x="4813" y="1258"/>
                  </a:cubicBezTo>
                  <a:cubicBezTo>
                    <a:pt x="5313" y="1814"/>
                    <a:pt x="5564" y="2533"/>
                    <a:pt x="5508" y="3232"/>
                  </a:cubicBezTo>
                  <a:lnTo>
                    <a:pt x="5967" y="3269"/>
                  </a:lnTo>
                  <a:cubicBezTo>
                    <a:pt x="6032" y="2449"/>
                    <a:pt x="5741" y="1600"/>
                    <a:pt x="5156" y="952"/>
                  </a:cubicBezTo>
                  <a:cubicBezTo>
                    <a:pt x="4637" y="367"/>
                    <a:pt x="3941" y="24"/>
                    <a:pt x="3250" y="1"/>
                  </a:cubicBezTo>
                  <a:cubicBezTo>
                    <a:pt x="3230" y="1"/>
                    <a:pt x="3210" y="1"/>
                    <a:pt x="318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7"/>
            <p:cNvSpPr/>
            <p:nvPr/>
          </p:nvSpPr>
          <p:spPr>
            <a:xfrm>
              <a:off x="7616235" y="1525981"/>
              <a:ext cx="137383" cy="73479"/>
            </a:xfrm>
            <a:custGeom>
              <a:avLst/>
              <a:gdLst/>
              <a:ahLst/>
              <a:cxnLst/>
              <a:rect l="l" t="t" r="r" b="b"/>
              <a:pathLst>
                <a:path w="6459" h="3455" extrusionOk="0">
                  <a:moveTo>
                    <a:pt x="4841" y="0"/>
                  </a:moveTo>
                  <a:cubicBezTo>
                    <a:pt x="2881" y="0"/>
                    <a:pt x="914" y="1170"/>
                    <a:pt x="0" y="3051"/>
                  </a:cubicBezTo>
                  <a:lnTo>
                    <a:pt x="829" y="3455"/>
                  </a:lnTo>
                  <a:cubicBezTo>
                    <a:pt x="1586" y="1891"/>
                    <a:pt x="3216" y="917"/>
                    <a:pt x="4829" y="917"/>
                  </a:cubicBezTo>
                  <a:cubicBezTo>
                    <a:pt x="5273" y="917"/>
                    <a:pt x="5715" y="991"/>
                    <a:pt x="6138" y="1146"/>
                  </a:cubicBezTo>
                  <a:lnTo>
                    <a:pt x="6458" y="284"/>
                  </a:lnTo>
                  <a:cubicBezTo>
                    <a:pt x="5935" y="91"/>
                    <a:pt x="5389" y="0"/>
                    <a:pt x="4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7"/>
            <p:cNvSpPr/>
            <p:nvPr/>
          </p:nvSpPr>
          <p:spPr>
            <a:xfrm>
              <a:off x="7958758" y="1513987"/>
              <a:ext cx="161035" cy="97490"/>
            </a:xfrm>
            <a:custGeom>
              <a:avLst/>
              <a:gdLst/>
              <a:ahLst/>
              <a:cxnLst/>
              <a:rect l="l" t="t" r="r" b="b"/>
              <a:pathLst>
                <a:path w="7571" h="4584" extrusionOk="0">
                  <a:moveTo>
                    <a:pt x="2233" y="0"/>
                  </a:moveTo>
                  <a:cubicBezTo>
                    <a:pt x="1468" y="0"/>
                    <a:pt x="702" y="166"/>
                    <a:pt x="1" y="499"/>
                  </a:cubicBezTo>
                  <a:lnTo>
                    <a:pt x="395" y="1334"/>
                  </a:lnTo>
                  <a:cubicBezTo>
                    <a:pt x="974" y="1059"/>
                    <a:pt x="1604" y="922"/>
                    <a:pt x="2235" y="922"/>
                  </a:cubicBezTo>
                  <a:cubicBezTo>
                    <a:pt x="2913" y="922"/>
                    <a:pt x="3591" y="1080"/>
                    <a:pt x="4205" y="1394"/>
                  </a:cubicBezTo>
                  <a:cubicBezTo>
                    <a:pt x="5401" y="2006"/>
                    <a:pt x="6324" y="3202"/>
                    <a:pt x="6681" y="4584"/>
                  </a:cubicBezTo>
                  <a:lnTo>
                    <a:pt x="7571" y="4357"/>
                  </a:lnTo>
                  <a:cubicBezTo>
                    <a:pt x="7154" y="2720"/>
                    <a:pt x="6050" y="1306"/>
                    <a:pt x="4627" y="574"/>
                  </a:cubicBezTo>
                  <a:cubicBezTo>
                    <a:pt x="3880" y="192"/>
                    <a:pt x="3056" y="0"/>
                    <a:pt x="22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7"/>
            <p:cNvSpPr/>
            <p:nvPr/>
          </p:nvSpPr>
          <p:spPr>
            <a:xfrm>
              <a:off x="7717386" y="1233832"/>
              <a:ext cx="488508" cy="129817"/>
            </a:xfrm>
            <a:custGeom>
              <a:avLst/>
              <a:gdLst/>
              <a:ahLst/>
              <a:cxnLst/>
              <a:rect l="l" t="t" r="r" b="b"/>
              <a:pathLst>
                <a:path w="22967" h="6104" extrusionOk="0">
                  <a:moveTo>
                    <a:pt x="9246" y="1"/>
                  </a:moveTo>
                  <a:cubicBezTo>
                    <a:pt x="8308" y="1"/>
                    <a:pt x="7401" y="103"/>
                    <a:pt x="6538" y="308"/>
                  </a:cubicBezTo>
                  <a:cubicBezTo>
                    <a:pt x="3431" y="1045"/>
                    <a:pt x="863" y="3270"/>
                    <a:pt x="1" y="5968"/>
                  </a:cubicBezTo>
                  <a:lnTo>
                    <a:pt x="423" y="6103"/>
                  </a:lnTo>
                  <a:cubicBezTo>
                    <a:pt x="1234" y="3544"/>
                    <a:pt x="3677" y="1439"/>
                    <a:pt x="6639" y="735"/>
                  </a:cubicBezTo>
                  <a:cubicBezTo>
                    <a:pt x="7515" y="527"/>
                    <a:pt x="8389" y="440"/>
                    <a:pt x="9239" y="440"/>
                  </a:cubicBezTo>
                  <a:cubicBezTo>
                    <a:pt x="11504" y="440"/>
                    <a:pt x="13602" y="1059"/>
                    <a:pt x="15133" y="1676"/>
                  </a:cubicBezTo>
                  <a:cubicBezTo>
                    <a:pt x="17844" y="2770"/>
                    <a:pt x="20324" y="4430"/>
                    <a:pt x="22721" y="6034"/>
                  </a:cubicBezTo>
                  <a:lnTo>
                    <a:pt x="22967" y="5667"/>
                  </a:lnTo>
                  <a:cubicBezTo>
                    <a:pt x="20551" y="4054"/>
                    <a:pt x="18053" y="2380"/>
                    <a:pt x="15294" y="1268"/>
                  </a:cubicBezTo>
                  <a:cubicBezTo>
                    <a:pt x="13212" y="427"/>
                    <a:pt x="11163" y="1"/>
                    <a:pt x="924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7"/>
            <p:cNvSpPr/>
            <p:nvPr/>
          </p:nvSpPr>
          <p:spPr>
            <a:xfrm>
              <a:off x="8224481" y="1517007"/>
              <a:ext cx="48432" cy="189430"/>
            </a:xfrm>
            <a:custGeom>
              <a:avLst/>
              <a:gdLst/>
              <a:ahLst/>
              <a:cxnLst/>
              <a:rect l="l" t="t" r="r" b="b"/>
              <a:pathLst>
                <a:path w="2277" h="8907" extrusionOk="0">
                  <a:moveTo>
                    <a:pt x="60" y="0"/>
                  </a:moveTo>
                  <a:lnTo>
                    <a:pt x="60" y="0"/>
                  </a:lnTo>
                  <a:cubicBezTo>
                    <a:pt x="0" y="2527"/>
                    <a:pt x="450" y="6194"/>
                    <a:pt x="1887" y="8907"/>
                  </a:cubicBezTo>
                  <a:lnTo>
                    <a:pt x="2277" y="8698"/>
                  </a:lnTo>
                  <a:cubicBezTo>
                    <a:pt x="876" y="6064"/>
                    <a:pt x="441" y="2486"/>
                    <a:pt x="501" y="15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7"/>
            <p:cNvSpPr/>
            <p:nvPr/>
          </p:nvSpPr>
          <p:spPr>
            <a:xfrm>
              <a:off x="7603304" y="1074827"/>
              <a:ext cx="927138" cy="478136"/>
            </a:xfrm>
            <a:custGeom>
              <a:avLst/>
              <a:gdLst/>
              <a:ahLst/>
              <a:cxnLst/>
              <a:rect l="l" t="t" r="r" b="b"/>
              <a:pathLst>
                <a:path w="43589" h="22482" extrusionOk="0">
                  <a:moveTo>
                    <a:pt x="11330" y="0"/>
                  </a:moveTo>
                  <a:cubicBezTo>
                    <a:pt x="11123" y="0"/>
                    <a:pt x="10915" y="7"/>
                    <a:pt x="10706" y="20"/>
                  </a:cubicBezTo>
                  <a:cubicBezTo>
                    <a:pt x="7469" y="229"/>
                    <a:pt x="4405" y="1925"/>
                    <a:pt x="2518" y="4563"/>
                  </a:cubicBezTo>
                  <a:cubicBezTo>
                    <a:pt x="626" y="7197"/>
                    <a:pt x="1" y="10640"/>
                    <a:pt x="840" y="13775"/>
                  </a:cubicBezTo>
                  <a:lnTo>
                    <a:pt x="1266" y="13663"/>
                  </a:lnTo>
                  <a:cubicBezTo>
                    <a:pt x="459" y="10655"/>
                    <a:pt x="1058" y="7349"/>
                    <a:pt x="2875" y="4818"/>
                  </a:cubicBezTo>
                  <a:cubicBezTo>
                    <a:pt x="4687" y="2287"/>
                    <a:pt x="7627" y="660"/>
                    <a:pt x="10733" y="460"/>
                  </a:cubicBezTo>
                  <a:cubicBezTo>
                    <a:pt x="10930" y="447"/>
                    <a:pt x="11127" y="441"/>
                    <a:pt x="11323" y="441"/>
                  </a:cubicBezTo>
                  <a:cubicBezTo>
                    <a:pt x="14258" y="441"/>
                    <a:pt x="17046" y="1825"/>
                    <a:pt x="19746" y="3168"/>
                  </a:cubicBezTo>
                  <a:cubicBezTo>
                    <a:pt x="22517" y="4544"/>
                    <a:pt x="25378" y="5967"/>
                    <a:pt x="28461" y="5973"/>
                  </a:cubicBezTo>
                  <a:cubicBezTo>
                    <a:pt x="30269" y="5973"/>
                    <a:pt x="33138" y="5235"/>
                    <a:pt x="34923" y="4026"/>
                  </a:cubicBezTo>
                  <a:lnTo>
                    <a:pt x="34923" y="4026"/>
                  </a:lnTo>
                  <a:cubicBezTo>
                    <a:pt x="34705" y="7396"/>
                    <a:pt x="32633" y="10668"/>
                    <a:pt x="29657" y="12273"/>
                  </a:cubicBezTo>
                  <a:lnTo>
                    <a:pt x="29263" y="12486"/>
                  </a:lnTo>
                  <a:lnTo>
                    <a:pt x="29670" y="12671"/>
                  </a:lnTo>
                  <a:cubicBezTo>
                    <a:pt x="31480" y="13476"/>
                    <a:pt x="33451" y="13874"/>
                    <a:pt x="35422" y="13874"/>
                  </a:cubicBezTo>
                  <a:cubicBezTo>
                    <a:pt x="37865" y="13874"/>
                    <a:pt x="40308" y="13263"/>
                    <a:pt x="42443" y="12059"/>
                  </a:cubicBezTo>
                  <a:lnTo>
                    <a:pt x="42443" y="12059"/>
                  </a:lnTo>
                  <a:cubicBezTo>
                    <a:pt x="42938" y="15133"/>
                    <a:pt x="40143" y="19366"/>
                    <a:pt x="38539" y="20910"/>
                  </a:cubicBezTo>
                  <a:cubicBezTo>
                    <a:pt x="37702" y="21718"/>
                    <a:pt x="36555" y="22033"/>
                    <a:pt x="35333" y="22033"/>
                  </a:cubicBezTo>
                  <a:cubicBezTo>
                    <a:pt x="33995" y="22033"/>
                    <a:pt x="32567" y="21656"/>
                    <a:pt x="31354" y="21133"/>
                  </a:cubicBezTo>
                  <a:cubicBezTo>
                    <a:pt x="29221" y="20209"/>
                    <a:pt x="27380" y="18661"/>
                    <a:pt x="25605" y="17159"/>
                  </a:cubicBezTo>
                  <a:lnTo>
                    <a:pt x="25091" y="16728"/>
                  </a:lnTo>
                  <a:cubicBezTo>
                    <a:pt x="23125" y="15078"/>
                    <a:pt x="20997" y="13409"/>
                    <a:pt x="18438" y="12685"/>
                  </a:cubicBezTo>
                  <a:cubicBezTo>
                    <a:pt x="17721" y="12481"/>
                    <a:pt x="16924" y="12366"/>
                    <a:pt x="16112" y="12366"/>
                  </a:cubicBezTo>
                  <a:cubicBezTo>
                    <a:pt x="14269" y="12366"/>
                    <a:pt x="12343" y="12959"/>
                    <a:pt x="11072" y="14442"/>
                  </a:cubicBezTo>
                  <a:lnTo>
                    <a:pt x="11405" y="14729"/>
                  </a:lnTo>
                  <a:cubicBezTo>
                    <a:pt x="12582" y="13354"/>
                    <a:pt x="14381" y="12806"/>
                    <a:pt x="16110" y="12806"/>
                  </a:cubicBezTo>
                  <a:cubicBezTo>
                    <a:pt x="16880" y="12806"/>
                    <a:pt x="17636" y="12914"/>
                    <a:pt x="18317" y="13107"/>
                  </a:cubicBezTo>
                  <a:cubicBezTo>
                    <a:pt x="20793" y="13807"/>
                    <a:pt x="22879" y="15444"/>
                    <a:pt x="24808" y="17061"/>
                  </a:cubicBezTo>
                  <a:lnTo>
                    <a:pt x="25322" y="17498"/>
                  </a:lnTo>
                  <a:cubicBezTo>
                    <a:pt x="27126" y="19019"/>
                    <a:pt x="28985" y="20590"/>
                    <a:pt x="31182" y="21535"/>
                  </a:cubicBezTo>
                  <a:cubicBezTo>
                    <a:pt x="31887" y="21837"/>
                    <a:pt x="33592" y="22481"/>
                    <a:pt x="35368" y="22481"/>
                  </a:cubicBezTo>
                  <a:cubicBezTo>
                    <a:pt x="36596" y="22481"/>
                    <a:pt x="37862" y="22175"/>
                    <a:pt x="38845" y="21225"/>
                  </a:cubicBezTo>
                  <a:cubicBezTo>
                    <a:pt x="40561" y="19575"/>
                    <a:pt x="43588" y="14924"/>
                    <a:pt x="42814" y="11661"/>
                  </a:cubicBezTo>
                  <a:lnTo>
                    <a:pt x="42744" y="11374"/>
                  </a:lnTo>
                  <a:lnTo>
                    <a:pt x="42484" y="11526"/>
                  </a:lnTo>
                  <a:cubicBezTo>
                    <a:pt x="40358" y="12791"/>
                    <a:pt x="37892" y="13433"/>
                    <a:pt x="35426" y="13433"/>
                  </a:cubicBezTo>
                  <a:cubicBezTo>
                    <a:pt x="33661" y="13433"/>
                    <a:pt x="31896" y="13105"/>
                    <a:pt x="30254" y="12440"/>
                  </a:cubicBezTo>
                  <a:cubicBezTo>
                    <a:pt x="33329" y="10599"/>
                    <a:pt x="35327" y="7174"/>
                    <a:pt x="35382" y="3581"/>
                  </a:cubicBezTo>
                  <a:lnTo>
                    <a:pt x="35387" y="3117"/>
                  </a:lnTo>
                  <a:lnTo>
                    <a:pt x="35025" y="3404"/>
                  </a:lnTo>
                  <a:cubicBezTo>
                    <a:pt x="33273" y="4795"/>
                    <a:pt x="30087" y="5532"/>
                    <a:pt x="28461" y="5532"/>
                  </a:cubicBezTo>
                  <a:cubicBezTo>
                    <a:pt x="25485" y="5532"/>
                    <a:pt x="22666" y="4132"/>
                    <a:pt x="19945" y="2774"/>
                  </a:cubicBezTo>
                  <a:cubicBezTo>
                    <a:pt x="17198" y="1411"/>
                    <a:pt x="14358" y="0"/>
                    <a:pt x="1133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7"/>
            <p:cNvSpPr/>
            <p:nvPr/>
          </p:nvSpPr>
          <p:spPr>
            <a:xfrm>
              <a:off x="8269442" y="1549352"/>
              <a:ext cx="37393" cy="156784"/>
            </a:xfrm>
            <a:custGeom>
              <a:avLst/>
              <a:gdLst/>
              <a:ahLst/>
              <a:cxnLst/>
              <a:rect l="l" t="t" r="r" b="b"/>
              <a:pathLst>
                <a:path w="1758" h="7372" extrusionOk="0">
                  <a:moveTo>
                    <a:pt x="1359" y="0"/>
                  </a:moveTo>
                  <a:cubicBezTo>
                    <a:pt x="418" y="2007"/>
                    <a:pt x="0" y="5313"/>
                    <a:pt x="927" y="7371"/>
                  </a:cubicBezTo>
                  <a:lnTo>
                    <a:pt x="1331" y="7191"/>
                  </a:lnTo>
                  <a:cubicBezTo>
                    <a:pt x="454" y="5248"/>
                    <a:pt x="858" y="2105"/>
                    <a:pt x="1757" y="186"/>
                  </a:cubicBezTo>
                  <a:lnTo>
                    <a:pt x="1359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7"/>
            <p:cNvSpPr/>
            <p:nvPr/>
          </p:nvSpPr>
          <p:spPr>
            <a:xfrm>
              <a:off x="7478184" y="1383436"/>
              <a:ext cx="159163" cy="323989"/>
            </a:xfrm>
            <a:custGeom>
              <a:avLst/>
              <a:gdLst/>
              <a:ahLst/>
              <a:cxnLst/>
              <a:rect l="l" t="t" r="r" b="b"/>
              <a:pathLst>
                <a:path w="7483" h="15234" extrusionOk="0">
                  <a:moveTo>
                    <a:pt x="7052" y="0"/>
                  </a:moveTo>
                  <a:cubicBezTo>
                    <a:pt x="6023" y="4511"/>
                    <a:pt x="3965" y="10765"/>
                    <a:pt x="0" y="14932"/>
                  </a:cubicBezTo>
                  <a:lnTo>
                    <a:pt x="316" y="15233"/>
                  </a:lnTo>
                  <a:cubicBezTo>
                    <a:pt x="4354" y="10996"/>
                    <a:pt x="6440" y="4663"/>
                    <a:pt x="7483" y="97"/>
                  </a:cubicBezTo>
                  <a:lnTo>
                    <a:pt x="7052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7"/>
            <p:cNvSpPr/>
            <p:nvPr/>
          </p:nvSpPr>
          <p:spPr>
            <a:xfrm>
              <a:off x="7447813" y="1350772"/>
              <a:ext cx="142424" cy="340301"/>
            </a:xfrm>
            <a:custGeom>
              <a:avLst/>
              <a:gdLst/>
              <a:ahLst/>
              <a:cxnLst/>
              <a:rect l="l" t="t" r="r" b="b"/>
              <a:pathLst>
                <a:path w="6696" h="16001" extrusionOk="0">
                  <a:moveTo>
                    <a:pt x="6384" y="1"/>
                  </a:moveTo>
                  <a:cubicBezTo>
                    <a:pt x="2361" y="4040"/>
                    <a:pt x="1" y="10766"/>
                    <a:pt x="775" y="16001"/>
                  </a:cubicBezTo>
                  <a:lnTo>
                    <a:pt x="1206" y="15939"/>
                  </a:lnTo>
                  <a:cubicBezTo>
                    <a:pt x="465" y="10910"/>
                    <a:pt x="2824" y="4192"/>
                    <a:pt x="6696" y="313"/>
                  </a:cubicBezTo>
                  <a:lnTo>
                    <a:pt x="6384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7"/>
            <p:cNvSpPr/>
            <p:nvPr/>
          </p:nvSpPr>
          <p:spPr>
            <a:xfrm>
              <a:off x="7397535" y="1285422"/>
              <a:ext cx="189835" cy="413823"/>
            </a:xfrm>
            <a:custGeom>
              <a:avLst/>
              <a:gdLst/>
              <a:ahLst/>
              <a:cxnLst/>
              <a:rect l="l" t="t" r="r" b="b"/>
              <a:pathLst>
                <a:path w="8925" h="19458" extrusionOk="0">
                  <a:moveTo>
                    <a:pt x="8883" y="1"/>
                  </a:moveTo>
                  <a:cubicBezTo>
                    <a:pt x="4854" y="395"/>
                    <a:pt x="2040" y="3983"/>
                    <a:pt x="1034" y="7358"/>
                  </a:cubicBezTo>
                  <a:cubicBezTo>
                    <a:pt x="1" y="10817"/>
                    <a:pt x="617" y="15346"/>
                    <a:pt x="1109" y="18985"/>
                  </a:cubicBezTo>
                  <a:lnTo>
                    <a:pt x="1173" y="19457"/>
                  </a:lnTo>
                  <a:lnTo>
                    <a:pt x="1609" y="19397"/>
                  </a:lnTo>
                  <a:lnTo>
                    <a:pt x="1544" y="18924"/>
                  </a:lnTo>
                  <a:cubicBezTo>
                    <a:pt x="1058" y="15327"/>
                    <a:pt x="450" y="10853"/>
                    <a:pt x="1456" y="7483"/>
                  </a:cubicBezTo>
                  <a:cubicBezTo>
                    <a:pt x="2416" y="4248"/>
                    <a:pt x="5100" y="812"/>
                    <a:pt x="8925" y="437"/>
                  </a:cubicBezTo>
                  <a:lnTo>
                    <a:pt x="8883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7"/>
            <p:cNvSpPr/>
            <p:nvPr/>
          </p:nvSpPr>
          <p:spPr>
            <a:xfrm>
              <a:off x="7316078" y="1708016"/>
              <a:ext cx="66384" cy="67227"/>
            </a:xfrm>
            <a:custGeom>
              <a:avLst/>
              <a:gdLst/>
              <a:ahLst/>
              <a:cxnLst/>
              <a:rect l="l" t="t" r="r" b="b"/>
              <a:pathLst>
                <a:path w="3121" h="3161" extrusionOk="0">
                  <a:moveTo>
                    <a:pt x="1757" y="0"/>
                  </a:moveTo>
                  <a:cubicBezTo>
                    <a:pt x="1479" y="0"/>
                    <a:pt x="1202" y="70"/>
                    <a:pt x="961" y="216"/>
                  </a:cubicBezTo>
                  <a:cubicBezTo>
                    <a:pt x="261" y="642"/>
                    <a:pt x="1" y="1644"/>
                    <a:pt x="405" y="2358"/>
                  </a:cubicBezTo>
                  <a:cubicBezTo>
                    <a:pt x="687" y="2863"/>
                    <a:pt x="1257" y="3160"/>
                    <a:pt x="1828" y="3160"/>
                  </a:cubicBezTo>
                  <a:cubicBezTo>
                    <a:pt x="2069" y="3160"/>
                    <a:pt x="2310" y="3105"/>
                    <a:pt x="2523" y="2993"/>
                  </a:cubicBezTo>
                  <a:lnTo>
                    <a:pt x="2324" y="2604"/>
                  </a:lnTo>
                  <a:cubicBezTo>
                    <a:pt x="2172" y="2683"/>
                    <a:pt x="2001" y="2720"/>
                    <a:pt x="1828" y="2720"/>
                  </a:cubicBezTo>
                  <a:cubicBezTo>
                    <a:pt x="1413" y="2720"/>
                    <a:pt x="988" y="2505"/>
                    <a:pt x="784" y="2144"/>
                  </a:cubicBezTo>
                  <a:cubicBezTo>
                    <a:pt x="502" y="1635"/>
                    <a:pt x="692" y="898"/>
                    <a:pt x="1193" y="592"/>
                  </a:cubicBezTo>
                  <a:cubicBezTo>
                    <a:pt x="1361" y="490"/>
                    <a:pt x="1559" y="441"/>
                    <a:pt x="1759" y="441"/>
                  </a:cubicBezTo>
                  <a:cubicBezTo>
                    <a:pt x="2147" y="441"/>
                    <a:pt x="2544" y="623"/>
                    <a:pt x="2755" y="944"/>
                  </a:cubicBezTo>
                  <a:lnTo>
                    <a:pt x="3121" y="704"/>
                  </a:lnTo>
                  <a:cubicBezTo>
                    <a:pt x="2826" y="253"/>
                    <a:pt x="2289" y="0"/>
                    <a:pt x="17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7"/>
            <p:cNvSpPr/>
            <p:nvPr/>
          </p:nvSpPr>
          <p:spPr>
            <a:xfrm>
              <a:off x="7288196" y="1824212"/>
              <a:ext cx="60258" cy="60059"/>
            </a:xfrm>
            <a:custGeom>
              <a:avLst/>
              <a:gdLst/>
              <a:ahLst/>
              <a:cxnLst/>
              <a:rect l="l" t="t" r="r" b="b"/>
              <a:pathLst>
                <a:path w="2833" h="2824" extrusionOk="0">
                  <a:moveTo>
                    <a:pt x="1497" y="0"/>
                  </a:moveTo>
                  <a:cubicBezTo>
                    <a:pt x="1420" y="0"/>
                    <a:pt x="1341" y="6"/>
                    <a:pt x="1261" y="18"/>
                  </a:cubicBezTo>
                  <a:cubicBezTo>
                    <a:pt x="839" y="80"/>
                    <a:pt x="477" y="302"/>
                    <a:pt x="265" y="630"/>
                  </a:cubicBezTo>
                  <a:cubicBezTo>
                    <a:pt x="51" y="960"/>
                    <a:pt x="0" y="1387"/>
                    <a:pt x="116" y="1794"/>
                  </a:cubicBezTo>
                  <a:cubicBezTo>
                    <a:pt x="237" y="2207"/>
                    <a:pt x="505" y="2536"/>
                    <a:pt x="862" y="2699"/>
                  </a:cubicBezTo>
                  <a:cubicBezTo>
                    <a:pt x="1034" y="2782"/>
                    <a:pt x="1224" y="2823"/>
                    <a:pt x="1423" y="2823"/>
                  </a:cubicBezTo>
                  <a:cubicBezTo>
                    <a:pt x="1628" y="2823"/>
                    <a:pt x="1836" y="2778"/>
                    <a:pt x="2035" y="2689"/>
                  </a:cubicBezTo>
                  <a:cubicBezTo>
                    <a:pt x="2425" y="2517"/>
                    <a:pt x="2713" y="2207"/>
                    <a:pt x="2833" y="1832"/>
                  </a:cubicBezTo>
                  <a:lnTo>
                    <a:pt x="2411" y="1702"/>
                  </a:lnTo>
                  <a:cubicBezTo>
                    <a:pt x="2332" y="1952"/>
                    <a:pt x="2129" y="2166"/>
                    <a:pt x="1855" y="2286"/>
                  </a:cubicBezTo>
                  <a:cubicBezTo>
                    <a:pt x="1709" y="2350"/>
                    <a:pt x="1559" y="2382"/>
                    <a:pt x="1413" y="2382"/>
                  </a:cubicBezTo>
                  <a:cubicBezTo>
                    <a:pt x="1285" y="2382"/>
                    <a:pt x="1161" y="2357"/>
                    <a:pt x="1048" y="2305"/>
                  </a:cubicBezTo>
                  <a:cubicBezTo>
                    <a:pt x="807" y="2188"/>
                    <a:pt x="621" y="1961"/>
                    <a:pt x="543" y="1674"/>
                  </a:cubicBezTo>
                  <a:cubicBezTo>
                    <a:pt x="460" y="1387"/>
                    <a:pt x="492" y="1094"/>
                    <a:pt x="635" y="872"/>
                  </a:cubicBezTo>
                  <a:cubicBezTo>
                    <a:pt x="779" y="649"/>
                    <a:pt x="1029" y="497"/>
                    <a:pt x="1326" y="450"/>
                  </a:cubicBezTo>
                  <a:cubicBezTo>
                    <a:pt x="1381" y="442"/>
                    <a:pt x="1435" y="438"/>
                    <a:pt x="1488" y="438"/>
                  </a:cubicBezTo>
                  <a:cubicBezTo>
                    <a:pt x="1724" y="438"/>
                    <a:pt x="1943" y="514"/>
                    <a:pt x="2110" y="654"/>
                  </a:cubicBezTo>
                  <a:lnTo>
                    <a:pt x="2392" y="320"/>
                  </a:lnTo>
                  <a:cubicBezTo>
                    <a:pt x="2151" y="113"/>
                    <a:pt x="1836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7"/>
            <p:cNvSpPr/>
            <p:nvPr/>
          </p:nvSpPr>
          <p:spPr>
            <a:xfrm>
              <a:off x="7687611" y="2206422"/>
              <a:ext cx="362590" cy="194853"/>
            </a:xfrm>
            <a:custGeom>
              <a:avLst/>
              <a:gdLst/>
              <a:ahLst/>
              <a:cxnLst/>
              <a:rect l="l" t="t" r="r" b="b"/>
              <a:pathLst>
                <a:path w="17047" h="9162" extrusionOk="0">
                  <a:moveTo>
                    <a:pt x="1720" y="677"/>
                  </a:moveTo>
                  <a:cubicBezTo>
                    <a:pt x="3957" y="1914"/>
                    <a:pt x="6614" y="2539"/>
                    <a:pt x="9204" y="2539"/>
                  </a:cubicBezTo>
                  <a:cubicBezTo>
                    <a:pt x="11535" y="2539"/>
                    <a:pt x="13812" y="2033"/>
                    <a:pt x="15679" y="1011"/>
                  </a:cubicBezTo>
                  <a:cubicBezTo>
                    <a:pt x="15874" y="1772"/>
                    <a:pt x="16416" y="3895"/>
                    <a:pt x="16588" y="4877"/>
                  </a:cubicBezTo>
                  <a:cubicBezTo>
                    <a:pt x="16481" y="5091"/>
                    <a:pt x="16096" y="5828"/>
                    <a:pt x="15619" y="6390"/>
                  </a:cubicBezTo>
                  <a:cubicBezTo>
                    <a:pt x="15136" y="6955"/>
                    <a:pt x="14436" y="7432"/>
                    <a:pt x="13482" y="7849"/>
                  </a:cubicBezTo>
                  <a:cubicBezTo>
                    <a:pt x="12122" y="8444"/>
                    <a:pt x="10616" y="8728"/>
                    <a:pt x="9090" y="8728"/>
                  </a:cubicBezTo>
                  <a:cubicBezTo>
                    <a:pt x="5927" y="8728"/>
                    <a:pt x="2682" y="7505"/>
                    <a:pt x="492" y="5290"/>
                  </a:cubicBezTo>
                  <a:cubicBezTo>
                    <a:pt x="659" y="4697"/>
                    <a:pt x="1386" y="2068"/>
                    <a:pt x="1720" y="677"/>
                  </a:cubicBezTo>
                  <a:close/>
                  <a:moveTo>
                    <a:pt x="1423" y="1"/>
                  </a:moveTo>
                  <a:lnTo>
                    <a:pt x="1359" y="292"/>
                  </a:lnTo>
                  <a:cubicBezTo>
                    <a:pt x="1034" y="1711"/>
                    <a:pt x="42" y="5258"/>
                    <a:pt x="32" y="5295"/>
                  </a:cubicBezTo>
                  <a:lnTo>
                    <a:pt x="0" y="5416"/>
                  </a:lnTo>
                  <a:lnTo>
                    <a:pt x="88" y="5508"/>
                  </a:lnTo>
                  <a:cubicBezTo>
                    <a:pt x="2360" y="7864"/>
                    <a:pt x="5772" y="9161"/>
                    <a:pt x="9100" y="9161"/>
                  </a:cubicBezTo>
                  <a:cubicBezTo>
                    <a:pt x="10681" y="9161"/>
                    <a:pt x="12249" y="8870"/>
                    <a:pt x="13658" y="8253"/>
                  </a:cubicBezTo>
                  <a:cubicBezTo>
                    <a:pt x="14678" y="7808"/>
                    <a:pt x="15429" y="7293"/>
                    <a:pt x="15953" y="6672"/>
                  </a:cubicBezTo>
                  <a:cubicBezTo>
                    <a:pt x="16550" y="5972"/>
                    <a:pt x="16995" y="5044"/>
                    <a:pt x="17014" y="5003"/>
                  </a:cubicBezTo>
                  <a:lnTo>
                    <a:pt x="17047" y="4943"/>
                  </a:lnTo>
                  <a:lnTo>
                    <a:pt x="17033" y="4873"/>
                  </a:lnTo>
                  <a:cubicBezTo>
                    <a:pt x="16839" y="3696"/>
                    <a:pt x="16064" y="752"/>
                    <a:pt x="16032" y="626"/>
                  </a:cubicBezTo>
                  <a:lnTo>
                    <a:pt x="15957" y="344"/>
                  </a:lnTo>
                  <a:lnTo>
                    <a:pt x="15707" y="493"/>
                  </a:lnTo>
                  <a:cubicBezTo>
                    <a:pt x="13860" y="1570"/>
                    <a:pt x="11562" y="2104"/>
                    <a:pt x="9205" y="2104"/>
                  </a:cubicBezTo>
                  <a:cubicBezTo>
                    <a:pt x="6593" y="2104"/>
                    <a:pt x="3908" y="1448"/>
                    <a:pt x="1684" y="149"/>
                  </a:cubicBezTo>
                  <a:lnTo>
                    <a:pt x="1423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7"/>
            <p:cNvSpPr/>
            <p:nvPr/>
          </p:nvSpPr>
          <p:spPr>
            <a:xfrm>
              <a:off x="7726276" y="2231090"/>
              <a:ext cx="37286" cy="121756"/>
            </a:xfrm>
            <a:custGeom>
              <a:avLst/>
              <a:gdLst/>
              <a:ahLst/>
              <a:cxnLst/>
              <a:rect l="l" t="t" r="r" b="b"/>
              <a:pathLst>
                <a:path w="1753" h="5725" extrusionOk="0">
                  <a:moveTo>
                    <a:pt x="1325" y="0"/>
                  </a:moveTo>
                  <a:lnTo>
                    <a:pt x="0" y="5628"/>
                  </a:lnTo>
                  <a:lnTo>
                    <a:pt x="426" y="5725"/>
                  </a:lnTo>
                  <a:lnTo>
                    <a:pt x="1753" y="97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7"/>
            <p:cNvSpPr/>
            <p:nvPr/>
          </p:nvSpPr>
          <p:spPr>
            <a:xfrm>
              <a:off x="7788677" y="2246848"/>
              <a:ext cx="22695" cy="135474"/>
            </a:xfrm>
            <a:custGeom>
              <a:avLst/>
              <a:gdLst/>
              <a:ahLst/>
              <a:cxnLst/>
              <a:rect l="l" t="t" r="r" b="b"/>
              <a:pathLst>
                <a:path w="1067" h="6370" extrusionOk="0">
                  <a:moveTo>
                    <a:pt x="627" y="0"/>
                  </a:moveTo>
                  <a:cubicBezTo>
                    <a:pt x="599" y="811"/>
                    <a:pt x="454" y="2003"/>
                    <a:pt x="315" y="3158"/>
                  </a:cubicBezTo>
                  <a:cubicBezTo>
                    <a:pt x="176" y="4326"/>
                    <a:pt x="28" y="5527"/>
                    <a:pt x="0" y="6357"/>
                  </a:cubicBezTo>
                  <a:lnTo>
                    <a:pt x="441" y="6370"/>
                  </a:lnTo>
                  <a:cubicBezTo>
                    <a:pt x="469" y="5563"/>
                    <a:pt x="612" y="4367"/>
                    <a:pt x="751" y="3213"/>
                  </a:cubicBezTo>
                  <a:cubicBezTo>
                    <a:pt x="890" y="2050"/>
                    <a:pt x="1034" y="845"/>
                    <a:pt x="1066" y="15"/>
                  </a:cubicBezTo>
                  <a:lnTo>
                    <a:pt x="627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7"/>
            <p:cNvSpPr/>
            <p:nvPr/>
          </p:nvSpPr>
          <p:spPr>
            <a:xfrm>
              <a:off x="7862030" y="2256397"/>
              <a:ext cx="14527" cy="140451"/>
            </a:xfrm>
            <a:custGeom>
              <a:avLst/>
              <a:gdLst/>
              <a:ahLst/>
              <a:cxnLst/>
              <a:rect l="l" t="t" r="r" b="b"/>
              <a:pathLst>
                <a:path w="683" h="6604" extrusionOk="0">
                  <a:moveTo>
                    <a:pt x="436" y="1"/>
                  </a:moveTo>
                  <a:lnTo>
                    <a:pt x="0" y="24"/>
                  </a:lnTo>
                  <a:cubicBezTo>
                    <a:pt x="37" y="775"/>
                    <a:pt x="79" y="2065"/>
                    <a:pt x="120" y="3311"/>
                  </a:cubicBezTo>
                  <a:cubicBezTo>
                    <a:pt x="158" y="4558"/>
                    <a:pt x="204" y="5852"/>
                    <a:pt x="242" y="6603"/>
                  </a:cubicBezTo>
                  <a:lnTo>
                    <a:pt x="682" y="6584"/>
                  </a:lnTo>
                  <a:cubicBezTo>
                    <a:pt x="640" y="5833"/>
                    <a:pt x="599" y="4545"/>
                    <a:pt x="557" y="3297"/>
                  </a:cubicBezTo>
                  <a:cubicBezTo>
                    <a:pt x="520" y="2046"/>
                    <a:pt x="478" y="757"/>
                    <a:pt x="43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7"/>
            <p:cNvSpPr/>
            <p:nvPr/>
          </p:nvSpPr>
          <p:spPr>
            <a:xfrm>
              <a:off x="7923750" y="2254738"/>
              <a:ext cx="28034" cy="134793"/>
            </a:xfrm>
            <a:custGeom>
              <a:avLst/>
              <a:gdLst/>
              <a:ahLst/>
              <a:cxnLst/>
              <a:rect l="l" t="t" r="r" b="b"/>
              <a:pathLst>
                <a:path w="1318" h="6338" extrusionOk="0">
                  <a:moveTo>
                    <a:pt x="436" y="1"/>
                  </a:moveTo>
                  <a:lnTo>
                    <a:pt x="0" y="61"/>
                  </a:lnTo>
                  <a:cubicBezTo>
                    <a:pt x="312" y="2342"/>
                    <a:pt x="845" y="6185"/>
                    <a:pt x="905" y="6337"/>
                  </a:cubicBezTo>
                  <a:lnTo>
                    <a:pt x="1317" y="6194"/>
                  </a:lnTo>
                  <a:cubicBezTo>
                    <a:pt x="1262" y="5981"/>
                    <a:pt x="761" y="2374"/>
                    <a:pt x="43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7"/>
            <p:cNvSpPr/>
            <p:nvPr/>
          </p:nvSpPr>
          <p:spPr>
            <a:xfrm>
              <a:off x="7979069" y="2238767"/>
              <a:ext cx="30778" cy="123543"/>
            </a:xfrm>
            <a:custGeom>
              <a:avLst/>
              <a:gdLst/>
              <a:ahLst/>
              <a:cxnLst/>
              <a:rect l="l" t="t" r="r" b="b"/>
              <a:pathLst>
                <a:path w="1447" h="5809" extrusionOk="0">
                  <a:moveTo>
                    <a:pt x="436" y="1"/>
                  </a:moveTo>
                  <a:lnTo>
                    <a:pt x="0" y="65"/>
                  </a:lnTo>
                  <a:cubicBezTo>
                    <a:pt x="103" y="756"/>
                    <a:pt x="306" y="1869"/>
                    <a:pt x="510" y="2944"/>
                  </a:cubicBezTo>
                  <a:cubicBezTo>
                    <a:pt x="705" y="4020"/>
                    <a:pt x="914" y="5128"/>
                    <a:pt x="1011" y="5809"/>
                  </a:cubicBezTo>
                  <a:lnTo>
                    <a:pt x="1447" y="5744"/>
                  </a:lnTo>
                  <a:cubicBezTo>
                    <a:pt x="1344" y="5053"/>
                    <a:pt x="1141" y="3941"/>
                    <a:pt x="942" y="2866"/>
                  </a:cubicBezTo>
                  <a:cubicBezTo>
                    <a:pt x="742" y="1794"/>
                    <a:pt x="533" y="686"/>
                    <a:pt x="43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7"/>
            <p:cNvSpPr/>
            <p:nvPr/>
          </p:nvSpPr>
          <p:spPr>
            <a:xfrm>
              <a:off x="5679773" y="1253077"/>
              <a:ext cx="787224" cy="948807"/>
            </a:xfrm>
            <a:custGeom>
              <a:avLst/>
              <a:gdLst/>
              <a:ahLst/>
              <a:cxnLst/>
              <a:rect l="l" t="t" r="r" b="b"/>
              <a:pathLst>
                <a:path w="37011" h="44613" extrusionOk="0">
                  <a:moveTo>
                    <a:pt x="18508" y="1"/>
                  </a:moveTo>
                  <a:cubicBezTo>
                    <a:pt x="8286" y="1"/>
                    <a:pt x="1" y="8934"/>
                    <a:pt x="1" y="19949"/>
                  </a:cubicBezTo>
                  <a:cubicBezTo>
                    <a:pt x="1" y="36597"/>
                    <a:pt x="8286" y="44613"/>
                    <a:pt x="18508" y="44613"/>
                  </a:cubicBezTo>
                  <a:cubicBezTo>
                    <a:pt x="28726" y="44613"/>
                    <a:pt x="37010" y="37488"/>
                    <a:pt x="37010" y="19949"/>
                  </a:cubicBezTo>
                  <a:cubicBezTo>
                    <a:pt x="37010" y="8934"/>
                    <a:pt x="28726" y="1"/>
                    <a:pt x="185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7"/>
            <p:cNvSpPr/>
            <p:nvPr/>
          </p:nvSpPr>
          <p:spPr>
            <a:xfrm>
              <a:off x="5938308" y="2021878"/>
              <a:ext cx="270214" cy="535090"/>
            </a:xfrm>
            <a:custGeom>
              <a:avLst/>
              <a:gdLst/>
              <a:ahLst/>
              <a:cxnLst/>
              <a:rect l="l" t="t" r="r" b="b"/>
              <a:pathLst>
                <a:path w="12704" h="25160" extrusionOk="0">
                  <a:moveTo>
                    <a:pt x="0" y="0"/>
                  </a:moveTo>
                  <a:lnTo>
                    <a:pt x="0" y="25159"/>
                  </a:lnTo>
                  <a:lnTo>
                    <a:pt x="12703" y="25159"/>
                  </a:lnTo>
                  <a:lnTo>
                    <a:pt x="127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7"/>
            <p:cNvSpPr/>
            <p:nvPr/>
          </p:nvSpPr>
          <p:spPr>
            <a:xfrm>
              <a:off x="5667076" y="2251484"/>
              <a:ext cx="824659" cy="407315"/>
            </a:xfrm>
            <a:custGeom>
              <a:avLst/>
              <a:gdLst/>
              <a:ahLst/>
              <a:cxnLst/>
              <a:rect l="l" t="t" r="r" b="b"/>
              <a:pathLst>
                <a:path w="38771" h="19152" extrusionOk="0">
                  <a:moveTo>
                    <a:pt x="19105" y="0"/>
                  </a:moveTo>
                  <a:cubicBezTo>
                    <a:pt x="8702" y="0"/>
                    <a:pt x="0" y="13361"/>
                    <a:pt x="0" y="18943"/>
                  </a:cubicBezTo>
                  <a:lnTo>
                    <a:pt x="19105" y="19152"/>
                  </a:lnTo>
                  <a:lnTo>
                    <a:pt x="38205" y="19152"/>
                  </a:lnTo>
                  <a:cubicBezTo>
                    <a:pt x="38771" y="14362"/>
                    <a:pt x="29582" y="0"/>
                    <a:pt x="191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7"/>
            <p:cNvSpPr/>
            <p:nvPr/>
          </p:nvSpPr>
          <p:spPr>
            <a:xfrm>
              <a:off x="5508926" y="1697022"/>
              <a:ext cx="295844" cy="316907"/>
            </a:xfrm>
            <a:custGeom>
              <a:avLst/>
              <a:gdLst/>
              <a:ahLst/>
              <a:cxnLst/>
              <a:rect l="l" t="t" r="r" b="b"/>
              <a:pathLst>
                <a:path w="13909" h="14901" extrusionOk="0">
                  <a:moveTo>
                    <a:pt x="6278" y="1"/>
                  </a:moveTo>
                  <a:cubicBezTo>
                    <a:pt x="5657" y="1"/>
                    <a:pt x="5036" y="119"/>
                    <a:pt x="4437" y="367"/>
                  </a:cubicBezTo>
                  <a:cubicBezTo>
                    <a:pt x="1364" y="1638"/>
                    <a:pt x="1" y="5838"/>
                    <a:pt x="1396" y="9750"/>
                  </a:cubicBezTo>
                  <a:cubicBezTo>
                    <a:pt x="2515" y="12899"/>
                    <a:pt x="5075" y="14900"/>
                    <a:pt x="7633" y="14900"/>
                  </a:cubicBezTo>
                  <a:cubicBezTo>
                    <a:pt x="8254" y="14900"/>
                    <a:pt x="8876" y="14782"/>
                    <a:pt x="9476" y="14534"/>
                  </a:cubicBezTo>
                  <a:cubicBezTo>
                    <a:pt x="12546" y="13265"/>
                    <a:pt x="13909" y="9065"/>
                    <a:pt x="12518" y="5151"/>
                  </a:cubicBezTo>
                  <a:cubicBezTo>
                    <a:pt x="11399" y="2003"/>
                    <a:pt x="8835" y="1"/>
                    <a:pt x="62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7"/>
            <p:cNvSpPr/>
            <p:nvPr/>
          </p:nvSpPr>
          <p:spPr>
            <a:xfrm>
              <a:off x="6343763" y="1697022"/>
              <a:ext cx="295823" cy="316907"/>
            </a:xfrm>
            <a:custGeom>
              <a:avLst/>
              <a:gdLst/>
              <a:ahLst/>
              <a:cxnLst/>
              <a:rect l="l" t="t" r="r" b="b"/>
              <a:pathLst>
                <a:path w="13908" h="14901" extrusionOk="0">
                  <a:moveTo>
                    <a:pt x="7630" y="1"/>
                  </a:moveTo>
                  <a:cubicBezTo>
                    <a:pt x="5073" y="1"/>
                    <a:pt x="2510" y="2003"/>
                    <a:pt x="1391" y="5151"/>
                  </a:cubicBezTo>
                  <a:cubicBezTo>
                    <a:pt x="0" y="9065"/>
                    <a:pt x="1363" y="13265"/>
                    <a:pt x="4436" y="14534"/>
                  </a:cubicBezTo>
                  <a:cubicBezTo>
                    <a:pt x="5036" y="14782"/>
                    <a:pt x="5656" y="14900"/>
                    <a:pt x="6277" y="14900"/>
                  </a:cubicBezTo>
                  <a:cubicBezTo>
                    <a:pt x="8835" y="14900"/>
                    <a:pt x="11398" y="12899"/>
                    <a:pt x="12517" y="9750"/>
                  </a:cubicBezTo>
                  <a:cubicBezTo>
                    <a:pt x="13908" y="5838"/>
                    <a:pt x="12545" y="1638"/>
                    <a:pt x="9471" y="367"/>
                  </a:cubicBezTo>
                  <a:cubicBezTo>
                    <a:pt x="8871" y="119"/>
                    <a:pt x="8251" y="1"/>
                    <a:pt x="763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7"/>
            <p:cNvSpPr/>
            <p:nvPr/>
          </p:nvSpPr>
          <p:spPr>
            <a:xfrm>
              <a:off x="5715588" y="1690323"/>
              <a:ext cx="715714" cy="531368"/>
            </a:xfrm>
            <a:custGeom>
              <a:avLst/>
              <a:gdLst/>
              <a:ahLst/>
              <a:cxnLst/>
              <a:rect l="l" t="t" r="r" b="b"/>
              <a:pathLst>
                <a:path w="33649" h="24985" extrusionOk="0">
                  <a:moveTo>
                    <a:pt x="16824" y="0"/>
                  </a:moveTo>
                  <a:cubicBezTo>
                    <a:pt x="13732" y="0"/>
                    <a:pt x="3713" y="1748"/>
                    <a:pt x="0" y="11581"/>
                  </a:cubicBezTo>
                  <a:cubicBezTo>
                    <a:pt x="1855" y="18707"/>
                    <a:pt x="10394" y="24984"/>
                    <a:pt x="16824" y="24984"/>
                  </a:cubicBezTo>
                  <a:cubicBezTo>
                    <a:pt x="23250" y="24984"/>
                    <a:pt x="31789" y="18707"/>
                    <a:pt x="33648" y="11581"/>
                  </a:cubicBezTo>
                  <a:cubicBezTo>
                    <a:pt x="29930" y="1748"/>
                    <a:pt x="19912" y="0"/>
                    <a:pt x="168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7"/>
            <p:cNvSpPr/>
            <p:nvPr/>
          </p:nvSpPr>
          <p:spPr>
            <a:xfrm>
              <a:off x="5995413" y="1704422"/>
              <a:ext cx="155888" cy="45002"/>
            </a:xfrm>
            <a:custGeom>
              <a:avLst/>
              <a:gdLst/>
              <a:ahLst/>
              <a:cxnLst/>
              <a:rect l="l" t="t" r="r" b="b"/>
              <a:pathLst>
                <a:path w="7329" h="2116" extrusionOk="0">
                  <a:moveTo>
                    <a:pt x="3667" y="464"/>
                  </a:moveTo>
                  <a:cubicBezTo>
                    <a:pt x="4853" y="608"/>
                    <a:pt x="6611" y="978"/>
                    <a:pt x="6838" y="1373"/>
                  </a:cubicBezTo>
                  <a:cubicBezTo>
                    <a:pt x="6852" y="1396"/>
                    <a:pt x="6847" y="1406"/>
                    <a:pt x="6843" y="1423"/>
                  </a:cubicBezTo>
                  <a:cubicBezTo>
                    <a:pt x="6776" y="1582"/>
                    <a:pt x="6468" y="1651"/>
                    <a:pt x="6034" y="1651"/>
                  </a:cubicBezTo>
                  <a:cubicBezTo>
                    <a:pt x="5413" y="1651"/>
                    <a:pt x="4534" y="1510"/>
                    <a:pt x="3727" y="1290"/>
                  </a:cubicBezTo>
                  <a:lnTo>
                    <a:pt x="3667" y="1271"/>
                  </a:lnTo>
                  <a:lnTo>
                    <a:pt x="3602" y="1290"/>
                  </a:lnTo>
                  <a:cubicBezTo>
                    <a:pt x="2795" y="1510"/>
                    <a:pt x="1917" y="1651"/>
                    <a:pt x="1297" y="1651"/>
                  </a:cubicBezTo>
                  <a:cubicBezTo>
                    <a:pt x="863" y="1651"/>
                    <a:pt x="555" y="1582"/>
                    <a:pt x="486" y="1423"/>
                  </a:cubicBezTo>
                  <a:cubicBezTo>
                    <a:pt x="482" y="1406"/>
                    <a:pt x="477" y="1396"/>
                    <a:pt x="496" y="1373"/>
                  </a:cubicBezTo>
                  <a:cubicBezTo>
                    <a:pt x="723" y="978"/>
                    <a:pt x="2476" y="608"/>
                    <a:pt x="3667" y="464"/>
                  </a:cubicBezTo>
                  <a:close/>
                  <a:moveTo>
                    <a:pt x="3639" y="0"/>
                  </a:moveTo>
                  <a:cubicBezTo>
                    <a:pt x="3120" y="66"/>
                    <a:pt x="524" y="409"/>
                    <a:pt x="97" y="1141"/>
                  </a:cubicBezTo>
                  <a:cubicBezTo>
                    <a:pt x="9" y="1284"/>
                    <a:pt x="0" y="1447"/>
                    <a:pt x="65" y="1600"/>
                  </a:cubicBezTo>
                  <a:cubicBezTo>
                    <a:pt x="229" y="1989"/>
                    <a:pt x="748" y="2116"/>
                    <a:pt x="1356" y="2116"/>
                  </a:cubicBezTo>
                  <a:cubicBezTo>
                    <a:pt x="2189" y="2116"/>
                    <a:pt x="3190" y="1877"/>
                    <a:pt x="3667" y="1748"/>
                  </a:cubicBezTo>
                  <a:cubicBezTo>
                    <a:pt x="4140" y="1878"/>
                    <a:pt x="5142" y="2114"/>
                    <a:pt x="5976" y="2114"/>
                  </a:cubicBezTo>
                  <a:cubicBezTo>
                    <a:pt x="6584" y="2114"/>
                    <a:pt x="7102" y="1990"/>
                    <a:pt x="7264" y="1600"/>
                  </a:cubicBezTo>
                  <a:cubicBezTo>
                    <a:pt x="7329" y="1447"/>
                    <a:pt x="7320" y="1284"/>
                    <a:pt x="7232" y="1141"/>
                  </a:cubicBezTo>
                  <a:cubicBezTo>
                    <a:pt x="6806" y="409"/>
                    <a:pt x="4209" y="66"/>
                    <a:pt x="36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7"/>
            <p:cNvSpPr/>
            <p:nvPr/>
          </p:nvSpPr>
          <p:spPr>
            <a:xfrm>
              <a:off x="5676051" y="1700594"/>
              <a:ext cx="108690" cy="128477"/>
            </a:xfrm>
            <a:custGeom>
              <a:avLst/>
              <a:gdLst/>
              <a:ahLst/>
              <a:cxnLst/>
              <a:rect l="l" t="t" r="r" b="b"/>
              <a:pathLst>
                <a:path w="5110" h="6041" extrusionOk="0">
                  <a:moveTo>
                    <a:pt x="353" y="0"/>
                  </a:moveTo>
                  <a:lnTo>
                    <a:pt x="0" y="292"/>
                  </a:lnTo>
                  <a:lnTo>
                    <a:pt x="4752" y="6040"/>
                  </a:lnTo>
                  <a:lnTo>
                    <a:pt x="5109" y="5748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7"/>
            <p:cNvSpPr/>
            <p:nvPr/>
          </p:nvSpPr>
          <p:spPr>
            <a:xfrm>
              <a:off x="6361990" y="1700594"/>
              <a:ext cx="108775" cy="128477"/>
            </a:xfrm>
            <a:custGeom>
              <a:avLst/>
              <a:gdLst/>
              <a:ahLst/>
              <a:cxnLst/>
              <a:rect l="l" t="t" r="r" b="b"/>
              <a:pathLst>
                <a:path w="5114" h="6041" extrusionOk="0">
                  <a:moveTo>
                    <a:pt x="4757" y="0"/>
                  </a:moveTo>
                  <a:lnTo>
                    <a:pt x="1" y="5748"/>
                  </a:lnTo>
                  <a:lnTo>
                    <a:pt x="357" y="6040"/>
                  </a:lnTo>
                  <a:lnTo>
                    <a:pt x="5113" y="292"/>
                  </a:lnTo>
                  <a:lnTo>
                    <a:pt x="4757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7"/>
            <p:cNvSpPr/>
            <p:nvPr/>
          </p:nvSpPr>
          <p:spPr>
            <a:xfrm>
              <a:off x="5941860" y="1881587"/>
              <a:ext cx="263514" cy="9783"/>
            </a:xfrm>
            <a:custGeom>
              <a:avLst/>
              <a:gdLst/>
              <a:ahLst/>
              <a:cxnLst/>
              <a:rect l="l" t="t" r="r" b="b"/>
              <a:pathLst>
                <a:path w="12389" h="460" extrusionOk="0">
                  <a:moveTo>
                    <a:pt x="0" y="1"/>
                  </a:moveTo>
                  <a:lnTo>
                    <a:pt x="0" y="459"/>
                  </a:lnTo>
                  <a:lnTo>
                    <a:pt x="12388" y="459"/>
                  </a:lnTo>
                  <a:lnTo>
                    <a:pt x="1238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7"/>
            <p:cNvSpPr/>
            <p:nvPr/>
          </p:nvSpPr>
          <p:spPr>
            <a:xfrm>
              <a:off x="5887647" y="1961951"/>
              <a:ext cx="371948" cy="8677"/>
            </a:xfrm>
            <a:custGeom>
              <a:avLst/>
              <a:gdLst/>
              <a:ahLst/>
              <a:cxnLst/>
              <a:rect l="l" t="t" r="r" b="b"/>
              <a:pathLst>
                <a:path w="17487" h="408" extrusionOk="0">
                  <a:moveTo>
                    <a:pt x="0" y="0"/>
                  </a:moveTo>
                  <a:lnTo>
                    <a:pt x="0" y="407"/>
                  </a:lnTo>
                  <a:lnTo>
                    <a:pt x="17486" y="407"/>
                  </a:lnTo>
                  <a:lnTo>
                    <a:pt x="17486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7"/>
            <p:cNvSpPr/>
            <p:nvPr/>
          </p:nvSpPr>
          <p:spPr>
            <a:xfrm>
              <a:off x="5941860" y="2038720"/>
              <a:ext cx="263514" cy="9804"/>
            </a:xfrm>
            <a:custGeom>
              <a:avLst/>
              <a:gdLst/>
              <a:ahLst/>
              <a:cxnLst/>
              <a:rect l="l" t="t" r="r" b="b"/>
              <a:pathLst>
                <a:path w="12389" h="461" extrusionOk="0">
                  <a:moveTo>
                    <a:pt x="0" y="1"/>
                  </a:moveTo>
                  <a:lnTo>
                    <a:pt x="0" y="460"/>
                  </a:lnTo>
                  <a:lnTo>
                    <a:pt x="12388" y="460"/>
                  </a:lnTo>
                  <a:lnTo>
                    <a:pt x="1238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7"/>
            <p:cNvSpPr/>
            <p:nvPr/>
          </p:nvSpPr>
          <p:spPr>
            <a:xfrm>
              <a:off x="5878077" y="1628801"/>
              <a:ext cx="39541" cy="80583"/>
            </a:xfrm>
            <a:custGeom>
              <a:avLst/>
              <a:gdLst/>
              <a:ahLst/>
              <a:cxnLst/>
              <a:rect l="l" t="t" r="r" b="b"/>
              <a:pathLst>
                <a:path w="1859" h="3789" extrusionOk="0">
                  <a:moveTo>
                    <a:pt x="932" y="0"/>
                  </a:moveTo>
                  <a:cubicBezTo>
                    <a:pt x="418" y="0"/>
                    <a:pt x="1" y="849"/>
                    <a:pt x="1" y="1892"/>
                  </a:cubicBezTo>
                  <a:cubicBezTo>
                    <a:pt x="1" y="2940"/>
                    <a:pt x="418" y="3789"/>
                    <a:pt x="932" y="3789"/>
                  </a:cubicBezTo>
                  <a:cubicBezTo>
                    <a:pt x="1442" y="3789"/>
                    <a:pt x="1859" y="2940"/>
                    <a:pt x="1859" y="1892"/>
                  </a:cubicBezTo>
                  <a:cubicBezTo>
                    <a:pt x="1859" y="849"/>
                    <a:pt x="1442" y="0"/>
                    <a:pt x="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7"/>
            <p:cNvSpPr/>
            <p:nvPr/>
          </p:nvSpPr>
          <p:spPr>
            <a:xfrm>
              <a:off x="6205329" y="1628801"/>
              <a:ext cx="39562" cy="80583"/>
            </a:xfrm>
            <a:custGeom>
              <a:avLst/>
              <a:gdLst/>
              <a:ahLst/>
              <a:cxnLst/>
              <a:rect l="l" t="t" r="r" b="b"/>
              <a:pathLst>
                <a:path w="1860" h="3789" extrusionOk="0">
                  <a:moveTo>
                    <a:pt x="931" y="0"/>
                  </a:moveTo>
                  <a:cubicBezTo>
                    <a:pt x="417" y="0"/>
                    <a:pt x="0" y="849"/>
                    <a:pt x="0" y="1892"/>
                  </a:cubicBezTo>
                  <a:cubicBezTo>
                    <a:pt x="0" y="2940"/>
                    <a:pt x="417" y="3789"/>
                    <a:pt x="931" y="3789"/>
                  </a:cubicBezTo>
                  <a:cubicBezTo>
                    <a:pt x="1447" y="3789"/>
                    <a:pt x="1859" y="2940"/>
                    <a:pt x="1859" y="1892"/>
                  </a:cubicBezTo>
                  <a:cubicBezTo>
                    <a:pt x="1859" y="849"/>
                    <a:pt x="1447" y="0"/>
                    <a:pt x="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7"/>
            <p:cNvSpPr/>
            <p:nvPr/>
          </p:nvSpPr>
          <p:spPr>
            <a:xfrm>
              <a:off x="5559311" y="1775003"/>
              <a:ext cx="128322" cy="134113"/>
            </a:xfrm>
            <a:custGeom>
              <a:avLst/>
              <a:gdLst/>
              <a:ahLst/>
              <a:cxnLst/>
              <a:rect l="l" t="t" r="r" b="b"/>
              <a:pathLst>
                <a:path w="6033" h="6306" extrusionOk="0">
                  <a:moveTo>
                    <a:pt x="2844" y="1"/>
                  </a:moveTo>
                  <a:cubicBezTo>
                    <a:pt x="2823" y="1"/>
                    <a:pt x="2803" y="1"/>
                    <a:pt x="2782" y="1"/>
                  </a:cubicBezTo>
                  <a:cubicBezTo>
                    <a:pt x="2091" y="24"/>
                    <a:pt x="1400" y="367"/>
                    <a:pt x="876" y="952"/>
                  </a:cubicBezTo>
                  <a:cubicBezTo>
                    <a:pt x="296" y="1600"/>
                    <a:pt x="1" y="2449"/>
                    <a:pt x="65" y="3269"/>
                  </a:cubicBezTo>
                  <a:lnTo>
                    <a:pt x="525" y="3232"/>
                  </a:lnTo>
                  <a:cubicBezTo>
                    <a:pt x="469" y="2533"/>
                    <a:pt x="724" y="1814"/>
                    <a:pt x="1220" y="1258"/>
                  </a:cubicBezTo>
                  <a:cubicBezTo>
                    <a:pt x="1659" y="770"/>
                    <a:pt x="2230" y="479"/>
                    <a:pt x="2795" y="460"/>
                  </a:cubicBezTo>
                  <a:cubicBezTo>
                    <a:pt x="2815" y="459"/>
                    <a:pt x="2835" y="459"/>
                    <a:pt x="2855" y="459"/>
                  </a:cubicBezTo>
                  <a:cubicBezTo>
                    <a:pt x="3406" y="459"/>
                    <a:pt x="3966" y="713"/>
                    <a:pt x="4409" y="1155"/>
                  </a:cubicBezTo>
                  <a:cubicBezTo>
                    <a:pt x="4877" y="1624"/>
                    <a:pt x="5160" y="2231"/>
                    <a:pt x="5202" y="2852"/>
                  </a:cubicBezTo>
                  <a:cubicBezTo>
                    <a:pt x="4830" y="2875"/>
                    <a:pt x="4460" y="3051"/>
                    <a:pt x="4163" y="3357"/>
                  </a:cubicBezTo>
                  <a:cubicBezTo>
                    <a:pt x="3751" y="3784"/>
                    <a:pt x="3561" y="4358"/>
                    <a:pt x="3653" y="4897"/>
                  </a:cubicBezTo>
                  <a:cubicBezTo>
                    <a:pt x="3741" y="5434"/>
                    <a:pt x="4107" y="5898"/>
                    <a:pt x="4622" y="6143"/>
                  </a:cubicBezTo>
                  <a:cubicBezTo>
                    <a:pt x="4854" y="6250"/>
                    <a:pt x="5095" y="6305"/>
                    <a:pt x="5327" y="6305"/>
                  </a:cubicBezTo>
                  <a:cubicBezTo>
                    <a:pt x="5577" y="6305"/>
                    <a:pt x="5818" y="6241"/>
                    <a:pt x="6032" y="6115"/>
                  </a:cubicBezTo>
                  <a:lnTo>
                    <a:pt x="5804" y="5717"/>
                  </a:lnTo>
                  <a:cubicBezTo>
                    <a:pt x="5658" y="5802"/>
                    <a:pt x="5495" y="5843"/>
                    <a:pt x="5325" y="5843"/>
                  </a:cubicBezTo>
                  <a:cubicBezTo>
                    <a:pt x="5160" y="5843"/>
                    <a:pt x="4988" y="5804"/>
                    <a:pt x="4822" y="5726"/>
                  </a:cubicBezTo>
                  <a:cubicBezTo>
                    <a:pt x="4437" y="5546"/>
                    <a:pt x="4173" y="5207"/>
                    <a:pt x="4103" y="4822"/>
                  </a:cubicBezTo>
                  <a:cubicBezTo>
                    <a:pt x="4038" y="4433"/>
                    <a:pt x="4186" y="3992"/>
                    <a:pt x="4492" y="3682"/>
                  </a:cubicBezTo>
                  <a:cubicBezTo>
                    <a:pt x="4726" y="3444"/>
                    <a:pt x="5006" y="3311"/>
                    <a:pt x="5281" y="3311"/>
                  </a:cubicBezTo>
                  <a:cubicBezTo>
                    <a:pt x="5323" y="3311"/>
                    <a:pt x="5364" y="3314"/>
                    <a:pt x="5406" y="3320"/>
                  </a:cubicBezTo>
                  <a:lnTo>
                    <a:pt x="5660" y="3357"/>
                  </a:lnTo>
                  <a:lnTo>
                    <a:pt x="5670" y="3098"/>
                  </a:lnTo>
                  <a:cubicBezTo>
                    <a:pt x="5693" y="2272"/>
                    <a:pt x="5350" y="1448"/>
                    <a:pt x="4734" y="830"/>
                  </a:cubicBezTo>
                  <a:cubicBezTo>
                    <a:pt x="4202" y="300"/>
                    <a:pt x="3515" y="1"/>
                    <a:pt x="284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7"/>
            <p:cNvSpPr/>
            <p:nvPr/>
          </p:nvSpPr>
          <p:spPr>
            <a:xfrm>
              <a:off x="6459121" y="1775003"/>
              <a:ext cx="128301" cy="134113"/>
            </a:xfrm>
            <a:custGeom>
              <a:avLst/>
              <a:gdLst/>
              <a:ahLst/>
              <a:cxnLst/>
              <a:rect l="l" t="t" r="r" b="b"/>
              <a:pathLst>
                <a:path w="6032" h="6306" extrusionOk="0">
                  <a:moveTo>
                    <a:pt x="3189" y="1"/>
                  </a:moveTo>
                  <a:cubicBezTo>
                    <a:pt x="2517" y="1"/>
                    <a:pt x="1833" y="300"/>
                    <a:pt x="1297" y="830"/>
                  </a:cubicBezTo>
                  <a:cubicBezTo>
                    <a:pt x="681" y="1448"/>
                    <a:pt x="343" y="2272"/>
                    <a:pt x="366" y="3098"/>
                  </a:cubicBezTo>
                  <a:lnTo>
                    <a:pt x="371" y="3357"/>
                  </a:lnTo>
                  <a:lnTo>
                    <a:pt x="625" y="3320"/>
                  </a:lnTo>
                  <a:cubicBezTo>
                    <a:pt x="665" y="3315"/>
                    <a:pt x="704" y="3312"/>
                    <a:pt x="743" y="3312"/>
                  </a:cubicBezTo>
                  <a:cubicBezTo>
                    <a:pt x="1023" y="3312"/>
                    <a:pt x="1308" y="3442"/>
                    <a:pt x="1539" y="3682"/>
                  </a:cubicBezTo>
                  <a:cubicBezTo>
                    <a:pt x="1845" y="3992"/>
                    <a:pt x="1993" y="4433"/>
                    <a:pt x="1928" y="4822"/>
                  </a:cubicBezTo>
                  <a:cubicBezTo>
                    <a:pt x="1864" y="5207"/>
                    <a:pt x="1594" y="5546"/>
                    <a:pt x="1214" y="5726"/>
                  </a:cubicBezTo>
                  <a:cubicBezTo>
                    <a:pt x="1045" y="5804"/>
                    <a:pt x="872" y="5843"/>
                    <a:pt x="707" y="5843"/>
                  </a:cubicBezTo>
                  <a:cubicBezTo>
                    <a:pt x="537" y="5843"/>
                    <a:pt x="375" y="5802"/>
                    <a:pt x="232" y="5717"/>
                  </a:cubicBezTo>
                  <a:lnTo>
                    <a:pt x="0" y="6115"/>
                  </a:lnTo>
                  <a:cubicBezTo>
                    <a:pt x="213" y="6241"/>
                    <a:pt x="459" y="6305"/>
                    <a:pt x="704" y="6305"/>
                  </a:cubicBezTo>
                  <a:cubicBezTo>
                    <a:pt x="936" y="6305"/>
                    <a:pt x="1177" y="6250"/>
                    <a:pt x="1409" y="6143"/>
                  </a:cubicBezTo>
                  <a:cubicBezTo>
                    <a:pt x="1928" y="5898"/>
                    <a:pt x="2290" y="5434"/>
                    <a:pt x="2382" y="4897"/>
                  </a:cubicBezTo>
                  <a:cubicBezTo>
                    <a:pt x="2471" y="4358"/>
                    <a:pt x="2281" y="3784"/>
                    <a:pt x="1868" y="3357"/>
                  </a:cubicBezTo>
                  <a:cubicBezTo>
                    <a:pt x="1571" y="3051"/>
                    <a:pt x="1201" y="2875"/>
                    <a:pt x="830" y="2852"/>
                  </a:cubicBezTo>
                  <a:cubicBezTo>
                    <a:pt x="871" y="2231"/>
                    <a:pt x="1154" y="1624"/>
                    <a:pt x="1622" y="1155"/>
                  </a:cubicBezTo>
                  <a:cubicBezTo>
                    <a:pt x="2066" y="713"/>
                    <a:pt x="2630" y="459"/>
                    <a:pt x="3177" y="459"/>
                  </a:cubicBezTo>
                  <a:cubicBezTo>
                    <a:pt x="3197" y="459"/>
                    <a:pt x="3216" y="459"/>
                    <a:pt x="3236" y="460"/>
                  </a:cubicBezTo>
                  <a:cubicBezTo>
                    <a:pt x="3801" y="479"/>
                    <a:pt x="4376" y="770"/>
                    <a:pt x="4812" y="1258"/>
                  </a:cubicBezTo>
                  <a:cubicBezTo>
                    <a:pt x="5313" y="1814"/>
                    <a:pt x="5563" y="2537"/>
                    <a:pt x="5508" y="3232"/>
                  </a:cubicBezTo>
                  <a:lnTo>
                    <a:pt x="5966" y="3269"/>
                  </a:lnTo>
                  <a:cubicBezTo>
                    <a:pt x="6032" y="2449"/>
                    <a:pt x="5739" y="1600"/>
                    <a:pt x="5155" y="952"/>
                  </a:cubicBezTo>
                  <a:cubicBezTo>
                    <a:pt x="4635" y="367"/>
                    <a:pt x="3940" y="24"/>
                    <a:pt x="3250" y="1"/>
                  </a:cubicBezTo>
                  <a:cubicBezTo>
                    <a:pt x="3230" y="1"/>
                    <a:pt x="3209" y="1"/>
                    <a:pt x="318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7"/>
            <p:cNvSpPr/>
            <p:nvPr/>
          </p:nvSpPr>
          <p:spPr>
            <a:xfrm>
              <a:off x="5814464" y="1525981"/>
              <a:ext cx="137383" cy="73479"/>
            </a:xfrm>
            <a:custGeom>
              <a:avLst/>
              <a:gdLst/>
              <a:ahLst/>
              <a:cxnLst/>
              <a:rect l="l" t="t" r="r" b="b"/>
              <a:pathLst>
                <a:path w="6459" h="3455" extrusionOk="0">
                  <a:moveTo>
                    <a:pt x="4841" y="0"/>
                  </a:moveTo>
                  <a:cubicBezTo>
                    <a:pt x="2880" y="0"/>
                    <a:pt x="911" y="1170"/>
                    <a:pt x="1" y="3051"/>
                  </a:cubicBezTo>
                  <a:lnTo>
                    <a:pt x="831" y="3455"/>
                  </a:lnTo>
                  <a:cubicBezTo>
                    <a:pt x="1588" y="1891"/>
                    <a:pt x="3217" y="917"/>
                    <a:pt x="4830" y="917"/>
                  </a:cubicBezTo>
                  <a:cubicBezTo>
                    <a:pt x="5274" y="917"/>
                    <a:pt x="5716" y="991"/>
                    <a:pt x="6139" y="1146"/>
                  </a:cubicBezTo>
                  <a:lnTo>
                    <a:pt x="6459" y="284"/>
                  </a:lnTo>
                  <a:cubicBezTo>
                    <a:pt x="5936" y="91"/>
                    <a:pt x="5389" y="0"/>
                    <a:pt x="4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7"/>
            <p:cNvSpPr/>
            <p:nvPr/>
          </p:nvSpPr>
          <p:spPr>
            <a:xfrm>
              <a:off x="6157008" y="1513987"/>
              <a:ext cx="161035" cy="97490"/>
            </a:xfrm>
            <a:custGeom>
              <a:avLst/>
              <a:gdLst/>
              <a:ahLst/>
              <a:cxnLst/>
              <a:rect l="l" t="t" r="r" b="b"/>
              <a:pathLst>
                <a:path w="7571" h="4584" extrusionOk="0">
                  <a:moveTo>
                    <a:pt x="2233" y="0"/>
                  </a:moveTo>
                  <a:cubicBezTo>
                    <a:pt x="1467" y="0"/>
                    <a:pt x="702" y="166"/>
                    <a:pt x="0" y="499"/>
                  </a:cubicBezTo>
                  <a:lnTo>
                    <a:pt x="394" y="1334"/>
                  </a:lnTo>
                  <a:cubicBezTo>
                    <a:pt x="973" y="1059"/>
                    <a:pt x="1604" y="922"/>
                    <a:pt x="2235" y="922"/>
                  </a:cubicBezTo>
                  <a:cubicBezTo>
                    <a:pt x="2913" y="922"/>
                    <a:pt x="3591" y="1080"/>
                    <a:pt x="4205" y="1394"/>
                  </a:cubicBezTo>
                  <a:cubicBezTo>
                    <a:pt x="5401" y="2006"/>
                    <a:pt x="6323" y="3202"/>
                    <a:pt x="6676" y="4584"/>
                  </a:cubicBezTo>
                  <a:lnTo>
                    <a:pt x="7571" y="4357"/>
                  </a:lnTo>
                  <a:cubicBezTo>
                    <a:pt x="7153" y="2720"/>
                    <a:pt x="6051" y="1306"/>
                    <a:pt x="4622" y="574"/>
                  </a:cubicBezTo>
                  <a:cubicBezTo>
                    <a:pt x="3878" y="192"/>
                    <a:pt x="3055" y="0"/>
                    <a:pt x="22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7"/>
            <p:cNvSpPr/>
            <p:nvPr/>
          </p:nvSpPr>
          <p:spPr>
            <a:xfrm>
              <a:off x="5412795" y="1197233"/>
              <a:ext cx="650032" cy="1281112"/>
            </a:xfrm>
            <a:custGeom>
              <a:avLst/>
              <a:gdLst/>
              <a:ahLst/>
              <a:cxnLst/>
              <a:rect l="l" t="t" r="r" b="b"/>
              <a:pathLst>
                <a:path w="30561" h="60238" extrusionOk="0">
                  <a:moveTo>
                    <a:pt x="28702" y="0"/>
                  </a:moveTo>
                  <a:cubicBezTo>
                    <a:pt x="25771" y="0"/>
                    <a:pt x="22372" y="1759"/>
                    <a:pt x="20547" y="3318"/>
                  </a:cubicBezTo>
                  <a:cubicBezTo>
                    <a:pt x="16578" y="6707"/>
                    <a:pt x="13013" y="11018"/>
                    <a:pt x="8993" y="17290"/>
                  </a:cubicBezTo>
                  <a:cubicBezTo>
                    <a:pt x="6417" y="21310"/>
                    <a:pt x="3250" y="26692"/>
                    <a:pt x="1632" y="32663"/>
                  </a:cubicBezTo>
                  <a:cubicBezTo>
                    <a:pt x="0" y="38686"/>
                    <a:pt x="204" y="44680"/>
                    <a:pt x="2212" y="49534"/>
                  </a:cubicBezTo>
                  <a:cubicBezTo>
                    <a:pt x="4320" y="54633"/>
                    <a:pt x="10315" y="59236"/>
                    <a:pt x="16157" y="60238"/>
                  </a:cubicBezTo>
                  <a:lnTo>
                    <a:pt x="16231" y="59807"/>
                  </a:lnTo>
                  <a:cubicBezTo>
                    <a:pt x="10529" y="58829"/>
                    <a:pt x="4673" y="54341"/>
                    <a:pt x="2615" y="49367"/>
                  </a:cubicBezTo>
                  <a:cubicBezTo>
                    <a:pt x="644" y="44601"/>
                    <a:pt x="445" y="38708"/>
                    <a:pt x="2059" y="32779"/>
                  </a:cubicBezTo>
                  <a:cubicBezTo>
                    <a:pt x="3663" y="26864"/>
                    <a:pt x="6806" y="21524"/>
                    <a:pt x="9365" y="17527"/>
                  </a:cubicBezTo>
                  <a:cubicBezTo>
                    <a:pt x="13361" y="11292"/>
                    <a:pt x="16899" y="7013"/>
                    <a:pt x="20834" y="3652"/>
                  </a:cubicBezTo>
                  <a:cubicBezTo>
                    <a:pt x="22857" y="1919"/>
                    <a:pt x="26123" y="449"/>
                    <a:pt x="28738" y="449"/>
                  </a:cubicBezTo>
                  <a:cubicBezTo>
                    <a:pt x="29342" y="449"/>
                    <a:pt x="29911" y="528"/>
                    <a:pt x="30422" y="699"/>
                  </a:cubicBezTo>
                  <a:lnTo>
                    <a:pt x="30561" y="282"/>
                  </a:lnTo>
                  <a:cubicBezTo>
                    <a:pt x="29979" y="87"/>
                    <a:pt x="29352" y="0"/>
                    <a:pt x="2870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7"/>
            <p:cNvSpPr/>
            <p:nvPr/>
          </p:nvSpPr>
          <p:spPr>
            <a:xfrm>
              <a:off x="6060663" y="1200147"/>
              <a:ext cx="715034" cy="1300805"/>
            </a:xfrm>
            <a:custGeom>
              <a:avLst/>
              <a:gdLst/>
              <a:ahLst/>
              <a:cxnLst/>
              <a:rect l="l" t="t" r="r" b="b"/>
              <a:pathLst>
                <a:path w="33617" h="61164" extrusionOk="0">
                  <a:moveTo>
                    <a:pt x="2236" y="1"/>
                  </a:moveTo>
                  <a:cubicBezTo>
                    <a:pt x="1488" y="1"/>
                    <a:pt x="741" y="45"/>
                    <a:pt x="1" y="136"/>
                  </a:cubicBezTo>
                  <a:lnTo>
                    <a:pt x="52" y="571"/>
                  </a:lnTo>
                  <a:cubicBezTo>
                    <a:pt x="775" y="482"/>
                    <a:pt x="1505" y="439"/>
                    <a:pt x="2237" y="439"/>
                  </a:cubicBezTo>
                  <a:cubicBezTo>
                    <a:pt x="7397" y="439"/>
                    <a:pt x="12654" y="2599"/>
                    <a:pt x="16361" y="6343"/>
                  </a:cubicBezTo>
                  <a:cubicBezTo>
                    <a:pt x="20612" y="10631"/>
                    <a:pt x="23431" y="16078"/>
                    <a:pt x="26152" y="21340"/>
                  </a:cubicBezTo>
                  <a:cubicBezTo>
                    <a:pt x="28396" y="25679"/>
                    <a:pt x="30714" y="30162"/>
                    <a:pt x="31520" y="35062"/>
                  </a:cubicBezTo>
                  <a:cubicBezTo>
                    <a:pt x="33153" y="44928"/>
                    <a:pt x="26597" y="56457"/>
                    <a:pt x="16913" y="60764"/>
                  </a:cubicBezTo>
                  <a:lnTo>
                    <a:pt x="17094" y="61163"/>
                  </a:lnTo>
                  <a:cubicBezTo>
                    <a:pt x="26950" y="56782"/>
                    <a:pt x="33616" y="45043"/>
                    <a:pt x="31956" y="34993"/>
                  </a:cubicBezTo>
                  <a:cubicBezTo>
                    <a:pt x="31136" y="30019"/>
                    <a:pt x="28800" y="25508"/>
                    <a:pt x="26541" y="21141"/>
                  </a:cubicBezTo>
                  <a:cubicBezTo>
                    <a:pt x="23806" y="15846"/>
                    <a:pt x="20974" y="10366"/>
                    <a:pt x="16677" y="6033"/>
                  </a:cubicBezTo>
                  <a:cubicBezTo>
                    <a:pt x="12884" y="2208"/>
                    <a:pt x="7513" y="1"/>
                    <a:pt x="223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7"/>
            <p:cNvSpPr/>
            <p:nvPr/>
          </p:nvSpPr>
          <p:spPr>
            <a:xfrm>
              <a:off x="5676732" y="1207356"/>
              <a:ext cx="389220" cy="500488"/>
            </a:xfrm>
            <a:custGeom>
              <a:avLst/>
              <a:gdLst/>
              <a:ahLst/>
              <a:cxnLst/>
              <a:rect l="l" t="t" r="r" b="b"/>
              <a:pathLst>
                <a:path w="18299" h="23533" extrusionOk="0">
                  <a:moveTo>
                    <a:pt x="17858" y="0"/>
                  </a:moveTo>
                  <a:cubicBezTo>
                    <a:pt x="17608" y="4061"/>
                    <a:pt x="14043" y="8266"/>
                    <a:pt x="10970" y="11479"/>
                  </a:cubicBezTo>
                  <a:cubicBezTo>
                    <a:pt x="9629" y="12870"/>
                    <a:pt x="8327" y="14376"/>
                    <a:pt x="7061" y="15836"/>
                  </a:cubicBezTo>
                  <a:cubicBezTo>
                    <a:pt x="4850" y="18391"/>
                    <a:pt x="2564" y="21033"/>
                    <a:pt x="0" y="23194"/>
                  </a:cubicBezTo>
                  <a:lnTo>
                    <a:pt x="283" y="23532"/>
                  </a:lnTo>
                  <a:cubicBezTo>
                    <a:pt x="2875" y="21344"/>
                    <a:pt x="5174" y="18692"/>
                    <a:pt x="7395" y="16124"/>
                  </a:cubicBezTo>
                  <a:cubicBezTo>
                    <a:pt x="8655" y="14668"/>
                    <a:pt x="9958" y="13166"/>
                    <a:pt x="11285" y="11780"/>
                  </a:cubicBezTo>
                  <a:cubicBezTo>
                    <a:pt x="14413" y="8516"/>
                    <a:pt x="18039" y="4233"/>
                    <a:pt x="18299" y="28"/>
                  </a:cubicBezTo>
                  <a:lnTo>
                    <a:pt x="17858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7"/>
            <p:cNvSpPr/>
            <p:nvPr/>
          </p:nvSpPr>
          <p:spPr>
            <a:xfrm>
              <a:off x="6057111" y="1205378"/>
              <a:ext cx="412021" cy="503061"/>
            </a:xfrm>
            <a:custGeom>
              <a:avLst/>
              <a:gdLst/>
              <a:ahLst/>
              <a:cxnLst/>
              <a:rect l="l" t="t" r="r" b="b"/>
              <a:pathLst>
                <a:path w="19371" h="23654" extrusionOk="0">
                  <a:moveTo>
                    <a:pt x="386" y="1"/>
                  </a:moveTo>
                  <a:lnTo>
                    <a:pt x="1" y="209"/>
                  </a:lnTo>
                  <a:cubicBezTo>
                    <a:pt x="5045" y="9518"/>
                    <a:pt x="11266" y="19583"/>
                    <a:pt x="19170" y="23653"/>
                  </a:cubicBezTo>
                  <a:lnTo>
                    <a:pt x="19371" y="23259"/>
                  </a:lnTo>
                  <a:cubicBezTo>
                    <a:pt x="11572" y="19244"/>
                    <a:pt x="5402" y="9249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7"/>
            <p:cNvSpPr/>
            <p:nvPr/>
          </p:nvSpPr>
          <p:spPr>
            <a:xfrm>
              <a:off x="5675264" y="1332569"/>
              <a:ext cx="245328" cy="372989"/>
            </a:xfrm>
            <a:custGeom>
              <a:avLst/>
              <a:gdLst/>
              <a:ahLst/>
              <a:cxnLst/>
              <a:rect l="l" t="t" r="r" b="b"/>
              <a:pathLst>
                <a:path w="11534" h="17538" extrusionOk="0">
                  <a:moveTo>
                    <a:pt x="11256" y="0"/>
                  </a:moveTo>
                  <a:cubicBezTo>
                    <a:pt x="5720" y="4566"/>
                    <a:pt x="2147" y="10102"/>
                    <a:pt x="0" y="17413"/>
                  </a:cubicBezTo>
                  <a:lnTo>
                    <a:pt x="422" y="17537"/>
                  </a:lnTo>
                  <a:cubicBezTo>
                    <a:pt x="2541" y="10314"/>
                    <a:pt x="6073" y="4849"/>
                    <a:pt x="11534" y="339"/>
                  </a:cubicBezTo>
                  <a:lnTo>
                    <a:pt x="11256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7"/>
            <p:cNvSpPr/>
            <p:nvPr/>
          </p:nvSpPr>
          <p:spPr>
            <a:xfrm>
              <a:off x="6263880" y="1342819"/>
              <a:ext cx="206510" cy="350807"/>
            </a:xfrm>
            <a:custGeom>
              <a:avLst/>
              <a:gdLst/>
              <a:ahLst/>
              <a:cxnLst/>
              <a:rect l="l" t="t" r="r" b="b"/>
              <a:pathLst>
                <a:path w="9709" h="16495" extrusionOk="0">
                  <a:moveTo>
                    <a:pt x="380" y="0"/>
                  </a:moveTo>
                  <a:lnTo>
                    <a:pt x="1" y="223"/>
                  </a:lnTo>
                  <a:cubicBezTo>
                    <a:pt x="1165" y="2211"/>
                    <a:pt x="2105" y="4200"/>
                    <a:pt x="3014" y="6124"/>
                  </a:cubicBezTo>
                  <a:cubicBezTo>
                    <a:pt x="4762" y="9810"/>
                    <a:pt x="6412" y="13287"/>
                    <a:pt x="9388" y="16495"/>
                  </a:cubicBezTo>
                  <a:lnTo>
                    <a:pt x="9709" y="16193"/>
                  </a:lnTo>
                  <a:cubicBezTo>
                    <a:pt x="6778" y="13037"/>
                    <a:pt x="5142" y="9588"/>
                    <a:pt x="3412" y="5934"/>
                  </a:cubicBezTo>
                  <a:cubicBezTo>
                    <a:pt x="2500" y="4005"/>
                    <a:pt x="1549" y="2007"/>
                    <a:pt x="38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7"/>
            <p:cNvSpPr/>
            <p:nvPr/>
          </p:nvSpPr>
          <p:spPr>
            <a:xfrm>
              <a:off x="5876503" y="2312602"/>
              <a:ext cx="398004" cy="103062"/>
            </a:xfrm>
            <a:custGeom>
              <a:avLst/>
              <a:gdLst/>
              <a:ahLst/>
              <a:cxnLst/>
              <a:rect l="l" t="t" r="r" b="b"/>
              <a:pathLst>
                <a:path w="18712" h="4846" extrusionOk="0">
                  <a:moveTo>
                    <a:pt x="357" y="0"/>
                  </a:moveTo>
                  <a:lnTo>
                    <a:pt x="0" y="297"/>
                  </a:lnTo>
                  <a:cubicBezTo>
                    <a:pt x="2244" y="3010"/>
                    <a:pt x="5683" y="4707"/>
                    <a:pt x="9203" y="4836"/>
                  </a:cubicBezTo>
                  <a:cubicBezTo>
                    <a:pt x="9346" y="4840"/>
                    <a:pt x="9494" y="4846"/>
                    <a:pt x="9643" y="4846"/>
                  </a:cubicBezTo>
                  <a:cubicBezTo>
                    <a:pt x="13013" y="4846"/>
                    <a:pt x="16375" y="3422"/>
                    <a:pt x="18711" y="993"/>
                  </a:cubicBezTo>
                  <a:lnTo>
                    <a:pt x="18382" y="673"/>
                  </a:lnTo>
                  <a:cubicBezTo>
                    <a:pt x="16129" y="3019"/>
                    <a:pt x="12880" y="4385"/>
                    <a:pt x="9639" y="4385"/>
                  </a:cubicBezTo>
                  <a:cubicBezTo>
                    <a:pt x="9498" y="4385"/>
                    <a:pt x="9357" y="4382"/>
                    <a:pt x="9216" y="4377"/>
                  </a:cubicBezTo>
                  <a:cubicBezTo>
                    <a:pt x="5827" y="4252"/>
                    <a:pt x="2517" y="2615"/>
                    <a:pt x="35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7"/>
            <p:cNvSpPr/>
            <p:nvPr/>
          </p:nvSpPr>
          <p:spPr>
            <a:xfrm>
              <a:off x="5581578" y="1958484"/>
              <a:ext cx="233438" cy="232518"/>
            </a:xfrm>
            <a:custGeom>
              <a:avLst/>
              <a:gdLst/>
              <a:ahLst/>
              <a:cxnLst/>
              <a:rect l="l" t="t" r="r" b="b"/>
              <a:pathLst>
                <a:path w="10975" h="10933" extrusionOk="0">
                  <a:moveTo>
                    <a:pt x="3325" y="1"/>
                  </a:moveTo>
                  <a:cubicBezTo>
                    <a:pt x="1202" y="1321"/>
                    <a:pt x="1" y="4006"/>
                    <a:pt x="473" y="6388"/>
                  </a:cubicBezTo>
                  <a:cubicBezTo>
                    <a:pt x="961" y="8850"/>
                    <a:pt x="3255" y="10844"/>
                    <a:pt x="5698" y="10928"/>
                  </a:cubicBezTo>
                  <a:cubicBezTo>
                    <a:pt x="5749" y="10932"/>
                    <a:pt x="5805" y="10932"/>
                    <a:pt x="5856" y="10932"/>
                  </a:cubicBezTo>
                  <a:cubicBezTo>
                    <a:pt x="8327" y="10932"/>
                    <a:pt x="10649" y="8971"/>
                    <a:pt x="10974" y="6578"/>
                  </a:cubicBezTo>
                  <a:lnTo>
                    <a:pt x="10538" y="6518"/>
                  </a:lnTo>
                  <a:cubicBezTo>
                    <a:pt x="10239" y="8699"/>
                    <a:pt x="8118" y="10490"/>
                    <a:pt x="5866" y="10490"/>
                  </a:cubicBezTo>
                  <a:cubicBezTo>
                    <a:pt x="5815" y="10490"/>
                    <a:pt x="5764" y="10489"/>
                    <a:pt x="5713" y="10487"/>
                  </a:cubicBezTo>
                  <a:cubicBezTo>
                    <a:pt x="3469" y="10408"/>
                    <a:pt x="1355" y="8572"/>
                    <a:pt x="905" y="6300"/>
                  </a:cubicBezTo>
                  <a:cubicBezTo>
                    <a:pt x="464" y="4094"/>
                    <a:pt x="1582" y="1604"/>
                    <a:pt x="3556" y="376"/>
                  </a:cubicBezTo>
                  <a:lnTo>
                    <a:pt x="3325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7"/>
            <p:cNvSpPr/>
            <p:nvPr/>
          </p:nvSpPr>
          <p:spPr>
            <a:xfrm>
              <a:off x="6331704" y="1958484"/>
              <a:ext cx="233438" cy="232518"/>
            </a:xfrm>
            <a:custGeom>
              <a:avLst/>
              <a:gdLst/>
              <a:ahLst/>
              <a:cxnLst/>
              <a:rect l="l" t="t" r="r" b="b"/>
              <a:pathLst>
                <a:path w="10975" h="10933" extrusionOk="0">
                  <a:moveTo>
                    <a:pt x="7650" y="1"/>
                  </a:moveTo>
                  <a:lnTo>
                    <a:pt x="7419" y="376"/>
                  </a:lnTo>
                  <a:cubicBezTo>
                    <a:pt x="9394" y="1604"/>
                    <a:pt x="10511" y="4094"/>
                    <a:pt x="10070" y="6300"/>
                  </a:cubicBezTo>
                  <a:cubicBezTo>
                    <a:pt x="9620" y="8572"/>
                    <a:pt x="7511" y="10408"/>
                    <a:pt x="5263" y="10487"/>
                  </a:cubicBezTo>
                  <a:cubicBezTo>
                    <a:pt x="5215" y="10489"/>
                    <a:pt x="5167" y="10490"/>
                    <a:pt x="5119" y="10490"/>
                  </a:cubicBezTo>
                  <a:cubicBezTo>
                    <a:pt x="2880" y="10490"/>
                    <a:pt x="736" y="8701"/>
                    <a:pt x="437" y="6518"/>
                  </a:cubicBezTo>
                  <a:lnTo>
                    <a:pt x="1" y="6578"/>
                  </a:lnTo>
                  <a:cubicBezTo>
                    <a:pt x="330" y="8971"/>
                    <a:pt x="2653" y="10932"/>
                    <a:pt x="5119" y="10932"/>
                  </a:cubicBezTo>
                  <a:cubicBezTo>
                    <a:pt x="5174" y="10932"/>
                    <a:pt x="5226" y="10932"/>
                    <a:pt x="5281" y="10928"/>
                  </a:cubicBezTo>
                  <a:cubicBezTo>
                    <a:pt x="7720" y="10844"/>
                    <a:pt x="10014" y="8850"/>
                    <a:pt x="10506" y="6388"/>
                  </a:cubicBezTo>
                  <a:cubicBezTo>
                    <a:pt x="10975" y="4006"/>
                    <a:pt x="9778" y="1321"/>
                    <a:pt x="765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7"/>
            <p:cNvSpPr/>
            <p:nvPr/>
          </p:nvSpPr>
          <p:spPr>
            <a:xfrm>
              <a:off x="7481544" y="3196642"/>
              <a:ext cx="787309" cy="948701"/>
            </a:xfrm>
            <a:custGeom>
              <a:avLst/>
              <a:gdLst/>
              <a:ahLst/>
              <a:cxnLst/>
              <a:rect l="l" t="t" r="r" b="b"/>
              <a:pathLst>
                <a:path w="37015" h="44608" extrusionOk="0">
                  <a:moveTo>
                    <a:pt x="18507" y="0"/>
                  </a:moveTo>
                  <a:cubicBezTo>
                    <a:pt x="8285" y="0"/>
                    <a:pt x="0" y="8929"/>
                    <a:pt x="0" y="19948"/>
                  </a:cubicBezTo>
                  <a:cubicBezTo>
                    <a:pt x="0" y="36591"/>
                    <a:pt x="8285" y="44608"/>
                    <a:pt x="18507" y="44608"/>
                  </a:cubicBezTo>
                  <a:cubicBezTo>
                    <a:pt x="28725" y="44608"/>
                    <a:pt x="37014" y="37481"/>
                    <a:pt x="37014" y="19948"/>
                  </a:cubicBezTo>
                  <a:cubicBezTo>
                    <a:pt x="37014" y="8929"/>
                    <a:pt x="28725" y="0"/>
                    <a:pt x="18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7"/>
            <p:cNvSpPr/>
            <p:nvPr/>
          </p:nvSpPr>
          <p:spPr>
            <a:xfrm>
              <a:off x="7740058" y="3965315"/>
              <a:ext cx="270214" cy="535197"/>
            </a:xfrm>
            <a:custGeom>
              <a:avLst/>
              <a:gdLst/>
              <a:ahLst/>
              <a:cxnLst/>
              <a:rect l="l" t="t" r="r" b="b"/>
              <a:pathLst>
                <a:path w="12704" h="25165" extrusionOk="0">
                  <a:moveTo>
                    <a:pt x="1" y="0"/>
                  </a:moveTo>
                  <a:lnTo>
                    <a:pt x="1" y="25164"/>
                  </a:lnTo>
                  <a:lnTo>
                    <a:pt x="12704" y="25164"/>
                  </a:lnTo>
                  <a:lnTo>
                    <a:pt x="127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7"/>
            <p:cNvSpPr/>
            <p:nvPr/>
          </p:nvSpPr>
          <p:spPr>
            <a:xfrm>
              <a:off x="7468932" y="4194943"/>
              <a:ext cx="824553" cy="407294"/>
            </a:xfrm>
            <a:custGeom>
              <a:avLst/>
              <a:gdLst/>
              <a:ahLst/>
              <a:cxnLst/>
              <a:rect l="l" t="t" r="r" b="b"/>
              <a:pathLst>
                <a:path w="38766" h="19151" extrusionOk="0">
                  <a:moveTo>
                    <a:pt x="19100" y="0"/>
                  </a:moveTo>
                  <a:cubicBezTo>
                    <a:pt x="8697" y="0"/>
                    <a:pt x="0" y="13361"/>
                    <a:pt x="0" y="18943"/>
                  </a:cubicBezTo>
                  <a:lnTo>
                    <a:pt x="19100" y="19151"/>
                  </a:lnTo>
                  <a:lnTo>
                    <a:pt x="38200" y="19151"/>
                  </a:lnTo>
                  <a:cubicBezTo>
                    <a:pt x="38765" y="14366"/>
                    <a:pt x="29577" y="0"/>
                    <a:pt x="191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7"/>
            <p:cNvSpPr/>
            <p:nvPr/>
          </p:nvSpPr>
          <p:spPr>
            <a:xfrm>
              <a:off x="7310761" y="3640586"/>
              <a:ext cx="295738" cy="316843"/>
            </a:xfrm>
            <a:custGeom>
              <a:avLst/>
              <a:gdLst/>
              <a:ahLst/>
              <a:cxnLst/>
              <a:rect l="l" t="t" r="r" b="b"/>
              <a:pathLst>
                <a:path w="13904" h="14898" extrusionOk="0">
                  <a:moveTo>
                    <a:pt x="6276" y="0"/>
                  </a:moveTo>
                  <a:cubicBezTo>
                    <a:pt x="5655" y="0"/>
                    <a:pt x="5034" y="118"/>
                    <a:pt x="4433" y="366"/>
                  </a:cubicBezTo>
                  <a:cubicBezTo>
                    <a:pt x="1359" y="1636"/>
                    <a:pt x="1" y="5836"/>
                    <a:pt x="1391" y="9749"/>
                  </a:cubicBezTo>
                  <a:cubicBezTo>
                    <a:pt x="2511" y="12896"/>
                    <a:pt x="5074" y="14897"/>
                    <a:pt x="7635" y="14897"/>
                  </a:cubicBezTo>
                  <a:cubicBezTo>
                    <a:pt x="8254" y="14897"/>
                    <a:pt x="8873" y="14780"/>
                    <a:pt x="9472" y="14534"/>
                  </a:cubicBezTo>
                  <a:cubicBezTo>
                    <a:pt x="12541" y="13263"/>
                    <a:pt x="13904" y="9063"/>
                    <a:pt x="12513" y="5151"/>
                  </a:cubicBezTo>
                  <a:cubicBezTo>
                    <a:pt x="11394" y="2002"/>
                    <a:pt x="8834" y="0"/>
                    <a:pt x="62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7"/>
            <p:cNvSpPr/>
            <p:nvPr/>
          </p:nvSpPr>
          <p:spPr>
            <a:xfrm>
              <a:off x="8145491" y="3640586"/>
              <a:ext cx="295844" cy="316843"/>
            </a:xfrm>
            <a:custGeom>
              <a:avLst/>
              <a:gdLst/>
              <a:ahLst/>
              <a:cxnLst/>
              <a:rect l="l" t="t" r="r" b="b"/>
              <a:pathLst>
                <a:path w="13909" h="14898" extrusionOk="0">
                  <a:moveTo>
                    <a:pt x="7634" y="0"/>
                  </a:moveTo>
                  <a:cubicBezTo>
                    <a:pt x="5075" y="0"/>
                    <a:pt x="2515" y="2002"/>
                    <a:pt x="1396" y="5151"/>
                  </a:cubicBezTo>
                  <a:cubicBezTo>
                    <a:pt x="0" y="9063"/>
                    <a:pt x="1363" y="13263"/>
                    <a:pt x="4438" y="14534"/>
                  </a:cubicBezTo>
                  <a:cubicBezTo>
                    <a:pt x="5036" y="14780"/>
                    <a:pt x="5655" y="14897"/>
                    <a:pt x="6275" y="14897"/>
                  </a:cubicBezTo>
                  <a:cubicBezTo>
                    <a:pt x="8835" y="14897"/>
                    <a:pt x="11398" y="12896"/>
                    <a:pt x="12517" y="9749"/>
                  </a:cubicBezTo>
                  <a:cubicBezTo>
                    <a:pt x="13908" y="5836"/>
                    <a:pt x="12545" y="1636"/>
                    <a:pt x="9477" y="366"/>
                  </a:cubicBezTo>
                  <a:cubicBezTo>
                    <a:pt x="8876" y="118"/>
                    <a:pt x="8255" y="0"/>
                    <a:pt x="76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7"/>
            <p:cNvSpPr/>
            <p:nvPr/>
          </p:nvSpPr>
          <p:spPr>
            <a:xfrm>
              <a:off x="7517317" y="3633866"/>
              <a:ext cx="715714" cy="531241"/>
            </a:xfrm>
            <a:custGeom>
              <a:avLst/>
              <a:gdLst/>
              <a:ahLst/>
              <a:cxnLst/>
              <a:rect l="l" t="t" r="r" b="b"/>
              <a:pathLst>
                <a:path w="33649" h="24979" extrusionOk="0">
                  <a:moveTo>
                    <a:pt x="16825" y="0"/>
                  </a:moveTo>
                  <a:cubicBezTo>
                    <a:pt x="13737" y="0"/>
                    <a:pt x="3719" y="1744"/>
                    <a:pt x="1" y="11581"/>
                  </a:cubicBezTo>
                  <a:cubicBezTo>
                    <a:pt x="1860" y="18707"/>
                    <a:pt x="10399" y="24979"/>
                    <a:pt x="16825" y="24979"/>
                  </a:cubicBezTo>
                  <a:cubicBezTo>
                    <a:pt x="23250" y="24979"/>
                    <a:pt x="31789" y="18707"/>
                    <a:pt x="33649" y="11581"/>
                  </a:cubicBezTo>
                  <a:cubicBezTo>
                    <a:pt x="29930" y="1744"/>
                    <a:pt x="19912" y="0"/>
                    <a:pt x="168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7"/>
            <p:cNvSpPr/>
            <p:nvPr/>
          </p:nvSpPr>
          <p:spPr>
            <a:xfrm>
              <a:off x="7797141" y="3647880"/>
              <a:ext cx="155930" cy="45066"/>
            </a:xfrm>
            <a:custGeom>
              <a:avLst/>
              <a:gdLst/>
              <a:ahLst/>
              <a:cxnLst/>
              <a:rect l="l" t="t" r="r" b="b"/>
              <a:pathLst>
                <a:path w="7331" h="2119" extrusionOk="0">
                  <a:moveTo>
                    <a:pt x="3668" y="463"/>
                  </a:moveTo>
                  <a:cubicBezTo>
                    <a:pt x="4855" y="608"/>
                    <a:pt x="6612" y="983"/>
                    <a:pt x="6839" y="1372"/>
                  </a:cubicBezTo>
                  <a:cubicBezTo>
                    <a:pt x="6853" y="1400"/>
                    <a:pt x="6849" y="1409"/>
                    <a:pt x="6843" y="1423"/>
                  </a:cubicBezTo>
                  <a:cubicBezTo>
                    <a:pt x="6777" y="1584"/>
                    <a:pt x="6468" y="1654"/>
                    <a:pt x="6033" y="1654"/>
                  </a:cubicBezTo>
                  <a:cubicBezTo>
                    <a:pt x="5412" y="1654"/>
                    <a:pt x="4534" y="1512"/>
                    <a:pt x="3728" y="1289"/>
                  </a:cubicBezTo>
                  <a:lnTo>
                    <a:pt x="3668" y="1275"/>
                  </a:lnTo>
                  <a:lnTo>
                    <a:pt x="3608" y="1289"/>
                  </a:lnTo>
                  <a:cubicBezTo>
                    <a:pt x="2799" y="1512"/>
                    <a:pt x="1922" y="1654"/>
                    <a:pt x="1302" y="1654"/>
                  </a:cubicBezTo>
                  <a:cubicBezTo>
                    <a:pt x="867" y="1654"/>
                    <a:pt x="559" y="1584"/>
                    <a:pt x="492" y="1423"/>
                  </a:cubicBezTo>
                  <a:cubicBezTo>
                    <a:pt x="483" y="1409"/>
                    <a:pt x="483" y="1400"/>
                    <a:pt x="497" y="1372"/>
                  </a:cubicBezTo>
                  <a:cubicBezTo>
                    <a:pt x="724" y="983"/>
                    <a:pt x="2476" y="608"/>
                    <a:pt x="3668" y="463"/>
                  </a:cubicBezTo>
                  <a:close/>
                  <a:moveTo>
                    <a:pt x="3668" y="0"/>
                  </a:moveTo>
                  <a:lnTo>
                    <a:pt x="3640" y="5"/>
                  </a:lnTo>
                  <a:cubicBezTo>
                    <a:pt x="3126" y="65"/>
                    <a:pt x="525" y="407"/>
                    <a:pt x="98" y="1141"/>
                  </a:cubicBezTo>
                  <a:cubicBezTo>
                    <a:pt x="15" y="1289"/>
                    <a:pt x="0" y="1447"/>
                    <a:pt x="66" y="1603"/>
                  </a:cubicBezTo>
                  <a:cubicBezTo>
                    <a:pt x="230" y="1992"/>
                    <a:pt x="748" y="2119"/>
                    <a:pt x="1354" y="2119"/>
                  </a:cubicBezTo>
                  <a:cubicBezTo>
                    <a:pt x="2188" y="2119"/>
                    <a:pt x="3190" y="1879"/>
                    <a:pt x="3668" y="1752"/>
                  </a:cubicBezTo>
                  <a:cubicBezTo>
                    <a:pt x="4145" y="1877"/>
                    <a:pt x="5142" y="2119"/>
                    <a:pt x="5976" y="2119"/>
                  </a:cubicBezTo>
                  <a:cubicBezTo>
                    <a:pt x="6584" y="2119"/>
                    <a:pt x="7103" y="1988"/>
                    <a:pt x="7266" y="1603"/>
                  </a:cubicBezTo>
                  <a:cubicBezTo>
                    <a:pt x="7330" y="1447"/>
                    <a:pt x="7322" y="1289"/>
                    <a:pt x="7238" y="1141"/>
                  </a:cubicBezTo>
                  <a:cubicBezTo>
                    <a:pt x="6811" y="407"/>
                    <a:pt x="4211" y="65"/>
                    <a:pt x="3696" y="5"/>
                  </a:cubicBezTo>
                  <a:lnTo>
                    <a:pt x="36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7"/>
            <p:cNvSpPr/>
            <p:nvPr/>
          </p:nvSpPr>
          <p:spPr>
            <a:xfrm>
              <a:off x="7477801" y="3644010"/>
              <a:ext cx="108668" cy="128605"/>
            </a:xfrm>
            <a:custGeom>
              <a:avLst/>
              <a:gdLst/>
              <a:ahLst/>
              <a:cxnLst/>
              <a:rect l="l" t="t" r="r" b="b"/>
              <a:pathLst>
                <a:path w="5109" h="6047" extrusionOk="0">
                  <a:moveTo>
                    <a:pt x="352" y="1"/>
                  </a:moveTo>
                  <a:lnTo>
                    <a:pt x="1" y="298"/>
                  </a:lnTo>
                  <a:lnTo>
                    <a:pt x="4757" y="6047"/>
                  </a:lnTo>
                  <a:lnTo>
                    <a:pt x="5109" y="5750"/>
                  </a:lnTo>
                  <a:lnTo>
                    <a:pt x="352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7"/>
            <p:cNvSpPr/>
            <p:nvPr/>
          </p:nvSpPr>
          <p:spPr>
            <a:xfrm>
              <a:off x="8163824" y="3644010"/>
              <a:ext cx="108690" cy="128605"/>
            </a:xfrm>
            <a:custGeom>
              <a:avLst/>
              <a:gdLst/>
              <a:ahLst/>
              <a:cxnLst/>
              <a:rect l="l" t="t" r="r" b="b"/>
              <a:pathLst>
                <a:path w="5110" h="6047" extrusionOk="0">
                  <a:moveTo>
                    <a:pt x="4753" y="1"/>
                  </a:moveTo>
                  <a:lnTo>
                    <a:pt x="1" y="5750"/>
                  </a:lnTo>
                  <a:lnTo>
                    <a:pt x="353" y="6047"/>
                  </a:lnTo>
                  <a:lnTo>
                    <a:pt x="5110" y="298"/>
                  </a:lnTo>
                  <a:lnTo>
                    <a:pt x="4753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7"/>
            <p:cNvSpPr/>
            <p:nvPr/>
          </p:nvSpPr>
          <p:spPr>
            <a:xfrm>
              <a:off x="7743716" y="3825024"/>
              <a:ext cx="263471" cy="9889"/>
            </a:xfrm>
            <a:custGeom>
              <a:avLst/>
              <a:gdLst/>
              <a:ahLst/>
              <a:cxnLst/>
              <a:rect l="l" t="t" r="r" b="b"/>
              <a:pathLst>
                <a:path w="12387" h="465" extrusionOk="0">
                  <a:moveTo>
                    <a:pt x="0" y="0"/>
                  </a:moveTo>
                  <a:lnTo>
                    <a:pt x="0" y="464"/>
                  </a:lnTo>
                  <a:lnTo>
                    <a:pt x="12387" y="464"/>
                  </a:lnTo>
                  <a:lnTo>
                    <a:pt x="12387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7"/>
            <p:cNvSpPr/>
            <p:nvPr/>
          </p:nvSpPr>
          <p:spPr>
            <a:xfrm>
              <a:off x="7689482" y="3905367"/>
              <a:ext cx="371863" cy="8805"/>
            </a:xfrm>
            <a:custGeom>
              <a:avLst/>
              <a:gdLst/>
              <a:ahLst/>
              <a:cxnLst/>
              <a:rect l="l" t="t" r="r" b="b"/>
              <a:pathLst>
                <a:path w="17483" h="414" extrusionOk="0">
                  <a:moveTo>
                    <a:pt x="0" y="1"/>
                  </a:moveTo>
                  <a:lnTo>
                    <a:pt x="0" y="414"/>
                  </a:lnTo>
                  <a:lnTo>
                    <a:pt x="17483" y="414"/>
                  </a:lnTo>
                  <a:lnTo>
                    <a:pt x="17483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7"/>
            <p:cNvSpPr/>
            <p:nvPr/>
          </p:nvSpPr>
          <p:spPr>
            <a:xfrm>
              <a:off x="7743716" y="3982179"/>
              <a:ext cx="263471" cy="9762"/>
            </a:xfrm>
            <a:custGeom>
              <a:avLst/>
              <a:gdLst/>
              <a:ahLst/>
              <a:cxnLst/>
              <a:rect l="l" t="t" r="r" b="b"/>
              <a:pathLst>
                <a:path w="12387" h="459" extrusionOk="0">
                  <a:moveTo>
                    <a:pt x="0" y="0"/>
                  </a:moveTo>
                  <a:lnTo>
                    <a:pt x="0" y="459"/>
                  </a:lnTo>
                  <a:lnTo>
                    <a:pt x="12387" y="459"/>
                  </a:lnTo>
                  <a:lnTo>
                    <a:pt x="12387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7"/>
            <p:cNvSpPr/>
            <p:nvPr/>
          </p:nvSpPr>
          <p:spPr>
            <a:xfrm>
              <a:off x="7679827" y="3572259"/>
              <a:ext cx="39562" cy="80561"/>
            </a:xfrm>
            <a:custGeom>
              <a:avLst/>
              <a:gdLst/>
              <a:ahLst/>
              <a:cxnLst/>
              <a:rect l="l" t="t" r="r" b="b"/>
              <a:pathLst>
                <a:path w="1860" h="3788" extrusionOk="0">
                  <a:moveTo>
                    <a:pt x="932" y="0"/>
                  </a:moveTo>
                  <a:cubicBezTo>
                    <a:pt x="417" y="0"/>
                    <a:pt x="0" y="848"/>
                    <a:pt x="0" y="1896"/>
                  </a:cubicBezTo>
                  <a:cubicBezTo>
                    <a:pt x="0" y="2940"/>
                    <a:pt x="417" y="3788"/>
                    <a:pt x="932" y="3788"/>
                  </a:cubicBezTo>
                  <a:cubicBezTo>
                    <a:pt x="1446" y="3788"/>
                    <a:pt x="1859" y="2940"/>
                    <a:pt x="1859" y="1896"/>
                  </a:cubicBezTo>
                  <a:cubicBezTo>
                    <a:pt x="1859" y="848"/>
                    <a:pt x="1446" y="0"/>
                    <a:pt x="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7"/>
            <p:cNvSpPr/>
            <p:nvPr/>
          </p:nvSpPr>
          <p:spPr>
            <a:xfrm>
              <a:off x="8007164" y="3572259"/>
              <a:ext cx="39562" cy="80561"/>
            </a:xfrm>
            <a:custGeom>
              <a:avLst/>
              <a:gdLst/>
              <a:ahLst/>
              <a:cxnLst/>
              <a:rect l="l" t="t" r="r" b="b"/>
              <a:pathLst>
                <a:path w="1860" h="3788" extrusionOk="0">
                  <a:moveTo>
                    <a:pt x="928" y="0"/>
                  </a:moveTo>
                  <a:cubicBezTo>
                    <a:pt x="413" y="0"/>
                    <a:pt x="0" y="848"/>
                    <a:pt x="0" y="1896"/>
                  </a:cubicBezTo>
                  <a:cubicBezTo>
                    <a:pt x="0" y="2940"/>
                    <a:pt x="413" y="3788"/>
                    <a:pt x="928" y="3788"/>
                  </a:cubicBezTo>
                  <a:cubicBezTo>
                    <a:pt x="1442" y="3788"/>
                    <a:pt x="1859" y="2940"/>
                    <a:pt x="1859" y="1896"/>
                  </a:cubicBezTo>
                  <a:cubicBezTo>
                    <a:pt x="1859" y="848"/>
                    <a:pt x="1442" y="0"/>
                    <a:pt x="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7"/>
            <p:cNvSpPr/>
            <p:nvPr/>
          </p:nvSpPr>
          <p:spPr>
            <a:xfrm>
              <a:off x="7361039" y="3718504"/>
              <a:ext cx="128407" cy="134070"/>
            </a:xfrm>
            <a:custGeom>
              <a:avLst/>
              <a:gdLst/>
              <a:ahLst/>
              <a:cxnLst/>
              <a:rect l="l" t="t" r="r" b="b"/>
              <a:pathLst>
                <a:path w="6037" h="6304" extrusionOk="0">
                  <a:moveTo>
                    <a:pt x="2881" y="0"/>
                  </a:moveTo>
                  <a:cubicBezTo>
                    <a:pt x="2848" y="0"/>
                    <a:pt x="2815" y="1"/>
                    <a:pt x="2782" y="3"/>
                  </a:cubicBezTo>
                  <a:cubicBezTo>
                    <a:pt x="2092" y="21"/>
                    <a:pt x="1402" y="369"/>
                    <a:pt x="882" y="948"/>
                  </a:cubicBezTo>
                  <a:cubicBezTo>
                    <a:pt x="298" y="1602"/>
                    <a:pt x="1" y="2446"/>
                    <a:pt x="71" y="3267"/>
                  </a:cubicBezTo>
                  <a:lnTo>
                    <a:pt x="529" y="3229"/>
                  </a:lnTo>
                  <a:cubicBezTo>
                    <a:pt x="469" y="2534"/>
                    <a:pt x="724" y="1815"/>
                    <a:pt x="1225" y="1254"/>
                  </a:cubicBezTo>
                  <a:cubicBezTo>
                    <a:pt x="1661" y="768"/>
                    <a:pt x="2236" y="475"/>
                    <a:pt x="2797" y="462"/>
                  </a:cubicBezTo>
                  <a:cubicBezTo>
                    <a:pt x="2808" y="462"/>
                    <a:pt x="2819" y="462"/>
                    <a:pt x="2830" y="462"/>
                  </a:cubicBezTo>
                  <a:cubicBezTo>
                    <a:pt x="3385" y="462"/>
                    <a:pt x="3960" y="707"/>
                    <a:pt x="4410" y="1157"/>
                  </a:cubicBezTo>
                  <a:cubicBezTo>
                    <a:pt x="4883" y="1626"/>
                    <a:pt x="5161" y="2232"/>
                    <a:pt x="5207" y="2854"/>
                  </a:cubicBezTo>
                  <a:cubicBezTo>
                    <a:pt x="4832" y="2878"/>
                    <a:pt x="4466" y="3053"/>
                    <a:pt x="4164" y="3359"/>
                  </a:cubicBezTo>
                  <a:cubicBezTo>
                    <a:pt x="3752" y="3781"/>
                    <a:pt x="3561" y="4356"/>
                    <a:pt x="3655" y="4898"/>
                  </a:cubicBezTo>
                  <a:cubicBezTo>
                    <a:pt x="3743" y="5431"/>
                    <a:pt x="4109" y="5899"/>
                    <a:pt x="4628" y="6141"/>
                  </a:cubicBezTo>
                  <a:cubicBezTo>
                    <a:pt x="4860" y="6252"/>
                    <a:pt x="5096" y="6303"/>
                    <a:pt x="5328" y="6303"/>
                  </a:cubicBezTo>
                  <a:cubicBezTo>
                    <a:pt x="5578" y="6303"/>
                    <a:pt x="5819" y="6243"/>
                    <a:pt x="6037" y="6117"/>
                  </a:cubicBezTo>
                  <a:lnTo>
                    <a:pt x="5805" y="5719"/>
                  </a:lnTo>
                  <a:cubicBezTo>
                    <a:pt x="5662" y="5802"/>
                    <a:pt x="5499" y="5843"/>
                    <a:pt x="5328" y="5843"/>
                  </a:cubicBezTo>
                  <a:cubicBezTo>
                    <a:pt x="5162" y="5843"/>
                    <a:pt x="4990" y="5804"/>
                    <a:pt x="4823" y="5724"/>
                  </a:cubicBezTo>
                  <a:cubicBezTo>
                    <a:pt x="4438" y="5548"/>
                    <a:pt x="4173" y="5208"/>
                    <a:pt x="4109" y="4819"/>
                  </a:cubicBezTo>
                  <a:cubicBezTo>
                    <a:pt x="4039" y="4430"/>
                    <a:pt x="4192" y="3995"/>
                    <a:pt x="4494" y="3679"/>
                  </a:cubicBezTo>
                  <a:cubicBezTo>
                    <a:pt x="4729" y="3439"/>
                    <a:pt x="5016" y="3310"/>
                    <a:pt x="5293" y="3310"/>
                  </a:cubicBezTo>
                  <a:cubicBezTo>
                    <a:pt x="5331" y="3310"/>
                    <a:pt x="5369" y="3312"/>
                    <a:pt x="5407" y="3317"/>
                  </a:cubicBezTo>
                  <a:lnTo>
                    <a:pt x="5662" y="3355"/>
                  </a:lnTo>
                  <a:lnTo>
                    <a:pt x="5671" y="3100"/>
                  </a:lnTo>
                  <a:cubicBezTo>
                    <a:pt x="5694" y="2270"/>
                    <a:pt x="5356" y="1444"/>
                    <a:pt x="4740" y="833"/>
                  </a:cubicBezTo>
                  <a:cubicBezTo>
                    <a:pt x="4214" y="307"/>
                    <a:pt x="3541" y="0"/>
                    <a:pt x="288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7"/>
            <p:cNvSpPr/>
            <p:nvPr/>
          </p:nvSpPr>
          <p:spPr>
            <a:xfrm>
              <a:off x="8260849" y="3718504"/>
              <a:ext cx="128301" cy="134070"/>
            </a:xfrm>
            <a:custGeom>
              <a:avLst/>
              <a:gdLst/>
              <a:ahLst/>
              <a:cxnLst/>
              <a:rect l="l" t="t" r="r" b="b"/>
              <a:pathLst>
                <a:path w="6032" h="6304" extrusionOk="0">
                  <a:moveTo>
                    <a:pt x="3164" y="1"/>
                  </a:moveTo>
                  <a:cubicBezTo>
                    <a:pt x="2500" y="1"/>
                    <a:pt x="1828" y="304"/>
                    <a:pt x="1299" y="833"/>
                  </a:cubicBezTo>
                  <a:cubicBezTo>
                    <a:pt x="683" y="1444"/>
                    <a:pt x="344" y="2270"/>
                    <a:pt x="367" y="3100"/>
                  </a:cubicBezTo>
                  <a:lnTo>
                    <a:pt x="372" y="3355"/>
                  </a:lnTo>
                  <a:lnTo>
                    <a:pt x="627" y="3317"/>
                  </a:lnTo>
                  <a:cubicBezTo>
                    <a:pt x="665" y="3312"/>
                    <a:pt x="704" y="3310"/>
                    <a:pt x="742" y="3310"/>
                  </a:cubicBezTo>
                  <a:cubicBezTo>
                    <a:pt x="1022" y="3310"/>
                    <a:pt x="1308" y="3439"/>
                    <a:pt x="1540" y="3679"/>
                  </a:cubicBezTo>
                  <a:cubicBezTo>
                    <a:pt x="1846" y="3995"/>
                    <a:pt x="1994" y="4430"/>
                    <a:pt x="1930" y="4819"/>
                  </a:cubicBezTo>
                  <a:cubicBezTo>
                    <a:pt x="1864" y="5208"/>
                    <a:pt x="1596" y="5548"/>
                    <a:pt x="1215" y="5724"/>
                  </a:cubicBezTo>
                  <a:cubicBezTo>
                    <a:pt x="1046" y="5804"/>
                    <a:pt x="874" y="5843"/>
                    <a:pt x="709" y="5843"/>
                  </a:cubicBezTo>
                  <a:cubicBezTo>
                    <a:pt x="539" y="5843"/>
                    <a:pt x="376" y="5802"/>
                    <a:pt x="233" y="5719"/>
                  </a:cubicBezTo>
                  <a:lnTo>
                    <a:pt x="0" y="6117"/>
                  </a:lnTo>
                  <a:cubicBezTo>
                    <a:pt x="219" y="6243"/>
                    <a:pt x="460" y="6303"/>
                    <a:pt x="710" y="6303"/>
                  </a:cubicBezTo>
                  <a:cubicBezTo>
                    <a:pt x="942" y="6303"/>
                    <a:pt x="1179" y="6252"/>
                    <a:pt x="1410" y="6141"/>
                  </a:cubicBezTo>
                  <a:cubicBezTo>
                    <a:pt x="1930" y="5899"/>
                    <a:pt x="2291" y="5431"/>
                    <a:pt x="2384" y="4898"/>
                  </a:cubicBezTo>
                  <a:cubicBezTo>
                    <a:pt x="2476" y="4356"/>
                    <a:pt x="2281" y="3781"/>
                    <a:pt x="1869" y="3359"/>
                  </a:cubicBezTo>
                  <a:cubicBezTo>
                    <a:pt x="1573" y="3053"/>
                    <a:pt x="1207" y="2878"/>
                    <a:pt x="830" y="2854"/>
                  </a:cubicBezTo>
                  <a:cubicBezTo>
                    <a:pt x="873" y="2232"/>
                    <a:pt x="1155" y="1626"/>
                    <a:pt x="1624" y="1157"/>
                  </a:cubicBezTo>
                  <a:cubicBezTo>
                    <a:pt x="2078" y="707"/>
                    <a:pt x="2652" y="462"/>
                    <a:pt x="3204" y="462"/>
                  </a:cubicBezTo>
                  <a:cubicBezTo>
                    <a:pt x="3215" y="462"/>
                    <a:pt x="3226" y="462"/>
                    <a:pt x="3237" y="462"/>
                  </a:cubicBezTo>
                  <a:cubicBezTo>
                    <a:pt x="3802" y="475"/>
                    <a:pt x="4378" y="768"/>
                    <a:pt x="4813" y="1254"/>
                  </a:cubicBezTo>
                  <a:cubicBezTo>
                    <a:pt x="5313" y="1815"/>
                    <a:pt x="5564" y="2534"/>
                    <a:pt x="5508" y="3229"/>
                  </a:cubicBezTo>
                  <a:lnTo>
                    <a:pt x="5967" y="3267"/>
                  </a:lnTo>
                  <a:cubicBezTo>
                    <a:pt x="6032" y="2446"/>
                    <a:pt x="5741" y="1602"/>
                    <a:pt x="5156" y="948"/>
                  </a:cubicBezTo>
                  <a:cubicBezTo>
                    <a:pt x="4637" y="369"/>
                    <a:pt x="3941" y="21"/>
                    <a:pt x="3250" y="3"/>
                  </a:cubicBezTo>
                  <a:cubicBezTo>
                    <a:pt x="3222" y="1"/>
                    <a:pt x="3193" y="1"/>
                    <a:pt x="316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7"/>
            <p:cNvSpPr/>
            <p:nvPr/>
          </p:nvSpPr>
          <p:spPr>
            <a:xfrm>
              <a:off x="7616235" y="3469461"/>
              <a:ext cx="137383" cy="73437"/>
            </a:xfrm>
            <a:custGeom>
              <a:avLst/>
              <a:gdLst/>
              <a:ahLst/>
              <a:cxnLst/>
              <a:rect l="l" t="t" r="r" b="b"/>
              <a:pathLst>
                <a:path w="6459" h="3453" extrusionOk="0">
                  <a:moveTo>
                    <a:pt x="4847" y="1"/>
                  </a:moveTo>
                  <a:cubicBezTo>
                    <a:pt x="2885" y="1"/>
                    <a:pt x="915" y="1171"/>
                    <a:pt x="0" y="3054"/>
                  </a:cubicBezTo>
                  <a:lnTo>
                    <a:pt x="829" y="3452"/>
                  </a:lnTo>
                  <a:cubicBezTo>
                    <a:pt x="1586" y="1893"/>
                    <a:pt x="3214" y="918"/>
                    <a:pt x="4827" y="918"/>
                  </a:cubicBezTo>
                  <a:cubicBezTo>
                    <a:pt x="5271" y="918"/>
                    <a:pt x="5714" y="992"/>
                    <a:pt x="6138" y="1148"/>
                  </a:cubicBezTo>
                  <a:lnTo>
                    <a:pt x="6458" y="281"/>
                  </a:lnTo>
                  <a:cubicBezTo>
                    <a:pt x="5937" y="91"/>
                    <a:pt x="5393" y="1"/>
                    <a:pt x="48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7"/>
            <p:cNvSpPr/>
            <p:nvPr/>
          </p:nvSpPr>
          <p:spPr>
            <a:xfrm>
              <a:off x="7958758" y="3457530"/>
              <a:ext cx="161035" cy="97405"/>
            </a:xfrm>
            <a:custGeom>
              <a:avLst/>
              <a:gdLst/>
              <a:ahLst/>
              <a:cxnLst/>
              <a:rect l="l" t="t" r="r" b="b"/>
              <a:pathLst>
                <a:path w="7571" h="4580" extrusionOk="0">
                  <a:moveTo>
                    <a:pt x="2233" y="0"/>
                  </a:moveTo>
                  <a:cubicBezTo>
                    <a:pt x="1468" y="0"/>
                    <a:pt x="702" y="167"/>
                    <a:pt x="1" y="500"/>
                  </a:cubicBezTo>
                  <a:lnTo>
                    <a:pt x="395" y="1330"/>
                  </a:lnTo>
                  <a:cubicBezTo>
                    <a:pt x="972" y="1057"/>
                    <a:pt x="1602" y="921"/>
                    <a:pt x="2231" y="921"/>
                  </a:cubicBezTo>
                  <a:cubicBezTo>
                    <a:pt x="2910" y="921"/>
                    <a:pt x="3590" y="1079"/>
                    <a:pt x="4205" y="1394"/>
                  </a:cubicBezTo>
                  <a:cubicBezTo>
                    <a:pt x="5401" y="2006"/>
                    <a:pt x="6324" y="3198"/>
                    <a:pt x="6681" y="4580"/>
                  </a:cubicBezTo>
                  <a:lnTo>
                    <a:pt x="7571" y="4352"/>
                  </a:lnTo>
                  <a:cubicBezTo>
                    <a:pt x="7154" y="2716"/>
                    <a:pt x="6050" y="1306"/>
                    <a:pt x="4627" y="574"/>
                  </a:cubicBezTo>
                  <a:cubicBezTo>
                    <a:pt x="3880" y="192"/>
                    <a:pt x="3056" y="0"/>
                    <a:pt x="22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7"/>
            <p:cNvSpPr/>
            <p:nvPr/>
          </p:nvSpPr>
          <p:spPr>
            <a:xfrm>
              <a:off x="7386880" y="2959380"/>
              <a:ext cx="999903" cy="688663"/>
            </a:xfrm>
            <a:custGeom>
              <a:avLst/>
              <a:gdLst/>
              <a:ahLst/>
              <a:cxnLst/>
              <a:rect l="l" t="t" r="r" b="b"/>
              <a:pathLst>
                <a:path w="47010" h="32381" extrusionOk="0">
                  <a:moveTo>
                    <a:pt x="29949" y="1"/>
                  </a:moveTo>
                  <a:cubicBezTo>
                    <a:pt x="29702" y="1"/>
                    <a:pt x="29450" y="8"/>
                    <a:pt x="29193" y="22"/>
                  </a:cubicBezTo>
                  <a:cubicBezTo>
                    <a:pt x="26629" y="161"/>
                    <a:pt x="23570" y="1208"/>
                    <a:pt x="22453" y="3722"/>
                  </a:cubicBezTo>
                  <a:cubicBezTo>
                    <a:pt x="20952" y="2428"/>
                    <a:pt x="18967" y="1723"/>
                    <a:pt x="16987" y="1723"/>
                  </a:cubicBezTo>
                  <a:cubicBezTo>
                    <a:pt x="16276" y="1723"/>
                    <a:pt x="15565" y="1814"/>
                    <a:pt x="14878" y="2001"/>
                  </a:cubicBezTo>
                  <a:cubicBezTo>
                    <a:pt x="12259" y="2715"/>
                    <a:pt x="10066" y="4820"/>
                    <a:pt x="9217" y="7398"/>
                  </a:cubicBezTo>
                  <a:cubicBezTo>
                    <a:pt x="8470" y="7070"/>
                    <a:pt x="7648" y="6905"/>
                    <a:pt x="6805" y="6905"/>
                  </a:cubicBezTo>
                  <a:cubicBezTo>
                    <a:pt x="5990" y="6905"/>
                    <a:pt x="5154" y="7060"/>
                    <a:pt x="4345" y="7370"/>
                  </a:cubicBezTo>
                  <a:cubicBezTo>
                    <a:pt x="2607" y="8033"/>
                    <a:pt x="1253" y="9317"/>
                    <a:pt x="626" y="10888"/>
                  </a:cubicBezTo>
                  <a:cubicBezTo>
                    <a:pt x="1" y="12460"/>
                    <a:pt x="103" y="14324"/>
                    <a:pt x="904" y="15997"/>
                  </a:cubicBezTo>
                  <a:cubicBezTo>
                    <a:pt x="1683" y="17615"/>
                    <a:pt x="3001" y="18830"/>
                    <a:pt x="4544" y="19358"/>
                  </a:cubicBezTo>
                  <a:cubicBezTo>
                    <a:pt x="4432" y="21518"/>
                    <a:pt x="4409" y="23683"/>
                    <a:pt x="4387" y="25779"/>
                  </a:cubicBezTo>
                  <a:cubicBezTo>
                    <a:pt x="4368" y="27926"/>
                    <a:pt x="4345" y="30146"/>
                    <a:pt x="4224" y="32353"/>
                  </a:cubicBezTo>
                  <a:lnTo>
                    <a:pt x="4683" y="32381"/>
                  </a:lnTo>
                  <a:cubicBezTo>
                    <a:pt x="4804" y="30164"/>
                    <a:pt x="4826" y="27934"/>
                    <a:pt x="4850" y="25784"/>
                  </a:cubicBezTo>
                  <a:cubicBezTo>
                    <a:pt x="4873" y="23638"/>
                    <a:pt x="4896" y="21412"/>
                    <a:pt x="5017" y="19205"/>
                  </a:cubicBezTo>
                  <a:lnTo>
                    <a:pt x="5027" y="19029"/>
                  </a:lnTo>
                  <a:lnTo>
                    <a:pt x="4850" y="18973"/>
                  </a:lnTo>
                  <a:cubicBezTo>
                    <a:pt x="3358" y="18519"/>
                    <a:pt x="2068" y="17360"/>
                    <a:pt x="1322" y="15798"/>
                  </a:cubicBezTo>
                  <a:cubicBezTo>
                    <a:pt x="571" y="14240"/>
                    <a:pt x="474" y="12511"/>
                    <a:pt x="1053" y="11059"/>
                  </a:cubicBezTo>
                  <a:cubicBezTo>
                    <a:pt x="1633" y="9604"/>
                    <a:pt x="2894" y="8417"/>
                    <a:pt x="4507" y="7800"/>
                  </a:cubicBezTo>
                  <a:cubicBezTo>
                    <a:pt x="5263" y="7510"/>
                    <a:pt x="6043" y="7366"/>
                    <a:pt x="6803" y="7366"/>
                  </a:cubicBezTo>
                  <a:cubicBezTo>
                    <a:pt x="7669" y="7366"/>
                    <a:pt x="8508" y="7553"/>
                    <a:pt x="9255" y="7926"/>
                  </a:cubicBezTo>
                  <a:lnTo>
                    <a:pt x="9505" y="8046"/>
                  </a:lnTo>
                  <a:lnTo>
                    <a:pt x="9578" y="7783"/>
                  </a:lnTo>
                  <a:cubicBezTo>
                    <a:pt x="10320" y="5237"/>
                    <a:pt x="12443" y="3142"/>
                    <a:pt x="15002" y="2446"/>
                  </a:cubicBezTo>
                  <a:cubicBezTo>
                    <a:pt x="15652" y="2269"/>
                    <a:pt x="16323" y="2182"/>
                    <a:pt x="16995" y="2182"/>
                  </a:cubicBezTo>
                  <a:cubicBezTo>
                    <a:pt x="18967" y="2182"/>
                    <a:pt x="20945" y="2925"/>
                    <a:pt x="22384" y="4278"/>
                  </a:cubicBezTo>
                  <a:lnTo>
                    <a:pt x="22638" y="4518"/>
                  </a:lnTo>
                  <a:lnTo>
                    <a:pt x="22759" y="4189"/>
                  </a:lnTo>
                  <a:cubicBezTo>
                    <a:pt x="23676" y="1663"/>
                    <a:pt x="26699" y="615"/>
                    <a:pt x="29221" y="480"/>
                  </a:cubicBezTo>
                  <a:cubicBezTo>
                    <a:pt x="29466" y="467"/>
                    <a:pt x="29706" y="461"/>
                    <a:pt x="29940" y="461"/>
                  </a:cubicBezTo>
                  <a:cubicBezTo>
                    <a:pt x="31835" y="461"/>
                    <a:pt x="33362" y="893"/>
                    <a:pt x="34497" y="1756"/>
                  </a:cubicBezTo>
                  <a:cubicBezTo>
                    <a:pt x="35860" y="2789"/>
                    <a:pt x="36745" y="4852"/>
                    <a:pt x="35879" y="6512"/>
                  </a:cubicBezTo>
                  <a:lnTo>
                    <a:pt x="35479" y="7267"/>
                  </a:lnTo>
                  <a:lnTo>
                    <a:pt x="36202" y="6814"/>
                  </a:lnTo>
                  <a:cubicBezTo>
                    <a:pt x="36958" y="6336"/>
                    <a:pt x="37850" y="6107"/>
                    <a:pt x="38747" y="6107"/>
                  </a:cubicBezTo>
                  <a:cubicBezTo>
                    <a:pt x="40226" y="6107"/>
                    <a:pt x="41721" y="6728"/>
                    <a:pt x="42647" y="7871"/>
                  </a:cubicBezTo>
                  <a:cubicBezTo>
                    <a:pt x="44140" y="9706"/>
                    <a:pt x="44010" y="12696"/>
                    <a:pt x="42364" y="14393"/>
                  </a:cubicBezTo>
                  <a:lnTo>
                    <a:pt x="41956" y="14814"/>
                  </a:lnTo>
                  <a:lnTo>
                    <a:pt x="42540" y="14782"/>
                  </a:lnTo>
                  <a:cubicBezTo>
                    <a:pt x="42601" y="14779"/>
                    <a:pt x="42662" y="14777"/>
                    <a:pt x="42724" y="14777"/>
                  </a:cubicBezTo>
                  <a:cubicBezTo>
                    <a:pt x="44005" y="14777"/>
                    <a:pt x="45244" y="15503"/>
                    <a:pt x="45869" y="16618"/>
                  </a:cubicBezTo>
                  <a:cubicBezTo>
                    <a:pt x="46528" y="17791"/>
                    <a:pt x="46453" y="19316"/>
                    <a:pt x="45698" y="20420"/>
                  </a:cubicBezTo>
                  <a:cubicBezTo>
                    <a:pt x="45405" y="20842"/>
                    <a:pt x="45034" y="21194"/>
                    <a:pt x="44641" y="21565"/>
                  </a:cubicBezTo>
                  <a:cubicBezTo>
                    <a:pt x="44297" y="21894"/>
                    <a:pt x="43935" y="22232"/>
                    <a:pt x="43639" y="22622"/>
                  </a:cubicBezTo>
                  <a:cubicBezTo>
                    <a:pt x="42480" y="24143"/>
                    <a:pt x="42439" y="26090"/>
                    <a:pt x="42396" y="27971"/>
                  </a:cubicBezTo>
                  <a:cubicBezTo>
                    <a:pt x="42364" y="29413"/>
                    <a:pt x="42332" y="30906"/>
                    <a:pt x="41799" y="32195"/>
                  </a:cubicBezTo>
                  <a:lnTo>
                    <a:pt x="42225" y="32372"/>
                  </a:lnTo>
                  <a:cubicBezTo>
                    <a:pt x="42790" y="30999"/>
                    <a:pt x="42823" y="29464"/>
                    <a:pt x="42856" y="27981"/>
                  </a:cubicBezTo>
                  <a:cubicBezTo>
                    <a:pt x="42897" y="26090"/>
                    <a:pt x="42939" y="24305"/>
                    <a:pt x="44005" y="22900"/>
                  </a:cubicBezTo>
                  <a:cubicBezTo>
                    <a:pt x="44283" y="22538"/>
                    <a:pt x="44608" y="22228"/>
                    <a:pt x="44955" y="21899"/>
                  </a:cubicBezTo>
                  <a:cubicBezTo>
                    <a:pt x="45349" y="21528"/>
                    <a:pt x="45758" y="21143"/>
                    <a:pt x="46072" y="20679"/>
                  </a:cubicBezTo>
                  <a:cubicBezTo>
                    <a:pt x="46930" y="19437"/>
                    <a:pt x="47009" y="17713"/>
                    <a:pt x="46272" y="16395"/>
                  </a:cubicBezTo>
                  <a:cubicBezTo>
                    <a:pt x="45619" y="15227"/>
                    <a:pt x="44352" y="14439"/>
                    <a:pt x="43027" y="14333"/>
                  </a:cubicBezTo>
                  <a:cubicBezTo>
                    <a:pt x="44506" y="12432"/>
                    <a:pt x="44529" y="9456"/>
                    <a:pt x="43004" y="7582"/>
                  </a:cubicBezTo>
                  <a:cubicBezTo>
                    <a:pt x="41988" y="6331"/>
                    <a:pt x="40356" y="5652"/>
                    <a:pt x="38740" y="5652"/>
                  </a:cubicBezTo>
                  <a:cubicBezTo>
                    <a:pt x="37980" y="5652"/>
                    <a:pt x="37223" y="5802"/>
                    <a:pt x="36536" y="6114"/>
                  </a:cubicBezTo>
                  <a:cubicBezTo>
                    <a:pt x="37056" y="4370"/>
                    <a:pt x="36129" y="2419"/>
                    <a:pt x="34775" y="1389"/>
                  </a:cubicBezTo>
                  <a:cubicBezTo>
                    <a:pt x="33562" y="469"/>
                    <a:pt x="31944" y="1"/>
                    <a:pt x="299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7"/>
            <p:cNvSpPr/>
            <p:nvPr/>
          </p:nvSpPr>
          <p:spPr>
            <a:xfrm>
              <a:off x="8025114" y="3266436"/>
              <a:ext cx="258664" cy="135899"/>
            </a:xfrm>
            <a:custGeom>
              <a:avLst/>
              <a:gdLst/>
              <a:ahLst/>
              <a:cxnLst/>
              <a:rect l="l" t="t" r="r" b="b"/>
              <a:pathLst>
                <a:path w="12161" h="6390" extrusionOk="0">
                  <a:moveTo>
                    <a:pt x="446" y="0"/>
                  </a:moveTo>
                  <a:lnTo>
                    <a:pt x="1" y="125"/>
                  </a:lnTo>
                  <a:cubicBezTo>
                    <a:pt x="700" y="2564"/>
                    <a:pt x="2504" y="4637"/>
                    <a:pt x="4822" y="5660"/>
                  </a:cubicBezTo>
                  <a:cubicBezTo>
                    <a:pt x="5925" y="6148"/>
                    <a:pt x="7121" y="6389"/>
                    <a:pt x="8317" y="6389"/>
                  </a:cubicBezTo>
                  <a:cubicBezTo>
                    <a:pt x="9643" y="6389"/>
                    <a:pt x="10964" y="6092"/>
                    <a:pt x="12160" y="5504"/>
                  </a:cubicBezTo>
                  <a:lnTo>
                    <a:pt x="11957" y="5091"/>
                  </a:lnTo>
                  <a:cubicBezTo>
                    <a:pt x="10827" y="5650"/>
                    <a:pt x="9574" y="5931"/>
                    <a:pt x="8320" y="5931"/>
                  </a:cubicBezTo>
                  <a:cubicBezTo>
                    <a:pt x="7186" y="5931"/>
                    <a:pt x="6051" y="5701"/>
                    <a:pt x="5007" y="5239"/>
                  </a:cubicBezTo>
                  <a:cubicBezTo>
                    <a:pt x="2814" y="4270"/>
                    <a:pt x="1103" y="2309"/>
                    <a:pt x="44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7"/>
            <p:cNvSpPr/>
            <p:nvPr/>
          </p:nvSpPr>
          <p:spPr>
            <a:xfrm>
              <a:off x="8189580" y="3401793"/>
              <a:ext cx="85399" cy="111527"/>
            </a:xfrm>
            <a:custGeom>
              <a:avLst/>
              <a:gdLst/>
              <a:ahLst/>
              <a:cxnLst/>
              <a:rect l="l" t="t" r="r" b="b"/>
              <a:pathLst>
                <a:path w="4015" h="5244" extrusionOk="0">
                  <a:moveTo>
                    <a:pt x="116" y="1"/>
                  </a:moveTo>
                  <a:cubicBezTo>
                    <a:pt x="0" y="2318"/>
                    <a:pt x="1659" y="4618"/>
                    <a:pt x="3894" y="5243"/>
                  </a:cubicBezTo>
                  <a:lnTo>
                    <a:pt x="4015" y="4798"/>
                  </a:lnTo>
                  <a:cubicBezTo>
                    <a:pt x="1980" y="4233"/>
                    <a:pt x="469" y="2133"/>
                    <a:pt x="574" y="24"/>
                  </a:cubicBezTo>
                  <a:lnTo>
                    <a:pt x="11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7"/>
            <p:cNvSpPr/>
            <p:nvPr/>
          </p:nvSpPr>
          <p:spPr>
            <a:xfrm>
              <a:off x="8248642" y="3505230"/>
              <a:ext cx="24865" cy="147405"/>
            </a:xfrm>
            <a:custGeom>
              <a:avLst/>
              <a:gdLst/>
              <a:ahLst/>
              <a:cxnLst/>
              <a:rect l="l" t="t" r="r" b="b"/>
              <a:pathLst>
                <a:path w="1169" h="6931" extrusionOk="0">
                  <a:moveTo>
                    <a:pt x="459" y="0"/>
                  </a:moveTo>
                  <a:lnTo>
                    <a:pt x="0" y="37"/>
                  </a:lnTo>
                  <a:cubicBezTo>
                    <a:pt x="93" y="1149"/>
                    <a:pt x="273" y="2897"/>
                    <a:pt x="408" y="4158"/>
                  </a:cubicBezTo>
                  <a:cubicBezTo>
                    <a:pt x="705" y="6916"/>
                    <a:pt x="705" y="6916"/>
                    <a:pt x="927" y="6931"/>
                  </a:cubicBezTo>
                  <a:lnTo>
                    <a:pt x="1169" y="6745"/>
                  </a:lnTo>
                  <a:lnTo>
                    <a:pt x="941" y="6698"/>
                  </a:lnTo>
                  <a:lnTo>
                    <a:pt x="1159" y="6634"/>
                  </a:lnTo>
                  <a:cubicBezTo>
                    <a:pt x="1103" y="6383"/>
                    <a:pt x="635" y="2091"/>
                    <a:pt x="45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7"/>
            <p:cNvSpPr/>
            <p:nvPr/>
          </p:nvSpPr>
          <p:spPr>
            <a:xfrm>
              <a:off x="7715493" y="3272263"/>
              <a:ext cx="319624" cy="101361"/>
            </a:xfrm>
            <a:custGeom>
              <a:avLst/>
              <a:gdLst/>
              <a:ahLst/>
              <a:cxnLst/>
              <a:rect l="l" t="t" r="r" b="b"/>
              <a:pathLst>
                <a:path w="15027" h="4766" extrusionOk="0">
                  <a:moveTo>
                    <a:pt x="14632" y="0"/>
                  </a:moveTo>
                  <a:cubicBezTo>
                    <a:pt x="13144" y="2485"/>
                    <a:pt x="10423" y="4126"/>
                    <a:pt x="7530" y="4288"/>
                  </a:cubicBezTo>
                  <a:cubicBezTo>
                    <a:pt x="7322" y="4300"/>
                    <a:pt x="7117" y="4306"/>
                    <a:pt x="6914" y="4306"/>
                  </a:cubicBezTo>
                  <a:cubicBezTo>
                    <a:pt x="4175" y="4306"/>
                    <a:pt x="1922" y="3233"/>
                    <a:pt x="368" y="1192"/>
                  </a:cubicBezTo>
                  <a:lnTo>
                    <a:pt x="1" y="1470"/>
                  </a:lnTo>
                  <a:cubicBezTo>
                    <a:pt x="1648" y="3634"/>
                    <a:pt x="4030" y="4766"/>
                    <a:pt x="6918" y="4766"/>
                  </a:cubicBezTo>
                  <a:cubicBezTo>
                    <a:pt x="7127" y="4766"/>
                    <a:pt x="7340" y="4761"/>
                    <a:pt x="7553" y="4747"/>
                  </a:cubicBezTo>
                  <a:cubicBezTo>
                    <a:pt x="10599" y="4580"/>
                    <a:pt x="13459" y="2851"/>
                    <a:pt x="15027" y="236"/>
                  </a:cubicBezTo>
                  <a:lnTo>
                    <a:pt x="14632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7"/>
            <p:cNvSpPr/>
            <p:nvPr/>
          </p:nvSpPr>
          <p:spPr>
            <a:xfrm>
              <a:off x="7541393" y="3226712"/>
              <a:ext cx="238628" cy="97809"/>
            </a:xfrm>
            <a:custGeom>
              <a:avLst/>
              <a:gdLst/>
              <a:ahLst/>
              <a:cxnLst/>
              <a:rect l="l" t="t" r="r" b="b"/>
              <a:pathLst>
                <a:path w="11219" h="4599" extrusionOk="0">
                  <a:moveTo>
                    <a:pt x="10779" y="0"/>
                  </a:moveTo>
                  <a:cubicBezTo>
                    <a:pt x="10167" y="2104"/>
                    <a:pt x="8225" y="3788"/>
                    <a:pt x="6051" y="4089"/>
                  </a:cubicBezTo>
                  <a:cubicBezTo>
                    <a:pt x="5809" y="4123"/>
                    <a:pt x="5566" y="4139"/>
                    <a:pt x="5322" y="4139"/>
                  </a:cubicBezTo>
                  <a:cubicBezTo>
                    <a:pt x="3373" y="4139"/>
                    <a:pt x="1420" y="3093"/>
                    <a:pt x="390" y="1437"/>
                  </a:cubicBezTo>
                  <a:lnTo>
                    <a:pt x="0" y="1678"/>
                  </a:lnTo>
                  <a:cubicBezTo>
                    <a:pt x="1113" y="3467"/>
                    <a:pt x="3222" y="4599"/>
                    <a:pt x="5332" y="4599"/>
                  </a:cubicBezTo>
                  <a:cubicBezTo>
                    <a:pt x="5591" y="4599"/>
                    <a:pt x="5856" y="4580"/>
                    <a:pt x="6115" y="4543"/>
                  </a:cubicBezTo>
                  <a:cubicBezTo>
                    <a:pt x="8461" y="4218"/>
                    <a:pt x="10561" y="2401"/>
                    <a:pt x="11219" y="125"/>
                  </a:cubicBezTo>
                  <a:lnTo>
                    <a:pt x="10779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7"/>
            <p:cNvSpPr/>
            <p:nvPr/>
          </p:nvSpPr>
          <p:spPr>
            <a:xfrm>
              <a:off x="7504216" y="3317304"/>
              <a:ext cx="127897" cy="109166"/>
            </a:xfrm>
            <a:custGeom>
              <a:avLst/>
              <a:gdLst/>
              <a:ahLst/>
              <a:cxnLst/>
              <a:rect l="l" t="t" r="r" b="b"/>
              <a:pathLst>
                <a:path w="6013" h="5133" extrusionOk="0">
                  <a:moveTo>
                    <a:pt x="5555" y="1"/>
                  </a:moveTo>
                  <a:cubicBezTo>
                    <a:pt x="5439" y="1340"/>
                    <a:pt x="4780" y="2601"/>
                    <a:pt x="3755" y="3469"/>
                  </a:cubicBezTo>
                  <a:cubicBezTo>
                    <a:pt x="2836" y="4242"/>
                    <a:pt x="1656" y="4672"/>
                    <a:pt x="453" y="4672"/>
                  </a:cubicBezTo>
                  <a:cubicBezTo>
                    <a:pt x="315" y="4672"/>
                    <a:pt x="177" y="4666"/>
                    <a:pt x="38" y="4655"/>
                  </a:cubicBezTo>
                  <a:lnTo>
                    <a:pt x="0" y="5114"/>
                  </a:lnTo>
                  <a:cubicBezTo>
                    <a:pt x="149" y="5128"/>
                    <a:pt x="297" y="5132"/>
                    <a:pt x="445" y="5132"/>
                  </a:cubicBezTo>
                  <a:cubicBezTo>
                    <a:pt x="1753" y="5132"/>
                    <a:pt x="3047" y="4665"/>
                    <a:pt x="4052" y="3816"/>
                  </a:cubicBezTo>
                  <a:cubicBezTo>
                    <a:pt x="5170" y="2875"/>
                    <a:pt x="5884" y="1498"/>
                    <a:pt x="6013" y="42"/>
                  </a:cubicBezTo>
                  <a:lnTo>
                    <a:pt x="5555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7"/>
            <p:cNvSpPr/>
            <p:nvPr/>
          </p:nvSpPr>
          <p:spPr>
            <a:xfrm>
              <a:off x="7476801" y="3421017"/>
              <a:ext cx="59790" cy="227775"/>
            </a:xfrm>
            <a:custGeom>
              <a:avLst/>
              <a:gdLst/>
              <a:ahLst/>
              <a:cxnLst/>
              <a:rect l="l" t="t" r="r" b="b"/>
              <a:pathLst>
                <a:path w="2811" h="10710" extrusionOk="0">
                  <a:moveTo>
                    <a:pt x="2351" y="0"/>
                  </a:moveTo>
                  <a:cubicBezTo>
                    <a:pt x="2073" y="2448"/>
                    <a:pt x="1484" y="4706"/>
                    <a:pt x="863" y="7103"/>
                  </a:cubicBezTo>
                  <a:cubicBezTo>
                    <a:pt x="571" y="8238"/>
                    <a:pt x="265" y="9416"/>
                    <a:pt x="1" y="10608"/>
                  </a:cubicBezTo>
                  <a:lnTo>
                    <a:pt x="450" y="10709"/>
                  </a:lnTo>
                  <a:cubicBezTo>
                    <a:pt x="715" y="9528"/>
                    <a:pt x="1016" y="8355"/>
                    <a:pt x="1313" y="7219"/>
                  </a:cubicBezTo>
                  <a:cubicBezTo>
                    <a:pt x="1906" y="4915"/>
                    <a:pt x="2523" y="2531"/>
                    <a:pt x="2810" y="51"/>
                  </a:cubicBezTo>
                  <a:lnTo>
                    <a:pt x="2351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7"/>
            <p:cNvSpPr/>
            <p:nvPr/>
          </p:nvSpPr>
          <p:spPr>
            <a:xfrm>
              <a:off x="7695693" y="4246874"/>
              <a:ext cx="350083" cy="89260"/>
            </a:xfrm>
            <a:custGeom>
              <a:avLst/>
              <a:gdLst/>
              <a:ahLst/>
              <a:cxnLst/>
              <a:rect l="l" t="t" r="r" b="b"/>
              <a:pathLst>
                <a:path w="16459" h="4197" extrusionOk="0">
                  <a:moveTo>
                    <a:pt x="16106" y="0"/>
                  </a:moveTo>
                  <a:cubicBezTo>
                    <a:pt x="14191" y="2300"/>
                    <a:pt x="11266" y="3695"/>
                    <a:pt x="8271" y="3738"/>
                  </a:cubicBezTo>
                  <a:cubicBezTo>
                    <a:pt x="8226" y="3738"/>
                    <a:pt x="8180" y="3739"/>
                    <a:pt x="8135" y="3739"/>
                  </a:cubicBezTo>
                  <a:cubicBezTo>
                    <a:pt x="5188" y="3739"/>
                    <a:pt x="2288" y="2420"/>
                    <a:pt x="348" y="205"/>
                  </a:cubicBezTo>
                  <a:lnTo>
                    <a:pt x="1" y="507"/>
                  </a:lnTo>
                  <a:cubicBezTo>
                    <a:pt x="2031" y="2824"/>
                    <a:pt x="5068" y="4196"/>
                    <a:pt x="8146" y="4196"/>
                  </a:cubicBezTo>
                  <a:lnTo>
                    <a:pt x="8281" y="4196"/>
                  </a:lnTo>
                  <a:cubicBezTo>
                    <a:pt x="11405" y="4155"/>
                    <a:pt x="14460" y="2698"/>
                    <a:pt x="16459" y="293"/>
                  </a:cubicBezTo>
                  <a:lnTo>
                    <a:pt x="16106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7"/>
            <p:cNvSpPr/>
            <p:nvPr/>
          </p:nvSpPr>
          <p:spPr>
            <a:xfrm>
              <a:off x="7670851" y="4271925"/>
              <a:ext cx="398004" cy="109379"/>
            </a:xfrm>
            <a:custGeom>
              <a:avLst/>
              <a:gdLst/>
              <a:ahLst/>
              <a:cxnLst/>
              <a:rect l="l" t="t" r="r" b="b"/>
              <a:pathLst>
                <a:path w="18712" h="5143" extrusionOk="0">
                  <a:moveTo>
                    <a:pt x="339" y="1"/>
                  </a:moveTo>
                  <a:lnTo>
                    <a:pt x="0" y="311"/>
                  </a:lnTo>
                  <a:cubicBezTo>
                    <a:pt x="2671" y="3217"/>
                    <a:pt x="6111" y="4975"/>
                    <a:pt x="9430" y="5128"/>
                  </a:cubicBezTo>
                  <a:cubicBezTo>
                    <a:pt x="9601" y="5136"/>
                    <a:pt x="9773" y="5142"/>
                    <a:pt x="9949" y="5142"/>
                  </a:cubicBezTo>
                  <a:cubicBezTo>
                    <a:pt x="13273" y="5142"/>
                    <a:pt x="17278" y="3696"/>
                    <a:pt x="18711" y="390"/>
                  </a:cubicBezTo>
                  <a:lnTo>
                    <a:pt x="18289" y="209"/>
                  </a:lnTo>
                  <a:cubicBezTo>
                    <a:pt x="16935" y="3328"/>
                    <a:pt x="13108" y="4680"/>
                    <a:pt x="9933" y="4680"/>
                  </a:cubicBezTo>
                  <a:cubicBezTo>
                    <a:pt x="9771" y="4680"/>
                    <a:pt x="9611" y="4676"/>
                    <a:pt x="9453" y="4669"/>
                  </a:cubicBezTo>
                  <a:cubicBezTo>
                    <a:pt x="6254" y="4520"/>
                    <a:pt x="2930" y="2819"/>
                    <a:pt x="33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7"/>
            <p:cNvSpPr/>
            <p:nvPr/>
          </p:nvSpPr>
          <p:spPr>
            <a:xfrm>
              <a:off x="5681177" y="3196642"/>
              <a:ext cx="787181" cy="948701"/>
            </a:xfrm>
            <a:custGeom>
              <a:avLst/>
              <a:gdLst/>
              <a:ahLst/>
              <a:cxnLst/>
              <a:rect l="l" t="t" r="r" b="b"/>
              <a:pathLst>
                <a:path w="37009" h="44608" extrusionOk="0">
                  <a:moveTo>
                    <a:pt x="18502" y="0"/>
                  </a:moveTo>
                  <a:cubicBezTo>
                    <a:pt x="8285" y="0"/>
                    <a:pt x="1" y="8929"/>
                    <a:pt x="1" y="19948"/>
                  </a:cubicBezTo>
                  <a:cubicBezTo>
                    <a:pt x="1" y="36591"/>
                    <a:pt x="8285" y="44608"/>
                    <a:pt x="18502" y="44608"/>
                  </a:cubicBezTo>
                  <a:cubicBezTo>
                    <a:pt x="28724" y="44608"/>
                    <a:pt x="37009" y="37481"/>
                    <a:pt x="37009" y="19948"/>
                  </a:cubicBezTo>
                  <a:cubicBezTo>
                    <a:pt x="37009" y="8929"/>
                    <a:pt x="28724" y="0"/>
                    <a:pt x="185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7"/>
            <p:cNvSpPr/>
            <p:nvPr/>
          </p:nvSpPr>
          <p:spPr>
            <a:xfrm>
              <a:off x="5939605" y="3965315"/>
              <a:ext cx="270193" cy="535197"/>
            </a:xfrm>
            <a:custGeom>
              <a:avLst/>
              <a:gdLst/>
              <a:ahLst/>
              <a:cxnLst/>
              <a:rect l="l" t="t" r="r" b="b"/>
              <a:pathLst>
                <a:path w="12703" h="25165" extrusionOk="0">
                  <a:moveTo>
                    <a:pt x="1" y="0"/>
                  </a:moveTo>
                  <a:lnTo>
                    <a:pt x="1" y="25164"/>
                  </a:lnTo>
                  <a:lnTo>
                    <a:pt x="12702" y="25164"/>
                  </a:lnTo>
                  <a:lnTo>
                    <a:pt x="127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7"/>
            <p:cNvSpPr/>
            <p:nvPr/>
          </p:nvSpPr>
          <p:spPr>
            <a:xfrm>
              <a:off x="5668437" y="4194943"/>
              <a:ext cx="824680" cy="407294"/>
            </a:xfrm>
            <a:custGeom>
              <a:avLst/>
              <a:gdLst/>
              <a:ahLst/>
              <a:cxnLst/>
              <a:rect l="l" t="t" r="r" b="b"/>
              <a:pathLst>
                <a:path w="38772" h="19151" extrusionOk="0">
                  <a:moveTo>
                    <a:pt x="19101" y="0"/>
                  </a:moveTo>
                  <a:cubicBezTo>
                    <a:pt x="8703" y="0"/>
                    <a:pt x="1" y="13361"/>
                    <a:pt x="1" y="18943"/>
                  </a:cubicBezTo>
                  <a:lnTo>
                    <a:pt x="19101" y="19151"/>
                  </a:lnTo>
                  <a:lnTo>
                    <a:pt x="38206" y="19151"/>
                  </a:lnTo>
                  <a:cubicBezTo>
                    <a:pt x="38771" y="14366"/>
                    <a:pt x="29583" y="0"/>
                    <a:pt x="191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7"/>
            <p:cNvSpPr/>
            <p:nvPr/>
          </p:nvSpPr>
          <p:spPr>
            <a:xfrm>
              <a:off x="5510309" y="3640586"/>
              <a:ext cx="295844" cy="316843"/>
            </a:xfrm>
            <a:custGeom>
              <a:avLst/>
              <a:gdLst/>
              <a:ahLst/>
              <a:cxnLst/>
              <a:rect l="l" t="t" r="r" b="b"/>
              <a:pathLst>
                <a:path w="13909" h="14898" extrusionOk="0">
                  <a:moveTo>
                    <a:pt x="6278" y="0"/>
                  </a:moveTo>
                  <a:cubicBezTo>
                    <a:pt x="5657" y="0"/>
                    <a:pt x="5036" y="118"/>
                    <a:pt x="4436" y="366"/>
                  </a:cubicBezTo>
                  <a:cubicBezTo>
                    <a:pt x="1363" y="1636"/>
                    <a:pt x="0" y="5836"/>
                    <a:pt x="1391" y="9749"/>
                  </a:cubicBezTo>
                  <a:cubicBezTo>
                    <a:pt x="2511" y="12896"/>
                    <a:pt x="5076" y="14897"/>
                    <a:pt x="7635" y="14897"/>
                  </a:cubicBezTo>
                  <a:cubicBezTo>
                    <a:pt x="8254" y="14897"/>
                    <a:pt x="8873" y="14780"/>
                    <a:pt x="9471" y="14534"/>
                  </a:cubicBezTo>
                  <a:cubicBezTo>
                    <a:pt x="12545" y="13263"/>
                    <a:pt x="13908" y="9063"/>
                    <a:pt x="12517" y="5151"/>
                  </a:cubicBezTo>
                  <a:cubicBezTo>
                    <a:pt x="11398" y="2002"/>
                    <a:pt x="8835" y="0"/>
                    <a:pt x="62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7"/>
            <p:cNvSpPr/>
            <p:nvPr/>
          </p:nvSpPr>
          <p:spPr>
            <a:xfrm>
              <a:off x="6345124" y="3640586"/>
              <a:ext cx="295844" cy="316843"/>
            </a:xfrm>
            <a:custGeom>
              <a:avLst/>
              <a:gdLst/>
              <a:ahLst/>
              <a:cxnLst/>
              <a:rect l="l" t="t" r="r" b="b"/>
              <a:pathLst>
                <a:path w="13909" h="14898" extrusionOk="0">
                  <a:moveTo>
                    <a:pt x="7631" y="0"/>
                  </a:moveTo>
                  <a:cubicBezTo>
                    <a:pt x="5073" y="0"/>
                    <a:pt x="2510" y="2002"/>
                    <a:pt x="1391" y="5151"/>
                  </a:cubicBezTo>
                  <a:cubicBezTo>
                    <a:pt x="1" y="9063"/>
                    <a:pt x="1364" y="13263"/>
                    <a:pt x="4432" y="14534"/>
                  </a:cubicBezTo>
                  <a:cubicBezTo>
                    <a:pt x="5031" y="14780"/>
                    <a:pt x="5650" y="14897"/>
                    <a:pt x="6270" y="14897"/>
                  </a:cubicBezTo>
                  <a:cubicBezTo>
                    <a:pt x="8831" y="14897"/>
                    <a:pt x="11394" y="12896"/>
                    <a:pt x="12518" y="9749"/>
                  </a:cubicBezTo>
                  <a:cubicBezTo>
                    <a:pt x="13908" y="5836"/>
                    <a:pt x="12545" y="1636"/>
                    <a:pt x="9472" y="366"/>
                  </a:cubicBezTo>
                  <a:cubicBezTo>
                    <a:pt x="8873" y="118"/>
                    <a:pt x="8252" y="0"/>
                    <a:pt x="76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7"/>
            <p:cNvSpPr/>
            <p:nvPr/>
          </p:nvSpPr>
          <p:spPr>
            <a:xfrm>
              <a:off x="5721416" y="3633866"/>
              <a:ext cx="715672" cy="531241"/>
            </a:xfrm>
            <a:custGeom>
              <a:avLst/>
              <a:gdLst/>
              <a:ahLst/>
              <a:cxnLst/>
              <a:rect l="l" t="t" r="r" b="b"/>
              <a:pathLst>
                <a:path w="33647" h="24979" extrusionOk="0">
                  <a:moveTo>
                    <a:pt x="16824" y="0"/>
                  </a:moveTo>
                  <a:cubicBezTo>
                    <a:pt x="13731" y="0"/>
                    <a:pt x="3717" y="1744"/>
                    <a:pt x="0" y="11581"/>
                  </a:cubicBezTo>
                  <a:cubicBezTo>
                    <a:pt x="1859" y="18707"/>
                    <a:pt x="10393" y="24979"/>
                    <a:pt x="16824" y="24979"/>
                  </a:cubicBezTo>
                  <a:cubicBezTo>
                    <a:pt x="23249" y="24979"/>
                    <a:pt x="31789" y="18707"/>
                    <a:pt x="33647" y="11581"/>
                  </a:cubicBezTo>
                  <a:cubicBezTo>
                    <a:pt x="29930" y="1744"/>
                    <a:pt x="19912" y="0"/>
                    <a:pt x="168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7"/>
            <p:cNvSpPr/>
            <p:nvPr/>
          </p:nvSpPr>
          <p:spPr>
            <a:xfrm>
              <a:off x="6001219" y="3647880"/>
              <a:ext cx="155909" cy="45066"/>
            </a:xfrm>
            <a:custGeom>
              <a:avLst/>
              <a:gdLst/>
              <a:ahLst/>
              <a:cxnLst/>
              <a:rect l="l" t="t" r="r" b="b"/>
              <a:pathLst>
                <a:path w="7330" h="2119" extrusionOk="0">
                  <a:moveTo>
                    <a:pt x="3668" y="463"/>
                  </a:moveTo>
                  <a:cubicBezTo>
                    <a:pt x="4854" y="608"/>
                    <a:pt x="6611" y="983"/>
                    <a:pt x="6839" y="1372"/>
                  </a:cubicBezTo>
                  <a:cubicBezTo>
                    <a:pt x="6852" y="1400"/>
                    <a:pt x="6848" y="1409"/>
                    <a:pt x="6843" y="1423"/>
                  </a:cubicBezTo>
                  <a:cubicBezTo>
                    <a:pt x="6776" y="1584"/>
                    <a:pt x="6468" y="1654"/>
                    <a:pt x="6032" y="1654"/>
                  </a:cubicBezTo>
                  <a:cubicBezTo>
                    <a:pt x="5412" y="1654"/>
                    <a:pt x="4534" y="1512"/>
                    <a:pt x="3728" y="1289"/>
                  </a:cubicBezTo>
                  <a:lnTo>
                    <a:pt x="3668" y="1275"/>
                  </a:lnTo>
                  <a:lnTo>
                    <a:pt x="3602" y="1289"/>
                  </a:lnTo>
                  <a:cubicBezTo>
                    <a:pt x="2797" y="1512"/>
                    <a:pt x="1920" y="1654"/>
                    <a:pt x="1300" y="1654"/>
                  </a:cubicBezTo>
                  <a:cubicBezTo>
                    <a:pt x="865" y="1654"/>
                    <a:pt x="556" y="1584"/>
                    <a:pt x="487" y="1423"/>
                  </a:cubicBezTo>
                  <a:cubicBezTo>
                    <a:pt x="483" y="1409"/>
                    <a:pt x="478" y="1400"/>
                    <a:pt x="497" y="1372"/>
                  </a:cubicBezTo>
                  <a:cubicBezTo>
                    <a:pt x="724" y="983"/>
                    <a:pt x="2476" y="608"/>
                    <a:pt x="3668" y="463"/>
                  </a:cubicBezTo>
                  <a:close/>
                  <a:moveTo>
                    <a:pt x="3668" y="0"/>
                  </a:moveTo>
                  <a:lnTo>
                    <a:pt x="3640" y="5"/>
                  </a:lnTo>
                  <a:cubicBezTo>
                    <a:pt x="3121" y="65"/>
                    <a:pt x="525" y="407"/>
                    <a:pt x="98" y="1141"/>
                  </a:cubicBezTo>
                  <a:cubicBezTo>
                    <a:pt x="10" y="1289"/>
                    <a:pt x="1" y="1447"/>
                    <a:pt x="65" y="1603"/>
                  </a:cubicBezTo>
                  <a:cubicBezTo>
                    <a:pt x="228" y="1988"/>
                    <a:pt x="747" y="2119"/>
                    <a:pt x="1354" y="2119"/>
                  </a:cubicBezTo>
                  <a:cubicBezTo>
                    <a:pt x="2188" y="2119"/>
                    <a:pt x="3190" y="1877"/>
                    <a:pt x="3668" y="1752"/>
                  </a:cubicBezTo>
                  <a:cubicBezTo>
                    <a:pt x="4143" y="1879"/>
                    <a:pt x="5145" y="2119"/>
                    <a:pt x="5980" y="2119"/>
                  </a:cubicBezTo>
                  <a:cubicBezTo>
                    <a:pt x="6586" y="2119"/>
                    <a:pt x="7103" y="1992"/>
                    <a:pt x="7265" y="1603"/>
                  </a:cubicBezTo>
                  <a:cubicBezTo>
                    <a:pt x="7330" y="1447"/>
                    <a:pt x="7321" y="1289"/>
                    <a:pt x="7237" y="1141"/>
                  </a:cubicBezTo>
                  <a:cubicBezTo>
                    <a:pt x="6811" y="407"/>
                    <a:pt x="4210" y="65"/>
                    <a:pt x="3690" y="5"/>
                  </a:cubicBezTo>
                  <a:lnTo>
                    <a:pt x="36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7"/>
            <p:cNvSpPr/>
            <p:nvPr/>
          </p:nvSpPr>
          <p:spPr>
            <a:xfrm>
              <a:off x="5681857" y="3644010"/>
              <a:ext cx="108690" cy="128605"/>
            </a:xfrm>
            <a:custGeom>
              <a:avLst/>
              <a:gdLst/>
              <a:ahLst/>
              <a:cxnLst/>
              <a:rect l="l" t="t" r="r" b="b"/>
              <a:pathLst>
                <a:path w="5110" h="6047" extrusionOk="0">
                  <a:moveTo>
                    <a:pt x="354" y="1"/>
                  </a:moveTo>
                  <a:lnTo>
                    <a:pt x="1" y="298"/>
                  </a:lnTo>
                  <a:lnTo>
                    <a:pt x="4753" y="6047"/>
                  </a:lnTo>
                  <a:lnTo>
                    <a:pt x="5110" y="5750"/>
                  </a:lnTo>
                  <a:lnTo>
                    <a:pt x="354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7"/>
            <p:cNvSpPr/>
            <p:nvPr/>
          </p:nvSpPr>
          <p:spPr>
            <a:xfrm>
              <a:off x="6367796" y="3644010"/>
              <a:ext cx="108796" cy="128605"/>
            </a:xfrm>
            <a:custGeom>
              <a:avLst/>
              <a:gdLst/>
              <a:ahLst/>
              <a:cxnLst/>
              <a:rect l="l" t="t" r="r" b="b"/>
              <a:pathLst>
                <a:path w="5115" h="6047" extrusionOk="0">
                  <a:moveTo>
                    <a:pt x="4757" y="1"/>
                  </a:moveTo>
                  <a:lnTo>
                    <a:pt x="0" y="5750"/>
                  </a:lnTo>
                  <a:lnTo>
                    <a:pt x="358" y="6047"/>
                  </a:lnTo>
                  <a:lnTo>
                    <a:pt x="5114" y="298"/>
                  </a:lnTo>
                  <a:lnTo>
                    <a:pt x="4757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7"/>
            <p:cNvSpPr/>
            <p:nvPr/>
          </p:nvSpPr>
          <p:spPr>
            <a:xfrm>
              <a:off x="5947666" y="3825024"/>
              <a:ext cx="263514" cy="9889"/>
            </a:xfrm>
            <a:custGeom>
              <a:avLst/>
              <a:gdLst/>
              <a:ahLst/>
              <a:cxnLst/>
              <a:rect l="l" t="t" r="r" b="b"/>
              <a:pathLst>
                <a:path w="12389" h="465" extrusionOk="0">
                  <a:moveTo>
                    <a:pt x="1" y="0"/>
                  </a:moveTo>
                  <a:lnTo>
                    <a:pt x="1" y="464"/>
                  </a:lnTo>
                  <a:lnTo>
                    <a:pt x="12389" y="464"/>
                  </a:lnTo>
                  <a:lnTo>
                    <a:pt x="12389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7"/>
            <p:cNvSpPr/>
            <p:nvPr/>
          </p:nvSpPr>
          <p:spPr>
            <a:xfrm>
              <a:off x="5893560" y="3905367"/>
              <a:ext cx="371842" cy="8805"/>
            </a:xfrm>
            <a:custGeom>
              <a:avLst/>
              <a:gdLst/>
              <a:ahLst/>
              <a:cxnLst/>
              <a:rect l="l" t="t" r="r" b="b"/>
              <a:pathLst>
                <a:path w="17482" h="414" extrusionOk="0">
                  <a:moveTo>
                    <a:pt x="0" y="1"/>
                  </a:moveTo>
                  <a:lnTo>
                    <a:pt x="0" y="414"/>
                  </a:lnTo>
                  <a:lnTo>
                    <a:pt x="17482" y="414"/>
                  </a:lnTo>
                  <a:lnTo>
                    <a:pt x="17482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7"/>
            <p:cNvSpPr/>
            <p:nvPr/>
          </p:nvSpPr>
          <p:spPr>
            <a:xfrm>
              <a:off x="5947666" y="3982179"/>
              <a:ext cx="263514" cy="9762"/>
            </a:xfrm>
            <a:custGeom>
              <a:avLst/>
              <a:gdLst/>
              <a:ahLst/>
              <a:cxnLst/>
              <a:rect l="l" t="t" r="r" b="b"/>
              <a:pathLst>
                <a:path w="12389" h="459" extrusionOk="0">
                  <a:moveTo>
                    <a:pt x="1" y="0"/>
                  </a:moveTo>
                  <a:lnTo>
                    <a:pt x="1" y="459"/>
                  </a:lnTo>
                  <a:lnTo>
                    <a:pt x="12389" y="459"/>
                  </a:lnTo>
                  <a:lnTo>
                    <a:pt x="12389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5879459" y="3572259"/>
              <a:ext cx="39562" cy="80561"/>
            </a:xfrm>
            <a:custGeom>
              <a:avLst/>
              <a:gdLst/>
              <a:ahLst/>
              <a:cxnLst/>
              <a:rect l="l" t="t" r="r" b="b"/>
              <a:pathLst>
                <a:path w="1860" h="3788" extrusionOk="0">
                  <a:moveTo>
                    <a:pt x="927" y="0"/>
                  </a:moveTo>
                  <a:cubicBezTo>
                    <a:pt x="417" y="0"/>
                    <a:pt x="0" y="848"/>
                    <a:pt x="0" y="1896"/>
                  </a:cubicBezTo>
                  <a:cubicBezTo>
                    <a:pt x="0" y="2940"/>
                    <a:pt x="417" y="3788"/>
                    <a:pt x="927" y="3788"/>
                  </a:cubicBezTo>
                  <a:cubicBezTo>
                    <a:pt x="1442" y="3788"/>
                    <a:pt x="1859" y="2940"/>
                    <a:pt x="1859" y="1896"/>
                  </a:cubicBezTo>
                  <a:cubicBezTo>
                    <a:pt x="1859" y="848"/>
                    <a:pt x="1442" y="0"/>
                    <a:pt x="9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7"/>
            <p:cNvSpPr/>
            <p:nvPr/>
          </p:nvSpPr>
          <p:spPr>
            <a:xfrm>
              <a:off x="6206690" y="3572259"/>
              <a:ext cx="39562" cy="80561"/>
            </a:xfrm>
            <a:custGeom>
              <a:avLst/>
              <a:gdLst/>
              <a:ahLst/>
              <a:cxnLst/>
              <a:rect l="l" t="t" r="r" b="b"/>
              <a:pathLst>
                <a:path w="1860" h="3788" extrusionOk="0">
                  <a:moveTo>
                    <a:pt x="933" y="0"/>
                  </a:moveTo>
                  <a:cubicBezTo>
                    <a:pt x="418" y="0"/>
                    <a:pt x="1" y="848"/>
                    <a:pt x="1" y="1896"/>
                  </a:cubicBezTo>
                  <a:cubicBezTo>
                    <a:pt x="1" y="2940"/>
                    <a:pt x="418" y="3788"/>
                    <a:pt x="933" y="3788"/>
                  </a:cubicBezTo>
                  <a:cubicBezTo>
                    <a:pt x="1443" y="3788"/>
                    <a:pt x="1860" y="2940"/>
                    <a:pt x="1860" y="1896"/>
                  </a:cubicBezTo>
                  <a:cubicBezTo>
                    <a:pt x="1860" y="848"/>
                    <a:pt x="1443" y="0"/>
                    <a:pt x="9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7"/>
            <p:cNvSpPr/>
            <p:nvPr/>
          </p:nvSpPr>
          <p:spPr>
            <a:xfrm>
              <a:off x="5560693" y="3718504"/>
              <a:ext cx="128301" cy="134070"/>
            </a:xfrm>
            <a:custGeom>
              <a:avLst/>
              <a:gdLst/>
              <a:ahLst/>
              <a:cxnLst/>
              <a:rect l="l" t="t" r="r" b="b"/>
              <a:pathLst>
                <a:path w="6032" h="6304" extrusionOk="0">
                  <a:moveTo>
                    <a:pt x="2879" y="0"/>
                  </a:moveTo>
                  <a:cubicBezTo>
                    <a:pt x="2847" y="0"/>
                    <a:pt x="2814" y="1"/>
                    <a:pt x="2782" y="3"/>
                  </a:cubicBezTo>
                  <a:cubicBezTo>
                    <a:pt x="2091" y="21"/>
                    <a:pt x="1395" y="369"/>
                    <a:pt x="877" y="948"/>
                  </a:cubicBezTo>
                  <a:cubicBezTo>
                    <a:pt x="297" y="1602"/>
                    <a:pt x="0" y="2446"/>
                    <a:pt x="65" y="3267"/>
                  </a:cubicBezTo>
                  <a:lnTo>
                    <a:pt x="524" y="3229"/>
                  </a:lnTo>
                  <a:cubicBezTo>
                    <a:pt x="468" y="2534"/>
                    <a:pt x="723" y="1815"/>
                    <a:pt x="1219" y="1254"/>
                  </a:cubicBezTo>
                  <a:cubicBezTo>
                    <a:pt x="1656" y="768"/>
                    <a:pt x="2230" y="475"/>
                    <a:pt x="2796" y="462"/>
                  </a:cubicBezTo>
                  <a:cubicBezTo>
                    <a:pt x="2807" y="462"/>
                    <a:pt x="2818" y="462"/>
                    <a:pt x="2829" y="462"/>
                  </a:cubicBezTo>
                  <a:cubicBezTo>
                    <a:pt x="3384" y="462"/>
                    <a:pt x="3959" y="707"/>
                    <a:pt x="4409" y="1157"/>
                  </a:cubicBezTo>
                  <a:cubicBezTo>
                    <a:pt x="4877" y="1626"/>
                    <a:pt x="5160" y="2232"/>
                    <a:pt x="5202" y="2854"/>
                  </a:cubicBezTo>
                  <a:cubicBezTo>
                    <a:pt x="4831" y="2878"/>
                    <a:pt x="4459" y="3053"/>
                    <a:pt x="4164" y="3359"/>
                  </a:cubicBezTo>
                  <a:cubicBezTo>
                    <a:pt x="3751" y="3781"/>
                    <a:pt x="3560" y="4356"/>
                    <a:pt x="3648" y="4898"/>
                  </a:cubicBezTo>
                  <a:cubicBezTo>
                    <a:pt x="3742" y="5431"/>
                    <a:pt x="4103" y="5899"/>
                    <a:pt x="4622" y="6141"/>
                  </a:cubicBezTo>
                  <a:cubicBezTo>
                    <a:pt x="4854" y="6252"/>
                    <a:pt x="5095" y="6303"/>
                    <a:pt x="5327" y="6303"/>
                  </a:cubicBezTo>
                  <a:cubicBezTo>
                    <a:pt x="5572" y="6303"/>
                    <a:pt x="5818" y="6243"/>
                    <a:pt x="6032" y="6117"/>
                  </a:cubicBezTo>
                  <a:lnTo>
                    <a:pt x="5800" y="5719"/>
                  </a:lnTo>
                  <a:cubicBezTo>
                    <a:pt x="5656" y="5802"/>
                    <a:pt x="5494" y="5843"/>
                    <a:pt x="5324" y="5843"/>
                  </a:cubicBezTo>
                  <a:cubicBezTo>
                    <a:pt x="5159" y="5843"/>
                    <a:pt x="4986" y="5804"/>
                    <a:pt x="4817" y="5724"/>
                  </a:cubicBezTo>
                  <a:cubicBezTo>
                    <a:pt x="4437" y="5548"/>
                    <a:pt x="4168" y="5208"/>
                    <a:pt x="4103" y="4819"/>
                  </a:cubicBezTo>
                  <a:cubicBezTo>
                    <a:pt x="4038" y="4430"/>
                    <a:pt x="4187" y="3995"/>
                    <a:pt x="4493" y="3679"/>
                  </a:cubicBezTo>
                  <a:cubicBezTo>
                    <a:pt x="4725" y="3439"/>
                    <a:pt x="5010" y="3310"/>
                    <a:pt x="5290" y="3310"/>
                  </a:cubicBezTo>
                  <a:cubicBezTo>
                    <a:pt x="5328" y="3310"/>
                    <a:pt x="5367" y="3312"/>
                    <a:pt x="5405" y="3317"/>
                  </a:cubicBezTo>
                  <a:lnTo>
                    <a:pt x="5661" y="3355"/>
                  </a:lnTo>
                  <a:lnTo>
                    <a:pt x="5666" y="3100"/>
                  </a:lnTo>
                  <a:cubicBezTo>
                    <a:pt x="5693" y="2270"/>
                    <a:pt x="5350" y="1444"/>
                    <a:pt x="4733" y="833"/>
                  </a:cubicBezTo>
                  <a:cubicBezTo>
                    <a:pt x="4207" y="307"/>
                    <a:pt x="3535" y="0"/>
                    <a:pt x="28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7"/>
            <p:cNvSpPr/>
            <p:nvPr/>
          </p:nvSpPr>
          <p:spPr>
            <a:xfrm>
              <a:off x="6460482" y="3718504"/>
              <a:ext cx="128322" cy="134070"/>
            </a:xfrm>
            <a:custGeom>
              <a:avLst/>
              <a:gdLst/>
              <a:ahLst/>
              <a:cxnLst/>
              <a:rect l="l" t="t" r="r" b="b"/>
              <a:pathLst>
                <a:path w="6033" h="6304" extrusionOk="0">
                  <a:moveTo>
                    <a:pt x="3164" y="1"/>
                  </a:moveTo>
                  <a:cubicBezTo>
                    <a:pt x="2500" y="1"/>
                    <a:pt x="1822" y="304"/>
                    <a:pt x="1299" y="833"/>
                  </a:cubicBezTo>
                  <a:cubicBezTo>
                    <a:pt x="683" y="1444"/>
                    <a:pt x="339" y="2270"/>
                    <a:pt x="362" y="3100"/>
                  </a:cubicBezTo>
                  <a:lnTo>
                    <a:pt x="371" y="3355"/>
                  </a:lnTo>
                  <a:lnTo>
                    <a:pt x="627" y="3317"/>
                  </a:lnTo>
                  <a:cubicBezTo>
                    <a:pt x="665" y="3312"/>
                    <a:pt x="704" y="3310"/>
                    <a:pt x="742" y="3310"/>
                  </a:cubicBezTo>
                  <a:cubicBezTo>
                    <a:pt x="1021" y="3310"/>
                    <a:pt x="1304" y="3439"/>
                    <a:pt x="1539" y="3679"/>
                  </a:cubicBezTo>
                  <a:cubicBezTo>
                    <a:pt x="1845" y="3995"/>
                    <a:pt x="1994" y="4430"/>
                    <a:pt x="1929" y="4819"/>
                  </a:cubicBezTo>
                  <a:cubicBezTo>
                    <a:pt x="1860" y="5208"/>
                    <a:pt x="1595" y="5548"/>
                    <a:pt x="1211" y="5724"/>
                  </a:cubicBezTo>
                  <a:cubicBezTo>
                    <a:pt x="1044" y="5804"/>
                    <a:pt x="872" y="5843"/>
                    <a:pt x="708" y="5843"/>
                  </a:cubicBezTo>
                  <a:cubicBezTo>
                    <a:pt x="538" y="5843"/>
                    <a:pt x="376" y="5802"/>
                    <a:pt x="232" y="5719"/>
                  </a:cubicBezTo>
                  <a:lnTo>
                    <a:pt x="1" y="6117"/>
                  </a:lnTo>
                  <a:cubicBezTo>
                    <a:pt x="214" y="6243"/>
                    <a:pt x="455" y="6303"/>
                    <a:pt x="705" y="6303"/>
                  </a:cubicBezTo>
                  <a:cubicBezTo>
                    <a:pt x="937" y="6303"/>
                    <a:pt x="1178" y="6252"/>
                    <a:pt x="1410" y="6141"/>
                  </a:cubicBezTo>
                  <a:cubicBezTo>
                    <a:pt x="1924" y="5899"/>
                    <a:pt x="2290" y="5431"/>
                    <a:pt x="2379" y="4898"/>
                  </a:cubicBezTo>
                  <a:cubicBezTo>
                    <a:pt x="2472" y="4356"/>
                    <a:pt x="2282" y="3781"/>
                    <a:pt x="1869" y="3359"/>
                  </a:cubicBezTo>
                  <a:cubicBezTo>
                    <a:pt x="1573" y="3053"/>
                    <a:pt x="1201" y="2878"/>
                    <a:pt x="831" y="2854"/>
                  </a:cubicBezTo>
                  <a:cubicBezTo>
                    <a:pt x="872" y="2232"/>
                    <a:pt x="1156" y="1626"/>
                    <a:pt x="1623" y="1157"/>
                  </a:cubicBezTo>
                  <a:cubicBezTo>
                    <a:pt x="2070" y="710"/>
                    <a:pt x="2639" y="461"/>
                    <a:pt x="3190" y="461"/>
                  </a:cubicBezTo>
                  <a:cubicBezTo>
                    <a:pt x="3205" y="461"/>
                    <a:pt x="3221" y="462"/>
                    <a:pt x="3236" y="462"/>
                  </a:cubicBezTo>
                  <a:cubicBezTo>
                    <a:pt x="3802" y="475"/>
                    <a:pt x="4377" y="768"/>
                    <a:pt x="4813" y="1254"/>
                  </a:cubicBezTo>
                  <a:cubicBezTo>
                    <a:pt x="5309" y="1815"/>
                    <a:pt x="5564" y="2534"/>
                    <a:pt x="5508" y="3229"/>
                  </a:cubicBezTo>
                  <a:lnTo>
                    <a:pt x="5968" y="3267"/>
                  </a:lnTo>
                  <a:cubicBezTo>
                    <a:pt x="6032" y="2446"/>
                    <a:pt x="5735" y="1602"/>
                    <a:pt x="5155" y="948"/>
                  </a:cubicBezTo>
                  <a:cubicBezTo>
                    <a:pt x="4637" y="369"/>
                    <a:pt x="3942" y="21"/>
                    <a:pt x="3251" y="3"/>
                  </a:cubicBezTo>
                  <a:cubicBezTo>
                    <a:pt x="3222" y="1"/>
                    <a:pt x="3193" y="1"/>
                    <a:pt x="316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5815846" y="3469461"/>
              <a:ext cx="137277" cy="73437"/>
            </a:xfrm>
            <a:custGeom>
              <a:avLst/>
              <a:gdLst/>
              <a:ahLst/>
              <a:cxnLst/>
              <a:rect l="l" t="t" r="r" b="b"/>
              <a:pathLst>
                <a:path w="6454" h="3453" extrusionOk="0">
                  <a:moveTo>
                    <a:pt x="4845" y="1"/>
                  </a:moveTo>
                  <a:cubicBezTo>
                    <a:pt x="2884" y="1"/>
                    <a:pt x="911" y="1171"/>
                    <a:pt x="0" y="3054"/>
                  </a:cubicBezTo>
                  <a:lnTo>
                    <a:pt x="826" y="3452"/>
                  </a:lnTo>
                  <a:cubicBezTo>
                    <a:pt x="1586" y="1893"/>
                    <a:pt x="3215" y="918"/>
                    <a:pt x="4828" y="918"/>
                  </a:cubicBezTo>
                  <a:cubicBezTo>
                    <a:pt x="5272" y="918"/>
                    <a:pt x="5716" y="992"/>
                    <a:pt x="6139" y="1148"/>
                  </a:cubicBezTo>
                  <a:lnTo>
                    <a:pt x="6454" y="281"/>
                  </a:lnTo>
                  <a:cubicBezTo>
                    <a:pt x="5934" y="91"/>
                    <a:pt x="5390" y="1"/>
                    <a:pt x="4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7"/>
            <p:cNvSpPr/>
            <p:nvPr/>
          </p:nvSpPr>
          <p:spPr>
            <a:xfrm>
              <a:off x="6158369" y="3457530"/>
              <a:ext cx="161078" cy="97405"/>
            </a:xfrm>
            <a:custGeom>
              <a:avLst/>
              <a:gdLst/>
              <a:ahLst/>
              <a:cxnLst/>
              <a:rect l="l" t="t" r="r" b="b"/>
              <a:pathLst>
                <a:path w="7573" h="4580" extrusionOk="0">
                  <a:moveTo>
                    <a:pt x="2234" y="0"/>
                  </a:moveTo>
                  <a:cubicBezTo>
                    <a:pt x="1468" y="0"/>
                    <a:pt x="703" y="167"/>
                    <a:pt x="1" y="500"/>
                  </a:cubicBezTo>
                  <a:lnTo>
                    <a:pt x="390" y="1330"/>
                  </a:lnTo>
                  <a:cubicBezTo>
                    <a:pt x="971" y="1057"/>
                    <a:pt x="1601" y="921"/>
                    <a:pt x="2232" y="921"/>
                  </a:cubicBezTo>
                  <a:cubicBezTo>
                    <a:pt x="2911" y="921"/>
                    <a:pt x="3591" y="1079"/>
                    <a:pt x="4206" y="1394"/>
                  </a:cubicBezTo>
                  <a:cubicBezTo>
                    <a:pt x="5403" y="2006"/>
                    <a:pt x="6325" y="3198"/>
                    <a:pt x="6676" y="4580"/>
                  </a:cubicBezTo>
                  <a:lnTo>
                    <a:pt x="7572" y="4352"/>
                  </a:lnTo>
                  <a:cubicBezTo>
                    <a:pt x="7155" y="2720"/>
                    <a:pt x="6051" y="1306"/>
                    <a:pt x="4624" y="574"/>
                  </a:cubicBezTo>
                  <a:cubicBezTo>
                    <a:pt x="3879" y="192"/>
                    <a:pt x="3057" y="0"/>
                    <a:pt x="2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7"/>
            <p:cNvSpPr/>
            <p:nvPr/>
          </p:nvSpPr>
          <p:spPr>
            <a:xfrm>
              <a:off x="5845728" y="3034660"/>
              <a:ext cx="682682" cy="515460"/>
            </a:xfrm>
            <a:custGeom>
              <a:avLst/>
              <a:gdLst/>
              <a:ahLst/>
              <a:cxnLst/>
              <a:rect l="l" t="t" r="r" b="b"/>
              <a:pathLst>
                <a:path w="32096" h="24237" extrusionOk="0">
                  <a:moveTo>
                    <a:pt x="10162" y="0"/>
                  </a:moveTo>
                  <a:lnTo>
                    <a:pt x="9351" y="399"/>
                  </a:lnTo>
                  <a:cubicBezTo>
                    <a:pt x="5104" y="2485"/>
                    <a:pt x="2050" y="5475"/>
                    <a:pt x="1" y="9541"/>
                  </a:cubicBezTo>
                  <a:lnTo>
                    <a:pt x="414" y="9745"/>
                  </a:lnTo>
                  <a:cubicBezTo>
                    <a:pt x="2286" y="6027"/>
                    <a:pt x="5031" y="3227"/>
                    <a:pt x="8786" y="1205"/>
                  </a:cubicBezTo>
                  <a:lnTo>
                    <a:pt x="8786" y="1205"/>
                  </a:lnTo>
                  <a:cubicBezTo>
                    <a:pt x="7975" y="2540"/>
                    <a:pt x="7385" y="4025"/>
                    <a:pt x="7075" y="5550"/>
                  </a:cubicBezTo>
                  <a:lnTo>
                    <a:pt x="6996" y="5939"/>
                  </a:lnTo>
                  <a:lnTo>
                    <a:pt x="7376" y="5814"/>
                  </a:lnTo>
                  <a:cubicBezTo>
                    <a:pt x="9588" y="5073"/>
                    <a:pt x="11904" y="4714"/>
                    <a:pt x="14219" y="4714"/>
                  </a:cubicBezTo>
                  <a:cubicBezTo>
                    <a:pt x="19283" y="4714"/>
                    <a:pt x="24342" y="6434"/>
                    <a:pt x="28294" y="9648"/>
                  </a:cubicBezTo>
                  <a:lnTo>
                    <a:pt x="24126" y="8721"/>
                  </a:lnTo>
                  <a:lnTo>
                    <a:pt x="24126" y="8721"/>
                  </a:lnTo>
                  <a:lnTo>
                    <a:pt x="24748" y="9300"/>
                  </a:lnTo>
                  <a:cubicBezTo>
                    <a:pt x="27005" y="11391"/>
                    <a:pt x="28683" y="14024"/>
                    <a:pt x="29638" y="16940"/>
                  </a:cubicBezTo>
                  <a:lnTo>
                    <a:pt x="26244" y="14469"/>
                  </a:lnTo>
                  <a:lnTo>
                    <a:pt x="26894" y="15493"/>
                  </a:lnTo>
                  <a:cubicBezTo>
                    <a:pt x="27232" y="16022"/>
                    <a:pt x="27649" y="16621"/>
                    <a:pt x="28090" y="17255"/>
                  </a:cubicBezTo>
                  <a:cubicBezTo>
                    <a:pt x="29481" y="19253"/>
                    <a:pt x="31191" y="21711"/>
                    <a:pt x="31557" y="23704"/>
                  </a:cubicBezTo>
                  <a:cubicBezTo>
                    <a:pt x="30491" y="23417"/>
                    <a:pt x="28405" y="22035"/>
                    <a:pt x="25350" y="19597"/>
                  </a:cubicBezTo>
                  <a:lnTo>
                    <a:pt x="24733" y="19105"/>
                  </a:lnTo>
                  <a:lnTo>
                    <a:pt x="24900" y="19768"/>
                  </a:lnTo>
                  <a:cubicBezTo>
                    <a:pt x="25054" y="20366"/>
                    <a:pt x="25221" y="21238"/>
                    <a:pt x="25225" y="21715"/>
                  </a:cubicBezTo>
                  <a:cubicBezTo>
                    <a:pt x="23319" y="20528"/>
                    <a:pt x="21665" y="18929"/>
                    <a:pt x="20417" y="17066"/>
                  </a:cubicBezTo>
                  <a:lnTo>
                    <a:pt x="20019" y="17288"/>
                  </a:lnTo>
                  <a:lnTo>
                    <a:pt x="20914" y="19337"/>
                  </a:lnTo>
                  <a:cubicBezTo>
                    <a:pt x="17047" y="18827"/>
                    <a:pt x="13329" y="16927"/>
                    <a:pt x="10659" y="14089"/>
                  </a:cubicBezTo>
                  <a:lnTo>
                    <a:pt x="9792" y="13166"/>
                  </a:lnTo>
                  <a:lnTo>
                    <a:pt x="9792" y="13166"/>
                  </a:lnTo>
                  <a:lnTo>
                    <a:pt x="10278" y="14334"/>
                  </a:lnTo>
                  <a:cubicBezTo>
                    <a:pt x="10904" y="15842"/>
                    <a:pt x="11869" y="17177"/>
                    <a:pt x="13087" y="18247"/>
                  </a:cubicBezTo>
                  <a:cubicBezTo>
                    <a:pt x="8438" y="17394"/>
                    <a:pt x="4117" y="15067"/>
                    <a:pt x="849" y="11642"/>
                  </a:cubicBezTo>
                  <a:lnTo>
                    <a:pt x="515" y="11956"/>
                  </a:lnTo>
                  <a:cubicBezTo>
                    <a:pt x="4057" y="15669"/>
                    <a:pt x="8799" y="18113"/>
                    <a:pt x="13876" y="18840"/>
                  </a:cubicBezTo>
                  <a:lnTo>
                    <a:pt x="14775" y="18970"/>
                  </a:lnTo>
                  <a:lnTo>
                    <a:pt x="14775" y="18970"/>
                  </a:lnTo>
                  <a:lnTo>
                    <a:pt x="14043" y="18429"/>
                  </a:lnTo>
                  <a:cubicBezTo>
                    <a:pt x="12931" y="17603"/>
                    <a:pt x="11998" y="16555"/>
                    <a:pt x="11303" y="15363"/>
                  </a:cubicBezTo>
                  <a:lnTo>
                    <a:pt x="11303" y="15363"/>
                  </a:lnTo>
                  <a:cubicBezTo>
                    <a:pt x="14039" y="17834"/>
                    <a:pt x="17599" y="19448"/>
                    <a:pt x="21261" y="19837"/>
                  </a:cubicBezTo>
                  <a:lnTo>
                    <a:pt x="21655" y="19884"/>
                  </a:lnTo>
                  <a:lnTo>
                    <a:pt x="21210" y="18868"/>
                  </a:lnTo>
                  <a:lnTo>
                    <a:pt x="21210" y="18868"/>
                  </a:lnTo>
                  <a:cubicBezTo>
                    <a:pt x="22369" y="20218"/>
                    <a:pt x="23755" y="21382"/>
                    <a:pt x="25281" y="22289"/>
                  </a:cubicBezTo>
                  <a:lnTo>
                    <a:pt x="25508" y="22420"/>
                  </a:lnTo>
                  <a:lnTo>
                    <a:pt x="25610" y="22184"/>
                  </a:lnTo>
                  <a:cubicBezTo>
                    <a:pt x="25762" y="21831"/>
                    <a:pt x="25623" y="20936"/>
                    <a:pt x="25493" y="20301"/>
                  </a:cubicBezTo>
                  <a:lnTo>
                    <a:pt x="25493" y="20301"/>
                  </a:lnTo>
                  <a:cubicBezTo>
                    <a:pt x="27677" y="22021"/>
                    <a:pt x="30500" y="24112"/>
                    <a:pt x="31817" y="24214"/>
                  </a:cubicBezTo>
                  <a:lnTo>
                    <a:pt x="32096" y="24237"/>
                  </a:lnTo>
                  <a:lnTo>
                    <a:pt x="32096" y="24237"/>
                  </a:lnTo>
                  <a:lnTo>
                    <a:pt x="32063" y="23958"/>
                  </a:lnTo>
                  <a:cubicBezTo>
                    <a:pt x="31813" y="21803"/>
                    <a:pt x="29958" y="19137"/>
                    <a:pt x="28469" y="16996"/>
                  </a:cubicBezTo>
                  <a:cubicBezTo>
                    <a:pt x="28308" y="16764"/>
                    <a:pt x="28150" y="16537"/>
                    <a:pt x="27997" y="16315"/>
                  </a:cubicBezTo>
                  <a:lnTo>
                    <a:pt x="27997" y="16315"/>
                  </a:lnTo>
                  <a:lnTo>
                    <a:pt x="30463" y="18113"/>
                  </a:lnTo>
                  <a:lnTo>
                    <a:pt x="30463" y="18113"/>
                  </a:lnTo>
                  <a:lnTo>
                    <a:pt x="30283" y="17468"/>
                  </a:lnTo>
                  <a:cubicBezTo>
                    <a:pt x="29425" y="14473"/>
                    <a:pt x="27830" y="11743"/>
                    <a:pt x="25647" y="9532"/>
                  </a:cubicBezTo>
                  <a:lnTo>
                    <a:pt x="25647" y="9532"/>
                  </a:lnTo>
                  <a:lnTo>
                    <a:pt x="29967" y="10491"/>
                  </a:lnTo>
                  <a:lnTo>
                    <a:pt x="29304" y="9903"/>
                  </a:lnTo>
                  <a:cubicBezTo>
                    <a:pt x="25176" y="6228"/>
                    <a:pt x="19700" y="4254"/>
                    <a:pt x="14218" y="4254"/>
                  </a:cubicBezTo>
                  <a:cubicBezTo>
                    <a:pt x="11987" y="4254"/>
                    <a:pt x="9756" y="4581"/>
                    <a:pt x="7613" y="5253"/>
                  </a:cubicBezTo>
                  <a:cubicBezTo>
                    <a:pt x="7993" y="3644"/>
                    <a:pt x="8693" y="2086"/>
                    <a:pt x="9644" y="738"/>
                  </a:cubicBezTo>
                  <a:lnTo>
                    <a:pt x="10162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7"/>
            <p:cNvSpPr/>
            <p:nvPr/>
          </p:nvSpPr>
          <p:spPr>
            <a:xfrm>
              <a:off x="5623987" y="3231114"/>
              <a:ext cx="227015" cy="416992"/>
            </a:xfrm>
            <a:custGeom>
              <a:avLst/>
              <a:gdLst/>
              <a:ahLst/>
              <a:cxnLst/>
              <a:rect l="l" t="t" r="r" b="b"/>
              <a:pathLst>
                <a:path w="10673" h="19607" extrusionOk="0">
                  <a:moveTo>
                    <a:pt x="8592" y="0"/>
                  </a:moveTo>
                  <a:cubicBezTo>
                    <a:pt x="5722" y="0"/>
                    <a:pt x="2858" y="995"/>
                    <a:pt x="631" y="2815"/>
                  </a:cubicBezTo>
                  <a:lnTo>
                    <a:pt x="0" y="3330"/>
                  </a:lnTo>
                  <a:lnTo>
                    <a:pt x="807" y="3224"/>
                  </a:lnTo>
                  <a:cubicBezTo>
                    <a:pt x="1038" y="3192"/>
                    <a:pt x="1272" y="3176"/>
                    <a:pt x="1505" y="3176"/>
                  </a:cubicBezTo>
                  <a:cubicBezTo>
                    <a:pt x="2157" y="3176"/>
                    <a:pt x="2809" y="3298"/>
                    <a:pt x="3417" y="3530"/>
                  </a:cubicBezTo>
                  <a:cubicBezTo>
                    <a:pt x="2290" y="4146"/>
                    <a:pt x="1558" y="5583"/>
                    <a:pt x="1289" y="7725"/>
                  </a:cubicBezTo>
                  <a:cubicBezTo>
                    <a:pt x="858" y="11128"/>
                    <a:pt x="1177" y="15458"/>
                    <a:pt x="2157" y="19607"/>
                  </a:cubicBezTo>
                  <a:lnTo>
                    <a:pt x="2606" y="19500"/>
                  </a:lnTo>
                  <a:cubicBezTo>
                    <a:pt x="1637" y="15407"/>
                    <a:pt x="1322" y="11132"/>
                    <a:pt x="1748" y="7781"/>
                  </a:cubicBezTo>
                  <a:cubicBezTo>
                    <a:pt x="1943" y="6209"/>
                    <a:pt x="2508" y="4234"/>
                    <a:pt x="4066" y="3752"/>
                  </a:cubicBezTo>
                  <a:lnTo>
                    <a:pt x="4613" y="3585"/>
                  </a:lnTo>
                  <a:lnTo>
                    <a:pt x="4098" y="3326"/>
                  </a:lnTo>
                  <a:cubicBezTo>
                    <a:pt x="3306" y="2927"/>
                    <a:pt x="2411" y="2718"/>
                    <a:pt x="1521" y="2718"/>
                  </a:cubicBezTo>
                  <a:cubicBezTo>
                    <a:pt x="3567" y="1254"/>
                    <a:pt x="6078" y="461"/>
                    <a:pt x="8591" y="461"/>
                  </a:cubicBezTo>
                  <a:cubicBezTo>
                    <a:pt x="9261" y="461"/>
                    <a:pt x="9932" y="517"/>
                    <a:pt x="10594" y="632"/>
                  </a:cubicBezTo>
                  <a:lnTo>
                    <a:pt x="10673" y="178"/>
                  </a:lnTo>
                  <a:cubicBezTo>
                    <a:pt x="9985" y="59"/>
                    <a:pt x="9288" y="0"/>
                    <a:pt x="859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7"/>
            <p:cNvSpPr/>
            <p:nvPr/>
          </p:nvSpPr>
          <p:spPr>
            <a:xfrm>
              <a:off x="5670117" y="3284172"/>
              <a:ext cx="194876" cy="364844"/>
            </a:xfrm>
            <a:custGeom>
              <a:avLst/>
              <a:gdLst/>
              <a:ahLst/>
              <a:cxnLst/>
              <a:rect l="l" t="t" r="r" b="b"/>
              <a:pathLst>
                <a:path w="9162" h="17155" extrusionOk="0">
                  <a:moveTo>
                    <a:pt x="8722" y="1"/>
                  </a:moveTo>
                  <a:cubicBezTo>
                    <a:pt x="7920" y="2764"/>
                    <a:pt x="6223" y="5907"/>
                    <a:pt x="4220" y="8365"/>
                  </a:cubicBezTo>
                  <a:lnTo>
                    <a:pt x="4438" y="5883"/>
                  </a:lnTo>
                  <a:lnTo>
                    <a:pt x="3987" y="5806"/>
                  </a:lnTo>
                  <a:cubicBezTo>
                    <a:pt x="2958" y="9611"/>
                    <a:pt x="1619" y="13366"/>
                    <a:pt x="1" y="16964"/>
                  </a:cubicBezTo>
                  <a:lnTo>
                    <a:pt x="423" y="17154"/>
                  </a:lnTo>
                  <a:cubicBezTo>
                    <a:pt x="1721" y="14261"/>
                    <a:pt x="2843" y="11271"/>
                    <a:pt x="3771" y="8230"/>
                  </a:cubicBezTo>
                  <a:lnTo>
                    <a:pt x="3771" y="8230"/>
                  </a:lnTo>
                  <a:lnTo>
                    <a:pt x="3636" y="9755"/>
                  </a:lnTo>
                  <a:lnTo>
                    <a:pt x="4099" y="9221"/>
                  </a:lnTo>
                  <a:cubicBezTo>
                    <a:pt x="6343" y="6649"/>
                    <a:pt x="8281" y="3163"/>
                    <a:pt x="9161" y="131"/>
                  </a:cubicBezTo>
                  <a:lnTo>
                    <a:pt x="8722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7"/>
            <p:cNvSpPr/>
            <p:nvPr/>
          </p:nvSpPr>
          <p:spPr>
            <a:xfrm>
              <a:off x="6421838" y="3492300"/>
              <a:ext cx="75062" cy="160527"/>
            </a:xfrm>
            <a:custGeom>
              <a:avLst/>
              <a:gdLst/>
              <a:ahLst/>
              <a:cxnLst/>
              <a:rect l="l" t="t" r="r" b="b"/>
              <a:pathLst>
                <a:path w="3529" h="7548" extrusionOk="0">
                  <a:moveTo>
                    <a:pt x="455" y="1"/>
                  </a:moveTo>
                  <a:lnTo>
                    <a:pt x="1" y="80"/>
                  </a:lnTo>
                  <a:cubicBezTo>
                    <a:pt x="380" y="2271"/>
                    <a:pt x="988" y="4224"/>
                    <a:pt x="1627" y="6287"/>
                  </a:cubicBezTo>
                  <a:cubicBezTo>
                    <a:pt x="1739" y="6644"/>
                    <a:pt x="1854" y="7006"/>
                    <a:pt x="1957" y="7339"/>
                  </a:cubicBezTo>
                  <a:lnTo>
                    <a:pt x="2115" y="7548"/>
                  </a:lnTo>
                  <a:lnTo>
                    <a:pt x="2365" y="7501"/>
                  </a:lnTo>
                  <a:cubicBezTo>
                    <a:pt x="2652" y="7256"/>
                    <a:pt x="3529" y="3835"/>
                    <a:pt x="3033" y="1595"/>
                  </a:cubicBezTo>
                  <a:lnTo>
                    <a:pt x="3033" y="1595"/>
                  </a:lnTo>
                  <a:lnTo>
                    <a:pt x="2583" y="1697"/>
                  </a:lnTo>
                  <a:cubicBezTo>
                    <a:pt x="2954" y="3384"/>
                    <a:pt x="2517" y="5633"/>
                    <a:pt x="2226" y="6653"/>
                  </a:cubicBezTo>
                  <a:cubicBezTo>
                    <a:pt x="2170" y="6486"/>
                    <a:pt x="2119" y="6319"/>
                    <a:pt x="2068" y="6152"/>
                  </a:cubicBezTo>
                  <a:cubicBezTo>
                    <a:pt x="1433" y="4098"/>
                    <a:pt x="831" y="2166"/>
                    <a:pt x="45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7"/>
            <p:cNvSpPr/>
            <p:nvPr/>
          </p:nvSpPr>
          <p:spPr>
            <a:xfrm>
              <a:off x="5793174" y="4301506"/>
              <a:ext cx="56919" cy="297766"/>
            </a:xfrm>
            <a:custGeom>
              <a:avLst/>
              <a:gdLst/>
              <a:ahLst/>
              <a:cxnLst/>
              <a:rect l="l" t="t" r="r" b="b"/>
              <a:pathLst>
                <a:path w="2676" h="14001" extrusionOk="0">
                  <a:moveTo>
                    <a:pt x="2217" y="0"/>
                  </a:moveTo>
                  <a:cubicBezTo>
                    <a:pt x="1855" y="4669"/>
                    <a:pt x="1109" y="9342"/>
                    <a:pt x="1" y="13889"/>
                  </a:cubicBezTo>
                  <a:lnTo>
                    <a:pt x="446" y="14001"/>
                  </a:lnTo>
                  <a:cubicBezTo>
                    <a:pt x="1563" y="9425"/>
                    <a:pt x="2309" y="4729"/>
                    <a:pt x="2675" y="33"/>
                  </a:cubicBezTo>
                  <a:lnTo>
                    <a:pt x="2217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7"/>
            <p:cNvSpPr/>
            <p:nvPr/>
          </p:nvSpPr>
          <p:spPr>
            <a:xfrm>
              <a:off x="5876992" y="4263844"/>
              <a:ext cx="406470" cy="275776"/>
            </a:xfrm>
            <a:custGeom>
              <a:avLst/>
              <a:gdLst/>
              <a:ahLst/>
              <a:cxnLst/>
              <a:rect l="l" t="t" r="r" b="b"/>
              <a:pathLst>
                <a:path w="19110" h="12967" extrusionOk="0">
                  <a:moveTo>
                    <a:pt x="70" y="0"/>
                  </a:moveTo>
                  <a:cubicBezTo>
                    <a:pt x="1" y="1998"/>
                    <a:pt x="14" y="4344"/>
                    <a:pt x="658" y="6556"/>
                  </a:cubicBezTo>
                  <a:cubicBezTo>
                    <a:pt x="1345" y="8924"/>
                    <a:pt x="2694" y="10820"/>
                    <a:pt x="4451" y="11905"/>
                  </a:cubicBezTo>
                  <a:cubicBezTo>
                    <a:pt x="5615" y="12619"/>
                    <a:pt x="6978" y="12967"/>
                    <a:pt x="8382" y="12967"/>
                  </a:cubicBezTo>
                  <a:cubicBezTo>
                    <a:pt x="10603" y="12967"/>
                    <a:pt x="12925" y="12100"/>
                    <a:pt x="14728" y="10454"/>
                  </a:cubicBezTo>
                  <a:cubicBezTo>
                    <a:pt x="17148" y="8252"/>
                    <a:pt x="18706" y="4761"/>
                    <a:pt x="19110" y="626"/>
                  </a:cubicBezTo>
                  <a:lnTo>
                    <a:pt x="18650" y="580"/>
                  </a:lnTo>
                  <a:cubicBezTo>
                    <a:pt x="18256" y="4604"/>
                    <a:pt x="16754" y="7992"/>
                    <a:pt x="14422" y="10116"/>
                  </a:cubicBezTo>
                  <a:cubicBezTo>
                    <a:pt x="12722" y="11665"/>
                    <a:pt x="10480" y="12487"/>
                    <a:pt x="8356" y="12487"/>
                  </a:cubicBezTo>
                  <a:cubicBezTo>
                    <a:pt x="7036" y="12487"/>
                    <a:pt x="5762" y="12169"/>
                    <a:pt x="4691" y="11511"/>
                  </a:cubicBezTo>
                  <a:cubicBezTo>
                    <a:pt x="3032" y="10491"/>
                    <a:pt x="1757" y="8683"/>
                    <a:pt x="1099" y="6430"/>
                  </a:cubicBezTo>
                  <a:cubicBezTo>
                    <a:pt x="473" y="4275"/>
                    <a:pt x="459" y="1979"/>
                    <a:pt x="529" y="19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7"/>
            <p:cNvSpPr/>
            <p:nvPr/>
          </p:nvSpPr>
          <p:spPr>
            <a:xfrm>
              <a:off x="6306990" y="4308013"/>
              <a:ext cx="55025" cy="300446"/>
            </a:xfrm>
            <a:custGeom>
              <a:avLst/>
              <a:gdLst/>
              <a:ahLst/>
              <a:cxnLst/>
              <a:rect l="l" t="t" r="r" b="b"/>
              <a:pathLst>
                <a:path w="2587" h="14127" extrusionOk="0">
                  <a:moveTo>
                    <a:pt x="458" y="0"/>
                  </a:moveTo>
                  <a:lnTo>
                    <a:pt x="0" y="5"/>
                  </a:lnTo>
                  <a:cubicBezTo>
                    <a:pt x="50" y="4789"/>
                    <a:pt x="773" y="9541"/>
                    <a:pt x="2146" y="14126"/>
                  </a:cubicBezTo>
                  <a:lnTo>
                    <a:pt x="2587" y="13996"/>
                  </a:lnTo>
                  <a:cubicBezTo>
                    <a:pt x="1228" y="9453"/>
                    <a:pt x="510" y="4742"/>
                    <a:pt x="45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43" name="Google Shape;243;p27"/>
            <p:cNvCxnSpPr/>
            <p:nvPr/>
          </p:nvCxnSpPr>
          <p:spPr>
            <a:xfrm>
              <a:off x="5523620" y="4608451"/>
              <a:ext cx="11433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" name="Google Shape;244;p27"/>
            <p:cNvCxnSpPr/>
            <p:nvPr/>
          </p:nvCxnSpPr>
          <p:spPr>
            <a:xfrm>
              <a:off x="7297256" y="4608451"/>
              <a:ext cx="11433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" name="Google Shape;245;p27"/>
            <p:cNvCxnSpPr/>
            <p:nvPr/>
          </p:nvCxnSpPr>
          <p:spPr>
            <a:xfrm>
              <a:off x="7297256" y="2651699"/>
              <a:ext cx="11433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46" name="Google Shape;246;p27"/>
            <p:cNvSpPr/>
            <p:nvPr/>
          </p:nvSpPr>
          <p:spPr>
            <a:xfrm>
              <a:off x="5569936" y="3718504"/>
              <a:ext cx="128407" cy="134070"/>
            </a:xfrm>
            <a:custGeom>
              <a:avLst/>
              <a:gdLst/>
              <a:ahLst/>
              <a:cxnLst/>
              <a:rect l="l" t="t" r="r" b="b"/>
              <a:pathLst>
                <a:path w="6037" h="6304" extrusionOk="0">
                  <a:moveTo>
                    <a:pt x="2881" y="0"/>
                  </a:moveTo>
                  <a:cubicBezTo>
                    <a:pt x="2848" y="0"/>
                    <a:pt x="2815" y="1"/>
                    <a:pt x="2782" y="3"/>
                  </a:cubicBezTo>
                  <a:cubicBezTo>
                    <a:pt x="2092" y="21"/>
                    <a:pt x="1402" y="369"/>
                    <a:pt x="882" y="948"/>
                  </a:cubicBezTo>
                  <a:cubicBezTo>
                    <a:pt x="298" y="1602"/>
                    <a:pt x="1" y="2446"/>
                    <a:pt x="71" y="3267"/>
                  </a:cubicBezTo>
                  <a:lnTo>
                    <a:pt x="529" y="3229"/>
                  </a:lnTo>
                  <a:cubicBezTo>
                    <a:pt x="469" y="2534"/>
                    <a:pt x="724" y="1815"/>
                    <a:pt x="1225" y="1254"/>
                  </a:cubicBezTo>
                  <a:cubicBezTo>
                    <a:pt x="1661" y="768"/>
                    <a:pt x="2236" y="475"/>
                    <a:pt x="2797" y="462"/>
                  </a:cubicBezTo>
                  <a:cubicBezTo>
                    <a:pt x="2808" y="462"/>
                    <a:pt x="2819" y="462"/>
                    <a:pt x="2830" y="462"/>
                  </a:cubicBezTo>
                  <a:cubicBezTo>
                    <a:pt x="3385" y="462"/>
                    <a:pt x="3960" y="707"/>
                    <a:pt x="4410" y="1157"/>
                  </a:cubicBezTo>
                  <a:cubicBezTo>
                    <a:pt x="4883" y="1626"/>
                    <a:pt x="5161" y="2232"/>
                    <a:pt x="5207" y="2854"/>
                  </a:cubicBezTo>
                  <a:cubicBezTo>
                    <a:pt x="4832" y="2878"/>
                    <a:pt x="4466" y="3053"/>
                    <a:pt x="4164" y="3359"/>
                  </a:cubicBezTo>
                  <a:cubicBezTo>
                    <a:pt x="3752" y="3781"/>
                    <a:pt x="3561" y="4356"/>
                    <a:pt x="3655" y="4898"/>
                  </a:cubicBezTo>
                  <a:cubicBezTo>
                    <a:pt x="3743" y="5431"/>
                    <a:pt x="4109" y="5899"/>
                    <a:pt x="4628" y="6141"/>
                  </a:cubicBezTo>
                  <a:cubicBezTo>
                    <a:pt x="4860" y="6252"/>
                    <a:pt x="5096" y="6303"/>
                    <a:pt x="5328" y="6303"/>
                  </a:cubicBezTo>
                  <a:cubicBezTo>
                    <a:pt x="5578" y="6303"/>
                    <a:pt x="5819" y="6243"/>
                    <a:pt x="6037" y="6117"/>
                  </a:cubicBezTo>
                  <a:lnTo>
                    <a:pt x="5805" y="5719"/>
                  </a:lnTo>
                  <a:cubicBezTo>
                    <a:pt x="5662" y="5802"/>
                    <a:pt x="5499" y="5843"/>
                    <a:pt x="5328" y="5843"/>
                  </a:cubicBezTo>
                  <a:cubicBezTo>
                    <a:pt x="5162" y="5843"/>
                    <a:pt x="4990" y="5804"/>
                    <a:pt x="4823" y="5724"/>
                  </a:cubicBezTo>
                  <a:cubicBezTo>
                    <a:pt x="4438" y="5548"/>
                    <a:pt x="4173" y="5208"/>
                    <a:pt x="4109" y="4819"/>
                  </a:cubicBezTo>
                  <a:cubicBezTo>
                    <a:pt x="4039" y="4430"/>
                    <a:pt x="4192" y="3995"/>
                    <a:pt x="4494" y="3679"/>
                  </a:cubicBezTo>
                  <a:cubicBezTo>
                    <a:pt x="4729" y="3439"/>
                    <a:pt x="5016" y="3310"/>
                    <a:pt x="5293" y="3310"/>
                  </a:cubicBezTo>
                  <a:cubicBezTo>
                    <a:pt x="5331" y="3310"/>
                    <a:pt x="5369" y="3312"/>
                    <a:pt x="5407" y="3317"/>
                  </a:cubicBezTo>
                  <a:lnTo>
                    <a:pt x="5662" y="3355"/>
                  </a:lnTo>
                  <a:lnTo>
                    <a:pt x="5671" y="3100"/>
                  </a:lnTo>
                  <a:cubicBezTo>
                    <a:pt x="5694" y="2270"/>
                    <a:pt x="5356" y="1444"/>
                    <a:pt x="4740" y="833"/>
                  </a:cubicBezTo>
                  <a:cubicBezTo>
                    <a:pt x="4214" y="307"/>
                    <a:pt x="3541" y="0"/>
                    <a:pt x="288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47" name="Google Shape;247;p27"/>
            <p:cNvCxnSpPr/>
            <p:nvPr/>
          </p:nvCxnSpPr>
          <p:spPr>
            <a:xfrm>
              <a:off x="5523620" y="2651699"/>
              <a:ext cx="11433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8" name="Google Shape;126;p27">
            <a:extLst>
              <a:ext uri="{FF2B5EF4-FFF2-40B4-BE49-F238E27FC236}">
                <a16:creationId xmlns:a16="http://schemas.microsoft.com/office/drawing/2014/main" id="{573E2C0A-AD3B-AE40-8975-251141E01392}"/>
              </a:ext>
            </a:extLst>
          </p:cNvPr>
          <p:cNvSpPr/>
          <p:nvPr/>
        </p:nvSpPr>
        <p:spPr>
          <a:xfrm>
            <a:off x="356703" y="3239384"/>
            <a:ext cx="4692159" cy="172604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864033" y="3138522"/>
            <a:ext cx="4665997" cy="18537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900" b="1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Student Name: </a:t>
            </a:r>
            <a:r>
              <a:rPr lang="en-GB" sz="1900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Mohamed El-Hasia</a:t>
            </a:r>
          </a:p>
          <a:p>
            <a:pPr algn="just">
              <a:lnSpc>
                <a:spcPct val="150000"/>
              </a:lnSpc>
            </a:pPr>
            <a:r>
              <a:rPr lang="en-GB" sz="1900" b="1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Student ID: </a:t>
            </a:r>
            <a:r>
              <a:rPr lang="en-GB" sz="1900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3043</a:t>
            </a:r>
          </a:p>
          <a:p>
            <a:pPr algn="just">
              <a:lnSpc>
                <a:spcPct val="150000"/>
              </a:lnSpc>
            </a:pPr>
            <a:r>
              <a:rPr lang="en-GB" sz="1900" b="1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Supervised By: </a:t>
            </a:r>
            <a:r>
              <a:rPr lang="en-GB" sz="1900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Dr. Raghda Kashbor</a:t>
            </a:r>
          </a:p>
          <a:p>
            <a:pPr algn="just">
              <a:lnSpc>
                <a:spcPct val="150000"/>
              </a:lnSpc>
            </a:pPr>
            <a:r>
              <a:rPr lang="en-GB" sz="1900" b="1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Date:</a:t>
            </a:r>
            <a:r>
              <a:rPr lang="en-GB" sz="1900" dirty="0">
                <a:solidFill>
                  <a:srgbClr val="20124D"/>
                </a:solidFill>
                <a:latin typeface="Abel" panose="020B0604020202020204" charset="0"/>
                <a:cs typeface="+mj-cs"/>
              </a:rPr>
              <a:t> 2022/03/22 </a:t>
            </a:r>
            <a:endParaRPr lang="ar-LY" sz="1900" dirty="0">
              <a:solidFill>
                <a:srgbClr val="20124D"/>
              </a:solidFill>
              <a:latin typeface="Abel" panose="020B0604020202020204" charset="0"/>
              <a:cs typeface="+mj-cs"/>
            </a:endParaRPr>
          </a:p>
        </p:txBody>
      </p:sp>
      <p:pic>
        <p:nvPicPr>
          <p:cNvPr id="125" name="صورة 12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0" y="-193992"/>
            <a:ext cx="1394227" cy="1560972"/>
          </a:xfrm>
          <a:prstGeom prst="rect">
            <a:avLst/>
          </a:prstGeom>
        </p:spPr>
      </p:pic>
      <p:sp>
        <p:nvSpPr>
          <p:cNvPr id="127" name="TextBox 4"/>
          <p:cNvSpPr txBox="1"/>
          <p:nvPr/>
        </p:nvSpPr>
        <p:spPr>
          <a:xfrm>
            <a:off x="597292" y="390690"/>
            <a:ext cx="7907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sym typeface="Helvetica Neue Bold Condensed"/>
              </a:rPr>
              <a:t>Libyan International Medical University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sym typeface="Helvetica Neue Bold Condensed"/>
              </a:rPr>
              <a:t>Faculty of Applied Medical Science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>
            <a:spLocks noGrp="1"/>
          </p:cNvSpPr>
          <p:nvPr>
            <p:ph type="ctrTitle"/>
          </p:nvPr>
        </p:nvSpPr>
        <p:spPr>
          <a:xfrm flipH="1">
            <a:off x="3079762" y="1759818"/>
            <a:ext cx="5647519" cy="175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dirty="0"/>
              <a:t>effect of hepatitis </a:t>
            </a:r>
            <a:r>
              <a:rPr lang="en-US" dirty="0">
                <a:solidFill>
                  <a:srgbClr val="EAF1EE"/>
                </a:solidFill>
              </a:rPr>
              <a:t>b</a:t>
            </a:r>
            <a:r>
              <a:rPr lang="en-US" dirty="0"/>
              <a:t> virus on pregnancy </a:t>
            </a:r>
          </a:p>
        </p:txBody>
      </p:sp>
      <p:sp>
        <p:nvSpPr>
          <p:cNvPr id="359" name="Google Shape;359;p33"/>
          <p:cNvSpPr/>
          <p:nvPr/>
        </p:nvSpPr>
        <p:spPr>
          <a:xfrm>
            <a:off x="332534" y="1035496"/>
            <a:ext cx="2820600" cy="28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" name="Google Shape;360;p33"/>
          <p:cNvGrpSpPr/>
          <p:nvPr/>
        </p:nvGrpSpPr>
        <p:grpSpPr>
          <a:xfrm>
            <a:off x="785651" y="901260"/>
            <a:ext cx="1914366" cy="2801569"/>
            <a:chOff x="3826850" y="1762050"/>
            <a:chExt cx="1508325" cy="2207350"/>
          </a:xfrm>
        </p:grpSpPr>
        <p:sp>
          <p:nvSpPr>
            <p:cNvPr id="361" name="Google Shape;361;p33"/>
            <p:cNvSpPr/>
            <p:nvPr/>
          </p:nvSpPr>
          <p:spPr>
            <a:xfrm>
              <a:off x="4011175" y="2151850"/>
              <a:ext cx="1058425" cy="1170925"/>
            </a:xfrm>
            <a:custGeom>
              <a:avLst/>
              <a:gdLst/>
              <a:ahLst/>
              <a:cxnLst/>
              <a:rect l="l" t="t" r="r" b="b"/>
              <a:pathLst>
                <a:path w="42337" h="46837" extrusionOk="0">
                  <a:moveTo>
                    <a:pt x="21168" y="0"/>
                  </a:moveTo>
                  <a:cubicBezTo>
                    <a:pt x="9477" y="0"/>
                    <a:pt x="0" y="9375"/>
                    <a:pt x="0" y="20945"/>
                  </a:cubicBezTo>
                  <a:cubicBezTo>
                    <a:pt x="0" y="38419"/>
                    <a:pt x="9477" y="46837"/>
                    <a:pt x="21168" y="46837"/>
                  </a:cubicBezTo>
                  <a:cubicBezTo>
                    <a:pt x="32860" y="46837"/>
                    <a:pt x="42337" y="39356"/>
                    <a:pt x="42337" y="20945"/>
                  </a:cubicBezTo>
                  <a:cubicBezTo>
                    <a:pt x="42337" y="9375"/>
                    <a:pt x="32860" y="0"/>
                    <a:pt x="21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358750" y="3112900"/>
              <a:ext cx="363275" cy="719625"/>
            </a:xfrm>
            <a:custGeom>
              <a:avLst/>
              <a:gdLst/>
              <a:ahLst/>
              <a:cxnLst/>
              <a:rect l="l" t="t" r="r" b="b"/>
              <a:pathLst>
                <a:path w="14531" h="28785" extrusionOk="0">
                  <a:moveTo>
                    <a:pt x="0" y="0"/>
                  </a:moveTo>
                  <a:lnTo>
                    <a:pt x="0" y="28784"/>
                  </a:lnTo>
                  <a:lnTo>
                    <a:pt x="14531" y="28784"/>
                  </a:lnTo>
                  <a:lnTo>
                    <a:pt x="145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994050" y="3421625"/>
              <a:ext cx="1108775" cy="547775"/>
            </a:xfrm>
            <a:custGeom>
              <a:avLst/>
              <a:gdLst/>
              <a:ahLst/>
              <a:cxnLst/>
              <a:rect l="l" t="t" r="r" b="b"/>
              <a:pathLst>
                <a:path w="44351" h="21911" extrusionOk="0">
                  <a:moveTo>
                    <a:pt x="21853" y="1"/>
                  </a:moveTo>
                  <a:cubicBezTo>
                    <a:pt x="9956" y="1"/>
                    <a:pt x="1" y="15286"/>
                    <a:pt x="1" y="21671"/>
                  </a:cubicBezTo>
                  <a:lnTo>
                    <a:pt x="21853" y="21911"/>
                  </a:lnTo>
                  <a:lnTo>
                    <a:pt x="43703" y="21911"/>
                  </a:lnTo>
                  <a:cubicBezTo>
                    <a:pt x="44350" y="16435"/>
                    <a:pt x="33838" y="1"/>
                    <a:pt x="21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277750" y="2657025"/>
              <a:ext cx="53200" cy="108325"/>
            </a:xfrm>
            <a:custGeom>
              <a:avLst/>
              <a:gdLst/>
              <a:ahLst/>
              <a:cxnLst/>
              <a:rect l="l" t="t" r="r" b="b"/>
              <a:pathLst>
                <a:path w="2128" h="4333" extrusionOk="0">
                  <a:moveTo>
                    <a:pt x="1066" y="1"/>
                  </a:moveTo>
                  <a:cubicBezTo>
                    <a:pt x="480" y="1"/>
                    <a:pt x="1" y="971"/>
                    <a:pt x="1" y="2168"/>
                  </a:cubicBezTo>
                  <a:cubicBezTo>
                    <a:pt x="1" y="3362"/>
                    <a:pt x="480" y="4333"/>
                    <a:pt x="1066" y="4333"/>
                  </a:cubicBezTo>
                  <a:cubicBezTo>
                    <a:pt x="1653" y="4333"/>
                    <a:pt x="2128" y="3362"/>
                    <a:pt x="2128" y="2168"/>
                  </a:cubicBezTo>
                  <a:cubicBezTo>
                    <a:pt x="2128" y="971"/>
                    <a:pt x="1653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717875" y="2657025"/>
              <a:ext cx="53125" cy="108325"/>
            </a:xfrm>
            <a:custGeom>
              <a:avLst/>
              <a:gdLst/>
              <a:ahLst/>
              <a:cxnLst/>
              <a:rect l="l" t="t" r="r" b="b"/>
              <a:pathLst>
                <a:path w="2125" h="4333" extrusionOk="0">
                  <a:moveTo>
                    <a:pt x="1062" y="1"/>
                  </a:moveTo>
                  <a:cubicBezTo>
                    <a:pt x="476" y="1"/>
                    <a:pt x="0" y="971"/>
                    <a:pt x="0" y="2168"/>
                  </a:cubicBezTo>
                  <a:cubicBezTo>
                    <a:pt x="0" y="3362"/>
                    <a:pt x="476" y="4333"/>
                    <a:pt x="1062" y="4333"/>
                  </a:cubicBezTo>
                  <a:cubicBezTo>
                    <a:pt x="1649" y="4333"/>
                    <a:pt x="2124" y="3362"/>
                    <a:pt x="2124" y="2168"/>
                  </a:cubicBezTo>
                  <a:cubicBezTo>
                    <a:pt x="2124" y="971"/>
                    <a:pt x="1649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009150" y="2222875"/>
              <a:ext cx="329900" cy="501600"/>
            </a:xfrm>
            <a:custGeom>
              <a:avLst/>
              <a:gdLst/>
              <a:ahLst/>
              <a:cxnLst/>
              <a:rect l="l" t="t" r="r" b="b"/>
              <a:pathLst>
                <a:path w="13196" h="20064" extrusionOk="0">
                  <a:moveTo>
                    <a:pt x="12875" y="1"/>
                  </a:moveTo>
                  <a:cubicBezTo>
                    <a:pt x="6544" y="5227"/>
                    <a:pt x="2455" y="11558"/>
                    <a:pt x="1" y="19922"/>
                  </a:cubicBezTo>
                  <a:lnTo>
                    <a:pt x="486" y="20063"/>
                  </a:lnTo>
                  <a:cubicBezTo>
                    <a:pt x="2907" y="11801"/>
                    <a:pt x="6945" y="5546"/>
                    <a:pt x="13195" y="388"/>
                  </a:cubicBezTo>
                  <a:lnTo>
                    <a:pt x="128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800625" y="2236725"/>
              <a:ext cx="277650" cy="471650"/>
            </a:xfrm>
            <a:custGeom>
              <a:avLst/>
              <a:gdLst/>
              <a:ahLst/>
              <a:cxnLst/>
              <a:rect l="l" t="t" r="r" b="b"/>
              <a:pathLst>
                <a:path w="11106" h="18866" extrusionOk="0">
                  <a:moveTo>
                    <a:pt x="436" y="0"/>
                  </a:moveTo>
                  <a:lnTo>
                    <a:pt x="1" y="253"/>
                  </a:lnTo>
                  <a:cubicBezTo>
                    <a:pt x="1330" y="2529"/>
                    <a:pt x="2408" y="4804"/>
                    <a:pt x="3450" y="7002"/>
                  </a:cubicBezTo>
                  <a:cubicBezTo>
                    <a:pt x="5445" y="11219"/>
                    <a:pt x="7330" y="15198"/>
                    <a:pt x="10739" y="18865"/>
                  </a:cubicBezTo>
                  <a:lnTo>
                    <a:pt x="11106" y="18525"/>
                  </a:lnTo>
                  <a:cubicBezTo>
                    <a:pt x="7751" y="14914"/>
                    <a:pt x="5884" y="10967"/>
                    <a:pt x="3905" y="6786"/>
                  </a:cubicBezTo>
                  <a:cubicBezTo>
                    <a:pt x="2856" y="4578"/>
                    <a:pt x="1775" y="2292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290400" y="3500450"/>
              <a:ext cx="535125" cy="138475"/>
            </a:xfrm>
            <a:custGeom>
              <a:avLst/>
              <a:gdLst/>
              <a:ahLst/>
              <a:cxnLst/>
              <a:rect l="l" t="t" r="r" b="b"/>
              <a:pathLst>
                <a:path w="21405" h="5539" extrusionOk="0">
                  <a:moveTo>
                    <a:pt x="405" y="0"/>
                  </a:moveTo>
                  <a:lnTo>
                    <a:pt x="0" y="333"/>
                  </a:lnTo>
                  <a:cubicBezTo>
                    <a:pt x="2566" y="3439"/>
                    <a:pt x="6500" y="5381"/>
                    <a:pt x="10522" y="5529"/>
                  </a:cubicBezTo>
                  <a:cubicBezTo>
                    <a:pt x="10691" y="5535"/>
                    <a:pt x="10859" y="5538"/>
                    <a:pt x="11031" y="5538"/>
                  </a:cubicBezTo>
                  <a:cubicBezTo>
                    <a:pt x="14885" y="5538"/>
                    <a:pt x="18731" y="3914"/>
                    <a:pt x="21404" y="1133"/>
                  </a:cubicBezTo>
                  <a:lnTo>
                    <a:pt x="21023" y="765"/>
                  </a:lnTo>
                  <a:cubicBezTo>
                    <a:pt x="18450" y="3445"/>
                    <a:pt x="14735" y="5012"/>
                    <a:pt x="11031" y="5012"/>
                  </a:cubicBezTo>
                  <a:cubicBezTo>
                    <a:pt x="10868" y="5012"/>
                    <a:pt x="10705" y="5009"/>
                    <a:pt x="10542" y="5003"/>
                  </a:cubicBezTo>
                  <a:cubicBezTo>
                    <a:pt x="6666" y="4861"/>
                    <a:pt x="2876" y="299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45650" y="2764450"/>
              <a:ext cx="116925" cy="44300"/>
            </a:xfrm>
            <a:custGeom>
              <a:avLst/>
              <a:gdLst/>
              <a:ahLst/>
              <a:cxnLst/>
              <a:rect l="l" t="t" r="r" b="b"/>
              <a:pathLst>
                <a:path w="4677" h="1772" extrusionOk="0">
                  <a:moveTo>
                    <a:pt x="4453" y="1"/>
                  </a:moveTo>
                  <a:cubicBezTo>
                    <a:pt x="4345" y="1"/>
                    <a:pt x="4248" y="85"/>
                    <a:pt x="4238" y="197"/>
                  </a:cubicBezTo>
                  <a:cubicBezTo>
                    <a:pt x="4235" y="241"/>
                    <a:pt x="4123" y="1256"/>
                    <a:pt x="2623" y="1337"/>
                  </a:cubicBezTo>
                  <a:cubicBezTo>
                    <a:pt x="2566" y="1340"/>
                    <a:pt x="2510" y="1341"/>
                    <a:pt x="2456" y="1341"/>
                  </a:cubicBezTo>
                  <a:cubicBezTo>
                    <a:pt x="1022" y="1341"/>
                    <a:pt x="461" y="263"/>
                    <a:pt x="438" y="214"/>
                  </a:cubicBezTo>
                  <a:cubicBezTo>
                    <a:pt x="401" y="138"/>
                    <a:pt x="326" y="96"/>
                    <a:pt x="248" y="96"/>
                  </a:cubicBezTo>
                  <a:cubicBezTo>
                    <a:pt x="215" y="96"/>
                    <a:pt x="181" y="103"/>
                    <a:pt x="149" y="120"/>
                  </a:cubicBezTo>
                  <a:cubicBezTo>
                    <a:pt x="44" y="174"/>
                    <a:pt x="1" y="302"/>
                    <a:pt x="54" y="406"/>
                  </a:cubicBezTo>
                  <a:cubicBezTo>
                    <a:pt x="85" y="464"/>
                    <a:pt x="759" y="1772"/>
                    <a:pt x="2458" y="1772"/>
                  </a:cubicBezTo>
                  <a:cubicBezTo>
                    <a:pt x="2519" y="1772"/>
                    <a:pt x="2582" y="1772"/>
                    <a:pt x="2646" y="1769"/>
                  </a:cubicBezTo>
                  <a:cubicBezTo>
                    <a:pt x="4535" y="1663"/>
                    <a:pt x="4666" y="244"/>
                    <a:pt x="4666" y="231"/>
                  </a:cubicBezTo>
                  <a:cubicBezTo>
                    <a:pt x="4676" y="113"/>
                    <a:pt x="4588" y="12"/>
                    <a:pt x="4471" y="2"/>
                  </a:cubicBezTo>
                  <a:cubicBezTo>
                    <a:pt x="4465" y="1"/>
                    <a:pt x="4459" y="1"/>
                    <a:pt x="4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686275" y="2764450"/>
              <a:ext cx="116825" cy="44300"/>
            </a:xfrm>
            <a:custGeom>
              <a:avLst/>
              <a:gdLst/>
              <a:ahLst/>
              <a:cxnLst/>
              <a:rect l="l" t="t" r="r" b="b"/>
              <a:pathLst>
                <a:path w="4673" h="1772" extrusionOk="0">
                  <a:moveTo>
                    <a:pt x="223" y="1"/>
                  </a:moveTo>
                  <a:cubicBezTo>
                    <a:pt x="217" y="1"/>
                    <a:pt x="212" y="1"/>
                    <a:pt x="206" y="2"/>
                  </a:cubicBezTo>
                  <a:cubicBezTo>
                    <a:pt x="88" y="12"/>
                    <a:pt x="0" y="113"/>
                    <a:pt x="10" y="231"/>
                  </a:cubicBezTo>
                  <a:cubicBezTo>
                    <a:pt x="10" y="244"/>
                    <a:pt x="142" y="1663"/>
                    <a:pt x="2026" y="1769"/>
                  </a:cubicBezTo>
                  <a:cubicBezTo>
                    <a:pt x="2093" y="1772"/>
                    <a:pt x="2154" y="1772"/>
                    <a:pt x="2219" y="1772"/>
                  </a:cubicBezTo>
                  <a:cubicBezTo>
                    <a:pt x="3918" y="1772"/>
                    <a:pt x="4592" y="464"/>
                    <a:pt x="4622" y="406"/>
                  </a:cubicBezTo>
                  <a:cubicBezTo>
                    <a:pt x="4673" y="302"/>
                    <a:pt x="4632" y="174"/>
                    <a:pt x="4525" y="120"/>
                  </a:cubicBezTo>
                  <a:cubicBezTo>
                    <a:pt x="4493" y="103"/>
                    <a:pt x="4460" y="96"/>
                    <a:pt x="4427" y="96"/>
                  </a:cubicBezTo>
                  <a:cubicBezTo>
                    <a:pt x="4350" y="96"/>
                    <a:pt x="4276" y="138"/>
                    <a:pt x="4238" y="214"/>
                  </a:cubicBezTo>
                  <a:cubicBezTo>
                    <a:pt x="4212" y="263"/>
                    <a:pt x="3654" y="1341"/>
                    <a:pt x="2220" y="1341"/>
                  </a:cubicBezTo>
                  <a:cubicBezTo>
                    <a:pt x="2166" y="1341"/>
                    <a:pt x="2110" y="1340"/>
                    <a:pt x="2053" y="1337"/>
                  </a:cubicBezTo>
                  <a:cubicBezTo>
                    <a:pt x="553" y="1256"/>
                    <a:pt x="442" y="241"/>
                    <a:pt x="439" y="197"/>
                  </a:cubicBezTo>
                  <a:cubicBezTo>
                    <a:pt x="429" y="85"/>
                    <a:pt x="331" y="1"/>
                    <a:pt x="2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5012525" y="1813350"/>
              <a:ext cx="184000" cy="167250"/>
            </a:xfrm>
            <a:custGeom>
              <a:avLst/>
              <a:gdLst/>
              <a:ahLst/>
              <a:cxnLst/>
              <a:rect l="l" t="t" r="r" b="b"/>
              <a:pathLst>
                <a:path w="7360" h="6690" extrusionOk="0">
                  <a:moveTo>
                    <a:pt x="4503" y="0"/>
                  </a:moveTo>
                  <a:cubicBezTo>
                    <a:pt x="4192" y="0"/>
                    <a:pt x="3854" y="131"/>
                    <a:pt x="3479" y="466"/>
                  </a:cubicBezTo>
                  <a:cubicBezTo>
                    <a:pt x="2175" y="1632"/>
                    <a:pt x="0" y="4920"/>
                    <a:pt x="0" y="4920"/>
                  </a:cubicBezTo>
                  <a:lnTo>
                    <a:pt x="2138" y="6689"/>
                  </a:lnTo>
                  <a:cubicBezTo>
                    <a:pt x="2138" y="6689"/>
                    <a:pt x="4967" y="4687"/>
                    <a:pt x="5910" y="3646"/>
                  </a:cubicBezTo>
                  <a:cubicBezTo>
                    <a:pt x="6857" y="2607"/>
                    <a:pt x="7360" y="2023"/>
                    <a:pt x="6504" y="1315"/>
                  </a:cubicBezTo>
                  <a:cubicBezTo>
                    <a:pt x="5893" y="810"/>
                    <a:pt x="5279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547450" y="1762050"/>
              <a:ext cx="787725" cy="629225"/>
            </a:xfrm>
            <a:custGeom>
              <a:avLst/>
              <a:gdLst/>
              <a:ahLst/>
              <a:cxnLst/>
              <a:rect l="l" t="t" r="r" b="b"/>
              <a:pathLst>
                <a:path w="31509" h="25169" extrusionOk="0">
                  <a:moveTo>
                    <a:pt x="10259" y="0"/>
                  </a:moveTo>
                  <a:cubicBezTo>
                    <a:pt x="8557" y="0"/>
                    <a:pt x="6682" y="534"/>
                    <a:pt x="4730" y="1972"/>
                  </a:cubicBezTo>
                  <a:cubicBezTo>
                    <a:pt x="0" y="5455"/>
                    <a:pt x="2465" y="12157"/>
                    <a:pt x="5658" y="14058"/>
                  </a:cubicBezTo>
                  <a:cubicBezTo>
                    <a:pt x="8854" y="15963"/>
                    <a:pt x="14018" y="15150"/>
                    <a:pt x="16847" y="18595"/>
                  </a:cubicBezTo>
                  <a:cubicBezTo>
                    <a:pt x="19675" y="22037"/>
                    <a:pt x="22210" y="22358"/>
                    <a:pt x="22210" y="22358"/>
                  </a:cubicBezTo>
                  <a:cubicBezTo>
                    <a:pt x="22210" y="22358"/>
                    <a:pt x="23285" y="25169"/>
                    <a:pt x="24653" y="25169"/>
                  </a:cubicBezTo>
                  <a:cubicBezTo>
                    <a:pt x="24765" y="25169"/>
                    <a:pt x="24880" y="25150"/>
                    <a:pt x="24995" y="25109"/>
                  </a:cubicBezTo>
                  <a:cubicBezTo>
                    <a:pt x="26523" y="24573"/>
                    <a:pt x="31509" y="20393"/>
                    <a:pt x="28097" y="14429"/>
                  </a:cubicBezTo>
                  <a:cubicBezTo>
                    <a:pt x="24682" y="8465"/>
                    <a:pt x="21307" y="8340"/>
                    <a:pt x="21307" y="8340"/>
                  </a:cubicBezTo>
                  <a:cubicBezTo>
                    <a:pt x="21307" y="8340"/>
                    <a:pt x="19406" y="6388"/>
                    <a:pt x="18711" y="6129"/>
                  </a:cubicBezTo>
                  <a:cubicBezTo>
                    <a:pt x="18711" y="6129"/>
                    <a:pt x="18675" y="4022"/>
                    <a:pt x="16203" y="2167"/>
                  </a:cubicBezTo>
                  <a:cubicBezTo>
                    <a:pt x="14752" y="1079"/>
                    <a:pt x="12680" y="0"/>
                    <a:pt x="10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845900" y="1894600"/>
              <a:ext cx="175400" cy="55900"/>
            </a:xfrm>
            <a:custGeom>
              <a:avLst/>
              <a:gdLst/>
              <a:ahLst/>
              <a:cxnLst/>
              <a:rect l="l" t="t" r="r" b="b"/>
              <a:pathLst>
                <a:path w="7016" h="2236" extrusionOk="0">
                  <a:moveTo>
                    <a:pt x="4435" y="1"/>
                  </a:moveTo>
                  <a:cubicBezTo>
                    <a:pt x="1958" y="1"/>
                    <a:pt x="101" y="1846"/>
                    <a:pt x="78" y="1872"/>
                  </a:cubicBezTo>
                  <a:cubicBezTo>
                    <a:pt x="17" y="1933"/>
                    <a:pt x="1" y="2017"/>
                    <a:pt x="27" y="2095"/>
                  </a:cubicBezTo>
                  <a:cubicBezTo>
                    <a:pt x="37" y="2121"/>
                    <a:pt x="54" y="2151"/>
                    <a:pt x="78" y="2176"/>
                  </a:cubicBezTo>
                  <a:cubicBezTo>
                    <a:pt x="120" y="2216"/>
                    <a:pt x="174" y="2236"/>
                    <a:pt x="229" y="2236"/>
                  </a:cubicBezTo>
                  <a:cubicBezTo>
                    <a:pt x="285" y="2236"/>
                    <a:pt x="340" y="2214"/>
                    <a:pt x="381" y="2171"/>
                  </a:cubicBezTo>
                  <a:cubicBezTo>
                    <a:pt x="405" y="2149"/>
                    <a:pt x="2132" y="430"/>
                    <a:pt x="4427" y="430"/>
                  </a:cubicBezTo>
                  <a:cubicBezTo>
                    <a:pt x="5132" y="430"/>
                    <a:pt x="5890" y="592"/>
                    <a:pt x="6669" y="1015"/>
                  </a:cubicBezTo>
                  <a:cubicBezTo>
                    <a:pt x="6701" y="1032"/>
                    <a:pt x="6736" y="1040"/>
                    <a:pt x="6770" y="1040"/>
                  </a:cubicBezTo>
                  <a:cubicBezTo>
                    <a:pt x="6847" y="1040"/>
                    <a:pt x="6923" y="1000"/>
                    <a:pt x="6962" y="928"/>
                  </a:cubicBezTo>
                  <a:cubicBezTo>
                    <a:pt x="7016" y="824"/>
                    <a:pt x="6979" y="695"/>
                    <a:pt x="6874" y="638"/>
                  </a:cubicBezTo>
                  <a:cubicBezTo>
                    <a:pt x="6026" y="177"/>
                    <a:pt x="5200" y="1"/>
                    <a:pt x="4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5074125" y="1965225"/>
              <a:ext cx="22375" cy="74625"/>
            </a:xfrm>
            <a:custGeom>
              <a:avLst/>
              <a:gdLst/>
              <a:ahLst/>
              <a:cxnLst/>
              <a:rect l="l" t="t" r="r" b="b"/>
              <a:pathLst>
                <a:path w="895" h="2985" extrusionOk="0">
                  <a:moveTo>
                    <a:pt x="243" y="1"/>
                  </a:moveTo>
                  <a:cubicBezTo>
                    <a:pt x="213" y="1"/>
                    <a:pt x="182" y="7"/>
                    <a:pt x="152" y="21"/>
                  </a:cubicBezTo>
                  <a:cubicBezTo>
                    <a:pt x="45" y="68"/>
                    <a:pt x="1" y="196"/>
                    <a:pt x="45" y="304"/>
                  </a:cubicBezTo>
                  <a:cubicBezTo>
                    <a:pt x="449" y="1198"/>
                    <a:pt x="223" y="2725"/>
                    <a:pt x="223" y="2738"/>
                  </a:cubicBezTo>
                  <a:cubicBezTo>
                    <a:pt x="217" y="2775"/>
                    <a:pt x="220" y="2809"/>
                    <a:pt x="233" y="2843"/>
                  </a:cubicBezTo>
                  <a:cubicBezTo>
                    <a:pt x="257" y="2914"/>
                    <a:pt x="321" y="2971"/>
                    <a:pt x="402" y="2981"/>
                  </a:cubicBezTo>
                  <a:cubicBezTo>
                    <a:pt x="414" y="2983"/>
                    <a:pt x="426" y="2984"/>
                    <a:pt x="438" y="2984"/>
                  </a:cubicBezTo>
                  <a:cubicBezTo>
                    <a:pt x="542" y="2984"/>
                    <a:pt x="630" y="2908"/>
                    <a:pt x="645" y="2802"/>
                  </a:cubicBezTo>
                  <a:cubicBezTo>
                    <a:pt x="658" y="2735"/>
                    <a:pt x="894" y="1127"/>
                    <a:pt x="435" y="126"/>
                  </a:cubicBezTo>
                  <a:cubicBezTo>
                    <a:pt x="399" y="47"/>
                    <a:pt x="32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5097050" y="2315600"/>
              <a:ext cx="88275" cy="22350"/>
            </a:xfrm>
            <a:custGeom>
              <a:avLst/>
              <a:gdLst/>
              <a:ahLst/>
              <a:cxnLst/>
              <a:rect l="l" t="t" r="r" b="b"/>
              <a:pathLst>
                <a:path w="3531" h="894" extrusionOk="0">
                  <a:moveTo>
                    <a:pt x="224" y="0"/>
                  </a:moveTo>
                  <a:cubicBezTo>
                    <a:pt x="152" y="0"/>
                    <a:pt x="83" y="36"/>
                    <a:pt x="44" y="102"/>
                  </a:cubicBezTo>
                  <a:cubicBezTo>
                    <a:pt x="8" y="158"/>
                    <a:pt x="1" y="226"/>
                    <a:pt x="24" y="287"/>
                  </a:cubicBezTo>
                  <a:cubicBezTo>
                    <a:pt x="38" y="331"/>
                    <a:pt x="69" y="371"/>
                    <a:pt x="112" y="398"/>
                  </a:cubicBezTo>
                  <a:cubicBezTo>
                    <a:pt x="776" y="811"/>
                    <a:pt x="1799" y="894"/>
                    <a:pt x="2512" y="894"/>
                  </a:cubicBezTo>
                  <a:cubicBezTo>
                    <a:pt x="2964" y="894"/>
                    <a:pt x="3292" y="860"/>
                    <a:pt x="3325" y="857"/>
                  </a:cubicBezTo>
                  <a:cubicBezTo>
                    <a:pt x="3443" y="843"/>
                    <a:pt x="3531" y="739"/>
                    <a:pt x="3517" y="620"/>
                  </a:cubicBezTo>
                  <a:cubicBezTo>
                    <a:pt x="3504" y="511"/>
                    <a:pt x="3413" y="430"/>
                    <a:pt x="3306" y="430"/>
                  </a:cubicBezTo>
                  <a:cubicBezTo>
                    <a:pt x="3298" y="430"/>
                    <a:pt x="3289" y="431"/>
                    <a:pt x="3281" y="432"/>
                  </a:cubicBezTo>
                  <a:cubicBezTo>
                    <a:pt x="3273" y="432"/>
                    <a:pt x="2954" y="464"/>
                    <a:pt x="2513" y="464"/>
                  </a:cubicBezTo>
                  <a:cubicBezTo>
                    <a:pt x="1851" y="464"/>
                    <a:pt x="914" y="392"/>
                    <a:pt x="338" y="34"/>
                  </a:cubicBezTo>
                  <a:cubicBezTo>
                    <a:pt x="302" y="11"/>
                    <a:pt x="263" y="0"/>
                    <a:pt x="2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4656275" y="2975025"/>
              <a:ext cx="120450" cy="143875"/>
            </a:xfrm>
            <a:custGeom>
              <a:avLst/>
              <a:gdLst/>
              <a:ahLst/>
              <a:cxnLst/>
              <a:rect l="l" t="t" r="r" b="b"/>
              <a:pathLst>
                <a:path w="4818" h="5755" extrusionOk="0">
                  <a:moveTo>
                    <a:pt x="4001" y="1"/>
                  </a:moveTo>
                  <a:lnTo>
                    <a:pt x="0" y="5111"/>
                  </a:lnTo>
                  <a:lnTo>
                    <a:pt x="873" y="5755"/>
                  </a:lnTo>
                  <a:lnTo>
                    <a:pt x="4818" y="661"/>
                  </a:lnTo>
                  <a:cubicBezTo>
                    <a:pt x="4818" y="661"/>
                    <a:pt x="4298" y="550"/>
                    <a:pt x="4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4573425" y="3076125"/>
              <a:ext cx="149275" cy="72450"/>
            </a:xfrm>
            <a:custGeom>
              <a:avLst/>
              <a:gdLst/>
              <a:ahLst/>
              <a:cxnLst/>
              <a:rect l="l" t="t" r="r" b="b"/>
              <a:pathLst>
                <a:path w="5971" h="2898" extrusionOk="0">
                  <a:moveTo>
                    <a:pt x="315" y="1"/>
                  </a:moveTo>
                  <a:cubicBezTo>
                    <a:pt x="202" y="1"/>
                    <a:pt x="145" y="13"/>
                    <a:pt x="135" y="15"/>
                  </a:cubicBezTo>
                  <a:cubicBezTo>
                    <a:pt x="50" y="35"/>
                    <a:pt x="0" y="116"/>
                    <a:pt x="17" y="200"/>
                  </a:cubicBezTo>
                  <a:cubicBezTo>
                    <a:pt x="27" y="245"/>
                    <a:pt x="54" y="278"/>
                    <a:pt x="91" y="301"/>
                  </a:cubicBezTo>
                  <a:cubicBezTo>
                    <a:pt x="116" y="314"/>
                    <a:pt x="142" y="323"/>
                    <a:pt x="170" y="323"/>
                  </a:cubicBezTo>
                  <a:cubicBezTo>
                    <a:pt x="180" y="323"/>
                    <a:pt x="191" y="321"/>
                    <a:pt x="203" y="318"/>
                  </a:cubicBezTo>
                  <a:cubicBezTo>
                    <a:pt x="204" y="318"/>
                    <a:pt x="237" y="313"/>
                    <a:pt x="305" y="313"/>
                  </a:cubicBezTo>
                  <a:cubicBezTo>
                    <a:pt x="694" y="313"/>
                    <a:pt x="2238" y="489"/>
                    <a:pt x="5704" y="2870"/>
                  </a:cubicBezTo>
                  <a:cubicBezTo>
                    <a:pt x="5732" y="2889"/>
                    <a:pt x="5764" y="2897"/>
                    <a:pt x="5794" y="2897"/>
                  </a:cubicBezTo>
                  <a:cubicBezTo>
                    <a:pt x="5843" y="2897"/>
                    <a:pt x="5891" y="2874"/>
                    <a:pt x="5920" y="2830"/>
                  </a:cubicBezTo>
                  <a:cubicBezTo>
                    <a:pt x="5971" y="2760"/>
                    <a:pt x="5954" y="2662"/>
                    <a:pt x="5883" y="2615"/>
                  </a:cubicBezTo>
                  <a:cubicBezTo>
                    <a:pt x="2423" y="238"/>
                    <a:pt x="818" y="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4573150" y="3075900"/>
              <a:ext cx="149400" cy="72850"/>
            </a:xfrm>
            <a:custGeom>
              <a:avLst/>
              <a:gdLst/>
              <a:ahLst/>
              <a:cxnLst/>
              <a:rect l="l" t="t" r="r" b="b"/>
              <a:pathLst>
                <a:path w="5976" h="2914" extrusionOk="0">
                  <a:moveTo>
                    <a:pt x="324" y="17"/>
                  </a:moveTo>
                  <a:cubicBezTo>
                    <a:pt x="824" y="17"/>
                    <a:pt x="2427" y="253"/>
                    <a:pt x="5887" y="2630"/>
                  </a:cubicBezTo>
                  <a:cubicBezTo>
                    <a:pt x="5921" y="2650"/>
                    <a:pt x="5941" y="2684"/>
                    <a:pt x="5951" y="2725"/>
                  </a:cubicBezTo>
                  <a:cubicBezTo>
                    <a:pt x="5958" y="2762"/>
                    <a:pt x="5948" y="2802"/>
                    <a:pt x="5927" y="2836"/>
                  </a:cubicBezTo>
                  <a:cubicBezTo>
                    <a:pt x="5899" y="2877"/>
                    <a:pt x="5853" y="2900"/>
                    <a:pt x="5806" y="2900"/>
                  </a:cubicBezTo>
                  <a:cubicBezTo>
                    <a:pt x="5776" y="2900"/>
                    <a:pt x="5746" y="2891"/>
                    <a:pt x="5719" y="2873"/>
                  </a:cubicBezTo>
                  <a:cubicBezTo>
                    <a:pt x="2263" y="500"/>
                    <a:pt x="712" y="314"/>
                    <a:pt x="318" y="314"/>
                  </a:cubicBezTo>
                  <a:cubicBezTo>
                    <a:pt x="247" y="314"/>
                    <a:pt x="214" y="321"/>
                    <a:pt x="210" y="321"/>
                  </a:cubicBezTo>
                  <a:cubicBezTo>
                    <a:pt x="202" y="323"/>
                    <a:pt x="193" y="323"/>
                    <a:pt x="184" y="323"/>
                  </a:cubicBezTo>
                  <a:cubicBezTo>
                    <a:pt x="158" y="323"/>
                    <a:pt x="130" y="317"/>
                    <a:pt x="105" y="304"/>
                  </a:cubicBezTo>
                  <a:cubicBezTo>
                    <a:pt x="69" y="280"/>
                    <a:pt x="44" y="247"/>
                    <a:pt x="35" y="206"/>
                  </a:cubicBezTo>
                  <a:cubicBezTo>
                    <a:pt x="18" y="125"/>
                    <a:pt x="69" y="52"/>
                    <a:pt x="146" y="31"/>
                  </a:cubicBezTo>
                  <a:cubicBezTo>
                    <a:pt x="157" y="29"/>
                    <a:pt x="213" y="17"/>
                    <a:pt x="324" y="17"/>
                  </a:cubicBezTo>
                  <a:close/>
                  <a:moveTo>
                    <a:pt x="321" y="0"/>
                  </a:moveTo>
                  <a:cubicBezTo>
                    <a:pt x="210" y="0"/>
                    <a:pt x="153" y="12"/>
                    <a:pt x="142" y="14"/>
                  </a:cubicBezTo>
                  <a:cubicBezTo>
                    <a:pt x="55" y="38"/>
                    <a:pt x="1" y="122"/>
                    <a:pt x="21" y="209"/>
                  </a:cubicBezTo>
                  <a:cubicBezTo>
                    <a:pt x="32" y="254"/>
                    <a:pt x="58" y="294"/>
                    <a:pt x="99" y="318"/>
                  </a:cubicBezTo>
                  <a:cubicBezTo>
                    <a:pt x="124" y="333"/>
                    <a:pt x="155" y="340"/>
                    <a:pt x="185" y="340"/>
                  </a:cubicBezTo>
                  <a:cubicBezTo>
                    <a:pt x="195" y="340"/>
                    <a:pt x="204" y="340"/>
                    <a:pt x="214" y="338"/>
                  </a:cubicBezTo>
                  <a:cubicBezTo>
                    <a:pt x="216" y="337"/>
                    <a:pt x="250" y="332"/>
                    <a:pt x="320" y="332"/>
                  </a:cubicBezTo>
                  <a:cubicBezTo>
                    <a:pt x="717" y="332"/>
                    <a:pt x="2264" y="517"/>
                    <a:pt x="5712" y="2887"/>
                  </a:cubicBezTo>
                  <a:cubicBezTo>
                    <a:pt x="5739" y="2907"/>
                    <a:pt x="5773" y="2913"/>
                    <a:pt x="5803" y="2913"/>
                  </a:cubicBezTo>
                  <a:cubicBezTo>
                    <a:pt x="5857" y="2913"/>
                    <a:pt x="5907" y="2890"/>
                    <a:pt x="5938" y="2843"/>
                  </a:cubicBezTo>
                  <a:cubicBezTo>
                    <a:pt x="5965" y="2809"/>
                    <a:pt x="5975" y="2765"/>
                    <a:pt x="5965" y="2722"/>
                  </a:cubicBezTo>
                  <a:cubicBezTo>
                    <a:pt x="5958" y="2677"/>
                    <a:pt x="5935" y="2641"/>
                    <a:pt x="5898" y="2616"/>
                  </a:cubicBezTo>
                  <a:cubicBezTo>
                    <a:pt x="2432" y="236"/>
                    <a:pt x="823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4573250" y="3075975"/>
              <a:ext cx="149200" cy="72775"/>
            </a:xfrm>
            <a:custGeom>
              <a:avLst/>
              <a:gdLst/>
              <a:ahLst/>
              <a:cxnLst/>
              <a:rect l="l" t="t" r="r" b="b"/>
              <a:pathLst>
                <a:path w="5968" h="2911" extrusionOk="0">
                  <a:moveTo>
                    <a:pt x="319" y="11"/>
                  </a:moveTo>
                  <a:cubicBezTo>
                    <a:pt x="819" y="11"/>
                    <a:pt x="2422" y="245"/>
                    <a:pt x="5886" y="2624"/>
                  </a:cubicBezTo>
                  <a:cubicBezTo>
                    <a:pt x="5920" y="2647"/>
                    <a:pt x="5940" y="2681"/>
                    <a:pt x="5947" y="2722"/>
                  </a:cubicBezTo>
                  <a:cubicBezTo>
                    <a:pt x="5954" y="2759"/>
                    <a:pt x="5947" y="2799"/>
                    <a:pt x="5923" y="2833"/>
                  </a:cubicBezTo>
                  <a:cubicBezTo>
                    <a:pt x="5894" y="2875"/>
                    <a:pt x="5847" y="2897"/>
                    <a:pt x="5799" y="2897"/>
                  </a:cubicBezTo>
                  <a:cubicBezTo>
                    <a:pt x="5770" y="2897"/>
                    <a:pt x="5741" y="2889"/>
                    <a:pt x="5715" y="2873"/>
                  </a:cubicBezTo>
                  <a:cubicBezTo>
                    <a:pt x="2259" y="497"/>
                    <a:pt x="708" y="315"/>
                    <a:pt x="314" y="315"/>
                  </a:cubicBezTo>
                  <a:cubicBezTo>
                    <a:pt x="243" y="315"/>
                    <a:pt x="210" y="321"/>
                    <a:pt x="210" y="321"/>
                  </a:cubicBezTo>
                  <a:cubicBezTo>
                    <a:pt x="200" y="323"/>
                    <a:pt x="191" y="324"/>
                    <a:pt x="181" y="324"/>
                  </a:cubicBezTo>
                  <a:cubicBezTo>
                    <a:pt x="153" y="324"/>
                    <a:pt x="124" y="316"/>
                    <a:pt x="101" y="301"/>
                  </a:cubicBezTo>
                  <a:cubicBezTo>
                    <a:pt x="65" y="281"/>
                    <a:pt x="37" y="247"/>
                    <a:pt x="31" y="203"/>
                  </a:cubicBezTo>
                  <a:cubicBezTo>
                    <a:pt x="11" y="122"/>
                    <a:pt x="61" y="44"/>
                    <a:pt x="142" y="24"/>
                  </a:cubicBezTo>
                  <a:cubicBezTo>
                    <a:pt x="153" y="22"/>
                    <a:pt x="209" y="11"/>
                    <a:pt x="319" y="11"/>
                  </a:cubicBezTo>
                  <a:close/>
                  <a:moveTo>
                    <a:pt x="320" y="0"/>
                  </a:moveTo>
                  <a:cubicBezTo>
                    <a:pt x="207" y="0"/>
                    <a:pt x="149" y="12"/>
                    <a:pt x="138" y="15"/>
                  </a:cubicBezTo>
                  <a:cubicBezTo>
                    <a:pt x="54" y="35"/>
                    <a:pt x="0" y="119"/>
                    <a:pt x="20" y="206"/>
                  </a:cubicBezTo>
                  <a:cubicBezTo>
                    <a:pt x="28" y="251"/>
                    <a:pt x="57" y="287"/>
                    <a:pt x="95" y="311"/>
                  </a:cubicBezTo>
                  <a:cubicBezTo>
                    <a:pt x="120" y="327"/>
                    <a:pt x="151" y="334"/>
                    <a:pt x="181" y="334"/>
                  </a:cubicBezTo>
                  <a:cubicBezTo>
                    <a:pt x="191" y="334"/>
                    <a:pt x="200" y="333"/>
                    <a:pt x="210" y="332"/>
                  </a:cubicBezTo>
                  <a:cubicBezTo>
                    <a:pt x="212" y="331"/>
                    <a:pt x="246" y="325"/>
                    <a:pt x="317" y="325"/>
                  </a:cubicBezTo>
                  <a:cubicBezTo>
                    <a:pt x="716" y="325"/>
                    <a:pt x="2263" y="513"/>
                    <a:pt x="5708" y="2880"/>
                  </a:cubicBezTo>
                  <a:cubicBezTo>
                    <a:pt x="5738" y="2901"/>
                    <a:pt x="5769" y="2910"/>
                    <a:pt x="5799" y="2910"/>
                  </a:cubicBezTo>
                  <a:cubicBezTo>
                    <a:pt x="5853" y="2910"/>
                    <a:pt x="5903" y="2884"/>
                    <a:pt x="5934" y="2840"/>
                  </a:cubicBezTo>
                  <a:cubicBezTo>
                    <a:pt x="5957" y="2803"/>
                    <a:pt x="5967" y="2762"/>
                    <a:pt x="5957" y="2719"/>
                  </a:cubicBezTo>
                  <a:cubicBezTo>
                    <a:pt x="5951" y="2674"/>
                    <a:pt x="5927" y="2641"/>
                    <a:pt x="5890" y="2613"/>
                  </a:cubicBezTo>
                  <a:cubicBezTo>
                    <a:pt x="2433" y="237"/>
                    <a:pt x="824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4573000" y="3075800"/>
              <a:ext cx="149625" cy="73100"/>
            </a:xfrm>
            <a:custGeom>
              <a:avLst/>
              <a:gdLst/>
              <a:ahLst/>
              <a:cxnLst/>
              <a:rect l="l" t="t" r="r" b="b"/>
              <a:pathLst>
                <a:path w="5985" h="2924" extrusionOk="0">
                  <a:moveTo>
                    <a:pt x="332" y="27"/>
                  </a:moveTo>
                  <a:cubicBezTo>
                    <a:pt x="836" y="27"/>
                    <a:pt x="2439" y="264"/>
                    <a:pt x="5890" y="2637"/>
                  </a:cubicBezTo>
                  <a:cubicBezTo>
                    <a:pt x="5924" y="2658"/>
                    <a:pt x="5944" y="2692"/>
                    <a:pt x="5950" y="2729"/>
                  </a:cubicBezTo>
                  <a:cubicBezTo>
                    <a:pt x="5957" y="2766"/>
                    <a:pt x="5950" y="2806"/>
                    <a:pt x="5927" y="2836"/>
                  </a:cubicBezTo>
                  <a:cubicBezTo>
                    <a:pt x="5900" y="2876"/>
                    <a:pt x="5855" y="2898"/>
                    <a:pt x="5809" y="2898"/>
                  </a:cubicBezTo>
                  <a:cubicBezTo>
                    <a:pt x="5781" y="2898"/>
                    <a:pt x="5753" y="2890"/>
                    <a:pt x="5728" y="2874"/>
                  </a:cubicBezTo>
                  <a:cubicBezTo>
                    <a:pt x="2272" y="496"/>
                    <a:pt x="718" y="314"/>
                    <a:pt x="324" y="314"/>
                  </a:cubicBezTo>
                  <a:cubicBezTo>
                    <a:pt x="250" y="314"/>
                    <a:pt x="216" y="318"/>
                    <a:pt x="216" y="318"/>
                  </a:cubicBezTo>
                  <a:cubicBezTo>
                    <a:pt x="206" y="321"/>
                    <a:pt x="195" y="323"/>
                    <a:pt x="184" y="323"/>
                  </a:cubicBezTo>
                  <a:cubicBezTo>
                    <a:pt x="160" y="323"/>
                    <a:pt x="136" y="316"/>
                    <a:pt x="115" y="301"/>
                  </a:cubicBezTo>
                  <a:cubicBezTo>
                    <a:pt x="81" y="281"/>
                    <a:pt x="55" y="251"/>
                    <a:pt x="47" y="210"/>
                  </a:cubicBezTo>
                  <a:cubicBezTo>
                    <a:pt x="30" y="132"/>
                    <a:pt x="78" y="59"/>
                    <a:pt x="152" y="42"/>
                  </a:cubicBezTo>
                  <a:cubicBezTo>
                    <a:pt x="163" y="39"/>
                    <a:pt x="220" y="27"/>
                    <a:pt x="332" y="27"/>
                  </a:cubicBezTo>
                  <a:close/>
                  <a:moveTo>
                    <a:pt x="330" y="1"/>
                  </a:moveTo>
                  <a:cubicBezTo>
                    <a:pt x="217" y="1"/>
                    <a:pt x="159" y="13"/>
                    <a:pt x="148" y="15"/>
                  </a:cubicBezTo>
                  <a:cubicBezTo>
                    <a:pt x="58" y="35"/>
                    <a:pt x="0" y="123"/>
                    <a:pt x="21" y="217"/>
                  </a:cubicBezTo>
                  <a:cubicBezTo>
                    <a:pt x="30" y="261"/>
                    <a:pt x="61" y="301"/>
                    <a:pt x="101" y="325"/>
                  </a:cubicBezTo>
                  <a:cubicBezTo>
                    <a:pt x="128" y="341"/>
                    <a:pt x="155" y="350"/>
                    <a:pt x="185" y="350"/>
                  </a:cubicBezTo>
                  <a:cubicBezTo>
                    <a:pt x="197" y="350"/>
                    <a:pt x="210" y="348"/>
                    <a:pt x="223" y="345"/>
                  </a:cubicBezTo>
                  <a:cubicBezTo>
                    <a:pt x="225" y="345"/>
                    <a:pt x="258" y="339"/>
                    <a:pt x="326" y="339"/>
                  </a:cubicBezTo>
                  <a:cubicBezTo>
                    <a:pt x="715" y="339"/>
                    <a:pt x="2257" y="522"/>
                    <a:pt x="5714" y="2894"/>
                  </a:cubicBezTo>
                  <a:cubicBezTo>
                    <a:pt x="5742" y="2914"/>
                    <a:pt x="5775" y="2924"/>
                    <a:pt x="5809" y="2924"/>
                  </a:cubicBezTo>
                  <a:cubicBezTo>
                    <a:pt x="5866" y="2924"/>
                    <a:pt x="5916" y="2897"/>
                    <a:pt x="5950" y="2850"/>
                  </a:cubicBezTo>
                  <a:cubicBezTo>
                    <a:pt x="5974" y="2813"/>
                    <a:pt x="5984" y="2769"/>
                    <a:pt x="5977" y="2726"/>
                  </a:cubicBezTo>
                  <a:cubicBezTo>
                    <a:pt x="5967" y="2678"/>
                    <a:pt x="5944" y="2641"/>
                    <a:pt x="5907" y="2614"/>
                  </a:cubicBezTo>
                  <a:cubicBezTo>
                    <a:pt x="2448" y="238"/>
                    <a:pt x="837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4639750" y="2859275"/>
              <a:ext cx="237200" cy="270375"/>
            </a:xfrm>
            <a:custGeom>
              <a:avLst/>
              <a:gdLst/>
              <a:ahLst/>
              <a:cxnLst/>
              <a:rect l="l" t="t" r="r" b="b"/>
              <a:pathLst>
                <a:path w="9488" h="10815" extrusionOk="0">
                  <a:moveTo>
                    <a:pt x="7346" y="313"/>
                  </a:moveTo>
                  <a:cubicBezTo>
                    <a:pt x="7614" y="313"/>
                    <a:pt x="7887" y="382"/>
                    <a:pt x="8135" y="528"/>
                  </a:cubicBezTo>
                  <a:cubicBezTo>
                    <a:pt x="8880" y="965"/>
                    <a:pt x="9129" y="1926"/>
                    <a:pt x="8692" y="2668"/>
                  </a:cubicBezTo>
                  <a:cubicBezTo>
                    <a:pt x="8432" y="3109"/>
                    <a:pt x="7970" y="3397"/>
                    <a:pt x="7458" y="3437"/>
                  </a:cubicBezTo>
                  <a:cubicBezTo>
                    <a:pt x="7413" y="3440"/>
                    <a:pt x="7373" y="3461"/>
                    <a:pt x="7346" y="3494"/>
                  </a:cubicBezTo>
                  <a:lnTo>
                    <a:pt x="1919" y="10446"/>
                  </a:lnTo>
                  <a:lnTo>
                    <a:pt x="1390" y="10085"/>
                  </a:lnTo>
                  <a:lnTo>
                    <a:pt x="391" y="9448"/>
                  </a:lnTo>
                  <a:lnTo>
                    <a:pt x="1656" y="7833"/>
                  </a:lnTo>
                  <a:cubicBezTo>
                    <a:pt x="1848" y="8055"/>
                    <a:pt x="2037" y="8194"/>
                    <a:pt x="2178" y="8275"/>
                  </a:cubicBezTo>
                  <a:cubicBezTo>
                    <a:pt x="2320" y="8359"/>
                    <a:pt x="2414" y="8386"/>
                    <a:pt x="2421" y="8389"/>
                  </a:cubicBezTo>
                  <a:cubicBezTo>
                    <a:pt x="2436" y="8393"/>
                    <a:pt x="2451" y="8395"/>
                    <a:pt x="2466" y="8395"/>
                  </a:cubicBezTo>
                  <a:cubicBezTo>
                    <a:pt x="2533" y="8395"/>
                    <a:pt x="2594" y="8351"/>
                    <a:pt x="2613" y="8284"/>
                  </a:cubicBezTo>
                  <a:cubicBezTo>
                    <a:pt x="2640" y="8200"/>
                    <a:pt x="2593" y="8113"/>
                    <a:pt x="2512" y="8089"/>
                  </a:cubicBezTo>
                  <a:cubicBezTo>
                    <a:pt x="2509" y="8085"/>
                    <a:pt x="2188" y="7984"/>
                    <a:pt x="1851" y="7584"/>
                  </a:cubicBezTo>
                  <a:lnTo>
                    <a:pt x="2677" y="6528"/>
                  </a:lnTo>
                  <a:cubicBezTo>
                    <a:pt x="2899" y="6720"/>
                    <a:pt x="3277" y="7004"/>
                    <a:pt x="3368" y="7074"/>
                  </a:cubicBezTo>
                  <a:cubicBezTo>
                    <a:pt x="3375" y="7078"/>
                    <a:pt x="3378" y="7081"/>
                    <a:pt x="3385" y="7085"/>
                  </a:cubicBezTo>
                  <a:cubicBezTo>
                    <a:pt x="3410" y="7099"/>
                    <a:pt x="3437" y="7106"/>
                    <a:pt x="3464" y="7106"/>
                  </a:cubicBezTo>
                  <a:cubicBezTo>
                    <a:pt x="3511" y="7106"/>
                    <a:pt x="3557" y="7085"/>
                    <a:pt x="3587" y="7044"/>
                  </a:cubicBezTo>
                  <a:cubicBezTo>
                    <a:pt x="3641" y="6977"/>
                    <a:pt x="3628" y="6879"/>
                    <a:pt x="3557" y="6825"/>
                  </a:cubicBezTo>
                  <a:cubicBezTo>
                    <a:pt x="3352" y="6669"/>
                    <a:pt x="3038" y="6427"/>
                    <a:pt x="2869" y="6282"/>
                  </a:cubicBezTo>
                  <a:lnTo>
                    <a:pt x="3736" y="5180"/>
                  </a:lnTo>
                  <a:cubicBezTo>
                    <a:pt x="3861" y="5305"/>
                    <a:pt x="4029" y="5415"/>
                    <a:pt x="4164" y="5496"/>
                  </a:cubicBezTo>
                  <a:cubicBezTo>
                    <a:pt x="4272" y="5561"/>
                    <a:pt x="4359" y="5605"/>
                    <a:pt x="4383" y="5614"/>
                  </a:cubicBezTo>
                  <a:cubicBezTo>
                    <a:pt x="4405" y="5625"/>
                    <a:pt x="4427" y="5630"/>
                    <a:pt x="4450" y="5630"/>
                  </a:cubicBezTo>
                  <a:cubicBezTo>
                    <a:pt x="4508" y="5630"/>
                    <a:pt x="4565" y="5596"/>
                    <a:pt x="4592" y="5541"/>
                  </a:cubicBezTo>
                  <a:cubicBezTo>
                    <a:pt x="4629" y="5463"/>
                    <a:pt x="4592" y="5368"/>
                    <a:pt x="4518" y="5331"/>
                  </a:cubicBezTo>
                  <a:cubicBezTo>
                    <a:pt x="4346" y="5247"/>
                    <a:pt x="4063" y="5079"/>
                    <a:pt x="3928" y="4930"/>
                  </a:cubicBezTo>
                  <a:lnTo>
                    <a:pt x="5836" y="2499"/>
                  </a:lnTo>
                  <a:cubicBezTo>
                    <a:pt x="5866" y="2459"/>
                    <a:pt x="5876" y="2405"/>
                    <a:pt x="5860" y="2355"/>
                  </a:cubicBezTo>
                  <a:cubicBezTo>
                    <a:pt x="5722" y="1923"/>
                    <a:pt x="5768" y="1471"/>
                    <a:pt x="5994" y="1083"/>
                  </a:cubicBezTo>
                  <a:cubicBezTo>
                    <a:pt x="6284" y="589"/>
                    <a:pt x="6808" y="313"/>
                    <a:pt x="7346" y="313"/>
                  </a:cubicBezTo>
                  <a:close/>
                  <a:moveTo>
                    <a:pt x="7347" y="1"/>
                  </a:moveTo>
                  <a:cubicBezTo>
                    <a:pt x="6702" y="1"/>
                    <a:pt x="6073" y="331"/>
                    <a:pt x="5725" y="925"/>
                  </a:cubicBezTo>
                  <a:cubicBezTo>
                    <a:pt x="5472" y="1360"/>
                    <a:pt x="5404" y="1883"/>
                    <a:pt x="5539" y="2371"/>
                  </a:cubicBezTo>
                  <a:lnTo>
                    <a:pt x="2583" y="6144"/>
                  </a:lnTo>
                  <a:cubicBezTo>
                    <a:pt x="2566" y="6151"/>
                    <a:pt x="2552" y="6157"/>
                    <a:pt x="2539" y="6168"/>
                  </a:cubicBezTo>
                  <a:cubicBezTo>
                    <a:pt x="2512" y="6195"/>
                    <a:pt x="2495" y="6229"/>
                    <a:pt x="2488" y="6262"/>
                  </a:cubicBezTo>
                  <a:lnTo>
                    <a:pt x="1564" y="7442"/>
                  </a:lnTo>
                  <a:cubicBezTo>
                    <a:pt x="1561" y="7445"/>
                    <a:pt x="1555" y="7449"/>
                    <a:pt x="1551" y="7452"/>
                  </a:cubicBezTo>
                  <a:cubicBezTo>
                    <a:pt x="1524" y="7472"/>
                    <a:pt x="1504" y="7499"/>
                    <a:pt x="1494" y="7530"/>
                  </a:cubicBezTo>
                  <a:lnTo>
                    <a:pt x="38" y="9391"/>
                  </a:lnTo>
                  <a:cubicBezTo>
                    <a:pt x="10" y="9424"/>
                    <a:pt x="0" y="9468"/>
                    <a:pt x="7" y="9512"/>
                  </a:cubicBezTo>
                  <a:cubicBezTo>
                    <a:pt x="14" y="9556"/>
                    <a:pt x="41" y="9593"/>
                    <a:pt x="78" y="9616"/>
                  </a:cubicBezTo>
                  <a:lnTo>
                    <a:pt x="1217" y="10344"/>
                  </a:lnTo>
                  <a:lnTo>
                    <a:pt x="1865" y="10786"/>
                  </a:lnTo>
                  <a:cubicBezTo>
                    <a:pt x="1868" y="10789"/>
                    <a:pt x="1871" y="10793"/>
                    <a:pt x="1871" y="10793"/>
                  </a:cubicBezTo>
                  <a:cubicBezTo>
                    <a:pt x="1896" y="10808"/>
                    <a:pt x="1924" y="10815"/>
                    <a:pt x="1951" y="10815"/>
                  </a:cubicBezTo>
                  <a:cubicBezTo>
                    <a:pt x="1998" y="10815"/>
                    <a:pt x="2044" y="10794"/>
                    <a:pt x="2073" y="10755"/>
                  </a:cubicBezTo>
                  <a:lnTo>
                    <a:pt x="7552" y="3741"/>
                  </a:lnTo>
                  <a:cubicBezTo>
                    <a:pt x="8138" y="3676"/>
                    <a:pt x="8664" y="3339"/>
                    <a:pt x="8961" y="2826"/>
                  </a:cubicBezTo>
                  <a:cubicBezTo>
                    <a:pt x="9487" y="1933"/>
                    <a:pt x="9187" y="783"/>
                    <a:pt x="8294" y="257"/>
                  </a:cubicBezTo>
                  <a:cubicBezTo>
                    <a:pt x="7996" y="83"/>
                    <a:pt x="7669" y="1"/>
                    <a:pt x="7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4639475" y="2859050"/>
              <a:ext cx="237200" cy="270825"/>
            </a:xfrm>
            <a:custGeom>
              <a:avLst/>
              <a:gdLst/>
              <a:ahLst/>
              <a:cxnLst/>
              <a:rect l="l" t="t" r="r" b="b"/>
              <a:pathLst>
                <a:path w="9488" h="10833" extrusionOk="0">
                  <a:moveTo>
                    <a:pt x="7359" y="330"/>
                  </a:moveTo>
                  <a:cubicBezTo>
                    <a:pt x="7632" y="330"/>
                    <a:pt x="7902" y="402"/>
                    <a:pt x="8143" y="543"/>
                  </a:cubicBezTo>
                  <a:cubicBezTo>
                    <a:pt x="8500" y="756"/>
                    <a:pt x="8756" y="1092"/>
                    <a:pt x="8861" y="1494"/>
                  </a:cubicBezTo>
                  <a:cubicBezTo>
                    <a:pt x="8966" y="1898"/>
                    <a:pt x="8908" y="2317"/>
                    <a:pt x="8695" y="2673"/>
                  </a:cubicBezTo>
                  <a:cubicBezTo>
                    <a:pt x="8440" y="3112"/>
                    <a:pt x="7981" y="3398"/>
                    <a:pt x="7469" y="3436"/>
                  </a:cubicBezTo>
                  <a:cubicBezTo>
                    <a:pt x="7421" y="3439"/>
                    <a:pt x="7377" y="3462"/>
                    <a:pt x="7351" y="3499"/>
                  </a:cubicBezTo>
                  <a:lnTo>
                    <a:pt x="1930" y="10445"/>
                  </a:lnTo>
                  <a:lnTo>
                    <a:pt x="1404" y="10087"/>
                  </a:lnTo>
                  <a:lnTo>
                    <a:pt x="413" y="9454"/>
                  </a:lnTo>
                  <a:lnTo>
                    <a:pt x="1667" y="7856"/>
                  </a:lnTo>
                  <a:cubicBezTo>
                    <a:pt x="1866" y="8081"/>
                    <a:pt x="2058" y="8216"/>
                    <a:pt x="2185" y="8290"/>
                  </a:cubicBezTo>
                  <a:cubicBezTo>
                    <a:pt x="2331" y="8378"/>
                    <a:pt x="2425" y="8405"/>
                    <a:pt x="2428" y="8405"/>
                  </a:cubicBezTo>
                  <a:cubicBezTo>
                    <a:pt x="2444" y="8410"/>
                    <a:pt x="2460" y="8412"/>
                    <a:pt x="2476" y="8412"/>
                  </a:cubicBezTo>
                  <a:cubicBezTo>
                    <a:pt x="2547" y="8412"/>
                    <a:pt x="2612" y="8366"/>
                    <a:pt x="2634" y="8293"/>
                  </a:cubicBezTo>
                  <a:cubicBezTo>
                    <a:pt x="2644" y="8253"/>
                    <a:pt x="2641" y="8209"/>
                    <a:pt x="2621" y="8169"/>
                  </a:cubicBezTo>
                  <a:cubicBezTo>
                    <a:pt x="2600" y="8132"/>
                    <a:pt x="2563" y="8102"/>
                    <a:pt x="2526" y="8091"/>
                  </a:cubicBezTo>
                  <a:lnTo>
                    <a:pt x="2523" y="8088"/>
                  </a:lnTo>
                  <a:cubicBezTo>
                    <a:pt x="2465" y="8071"/>
                    <a:pt x="2179" y="7953"/>
                    <a:pt x="1872" y="7593"/>
                  </a:cubicBezTo>
                  <a:lnTo>
                    <a:pt x="2688" y="6551"/>
                  </a:lnTo>
                  <a:cubicBezTo>
                    <a:pt x="2918" y="6743"/>
                    <a:pt x="3302" y="7033"/>
                    <a:pt x="3376" y="7090"/>
                  </a:cubicBezTo>
                  <a:cubicBezTo>
                    <a:pt x="3379" y="7094"/>
                    <a:pt x="3386" y="7097"/>
                    <a:pt x="3393" y="7100"/>
                  </a:cubicBezTo>
                  <a:cubicBezTo>
                    <a:pt x="3418" y="7116"/>
                    <a:pt x="3447" y="7123"/>
                    <a:pt x="3475" y="7123"/>
                  </a:cubicBezTo>
                  <a:cubicBezTo>
                    <a:pt x="3524" y="7123"/>
                    <a:pt x="3573" y="7100"/>
                    <a:pt x="3605" y="7060"/>
                  </a:cubicBezTo>
                  <a:cubicBezTo>
                    <a:pt x="3659" y="6986"/>
                    <a:pt x="3646" y="6881"/>
                    <a:pt x="3575" y="6827"/>
                  </a:cubicBezTo>
                  <a:cubicBezTo>
                    <a:pt x="3359" y="6666"/>
                    <a:pt x="3055" y="6429"/>
                    <a:pt x="2890" y="6291"/>
                  </a:cubicBezTo>
                  <a:lnTo>
                    <a:pt x="3747" y="5202"/>
                  </a:lnTo>
                  <a:cubicBezTo>
                    <a:pt x="3875" y="5327"/>
                    <a:pt x="4046" y="5441"/>
                    <a:pt x="4168" y="5513"/>
                  </a:cubicBezTo>
                  <a:cubicBezTo>
                    <a:pt x="4289" y="5583"/>
                    <a:pt x="4381" y="5627"/>
                    <a:pt x="4390" y="5631"/>
                  </a:cubicBezTo>
                  <a:cubicBezTo>
                    <a:pt x="4412" y="5642"/>
                    <a:pt x="4436" y="5647"/>
                    <a:pt x="4459" y="5647"/>
                  </a:cubicBezTo>
                  <a:cubicBezTo>
                    <a:pt x="4478" y="5647"/>
                    <a:pt x="4497" y="5643"/>
                    <a:pt x="4516" y="5637"/>
                  </a:cubicBezTo>
                  <a:cubicBezTo>
                    <a:pt x="4559" y="5623"/>
                    <a:pt x="4589" y="5593"/>
                    <a:pt x="4609" y="5553"/>
                  </a:cubicBezTo>
                  <a:cubicBezTo>
                    <a:pt x="4630" y="5516"/>
                    <a:pt x="4630" y="5472"/>
                    <a:pt x="4617" y="5428"/>
                  </a:cubicBezTo>
                  <a:cubicBezTo>
                    <a:pt x="4600" y="5388"/>
                    <a:pt x="4569" y="5354"/>
                    <a:pt x="4532" y="5334"/>
                  </a:cubicBezTo>
                  <a:cubicBezTo>
                    <a:pt x="4340" y="5239"/>
                    <a:pt x="4077" y="5077"/>
                    <a:pt x="3952" y="4939"/>
                  </a:cubicBezTo>
                  <a:lnTo>
                    <a:pt x="5854" y="2516"/>
                  </a:lnTo>
                  <a:cubicBezTo>
                    <a:pt x="5887" y="2471"/>
                    <a:pt x="5898" y="2414"/>
                    <a:pt x="5881" y="2364"/>
                  </a:cubicBezTo>
                  <a:cubicBezTo>
                    <a:pt x="5739" y="1929"/>
                    <a:pt x="5786" y="1480"/>
                    <a:pt x="6012" y="1100"/>
                  </a:cubicBezTo>
                  <a:cubicBezTo>
                    <a:pt x="6221" y="739"/>
                    <a:pt x="6559" y="486"/>
                    <a:pt x="6963" y="381"/>
                  </a:cubicBezTo>
                  <a:cubicBezTo>
                    <a:pt x="7094" y="347"/>
                    <a:pt x="7227" y="330"/>
                    <a:pt x="7359" y="330"/>
                  </a:cubicBezTo>
                  <a:close/>
                  <a:moveTo>
                    <a:pt x="7357" y="313"/>
                  </a:moveTo>
                  <a:cubicBezTo>
                    <a:pt x="7224" y="313"/>
                    <a:pt x="7091" y="330"/>
                    <a:pt x="6959" y="364"/>
                  </a:cubicBezTo>
                  <a:cubicBezTo>
                    <a:pt x="6551" y="473"/>
                    <a:pt x="6211" y="728"/>
                    <a:pt x="5999" y="1089"/>
                  </a:cubicBezTo>
                  <a:cubicBezTo>
                    <a:pt x="5770" y="1477"/>
                    <a:pt x="5722" y="1932"/>
                    <a:pt x="5864" y="2367"/>
                  </a:cubicBezTo>
                  <a:cubicBezTo>
                    <a:pt x="5881" y="2414"/>
                    <a:pt x="5871" y="2465"/>
                    <a:pt x="5840" y="2505"/>
                  </a:cubicBezTo>
                  <a:lnTo>
                    <a:pt x="3936" y="4936"/>
                  </a:lnTo>
                  <a:lnTo>
                    <a:pt x="3929" y="4939"/>
                  </a:lnTo>
                  <a:lnTo>
                    <a:pt x="3936" y="4946"/>
                  </a:lnTo>
                  <a:cubicBezTo>
                    <a:pt x="4060" y="5088"/>
                    <a:pt x="4330" y="5253"/>
                    <a:pt x="4525" y="5351"/>
                  </a:cubicBezTo>
                  <a:cubicBezTo>
                    <a:pt x="4559" y="5364"/>
                    <a:pt x="4586" y="5394"/>
                    <a:pt x="4600" y="5435"/>
                  </a:cubicBezTo>
                  <a:cubicBezTo>
                    <a:pt x="4613" y="5472"/>
                    <a:pt x="4613" y="5513"/>
                    <a:pt x="4597" y="5546"/>
                  </a:cubicBezTo>
                  <a:cubicBezTo>
                    <a:pt x="4580" y="5583"/>
                    <a:pt x="4549" y="5610"/>
                    <a:pt x="4512" y="5623"/>
                  </a:cubicBezTo>
                  <a:cubicBezTo>
                    <a:pt x="4496" y="5629"/>
                    <a:pt x="4480" y="5632"/>
                    <a:pt x="4464" y="5632"/>
                  </a:cubicBezTo>
                  <a:cubicBezTo>
                    <a:pt x="4442" y="5632"/>
                    <a:pt x="4419" y="5627"/>
                    <a:pt x="4398" y="5617"/>
                  </a:cubicBezTo>
                  <a:cubicBezTo>
                    <a:pt x="4387" y="5610"/>
                    <a:pt x="4296" y="5570"/>
                    <a:pt x="4178" y="5499"/>
                  </a:cubicBezTo>
                  <a:cubicBezTo>
                    <a:pt x="4054" y="5424"/>
                    <a:pt x="3878" y="5314"/>
                    <a:pt x="3750" y="5182"/>
                  </a:cubicBezTo>
                  <a:lnTo>
                    <a:pt x="3743" y="5178"/>
                  </a:lnTo>
                  <a:lnTo>
                    <a:pt x="2873" y="6288"/>
                  </a:lnTo>
                  <a:lnTo>
                    <a:pt x="2870" y="6294"/>
                  </a:lnTo>
                  <a:lnTo>
                    <a:pt x="2877" y="6298"/>
                  </a:lnTo>
                  <a:cubicBezTo>
                    <a:pt x="3039" y="6436"/>
                    <a:pt x="3346" y="6675"/>
                    <a:pt x="3565" y="6840"/>
                  </a:cubicBezTo>
                  <a:cubicBezTo>
                    <a:pt x="3629" y="6891"/>
                    <a:pt x="3642" y="6982"/>
                    <a:pt x="3592" y="7050"/>
                  </a:cubicBezTo>
                  <a:cubicBezTo>
                    <a:pt x="3564" y="7087"/>
                    <a:pt x="3519" y="7106"/>
                    <a:pt x="3474" y="7106"/>
                  </a:cubicBezTo>
                  <a:cubicBezTo>
                    <a:pt x="3448" y="7106"/>
                    <a:pt x="3422" y="7100"/>
                    <a:pt x="3399" y="7087"/>
                  </a:cubicBezTo>
                  <a:cubicBezTo>
                    <a:pt x="3393" y="7083"/>
                    <a:pt x="3389" y="7080"/>
                    <a:pt x="3386" y="7077"/>
                  </a:cubicBezTo>
                  <a:cubicBezTo>
                    <a:pt x="3308" y="7019"/>
                    <a:pt x="2921" y="6726"/>
                    <a:pt x="2691" y="6534"/>
                  </a:cubicBezTo>
                  <a:lnTo>
                    <a:pt x="2688" y="6527"/>
                  </a:lnTo>
                  <a:lnTo>
                    <a:pt x="1852" y="7593"/>
                  </a:lnTo>
                  <a:lnTo>
                    <a:pt x="1855" y="7596"/>
                  </a:lnTo>
                  <a:cubicBezTo>
                    <a:pt x="2165" y="7967"/>
                    <a:pt x="2462" y="8085"/>
                    <a:pt x="2516" y="8105"/>
                  </a:cubicBezTo>
                  <a:lnTo>
                    <a:pt x="2520" y="8105"/>
                  </a:lnTo>
                  <a:cubicBezTo>
                    <a:pt x="2557" y="8115"/>
                    <a:pt x="2587" y="8142"/>
                    <a:pt x="2607" y="8175"/>
                  </a:cubicBezTo>
                  <a:cubicBezTo>
                    <a:pt x="2624" y="8213"/>
                    <a:pt x="2630" y="8253"/>
                    <a:pt x="2617" y="8290"/>
                  </a:cubicBezTo>
                  <a:cubicBezTo>
                    <a:pt x="2598" y="8355"/>
                    <a:pt x="2538" y="8396"/>
                    <a:pt x="2474" y="8396"/>
                  </a:cubicBezTo>
                  <a:cubicBezTo>
                    <a:pt x="2461" y="8396"/>
                    <a:pt x="2448" y="8395"/>
                    <a:pt x="2435" y="8391"/>
                  </a:cubicBezTo>
                  <a:cubicBezTo>
                    <a:pt x="2432" y="8388"/>
                    <a:pt x="2338" y="8361"/>
                    <a:pt x="2193" y="8276"/>
                  </a:cubicBezTo>
                  <a:cubicBezTo>
                    <a:pt x="2068" y="8203"/>
                    <a:pt x="1872" y="8064"/>
                    <a:pt x="1670" y="7839"/>
                  </a:cubicBezTo>
                  <a:lnTo>
                    <a:pt x="1664" y="7831"/>
                  </a:lnTo>
                  <a:lnTo>
                    <a:pt x="396" y="9450"/>
                  </a:lnTo>
                  <a:lnTo>
                    <a:pt x="389" y="9457"/>
                  </a:lnTo>
                  <a:lnTo>
                    <a:pt x="1393" y="10101"/>
                  </a:lnTo>
                  <a:lnTo>
                    <a:pt x="1933" y="10465"/>
                  </a:lnTo>
                  <a:lnTo>
                    <a:pt x="7364" y="3510"/>
                  </a:lnTo>
                  <a:cubicBezTo>
                    <a:pt x="7388" y="3476"/>
                    <a:pt x="7428" y="3456"/>
                    <a:pt x="7469" y="3453"/>
                  </a:cubicBezTo>
                  <a:cubicBezTo>
                    <a:pt x="7984" y="3415"/>
                    <a:pt x="8449" y="3126"/>
                    <a:pt x="8709" y="2681"/>
                  </a:cubicBezTo>
                  <a:cubicBezTo>
                    <a:pt x="8921" y="2320"/>
                    <a:pt x="8982" y="1898"/>
                    <a:pt x="8874" y="1490"/>
                  </a:cubicBezTo>
                  <a:cubicBezTo>
                    <a:pt x="8770" y="1083"/>
                    <a:pt x="8510" y="742"/>
                    <a:pt x="8149" y="529"/>
                  </a:cubicBezTo>
                  <a:cubicBezTo>
                    <a:pt x="7906" y="386"/>
                    <a:pt x="7633" y="313"/>
                    <a:pt x="7357" y="313"/>
                  </a:cubicBezTo>
                  <a:close/>
                  <a:moveTo>
                    <a:pt x="7357" y="17"/>
                  </a:moveTo>
                  <a:cubicBezTo>
                    <a:pt x="7678" y="17"/>
                    <a:pt x="8004" y="101"/>
                    <a:pt x="8301" y="274"/>
                  </a:cubicBezTo>
                  <a:cubicBezTo>
                    <a:pt x="9188" y="796"/>
                    <a:pt x="9488" y="1942"/>
                    <a:pt x="8966" y="2832"/>
                  </a:cubicBezTo>
                  <a:cubicBezTo>
                    <a:pt x="8672" y="3338"/>
                    <a:pt x="8146" y="3678"/>
                    <a:pt x="7563" y="3742"/>
                  </a:cubicBezTo>
                  <a:lnTo>
                    <a:pt x="7559" y="3742"/>
                  </a:lnTo>
                  <a:lnTo>
                    <a:pt x="2081" y="10758"/>
                  </a:lnTo>
                  <a:cubicBezTo>
                    <a:pt x="2051" y="10796"/>
                    <a:pt x="2008" y="10816"/>
                    <a:pt x="1965" y="10816"/>
                  </a:cubicBezTo>
                  <a:cubicBezTo>
                    <a:pt x="1939" y="10816"/>
                    <a:pt x="1913" y="10809"/>
                    <a:pt x="1889" y="10795"/>
                  </a:cubicBezTo>
                  <a:cubicBezTo>
                    <a:pt x="1886" y="10795"/>
                    <a:pt x="1882" y="10792"/>
                    <a:pt x="1879" y="10789"/>
                  </a:cubicBezTo>
                  <a:lnTo>
                    <a:pt x="1231" y="10347"/>
                  </a:lnTo>
                  <a:lnTo>
                    <a:pt x="92" y="9619"/>
                  </a:lnTo>
                  <a:cubicBezTo>
                    <a:pt x="55" y="9599"/>
                    <a:pt x="32" y="9561"/>
                    <a:pt x="25" y="9521"/>
                  </a:cubicBezTo>
                  <a:cubicBezTo>
                    <a:pt x="18" y="9480"/>
                    <a:pt x="28" y="9437"/>
                    <a:pt x="55" y="9403"/>
                  </a:cubicBezTo>
                  <a:lnTo>
                    <a:pt x="1511" y="7542"/>
                  </a:lnTo>
                  <a:lnTo>
                    <a:pt x="1515" y="7542"/>
                  </a:lnTo>
                  <a:cubicBezTo>
                    <a:pt x="1525" y="7512"/>
                    <a:pt x="1542" y="7484"/>
                    <a:pt x="1566" y="7467"/>
                  </a:cubicBezTo>
                  <a:cubicBezTo>
                    <a:pt x="1572" y="7464"/>
                    <a:pt x="1575" y="7461"/>
                    <a:pt x="1579" y="7458"/>
                  </a:cubicBezTo>
                  <a:lnTo>
                    <a:pt x="2506" y="6274"/>
                  </a:lnTo>
                  <a:cubicBezTo>
                    <a:pt x="2513" y="6238"/>
                    <a:pt x="2529" y="6207"/>
                    <a:pt x="2557" y="6183"/>
                  </a:cubicBezTo>
                  <a:cubicBezTo>
                    <a:pt x="2567" y="6173"/>
                    <a:pt x="2580" y="6166"/>
                    <a:pt x="2597" y="6160"/>
                  </a:cubicBezTo>
                  <a:lnTo>
                    <a:pt x="5557" y="2380"/>
                  </a:lnTo>
                  <a:lnTo>
                    <a:pt x="5557" y="2377"/>
                  </a:lnTo>
                  <a:cubicBezTo>
                    <a:pt x="5426" y="1892"/>
                    <a:pt x="5490" y="1366"/>
                    <a:pt x="5742" y="941"/>
                  </a:cubicBezTo>
                  <a:cubicBezTo>
                    <a:pt x="6089" y="347"/>
                    <a:pt x="6716" y="17"/>
                    <a:pt x="7357" y="17"/>
                  </a:cubicBezTo>
                  <a:close/>
                  <a:moveTo>
                    <a:pt x="7356" y="1"/>
                  </a:moveTo>
                  <a:cubicBezTo>
                    <a:pt x="6710" y="1"/>
                    <a:pt x="6080" y="333"/>
                    <a:pt x="5729" y="931"/>
                  </a:cubicBezTo>
                  <a:cubicBezTo>
                    <a:pt x="5476" y="1363"/>
                    <a:pt x="5409" y="1889"/>
                    <a:pt x="5540" y="2377"/>
                  </a:cubicBezTo>
                  <a:lnTo>
                    <a:pt x="2587" y="6146"/>
                  </a:lnTo>
                  <a:cubicBezTo>
                    <a:pt x="2574" y="6153"/>
                    <a:pt x="2560" y="6160"/>
                    <a:pt x="2546" y="6173"/>
                  </a:cubicBezTo>
                  <a:cubicBezTo>
                    <a:pt x="2516" y="6197"/>
                    <a:pt x="2499" y="6230"/>
                    <a:pt x="2493" y="6267"/>
                  </a:cubicBezTo>
                  <a:lnTo>
                    <a:pt x="1569" y="7444"/>
                  </a:lnTo>
                  <a:cubicBezTo>
                    <a:pt x="1566" y="7447"/>
                    <a:pt x="1562" y="7451"/>
                    <a:pt x="1555" y="7454"/>
                  </a:cubicBezTo>
                  <a:cubicBezTo>
                    <a:pt x="1528" y="7475"/>
                    <a:pt x="1508" y="7501"/>
                    <a:pt x="1498" y="7535"/>
                  </a:cubicBezTo>
                  <a:lnTo>
                    <a:pt x="41" y="9393"/>
                  </a:lnTo>
                  <a:cubicBezTo>
                    <a:pt x="15" y="9429"/>
                    <a:pt x="1" y="9477"/>
                    <a:pt x="11" y="9524"/>
                  </a:cubicBezTo>
                  <a:cubicBezTo>
                    <a:pt x="18" y="9568"/>
                    <a:pt x="45" y="9608"/>
                    <a:pt x="82" y="9632"/>
                  </a:cubicBezTo>
                  <a:lnTo>
                    <a:pt x="1222" y="10360"/>
                  </a:lnTo>
                  <a:lnTo>
                    <a:pt x="1869" y="10802"/>
                  </a:lnTo>
                  <a:cubicBezTo>
                    <a:pt x="1872" y="10805"/>
                    <a:pt x="1876" y="10809"/>
                    <a:pt x="1879" y="10809"/>
                  </a:cubicBezTo>
                  <a:cubicBezTo>
                    <a:pt x="1906" y="10825"/>
                    <a:pt x="1933" y="10832"/>
                    <a:pt x="1963" y="10832"/>
                  </a:cubicBezTo>
                  <a:cubicBezTo>
                    <a:pt x="2011" y="10832"/>
                    <a:pt x="2061" y="10809"/>
                    <a:pt x="2092" y="10769"/>
                  </a:cubicBezTo>
                  <a:lnTo>
                    <a:pt x="7566" y="3759"/>
                  </a:lnTo>
                  <a:cubicBezTo>
                    <a:pt x="8153" y="3692"/>
                    <a:pt x="8683" y="3348"/>
                    <a:pt x="8979" y="2839"/>
                  </a:cubicBezTo>
                  <a:cubicBezTo>
                    <a:pt x="9235" y="2407"/>
                    <a:pt x="9306" y="1898"/>
                    <a:pt x="9178" y="1413"/>
                  </a:cubicBezTo>
                  <a:cubicBezTo>
                    <a:pt x="9050" y="924"/>
                    <a:pt x="8743" y="516"/>
                    <a:pt x="8308" y="260"/>
                  </a:cubicBezTo>
                  <a:cubicBezTo>
                    <a:pt x="8009" y="84"/>
                    <a:pt x="7680" y="1"/>
                    <a:pt x="7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4639575" y="2859125"/>
              <a:ext cx="232475" cy="270675"/>
            </a:xfrm>
            <a:custGeom>
              <a:avLst/>
              <a:gdLst/>
              <a:ahLst/>
              <a:cxnLst/>
              <a:rect l="l" t="t" r="r" b="b"/>
              <a:pathLst>
                <a:path w="9299" h="10827" extrusionOk="0">
                  <a:moveTo>
                    <a:pt x="7355" y="324"/>
                  </a:moveTo>
                  <a:cubicBezTo>
                    <a:pt x="7628" y="324"/>
                    <a:pt x="7898" y="396"/>
                    <a:pt x="8139" y="537"/>
                  </a:cubicBezTo>
                  <a:cubicBezTo>
                    <a:pt x="8500" y="749"/>
                    <a:pt x="8752" y="1086"/>
                    <a:pt x="8857" y="1491"/>
                  </a:cubicBezTo>
                  <a:cubicBezTo>
                    <a:pt x="8965" y="1895"/>
                    <a:pt x="8904" y="2314"/>
                    <a:pt x="8695" y="2670"/>
                  </a:cubicBezTo>
                  <a:cubicBezTo>
                    <a:pt x="8436" y="3112"/>
                    <a:pt x="7977" y="3399"/>
                    <a:pt x="7465" y="3436"/>
                  </a:cubicBezTo>
                  <a:cubicBezTo>
                    <a:pt x="7417" y="3439"/>
                    <a:pt x="7377" y="3463"/>
                    <a:pt x="7350" y="3496"/>
                  </a:cubicBezTo>
                  <a:lnTo>
                    <a:pt x="1926" y="10445"/>
                  </a:lnTo>
                  <a:lnTo>
                    <a:pt x="1400" y="10084"/>
                  </a:lnTo>
                  <a:lnTo>
                    <a:pt x="405" y="9451"/>
                  </a:lnTo>
                  <a:lnTo>
                    <a:pt x="1663" y="7849"/>
                  </a:lnTo>
                  <a:cubicBezTo>
                    <a:pt x="1862" y="8075"/>
                    <a:pt x="2057" y="8210"/>
                    <a:pt x="2181" y="8287"/>
                  </a:cubicBezTo>
                  <a:cubicBezTo>
                    <a:pt x="2327" y="8371"/>
                    <a:pt x="2421" y="8399"/>
                    <a:pt x="2428" y="8399"/>
                  </a:cubicBezTo>
                  <a:cubicBezTo>
                    <a:pt x="2443" y="8404"/>
                    <a:pt x="2459" y="8406"/>
                    <a:pt x="2474" y="8406"/>
                  </a:cubicBezTo>
                  <a:cubicBezTo>
                    <a:pt x="2542" y="8406"/>
                    <a:pt x="2605" y="8359"/>
                    <a:pt x="2626" y="8290"/>
                  </a:cubicBezTo>
                  <a:cubicBezTo>
                    <a:pt x="2640" y="8250"/>
                    <a:pt x="2634" y="8206"/>
                    <a:pt x="2613" y="8169"/>
                  </a:cubicBezTo>
                  <a:cubicBezTo>
                    <a:pt x="2593" y="8129"/>
                    <a:pt x="2559" y="8102"/>
                    <a:pt x="2519" y="8088"/>
                  </a:cubicBezTo>
                  <a:lnTo>
                    <a:pt x="2516" y="8088"/>
                  </a:lnTo>
                  <a:cubicBezTo>
                    <a:pt x="2461" y="8068"/>
                    <a:pt x="2172" y="7954"/>
                    <a:pt x="1865" y="7590"/>
                  </a:cubicBezTo>
                  <a:lnTo>
                    <a:pt x="2684" y="6544"/>
                  </a:lnTo>
                  <a:cubicBezTo>
                    <a:pt x="2914" y="6736"/>
                    <a:pt x="3298" y="7027"/>
                    <a:pt x="3372" y="7084"/>
                  </a:cubicBezTo>
                  <a:cubicBezTo>
                    <a:pt x="3379" y="7091"/>
                    <a:pt x="3385" y="7094"/>
                    <a:pt x="3389" y="7094"/>
                  </a:cubicBezTo>
                  <a:cubicBezTo>
                    <a:pt x="3414" y="7110"/>
                    <a:pt x="3443" y="7117"/>
                    <a:pt x="3471" y="7117"/>
                  </a:cubicBezTo>
                  <a:cubicBezTo>
                    <a:pt x="3520" y="7117"/>
                    <a:pt x="3567" y="7094"/>
                    <a:pt x="3597" y="7053"/>
                  </a:cubicBezTo>
                  <a:cubicBezTo>
                    <a:pt x="3652" y="6983"/>
                    <a:pt x="3638" y="6882"/>
                    <a:pt x="3567" y="6828"/>
                  </a:cubicBezTo>
                  <a:cubicBezTo>
                    <a:pt x="3351" y="6663"/>
                    <a:pt x="3048" y="6426"/>
                    <a:pt x="2883" y="6288"/>
                  </a:cubicBezTo>
                  <a:lnTo>
                    <a:pt x="3743" y="5192"/>
                  </a:lnTo>
                  <a:cubicBezTo>
                    <a:pt x="3871" y="5320"/>
                    <a:pt x="4042" y="5435"/>
                    <a:pt x="4168" y="5506"/>
                  </a:cubicBezTo>
                  <a:cubicBezTo>
                    <a:pt x="4285" y="5577"/>
                    <a:pt x="4377" y="5620"/>
                    <a:pt x="4386" y="5624"/>
                  </a:cubicBezTo>
                  <a:cubicBezTo>
                    <a:pt x="4409" y="5635"/>
                    <a:pt x="4434" y="5642"/>
                    <a:pt x="4459" y="5642"/>
                  </a:cubicBezTo>
                  <a:cubicBezTo>
                    <a:pt x="4477" y="5642"/>
                    <a:pt x="4494" y="5638"/>
                    <a:pt x="4512" y="5631"/>
                  </a:cubicBezTo>
                  <a:cubicBezTo>
                    <a:pt x="4552" y="5617"/>
                    <a:pt x="4585" y="5587"/>
                    <a:pt x="4602" y="5550"/>
                  </a:cubicBezTo>
                  <a:cubicBezTo>
                    <a:pt x="4622" y="5513"/>
                    <a:pt x="4622" y="5469"/>
                    <a:pt x="4609" y="5425"/>
                  </a:cubicBezTo>
                  <a:cubicBezTo>
                    <a:pt x="4596" y="5385"/>
                    <a:pt x="4565" y="5351"/>
                    <a:pt x="4528" y="5334"/>
                  </a:cubicBezTo>
                  <a:cubicBezTo>
                    <a:pt x="4333" y="5239"/>
                    <a:pt x="4070" y="5074"/>
                    <a:pt x="3941" y="4936"/>
                  </a:cubicBezTo>
                  <a:lnTo>
                    <a:pt x="5847" y="2509"/>
                  </a:lnTo>
                  <a:cubicBezTo>
                    <a:pt x="5880" y="2468"/>
                    <a:pt x="5890" y="2411"/>
                    <a:pt x="5873" y="2361"/>
                  </a:cubicBezTo>
                  <a:cubicBezTo>
                    <a:pt x="5732" y="1926"/>
                    <a:pt x="5779" y="1477"/>
                    <a:pt x="6004" y="1093"/>
                  </a:cubicBezTo>
                  <a:cubicBezTo>
                    <a:pt x="6217" y="736"/>
                    <a:pt x="6555" y="479"/>
                    <a:pt x="6959" y="375"/>
                  </a:cubicBezTo>
                  <a:cubicBezTo>
                    <a:pt x="7090" y="341"/>
                    <a:pt x="7223" y="324"/>
                    <a:pt x="7355" y="324"/>
                  </a:cubicBezTo>
                  <a:close/>
                  <a:moveTo>
                    <a:pt x="7353" y="314"/>
                  </a:moveTo>
                  <a:cubicBezTo>
                    <a:pt x="7220" y="314"/>
                    <a:pt x="7086" y="331"/>
                    <a:pt x="6955" y="364"/>
                  </a:cubicBezTo>
                  <a:cubicBezTo>
                    <a:pt x="6547" y="470"/>
                    <a:pt x="6207" y="729"/>
                    <a:pt x="5998" y="1089"/>
                  </a:cubicBezTo>
                  <a:cubicBezTo>
                    <a:pt x="5769" y="1474"/>
                    <a:pt x="5721" y="1929"/>
                    <a:pt x="5863" y="2364"/>
                  </a:cubicBezTo>
                  <a:cubicBezTo>
                    <a:pt x="5877" y="2411"/>
                    <a:pt x="5870" y="2462"/>
                    <a:pt x="5836" y="2502"/>
                  </a:cubicBezTo>
                  <a:lnTo>
                    <a:pt x="3928" y="4936"/>
                  </a:lnTo>
                  <a:lnTo>
                    <a:pt x="3932" y="4940"/>
                  </a:lnTo>
                  <a:cubicBezTo>
                    <a:pt x="4059" y="5082"/>
                    <a:pt x="4326" y="5247"/>
                    <a:pt x="4525" y="5344"/>
                  </a:cubicBezTo>
                  <a:cubicBezTo>
                    <a:pt x="4559" y="5361"/>
                    <a:pt x="4585" y="5391"/>
                    <a:pt x="4599" y="5432"/>
                  </a:cubicBezTo>
                  <a:cubicBezTo>
                    <a:pt x="4613" y="5469"/>
                    <a:pt x="4613" y="5510"/>
                    <a:pt x="4593" y="5547"/>
                  </a:cubicBezTo>
                  <a:cubicBezTo>
                    <a:pt x="4576" y="5580"/>
                    <a:pt x="4545" y="5607"/>
                    <a:pt x="4508" y="5620"/>
                  </a:cubicBezTo>
                  <a:cubicBezTo>
                    <a:pt x="4490" y="5627"/>
                    <a:pt x="4472" y="5630"/>
                    <a:pt x="4454" y="5630"/>
                  </a:cubicBezTo>
                  <a:cubicBezTo>
                    <a:pt x="4434" y="5630"/>
                    <a:pt x="4413" y="5626"/>
                    <a:pt x="4394" y="5617"/>
                  </a:cubicBezTo>
                  <a:cubicBezTo>
                    <a:pt x="4383" y="5611"/>
                    <a:pt x="4292" y="5567"/>
                    <a:pt x="4171" y="5499"/>
                  </a:cubicBezTo>
                  <a:cubicBezTo>
                    <a:pt x="4050" y="5425"/>
                    <a:pt x="3874" y="5311"/>
                    <a:pt x="3746" y="5183"/>
                  </a:cubicBezTo>
                  <a:lnTo>
                    <a:pt x="3743" y="5179"/>
                  </a:lnTo>
                  <a:lnTo>
                    <a:pt x="2869" y="6291"/>
                  </a:lnTo>
                  <a:lnTo>
                    <a:pt x="2873" y="6295"/>
                  </a:lnTo>
                  <a:cubicBezTo>
                    <a:pt x="3035" y="6430"/>
                    <a:pt x="3345" y="6672"/>
                    <a:pt x="3561" y="6834"/>
                  </a:cubicBezTo>
                  <a:cubicBezTo>
                    <a:pt x="3628" y="6885"/>
                    <a:pt x="3642" y="6979"/>
                    <a:pt x="3591" y="7047"/>
                  </a:cubicBezTo>
                  <a:cubicBezTo>
                    <a:pt x="3561" y="7086"/>
                    <a:pt x="3515" y="7107"/>
                    <a:pt x="3469" y="7107"/>
                  </a:cubicBezTo>
                  <a:cubicBezTo>
                    <a:pt x="3444" y="7107"/>
                    <a:pt x="3418" y="7101"/>
                    <a:pt x="3395" y="7087"/>
                  </a:cubicBezTo>
                  <a:cubicBezTo>
                    <a:pt x="3389" y="7084"/>
                    <a:pt x="3385" y="7080"/>
                    <a:pt x="3379" y="7077"/>
                  </a:cubicBezTo>
                  <a:cubicBezTo>
                    <a:pt x="3304" y="7019"/>
                    <a:pt x="2914" y="6723"/>
                    <a:pt x="2687" y="6531"/>
                  </a:cubicBezTo>
                  <a:lnTo>
                    <a:pt x="2684" y="6527"/>
                  </a:lnTo>
                  <a:lnTo>
                    <a:pt x="1855" y="7586"/>
                  </a:lnTo>
                  <a:lnTo>
                    <a:pt x="1851" y="7590"/>
                  </a:lnTo>
                  <a:lnTo>
                    <a:pt x="1855" y="7593"/>
                  </a:lnTo>
                  <a:cubicBezTo>
                    <a:pt x="2165" y="7960"/>
                    <a:pt x="2458" y="8078"/>
                    <a:pt x="2512" y="8099"/>
                  </a:cubicBezTo>
                  <a:lnTo>
                    <a:pt x="2516" y="8099"/>
                  </a:lnTo>
                  <a:cubicBezTo>
                    <a:pt x="2553" y="8112"/>
                    <a:pt x="2586" y="8136"/>
                    <a:pt x="2603" y="8172"/>
                  </a:cubicBezTo>
                  <a:cubicBezTo>
                    <a:pt x="2623" y="8210"/>
                    <a:pt x="2626" y="8250"/>
                    <a:pt x="2617" y="8287"/>
                  </a:cubicBezTo>
                  <a:cubicBezTo>
                    <a:pt x="2598" y="8353"/>
                    <a:pt x="2538" y="8395"/>
                    <a:pt x="2472" y="8395"/>
                  </a:cubicBezTo>
                  <a:cubicBezTo>
                    <a:pt x="2458" y="8395"/>
                    <a:pt x="2443" y="8393"/>
                    <a:pt x="2428" y="8388"/>
                  </a:cubicBezTo>
                  <a:cubicBezTo>
                    <a:pt x="2424" y="8388"/>
                    <a:pt x="2334" y="8362"/>
                    <a:pt x="2189" y="8278"/>
                  </a:cubicBezTo>
                  <a:cubicBezTo>
                    <a:pt x="2060" y="8203"/>
                    <a:pt x="1868" y="8065"/>
                    <a:pt x="1666" y="7836"/>
                  </a:cubicBezTo>
                  <a:lnTo>
                    <a:pt x="1660" y="7833"/>
                  </a:lnTo>
                  <a:lnTo>
                    <a:pt x="388" y="9454"/>
                  </a:lnTo>
                  <a:lnTo>
                    <a:pt x="1393" y="10094"/>
                  </a:lnTo>
                  <a:lnTo>
                    <a:pt x="1926" y="10458"/>
                  </a:lnTo>
                  <a:lnTo>
                    <a:pt x="7356" y="3504"/>
                  </a:lnTo>
                  <a:cubicBezTo>
                    <a:pt x="7384" y="3470"/>
                    <a:pt x="7424" y="3450"/>
                    <a:pt x="7465" y="3446"/>
                  </a:cubicBezTo>
                  <a:cubicBezTo>
                    <a:pt x="7980" y="3409"/>
                    <a:pt x="8445" y="3123"/>
                    <a:pt x="8705" y="2678"/>
                  </a:cubicBezTo>
                  <a:cubicBezTo>
                    <a:pt x="8917" y="2317"/>
                    <a:pt x="8975" y="1895"/>
                    <a:pt x="8870" y="1487"/>
                  </a:cubicBezTo>
                  <a:cubicBezTo>
                    <a:pt x="8763" y="1083"/>
                    <a:pt x="8506" y="742"/>
                    <a:pt x="8145" y="530"/>
                  </a:cubicBezTo>
                  <a:cubicBezTo>
                    <a:pt x="7902" y="387"/>
                    <a:pt x="7629" y="314"/>
                    <a:pt x="7353" y="314"/>
                  </a:cubicBezTo>
                  <a:close/>
                  <a:moveTo>
                    <a:pt x="7353" y="11"/>
                  </a:moveTo>
                  <a:cubicBezTo>
                    <a:pt x="7674" y="11"/>
                    <a:pt x="8000" y="95"/>
                    <a:pt x="8297" y="267"/>
                  </a:cubicBezTo>
                  <a:cubicBezTo>
                    <a:pt x="8729" y="520"/>
                    <a:pt x="9035" y="928"/>
                    <a:pt x="9160" y="1413"/>
                  </a:cubicBezTo>
                  <a:cubicBezTo>
                    <a:pt x="9289" y="1895"/>
                    <a:pt x="9217" y="2401"/>
                    <a:pt x="8965" y="2829"/>
                  </a:cubicBezTo>
                  <a:cubicBezTo>
                    <a:pt x="8668" y="3335"/>
                    <a:pt x="8142" y="3675"/>
                    <a:pt x="7559" y="3742"/>
                  </a:cubicBezTo>
                  <a:lnTo>
                    <a:pt x="7555" y="3742"/>
                  </a:lnTo>
                  <a:lnTo>
                    <a:pt x="2077" y="10758"/>
                  </a:lnTo>
                  <a:cubicBezTo>
                    <a:pt x="2047" y="10795"/>
                    <a:pt x="2003" y="10815"/>
                    <a:pt x="1958" y="10815"/>
                  </a:cubicBezTo>
                  <a:cubicBezTo>
                    <a:pt x="1932" y="10815"/>
                    <a:pt x="1906" y="10809"/>
                    <a:pt x="1882" y="10795"/>
                  </a:cubicBezTo>
                  <a:cubicBezTo>
                    <a:pt x="1878" y="10792"/>
                    <a:pt x="1875" y="10792"/>
                    <a:pt x="1875" y="10789"/>
                  </a:cubicBezTo>
                  <a:lnTo>
                    <a:pt x="1227" y="10347"/>
                  </a:lnTo>
                  <a:lnTo>
                    <a:pt x="88" y="9619"/>
                  </a:lnTo>
                  <a:cubicBezTo>
                    <a:pt x="51" y="9596"/>
                    <a:pt x="28" y="9558"/>
                    <a:pt x="17" y="9518"/>
                  </a:cubicBezTo>
                  <a:cubicBezTo>
                    <a:pt x="11" y="9477"/>
                    <a:pt x="24" y="9434"/>
                    <a:pt x="48" y="9400"/>
                  </a:cubicBezTo>
                  <a:lnTo>
                    <a:pt x="1507" y="7539"/>
                  </a:lnTo>
                  <a:lnTo>
                    <a:pt x="1507" y="7536"/>
                  </a:lnTo>
                  <a:cubicBezTo>
                    <a:pt x="1518" y="7505"/>
                    <a:pt x="1534" y="7481"/>
                    <a:pt x="1562" y="7461"/>
                  </a:cubicBezTo>
                  <a:cubicBezTo>
                    <a:pt x="1565" y="7458"/>
                    <a:pt x="1568" y="7455"/>
                    <a:pt x="1575" y="7451"/>
                  </a:cubicBezTo>
                  <a:lnTo>
                    <a:pt x="2499" y="6271"/>
                  </a:lnTo>
                  <a:lnTo>
                    <a:pt x="2502" y="6271"/>
                  </a:lnTo>
                  <a:lnTo>
                    <a:pt x="2502" y="6268"/>
                  </a:lnTo>
                  <a:cubicBezTo>
                    <a:pt x="2505" y="6235"/>
                    <a:pt x="2522" y="6204"/>
                    <a:pt x="2550" y="6180"/>
                  </a:cubicBezTo>
                  <a:cubicBezTo>
                    <a:pt x="2563" y="6170"/>
                    <a:pt x="2576" y="6160"/>
                    <a:pt x="2593" y="6154"/>
                  </a:cubicBezTo>
                  <a:lnTo>
                    <a:pt x="5550" y="2381"/>
                  </a:lnTo>
                  <a:lnTo>
                    <a:pt x="5553" y="2377"/>
                  </a:lnTo>
                  <a:lnTo>
                    <a:pt x="5550" y="2374"/>
                  </a:lnTo>
                  <a:cubicBezTo>
                    <a:pt x="5418" y="1889"/>
                    <a:pt x="5486" y="1363"/>
                    <a:pt x="5735" y="935"/>
                  </a:cubicBezTo>
                  <a:cubicBezTo>
                    <a:pt x="6082" y="341"/>
                    <a:pt x="6709" y="11"/>
                    <a:pt x="7353" y="11"/>
                  </a:cubicBezTo>
                  <a:close/>
                  <a:moveTo>
                    <a:pt x="7352" y="1"/>
                  </a:moveTo>
                  <a:cubicBezTo>
                    <a:pt x="6706" y="1"/>
                    <a:pt x="6076" y="334"/>
                    <a:pt x="5725" y="931"/>
                  </a:cubicBezTo>
                  <a:cubicBezTo>
                    <a:pt x="5475" y="1360"/>
                    <a:pt x="5408" y="1886"/>
                    <a:pt x="5539" y="2374"/>
                  </a:cubicBezTo>
                  <a:lnTo>
                    <a:pt x="2586" y="6143"/>
                  </a:lnTo>
                  <a:cubicBezTo>
                    <a:pt x="2570" y="6150"/>
                    <a:pt x="2556" y="6160"/>
                    <a:pt x="2542" y="6170"/>
                  </a:cubicBezTo>
                  <a:cubicBezTo>
                    <a:pt x="2516" y="6197"/>
                    <a:pt x="2495" y="6230"/>
                    <a:pt x="2492" y="6268"/>
                  </a:cubicBezTo>
                  <a:lnTo>
                    <a:pt x="1568" y="7444"/>
                  </a:lnTo>
                  <a:cubicBezTo>
                    <a:pt x="1565" y="7448"/>
                    <a:pt x="1558" y="7448"/>
                    <a:pt x="1554" y="7451"/>
                  </a:cubicBezTo>
                  <a:cubicBezTo>
                    <a:pt x="1528" y="7472"/>
                    <a:pt x="1507" y="7502"/>
                    <a:pt x="1498" y="7532"/>
                  </a:cubicBezTo>
                  <a:lnTo>
                    <a:pt x="41" y="9393"/>
                  </a:lnTo>
                  <a:cubicBezTo>
                    <a:pt x="11" y="9426"/>
                    <a:pt x="1" y="9474"/>
                    <a:pt x="7" y="9518"/>
                  </a:cubicBezTo>
                  <a:cubicBezTo>
                    <a:pt x="17" y="9565"/>
                    <a:pt x="41" y="9605"/>
                    <a:pt x="82" y="9629"/>
                  </a:cubicBezTo>
                  <a:lnTo>
                    <a:pt x="1221" y="10354"/>
                  </a:lnTo>
                  <a:lnTo>
                    <a:pt x="1868" y="10799"/>
                  </a:lnTo>
                  <a:cubicBezTo>
                    <a:pt x="1872" y="10799"/>
                    <a:pt x="1875" y="10802"/>
                    <a:pt x="1878" y="10802"/>
                  </a:cubicBezTo>
                  <a:cubicBezTo>
                    <a:pt x="1902" y="10819"/>
                    <a:pt x="1929" y="10826"/>
                    <a:pt x="1959" y="10826"/>
                  </a:cubicBezTo>
                  <a:cubicBezTo>
                    <a:pt x="2007" y="10826"/>
                    <a:pt x="2054" y="10806"/>
                    <a:pt x="2088" y="10766"/>
                  </a:cubicBezTo>
                  <a:lnTo>
                    <a:pt x="7562" y="3753"/>
                  </a:lnTo>
                  <a:cubicBezTo>
                    <a:pt x="8149" y="3686"/>
                    <a:pt x="8674" y="3342"/>
                    <a:pt x="8975" y="2836"/>
                  </a:cubicBezTo>
                  <a:cubicBezTo>
                    <a:pt x="9228" y="2404"/>
                    <a:pt x="9298" y="1895"/>
                    <a:pt x="9170" y="1410"/>
                  </a:cubicBezTo>
                  <a:cubicBezTo>
                    <a:pt x="9046" y="921"/>
                    <a:pt x="8735" y="513"/>
                    <a:pt x="8304" y="260"/>
                  </a:cubicBezTo>
                  <a:cubicBezTo>
                    <a:pt x="8005" y="85"/>
                    <a:pt x="7676" y="1"/>
                    <a:pt x="7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639400" y="2858950"/>
              <a:ext cx="232825" cy="271000"/>
            </a:xfrm>
            <a:custGeom>
              <a:avLst/>
              <a:gdLst/>
              <a:ahLst/>
              <a:cxnLst/>
              <a:rect l="l" t="t" r="r" b="b"/>
              <a:pathLst>
                <a:path w="9313" h="10840" extrusionOk="0">
                  <a:moveTo>
                    <a:pt x="7359" y="338"/>
                  </a:moveTo>
                  <a:cubicBezTo>
                    <a:pt x="7632" y="338"/>
                    <a:pt x="7901" y="410"/>
                    <a:pt x="8143" y="553"/>
                  </a:cubicBezTo>
                  <a:cubicBezTo>
                    <a:pt x="8499" y="763"/>
                    <a:pt x="8753" y="1096"/>
                    <a:pt x="8857" y="1498"/>
                  </a:cubicBezTo>
                  <a:cubicBezTo>
                    <a:pt x="8961" y="1902"/>
                    <a:pt x="8904" y="2317"/>
                    <a:pt x="8695" y="2674"/>
                  </a:cubicBezTo>
                  <a:cubicBezTo>
                    <a:pt x="8439" y="3113"/>
                    <a:pt x="7981" y="3396"/>
                    <a:pt x="7472" y="3436"/>
                  </a:cubicBezTo>
                  <a:cubicBezTo>
                    <a:pt x="7424" y="3440"/>
                    <a:pt x="7380" y="3463"/>
                    <a:pt x="7350" y="3500"/>
                  </a:cubicBezTo>
                  <a:lnTo>
                    <a:pt x="1930" y="10442"/>
                  </a:lnTo>
                  <a:lnTo>
                    <a:pt x="1410" y="10085"/>
                  </a:lnTo>
                  <a:lnTo>
                    <a:pt x="422" y="9458"/>
                  </a:lnTo>
                  <a:lnTo>
                    <a:pt x="1670" y="7869"/>
                  </a:lnTo>
                  <a:cubicBezTo>
                    <a:pt x="1869" y="8092"/>
                    <a:pt x="2061" y="8227"/>
                    <a:pt x="2185" y="8301"/>
                  </a:cubicBezTo>
                  <a:cubicBezTo>
                    <a:pt x="2330" y="8386"/>
                    <a:pt x="2428" y="8412"/>
                    <a:pt x="2431" y="8416"/>
                  </a:cubicBezTo>
                  <a:cubicBezTo>
                    <a:pt x="2446" y="8419"/>
                    <a:pt x="2461" y="8421"/>
                    <a:pt x="2475" y="8421"/>
                  </a:cubicBezTo>
                  <a:cubicBezTo>
                    <a:pt x="2549" y="8421"/>
                    <a:pt x="2618" y="8374"/>
                    <a:pt x="2641" y="8301"/>
                  </a:cubicBezTo>
                  <a:cubicBezTo>
                    <a:pt x="2654" y="8257"/>
                    <a:pt x="2650" y="8210"/>
                    <a:pt x="2627" y="8170"/>
                  </a:cubicBezTo>
                  <a:cubicBezTo>
                    <a:pt x="2607" y="8132"/>
                    <a:pt x="2570" y="8102"/>
                    <a:pt x="2529" y="8089"/>
                  </a:cubicBezTo>
                  <a:lnTo>
                    <a:pt x="2526" y="8089"/>
                  </a:lnTo>
                  <a:cubicBezTo>
                    <a:pt x="2472" y="8068"/>
                    <a:pt x="2185" y="7954"/>
                    <a:pt x="1882" y="7597"/>
                  </a:cubicBezTo>
                  <a:lnTo>
                    <a:pt x="2691" y="6561"/>
                  </a:lnTo>
                  <a:cubicBezTo>
                    <a:pt x="2924" y="6754"/>
                    <a:pt x="3301" y="7043"/>
                    <a:pt x="3375" y="7098"/>
                  </a:cubicBezTo>
                  <a:cubicBezTo>
                    <a:pt x="3382" y="7104"/>
                    <a:pt x="3386" y="7107"/>
                    <a:pt x="3392" y="7111"/>
                  </a:cubicBezTo>
                  <a:cubicBezTo>
                    <a:pt x="3419" y="7126"/>
                    <a:pt x="3448" y="7133"/>
                    <a:pt x="3476" y="7133"/>
                  </a:cubicBezTo>
                  <a:cubicBezTo>
                    <a:pt x="3528" y="7133"/>
                    <a:pt x="3579" y="7109"/>
                    <a:pt x="3612" y="7064"/>
                  </a:cubicBezTo>
                  <a:cubicBezTo>
                    <a:pt x="3669" y="6990"/>
                    <a:pt x="3655" y="6885"/>
                    <a:pt x="3581" y="6828"/>
                  </a:cubicBezTo>
                  <a:cubicBezTo>
                    <a:pt x="3369" y="6666"/>
                    <a:pt x="3065" y="6433"/>
                    <a:pt x="2904" y="6295"/>
                  </a:cubicBezTo>
                  <a:lnTo>
                    <a:pt x="3750" y="5213"/>
                  </a:lnTo>
                  <a:cubicBezTo>
                    <a:pt x="3878" y="5338"/>
                    <a:pt x="4049" y="5449"/>
                    <a:pt x="4171" y="5520"/>
                  </a:cubicBezTo>
                  <a:cubicBezTo>
                    <a:pt x="4289" y="5590"/>
                    <a:pt x="4380" y="5635"/>
                    <a:pt x="4390" y="5641"/>
                  </a:cubicBezTo>
                  <a:cubicBezTo>
                    <a:pt x="4413" y="5651"/>
                    <a:pt x="4439" y="5656"/>
                    <a:pt x="4465" y="5656"/>
                  </a:cubicBezTo>
                  <a:cubicBezTo>
                    <a:pt x="4484" y="5656"/>
                    <a:pt x="4503" y="5653"/>
                    <a:pt x="4522" y="5648"/>
                  </a:cubicBezTo>
                  <a:cubicBezTo>
                    <a:pt x="4562" y="5631"/>
                    <a:pt x="4600" y="5601"/>
                    <a:pt x="4616" y="5560"/>
                  </a:cubicBezTo>
                  <a:cubicBezTo>
                    <a:pt x="4636" y="5520"/>
                    <a:pt x="4640" y="5476"/>
                    <a:pt x="4623" y="5432"/>
                  </a:cubicBezTo>
                  <a:cubicBezTo>
                    <a:pt x="4609" y="5388"/>
                    <a:pt x="4575" y="5351"/>
                    <a:pt x="4539" y="5335"/>
                  </a:cubicBezTo>
                  <a:cubicBezTo>
                    <a:pt x="4346" y="5240"/>
                    <a:pt x="4087" y="5081"/>
                    <a:pt x="3962" y="4943"/>
                  </a:cubicBezTo>
                  <a:lnTo>
                    <a:pt x="5860" y="2523"/>
                  </a:lnTo>
                  <a:cubicBezTo>
                    <a:pt x="5894" y="2475"/>
                    <a:pt x="5904" y="2418"/>
                    <a:pt x="5887" y="2364"/>
                  </a:cubicBezTo>
                  <a:cubicBezTo>
                    <a:pt x="5748" y="1933"/>
                    <a:pt x="5796" y="1488"/>
                    <a:pt x="6019" y="1104"/>
                  </a:cubicBezTo>
                  <a:cubicBezTo>
                    <a:pt x="6227" y="749"/>
                    <a:pt x="6565" y="493"/>
                    <a:pt x="6966" y="388"/>
                  </a:cubicBezTo>
                  <a:cubicBezTo>
                    <a:pt x="7096" y="355"/>
                    <a:pt x="7228" y="338"/>
                    <a:pt x="7359" y="338"/>
                  </a:cubicBezTo>
                  <a:close/>
                  <a:moveTo>
                    <a:pt x="7359" y="313"/>
                  </a:moveTo>
                  <a:cubicBezTo>
                    <a:pt x="7226" y="313"/>
                    <a:pt x="7091" y="330"/>
                    <a:pt x="6959" y="365"/>
                  </a:cubicBezTo>
                  <a:cubicBezTo>
                    <a:pt x="6551" y="469"/>
                    <a:pt x="6210" y="729"/>
                    <a:pt x="5995" y="1090"/>
                  </a:cubicBezTo>
                  <a:cubicBezTo>
                    <a:pt x="5769" y="1481"/>
                    <a:pt x="5722" y="1936"/>
                    <a:pt x="5863" y="2374"/>
                  </a:cubicBezTo>
                  <a:cubicBezTo>
                    <a:pt x="5877" y="2418"/>
                    <a:pt x="5867" y="2469"/>
                    <a:pt x="5840" y="2506"/>
                  </a:cubicBezTo>
                  <a:lnTo>
                    <a:pt x="3932" y="4940"/>
                  </a:lnTo>
                  <a:lnTo>
                    <a:pt x="3925" y="4947"/>
                  </a:lnTo>
                  <a:lnTo>
                    <a:pt x="3935" y="4953"/>
                  </a:lnTo>
                  <a:cubicBezTo>
                    <a:pt x="4060" y="5095"/>
                    <a:pt x="4329" y="5260"/>
                    <a:pt x="4528" y="5358"/>
                  </a:cubicBezTo>
                  <a:cubicBezTo>
                    <a:pt x="4559" y="5375"/>
                    <a:pt x="4586" y="5402"/>
                    <a:pt x="4600" y="5439"/>
                  </a:cubicBezTo>
                  <a:cubicBezTo>
                    <a:pt x="4612" y="5476"/>
                    <a:pt x="4609" y="5517"/>
                    <a:pt x="4592" y="5550"/>
                  </a:cubicBezTo>
                  <a:cubicBezTo>
                    <a:pt x="4575" y="5584"/>
                    <a:pt x="4549" y="5607"/>
                    <a:pt x="4511" y="5621"/>
                  </a:cubicBezTo>
                  <a:cubicBezTo>
                    <a:pt x="4496" y="5627"/>
                    <a:pt x="4481" y="5629"/>
                    <a:pt x="4466" y="5629"/>
                  </a:cubicBezTo>
                  <a:cubicBezTo>
                    <a:pt x="4444" y="5629"/>
                    <a:pt x="4424" y="5624"/>
                    <a:pt x="4404" y="5614"/>
                  </a:cubicBezTo>
                  <a:cubicBezTo>
                    <a:pt x="4393" y="5610"/>
                    <a:pt x="4303" y="5567"/>
                    <a:pt x="4184" y="5500"/>
                  </a:cubicBezTo>
                  <a:cubicBezTo>
                    <a:pt x="4060" y="5425"/>
                    <a:pt x="3884" y="5311"/>
                    <a:pt x="3756" y="5182"/>
                  </a:cubicBezTo>
                  <a:lnTo>
                    <a:pt x="3746" y="5173"/>
                  </a:lnTo>
                  <a:lnTo>
                    <a:pt x="2866" y="6298"/>
                  </a:lnTo>
                  <a:lnTo>
                    <a:pt x="2876" y="6305"/>
                  </a:lnTo>
                  <a:cubicBezTo>
                    <a:pt x="3038" y="6444"/>
                    <a:pt x="3345" y="6682"/>
                    <a:pt x="3564" y="6848"/>
                  </a:cubicBezTo>
                  <a:cubicBezTo>
                    <a:pt x="3625" y="6895"/>
                    <a:pt x="3638" y="6986"/>
                    <a:pt x="3591" y="7051"/>
                  </a:cubicBezTo>
                  <a:cubicBezTo>
                    <a:pt x="3563" y="7087"/>
                    <a:pt x="3520" y="7107"/>
                    <a:pt x="3477" y="7107"/>
                  </a:cubicBezTo>
                  <a:cubicBezTo>
                    <a:pt x="3453" y="7107"/>
                    <a:pt x="3428" y="7100"/>
                    <a:pt x="3406" y="7087"/>
                  </a:cubicBezTo>
                  <a:cubicBezTo>
                    <a:pt x="3399" y="7084"/>
                    <a:pt x="3396" y="7081"/>
                    <a:pt x="3392" y="7077"/>
                  </a:cubicBezTo>
                  <a:cubicBezTo>
                    <a:pt x="3315" y="7020"/>
                    <a:pt x="2927" y="6723"/>
                    <a:pt x="2698" y="6531"/>
                  </a:cubicBezTo>
                  <a:lnTo>
                    <a:pt x="2688" y="6525"/>
                  </a:lnTo>
                  <a:lnTo>
                    <a:pt x="1849" y="7597"/>
                  </a:lnTo>
                  <a:lnTo>
                    <a:pt x="1855" y="7603"/>
                  </a:lnTo>
                  <a:cubicBezTo>
                    <a:pt x="2165" y="7974"/>
                    <a:pt x="2462" y="8092"/>
                    <a:pt x="2519" y="8112"/>
                  </a:cubicBezTo>
                  <a:lnTo>
                    <a:pt x="2519" y="8115"/>
                  </a:lnTo>
                  <a:cubicBezTo>
                    <a:pt x="2557" y="8126"/>
                    <a:pt x="2586" y="8149"/>
                    <a:pt x="2603" y="8183"/>
                  </a:cubicBezTo>
                  <a:cubicBezTo>
                    <a:pt x="2624" y="8217"/>
                    <a:pt x="2627" y="8257"/>
                    <a:pt x="2617" y="8294"/>
                  </a:cubicBezTo>
                  <a:cubicBezTo>
                    <a:pt x="2597" y="8355"/>
                    <a:pt x="2540" y="8395"/>
                    <a:pt x="2479" y="8395"/>
                  </a:cubicBezTo>
                  <a:cubicBezTo>
                    <a:pt x="2466" y="8395"/>
                    <a:pt x="2452" y="8393"/>
                    <a:pt x="2438" y="8389"/>
                  </a:cubicBezTo>
                  <a:cubicBezTo>
                    <a:pt x="2435" y="8389"/>
                    <a:pt x="2341" y="8361"/>
                    <a:pt x="2199" y="8277"/>
                  </a:cubicBezTo>
                  <a:cubicBezTo>
                    <a:pt x="2071" y="8204"/>
                    <a:pt x="1879" y="8065"/>
                    <a:pt x="1676" y="7840"/>
                  </a:cubicBezTo>
                  <a:lnTo>
                    <a:pt x="1667" y="7826"/>
                  </a:lnTo>
                  <a:lnTo>
                    <a:pt x="388" y="9458"/>
                  </a:lnTo>
                  <a:lnTo>
                    <a:pt x="385" y="9464"/>
                  </a:lnTo>
                  <a:lnTo>
                    <a:pt x="1396" y="10108"/>
                  </a:lnTo>
                  <a:lnTo>
                    <a:pt x="1936" y="10479"/>
                  </a:lnTo>
                  <a:lnTo>
                    <a:pt x="7371" y="3517"/>
                  </a:lnTo>
                  <a:cubicBezTo>
                    <a:pt x="7394" y="3483"/>
                    <a:pt x="7431" y="3466"/>
                    <a:pt x="7472" y="3463"/>
                  </a:cubicBezTo>
                  <a:cubicBezTo>
                    <a:pt x="7990" y="3423"/>
                    <a:pt x="8456" y="3133"/>
                    <a:pt x="8719" y="2688"/>
                  </a:cubicBezTo>
                  <a:cubicBezTo>
                    <a:pt x="8931" y="2327"/>
                    <a:pt x="8989" y="1902"/>
                    <a:pt x="8884" y="1494"/>
                  </a:cubicBezTo>
                  <a:cubicBezTo>
                    <a:pt x="8776" y="1083"/>
                    <a:pt x="8520" y="743"/>
                    <a:pt x="8156" y="530"/>
                  </a:cubicBezTo>
                  <a:cubicBezTo>
                    <a:pt x="7910" y="387"/>
                    <a:pt x="7636" y="313"/>
                    <a:pt x="7359" y="313"/>
                  </a:cubicBezTo>
                  <a:close/>
                  <a:moveTo>
                    <a:pt x="7360" y="28"/>
                  </a:moveTo>
                  <a:cubicBezTo>
                    <a:pt x="7690" y="28"/>
                    <a:pt x="8014" y="116"/>
                    <a:pt x="8301" y="281"/>
                  </a:cubicBezTo>
                  <a:cubicBezTo>
                    <a:pt x="8729" y="533"/>
                    <a:pt x="9036" y="938"/>
                    <a:pt x="9160" y="1420"/>
                  </a:cubicBezTo>
                  <a:cubicBezTo>
                    <a:pt x="9285" y="1902"/>
                    <a:pt x="9218" y="2405"/>
                    <a:pt x="8965" y="2833"/>
                  </a:cubicBezTo>
                  <a:cubicBezTo>
                    <a:pt x="8669" y="3335"/>
                    <a:pt x="8146" y="3676"/>
                    <a:pt x="7562" y="3740"/>
                  </a:cubicBezTo>
                  <a:lnTo>
                    <a:pt x="7559" y="3743"/>
                  </a:lnTo>
                  <a:lnTo>
                    <a:pt x="2078" y="10759"/>
                  </a:lnTo>
                  <a:cubicBezTo>
                    <a:pt x="2050" y="10795"/>
                    <a:pt x="2008" y="10814"/>
                    <a:pt x="1965" y="10814"/>
                  </a:cubicBezTo>
                  <a:cubicBezTo>
                    <a:pt x="1940" y="10814"/>
                    <a:pt x="1915" y="10808"/>
                    <a:pt x="1892" y="10796"/>
                  </a:cubicBezTo>
                  <a:cubicBezTo>
                    <a:pt x="1892" y="10793"/>
                    <a:pt x="1889" y="10793"/>
                    <a:pt x="1885" y="10789"/>
                  </a:cubicBezTo>
                  <a:lnTo>
                    <a:pt x="1238" y="10348"/>
                  </a:lnTo>
                  <a:lnTo>
                    <a:pt x="98" y="9620"/>
                  </a:lnTo>
                  <a:cubicBezTo>
                    <a:pt x="65" y="9599"/>
                    <a:pt x="41" y="9562"/>
                    <a:pt x="35" y="9525"/>
                  </a:cubicBezTo>
                  <a:cubicBezTo>
                    <a:pt x="28" y="9484"/>
                    <a:pt x="38" y="9444"/>
                    <a:pt x="61" y="9410"/>
                  </a:cubicBezTo>
                  <a:lnTo>
                    <a:pt x="1521" y="7549"/>
                  </a:lnTo>
                  <a:lnTo>
                    <a:pt x="1521" y="7546"/>
                  </a:lnTo>
                  <a:cubicBezTo>
                    <a:pt x="1531" y="7519"/>
                    <a:pt x="1548" y="7492"/>
                    <a:pt x="1572" y="7475"/>
                  </a:cubicBezTo>
                  <a:cubicBezTo>
                    <a:pt x="1575" y="7471"/>
                    <a:pt x="1582" y="7468"/>
                    <a:pt x="1586" y="7465"/>
                  </a:cubicBezTo>
                  <a:lnTo>
                    <a:pt x="1589" y="7465"/>
                  </a:lnTo>
                  <a:lnTo>
                    <a:pt x="2512" y="6282"/>
                  </a:lnTo>
                  <a:lnTo>
                    <a:pt x="2516" y="6278"/>
                  </a:lnTo>
                  <a:cubicBezTo>
                    <a:pt x="2519" y="6245"/>
                    <a:pt x="2536" y="6214"/>
                    <a:pt x="2563" y="6191"/>
                  </a:cubicBezTo>
                  <a:cubicBezTo>
                    <a:pt x="2573" y="6181"/>
                    <a:pt x="2586" y="6174"/>
                    <a:pt x="2603" y="6167"/>
                  </a:cubicBezTo>
                  <a:lnTo>
                    <a:pt x="5563" y="2391"/>
                  </a:lnTo>
                  <a:lnTo>
                    <a:pt x="5566" y="2388"/>
                  </a:lnTo>
                  <a:lnTo>
                    <a:pt x="5566" y="2381"/>
                  </a:lnTo>
                  <a:cubicBezTo>
                    <a:pt x="5432" y="1896"/>
                    <a:pt x="5499" y="1373"/>
                    <a:pt x="5748" y="945"/>
                  </a:cubicBezTo>
                  <a:cubicBezTo>
                    <a:pt x="6083" y="379"/>
                    <a:pt x="6699" y="28"/>
                    <a:pt x="7360" y="28"/>
                  </a:cubicBezTo>
                  <a:close/>
                  <a:moveTo>
                    <a:pt x="7359" y="0"/>
                  </a:moveTo>
                  <a:cubicBezTo>
                    <a:pt x="6710" y="0"/>
                    <a:pt x="6078" y="334"/>
                    <a:pt x="5725" y="931"/>
                  </a:cubicBezTo>
                  <a:cubicBezTo>
                    <a:pt x="5476" y="1363"/>
                    <a:pt x="5405" y="1893"/>
                    <a:pt x="5540" y="2381"/>
                  </a:cubicBezTo>
                  <a:lnTo>
                    <a:pt x="2586" y="6144"/>
                  </a:lnTo>
                  <a:cubicBezTo>
                    <a:pt x="2573" y="6150"/>
                    <a:pt x="2560" y="6161"/>
                    <a:pt x="2546" y="6174"/>
                  </a:cubicBezTo>
                  <a:cubicBezTo>
                    <a:pt x="2516" y="6197"/>
                    <a:pt x="2496" y="6231"/>
                    <a:pt x="2489" y="6271"/>
                  </a:cubicBezTo>
                  <a:lnTo>
                    <a:pt x="1569" y="7445"/>
                  </a:lnTo>
                  <a:cubicBezTo>
                    <a:pt x="1565" y="7448"/>
                    <a:pt x="1561" y="7451"/>
                    <a:pt x="1558" y="7451"/>
                  </a:cubicBezTo>
                  <a:cubicBezTo>
                    <a:pt x="1528" y="7475"/>
                    <a:pt x="1508" y="7502"/>
                    <a:pt x="1497" y="7536"/>
                  </a:cubicBezTo>
                  <a:lnTo>
                    <a:pt x="41" y="9393"/>
                  </a:lnTo>
                  <a:cubicBezTo>
                    <a:pt x="11" y="9430"/>
                    <a:pt x="1" y="9481"/>
                    <a:pt x="8" y="9528"/>
                  </a:cubicBezTo>
                  <a:cubicBezTo>
                    <a:pt x="14" y="9575"/>
                    <a:pt x="44" y="9615"/>
                    <a:pt x="85" y="9643"/>
                  </a:cubicBezTo>
                  <a:lnTo>
                    <a:pt x="1222" y="10368"/>
                  </a:lnTo>
                  <a:lnTo>
                    <a:pt x="1872" y="10813"/>
                  </a:lnTo>
                  <a:cubicBezTo>
                    <a:pt x="1875" y="10813"/>
                    <a:pt x="1875" y="10816"/>
                    <a:pt x="1879" y="10819"/>
                  </a:cubicBezTo>
                  <a:cubicBezTo>
                    <a:pt x="1905" y="10833"/>
                    <a:pt x="1936" y="10840"/>
                    <a:pt x="1966" y="10840"/>
                  </a:cubicBezTo>
                  <a:cubicBezTo>
                    <a:pt x="2017" y="10840"/>
                    <a:pt x="2067" y="10816"/>
                    <a:pt x="2101" y="10776"/>
                  </a:cubicBezTo>
                  <a:lnTo>
                    <a:pt x="7573" y="3766"/>
                  </a:lnTo>
                  <a:cubicBezTo>
                    <a:pt x="8160" y="3699"/>
                    <a:pt x="8689" y="3355"/>
                    <a:pt x="8989" y="2847"/>
                  </a:cubicBezTo>
                  <a:cubicBezTo>
                    <a:pt x="9241" y="2411"/>
                    <a:pt x="9313" y="1902"/>
                    <a:pt x="9187" y="1414"/>
                  </a:cubicBezTo>
                  <a:cubicBezTo>
                    <a:pt x="9059" y="925"/>
                    <a:pt x="8749" y="513"/>
                    <a:pt x="8314" y="261"/>
                  </a:cubicBezTo>
                  <a:cubicBezTo>
                    <a:pt x="8014" y="84"/>
                    <a:pt x="768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5113575" y="2959900"/>
              <a:ext cx="98125" cy="902125"/>
            </a:xfrm>
            <a:custGeom>
              <a:avLst/>
              <a:gdLst/>
              <a:ahLst/>
              <a:cxnLst/>
              <a:rect l="l" t="t" r="r" b="b"/>
              <a:pathLst>
                <a:path w="3925" h="36085" extrusionOk="0">
                  <a:moveTo>
                    <a:pt x="260" y="1"/>
                  </a:moveTo>
                  <a:cubicBezTo>
                    <a:pt x="253" y="1"/>
                    <a:pt x="245" y="1"/>
                    <a:pt x="237" y="2"/>
                  </a:cubicBezTo>
                  <a:cubicBezTo>
                    <a:pt x="105" y="2"/>
                    <a:pt x="1" y="96"/>
                    <a:pt x="1" y="207"/>
                  </a:cubicBezTo>
                  <a:cubicBezTo>
                    <a:pt x="253" y="14118"/>
                    <a:pt x="847" y="28071"/>
                    <a:pt x="3429" y="35936"/>
                  </a:cubicBezTo>
                  <a:cubicBezTo>
                    <a:pt x="3460" y="36024"/>
                    <a:pt x="3554" y="36085"/>
                    <a:pt x="3655" y="36085"/>
                  </a:cubicBezTo>
                  <a:cubicBezTo>
                    <a:pt x="3679" y="36085"/>
                    <a:pt x="3699" y="36081"/>
                    <a:pt x="3722" y="36078"/>
                  </a:cubicBezTo>
                  <a:cubicBezTo>
                    <a:pt x="3850" y="36048"/>
                    <a:pt x="3925" y="35933"/>
                    <a:pt x="3888" y="35825"/>
                  </a:cubicBezTo>
                  <a:cubicBezTo>
                    <a:pt x="1319" y="28007"/>
                    <a:pt x="729" y="14084"/>
                    <a:pt x="480" y="204"/>
                  </a:cubicBezTo>
                  <a:cubicBezTo>
                    <a:pt x="476" y="96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113425" y="2959675"/>
              <a:ext cx="97950" cy="902525"/>
            </a:xfrm>
            <a:custGeom>
              <a:avLst/>
              <a:gdLst/>
              <a:ahLst/>
              <a:cxnLst/>
              <a:rect l="l" t="t" r="r" b="b"/>
              <a:pathLst>
                <a:path w="3918" h="36101" extrusionOk="0">
                  <a:moveTo>
                    <a:pt x="266" y="17"/>
                  </a:moveTo>
                  <a:cubicBezTo>
                    <a:pt x="317" y="17"/>
                    <a:pt x="367" y="38"/>
                    <a:pt x="408" y="72"/>
                  </a:cubicBezTo>
                  <a:cubicBezTo>
                    <a:pt x="448" y="109"/>
                    <a:pt x="475" y="159"/>
                    <a:pt x="475" y="213"/>
                  </a:cubicBezTo>
                  <a:cubicBezTo>
                    <a:pt x="728" y="14093"/>
                    <a:pt x="1315" y="28016"/>
                    <a:pt x="3887" y="35837"/>
                  </a:cubicBezTo>
                  <a:cubicBezTo>
                    <a:pt x="3900" y="35881"/>
                    <a:pt x="3897" y="35932"/>
                    <a:pt x="3873" y="35973"/>
                  </a:cubicBezTo>
                  <a:cubicBezTo>
                    <a:pt x="3843" y="36026"/>
                    <a:pt x="3792" y="36063"/>
                    <a:pt x="3728" y="36077"/>
                  </a:cubicBezTo>
                  <a:cubicBezTo>
                    <a:pt x="3707" y="36082"/>
                    <a:pt x="3686" y="36084"/>
                    <a:pt x="3665" y="36084"/>
                  </a:cubicBezTo>
                  <a:cubicBezTo>
                    <a:pt x="3561" y="36084"/>
                    <a:pt x="3470" y="36026"/>
                    <a:pt x="3442" y="35942"/>
                  </a:cubicBezTo>
                  <a:cubicBezTo>
                    <a:pt x="859" y="28080"/>
                    <a:pt x="270" y="14127"/>
                    <a:pt x="16" y="216"/>
                  </a:cubicBezTo>
                  <a:cubicBezTo>
                    <a:pt x="13" y="170"/>
                    <a:pt x="33" y="125"/>
                    <a:pt x="67" y="89"/>
                  </a:cubicBezTo>
                  <a:cubicBezTo>
                    <a:pt x="111" y="44"/>
                    <a:pt x="175" y="17"/>
                    <a:pt x="243" y="17"/>
                  </a:cubicBezTo>
                  <a:close/>
                  <a:moveTo>
                    <a:pt x="255" y="0"/>
                  </a:moveTo>
                  <a:cubicBezTo>
                    <a:pt x="251" y="0"/>
                    <a:pt x="247" y="0"/>
                    <a:pt x="243" y="0"/>
                  </a:cubicBezTo>
                  <a:cubicBezTo>
                    <a:pt x="168" y="4"/>
                    <a:pt x="101" y="31"/>
                    <a:pt x="57" y="78"/>
                  </a:cubicBezTo>
                  <a:cubicBezTo>
                    <a:pt x="20" y="115"/>
                    <a:pt x="0" y="165"/>
                    <a:pt x="0" y="216"/>
                  </a:cubicBezTo>
                  <a:cubicBezTo>
                    <a:pt x="253" y="14127"/>
                    <a:pt x="842" y="28084"/>
                    <a:pt x="3428" y="35945"/>
                  </a:cubicBezTo>
                  <a:cubicBezTo>
                    <a:pt x="3455" y="36036"/>
                    <a:pt x="3553" y="36100"/>
                    <a:pt x="3661" y="36100"/>
                  </a:cubicBezTo>
                  <a:cubicBezTo>
                    <a:pt x="3685" y="36100"/>
                    <a:pt x="3708" y="36100"/>
                    <a:pt x="3732" y="36094"/>
                  </a:cubicBezTo>
                  <a:cubicBezTo>
                    <a:pt x="3799" y="36077"/>
                    <a:pt x="3856" y="36036"/>
                    <a:pt x="3887" y="35982"/>
                  </a:cubicBezTo>
                  <a:cubicBezTo>
                    <a:pt x="3914" y="35935"/>
                    <a:pt x="3917" y="35881"/>
                    <a:pt x="3900" y="35831"/>
                  </a:cubicBezTo>
                  <a:cubicBezTo>
                    <a:pt x="1331" y="28013"/>
                    <a:pt x="745" y="14093"/>
                    <a:pt x="492" y="210"/>
                  </a:cubicBezTo>
                  <a:cubicBezTo>
                    <a:pt x="489" y="156"/>
                    <a:pt x="461" y="102"/>
                    <a:pt x="418" y="61"/>
                  </a:cubicBezTo>
                  <a:cubicBezTo>
                    <a:pt x="371" y="20"/>
                    <a:pt x="312" y="0"/>
                    <a:pt x="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539350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4837" y="1"/>
                  </a:moveTo>
                  <a:cubicBezTo>
                    <a:pt x="2665" y="1"/>
                    <a:pt x="958" y="430"/>
                    <a:pt x="89" y="1260"/>
                  </a:cubicBezTo>
                  <a:cubicBezTo>
                    <a:pt x="1" y="1345"/>
                    <a:pt x="8" y="1472"/>
                    <a:pt x="106" y="1550"/>
                  </a:cubicBezTo>
                  <a:cubicBezTo>
                    <a:pt x="151" y="1584"/>
                    <a:pt x="207" y="1601"/>
                    <a:pt x="263" y="1601"/>
                  </a:cubicBezTo>
                  <a:cubicBezTo>
                    <a:pt x="328" y="1601"/>
                    <a:pt x="394" y="1578"/>
                    <a:pt x="443" y="1533"/>
                  </a:cubicBezTo>
                  <a:cubicBezTo>
                    <a:pt x="1214" y="794"/>
                    <a:pt x="2809" y="413"/>
                    <a:pt x="4836" y="413"/>
                  </a:cubicBezTo>
                  <a:cubicBezTo>
                    <a:pt x="6211" y="413"/>
                    <a:pt x="7784" y="588"/>
                    <a:pt x="9434" y="946"/>
                  </a:cubicBezTo>
                  <a:cubicBezTo>
                    <a:pt x="14329" y="2015"/>
                    <a:pt x="20519" y="4979"/>
                    <a:pt x="21860" y="9817"/>
                  </a:cubicBezTo>
                  <a:cubicBezTo>
                    <a:pt x="22707" y="12874"/>
                    <a:pt x="23037" y="19044"/>
                    <a:pt x="23267" y="27367"/>
                  </a:cubicBezTo>
                  <a:cubicBezTo>
                    <a:pt x="23270" y="27479"/>
                    <a:pt x="23377" y="27566"/>
                    <a:pt x="23505" y="27566"/>
                  </a:cubicBezTo>
                  <a:lnTo>
                    <a:pt x="23513" y="27566"/>
                  </a:lnTo>
                  <a:cubicBezTo>
                    <a:pt x="23644" y="27563"/>
                    <a:pt x="23748" y="27468"/>
                    <a:pt x="23745" y="27357"/>
                  </a:cubicBezTo>
                  <a:cubicBezTo>
                    <a:pt x="23513" y="19010"/>
                    <a:pt x="23182" y="12817"/>
                    <a:pt x="22326" y="9722"/>
                  </a:cubicBezTo>
                  <a:cubicBezTo>
                    <a:pt x="20936" y="4712"/>
                    <a:pt x="14815" y="1702"/>
                    <a:pt x="9552" y="552"/>
                  </a:cubicBezTo>
                  <a:cubicBezTo>
                    <a:pt x="7853" y="182"/>
                    <a:pt x="6247" y="1"/>
                    <a:pt x="4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539700" y="2045325"/>
              <a:ext cx="593475" cy="689525"/>
            </a:xfrm>
            <a:custGeom>
              <a:avLst/>
              <a:gdLst/>
              <a:ahLst/>
              <a:cxnLst/>
              <a:rect l="l" t="t" r="r" b="b"/>
              <a:pathLst>
                <a:path w="23739" h="27581" extrusionOk="0">
                  <a:moveTo>
                    <a:pt x="4815" y="17"/>
                  </a:moveTo>
                  <a:cubicBezTo>
                    <a:pt x="6226" y="17"/>
                    <a:pt x="7834" y="198"/>
                    <a:pt x="9534" y="569"/>
                  </a:cubicBezTo>
                  <a:cubicBezTo>
                    <a:pt x="14797" y="1716"/>
                    <a:pt x="20916" y="4726"/>
                    <a:pt x="22302" y="9732"/>
                  </a:cubicBezTo>
                  <a:cubicBezTo>
                    <a:pt x="23158" y="12824"/>
                    <a:pt x="23488" y="19017"/>
                    <a:pt x="23721" y="27364"/>
                  </a:cubicBezTo>
                  <a:cubicBezTo>
                    <a:pt x="23724" y="27411"/>
                    <a:pt x="23704" y="27455"/>
                    <a:pt x="23670" y="27492"/>
                  </a:cubicBezTo>
                  <a:cubicBezTo>
                    <a:pt x="23626" y="27536"/>
                    <a:pt x="23566" y="27563"/>
                    <a:pt x="23499" y="27567"/>
                  </a:cubicBezTo>
                  <a:lnTo>
                    <a:pt x="23491" y="27567"/>
                  </a:lnTo>
                  <a:cubicBezTo>
                    <a:pt x="23367" y="27567"/>
                    <a:pt x="23266" y="27479"/>
                    <a:pt x="23262" y="27374"/>
                  </a:cubicBezTo>
                  <a:cubicBezTo>
                    <a:pt x="23030" y="19051"/>
                    <a:pt x="22702" y="12881"/>
                    <a:pt x="21853" y="9824"/>
                  </a:cubicBezTo>
                  <a:cubicBezTo>
                    <a:pt x="20511" y="4979"/>
                    <a:pt x="14318" y="2016"/>
                    <a:pt x="9420" y="947"/>
                  </a:cubicBezTo>
                  <a:cubicBezTo>
                    <a:pt x="7771" y="586"/>
                    <a:pt x="6197" y="411"/>
                    <a:pt x="4821" y="411"/>
                  </a:cubicBezTo>
                  <a:cubicBezTo>
                    <a:pt x="2792" y="411"/>
                    <a:pt x="1197" y="795"/>
                    <a:pt x="422" y="1534"/>
                  </a:cubicBezTo>
                  <a:cubicBezTo>
                    <a:pt x="376" y="1578"/>
                    <a:pt x="314" y="1600"/>
                    <a:pt x="251" y="1600"/>
                  </a:cubicBezTo>
                  <a:cubicBezTo>
                    <a:pt x="196" y="1600"/>
                    <a:pt x="141" y="1583"/>
                    <a:pt x="95" y="1551"/>
                  </a:cubicBezTo>
                  <a:cubicBezTo>
                    <a:pt x="51" y="1513"/>
                    <a:pt x="24" y="1466"/>
                    <a:pt x="21" y="1412"/>
                  </a:cubicBezTo>
                  <a:cubicBezTo>
                    <a:pt x="18" y="1361"/>
                    <a:pt x="38" y="1311"/>
                    <a:pt x="78" y="1274"/>
                  </a:cubicBezTo>
                  <a:cubicBezTo>
                    <a:pt x="946" y="445"/>
                    <a:pt x="2649" y="17"/>
                    <a:pt x="4815" y="17"/>
                  </a:cubicBezTo>
                  <a:close/>
                  <a:moveTo>
                    <a:pt x="4817" y="0"/>
                  </a:moveTo>
                  <a:cubicBezTo>
                    <a:pt x="2646" y="0"/>
                    <a:pt x="938" y="429"/>
                    <a:pt x="68" y="1260"/>
                  </a:cubicBezTo>
                  <a:cubicBezTo>
                    <a:pt x="24" y="1305"/>
                    <a:pt x="1" y="1358"/>
                    <a:pt x="4" y="1412"/>
                  </a:cubicBezTo>
                  <a:cubicBezTo>
                    <a:pt x="7" y="1470"/>
                    <a:pt x="38" y="1523"/>
                    <a:pt x="85" y="1560"/>
                  </a:cubicBezTo>
                  <a:cubicBezTo>
                    <a:pt x="134" y="1598"/>
                    <a:pt x="194" y="1617"/>
                    <a:pt x="253" y="1617"/>
                  </a:cubicBezTo>
                  <a:cubicBezTo>
                    <a:pt x="319" y="1617"/>
                    <a:pt x="384" y="1594"/>
                    <a:pt x="432" y="1547"/>
                  </a:cubicBezTo>
                  <a:cubicBezTo>
                    <a:pt x="1203" y="810"/>
                    <a:pt x="2796" y="428"/>
                    <a:pt x="4820" y="428"/>
                  </a:cubicBezTo>
                  <a:cubicBezTo>
                    <a:pt x="6195" y="428"/>
                    <a:pt x="7767" y="604"/>
                    <a:pt x="9417" y="964"/>
                  </a:cubicBezTo>
                  <a:cubicBezTo>
                    <a:pt x="14312" y="2029"/>
                    <a:pt x="20498" y="4993"/>
                    <a:pt x="21840" y="9827"/>
                  </a:cubicBezTo>
                  <a:cubicBezTo>
                    <a:pt x="22686" y="12885"/>
                    <a:pt x="23013" y="19054"/>
                    <a:pt x="23245" y="27374"/>
                  </a:cubicBezTo>
                  <a:cubicBezTo>
                    <a:pt x="23249" y="27489"/>
                    <a:pt x="23357" y="27580"/>
                    <a:pt x="23491" y="27580"/>
                  </a:cubicBezTo>
                  <a:lnTo>
                    <a:pt x="23499" y="27580"/>
                  </a:lnTo>
                  <a:cubicBezTo>
                    <a:pt x="23569" y="27580"/>
                    <a:pt x="23637" y="27550"/>
                    <a:pt x="23684" y="27503"/>
                  </a:cubicBezTo>
                  <a:cubicBezTo>
                    <a:pt x="23721" y="27465"/>
                    <a:pt x="23738" y="27415"/>
                    <a:pt x="23738" y="27364"/>
                  </a:cubicBezTo>
                  <a:cubicBezTo>
                    <a:pt x="23505" y="19014"/>
                    <a:pt x="23175" y="12821"/>
                    <a:pt x="22318" y="9729"/>
                  </a:cubicBezTo>
                  <a:cubicBezTo>
                    <a:pt x="20930" y="4713"/>
                    <a:pt x="14807" y="1699"/>
                    <a:pt x="9538" y="552"/>
                  </a:cubicBezTo>
                  <a:cubicBezTo>
                    <a:pt x="7837" y="182"/>
                    <a:pt x="6229" y="0"/>
                    <a:pt x="48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539275" y="2156275"/>
              <a:ext cx="554450" cy="573925"/>
            </a:xfrm>
            <a:custGeom>
              <a:avLst/>
              <a:gdLst/>
              <a:ahLst/>
              <a:cxnLst/>
              <a:rect l="l" t="t" r="r" b="b"/>
              <a:pathLst>
                <a:path w="22178" h="22957" extrusionOk="0">
                  <a:moveTo>
                    <a:pt x="269" y="0"/>
                  </a:moveTo>
                  <a:cubicBezTo>
                    <a:pt x="243" y="0"/>
                    <a:pt x="216" y="4"/>
                    <a:pt x="190" y="12"/>
                  </a:cubicBezTo>
                  <a:cubicBezTo>
                    <a:pt x="64" y="46"/>
                    <a:pt x="1" y="164"/>
                    <a:pt x="41" y="268"/>
                  </a:cubicBezTo>
                  <a:cubicBezTo>
                    <a:pt x="112" y="450"/>
                    <a:pt x="7320" y="18268"/>
                    <a:pt x="21823" y="22943"/>
                  </a:cubicBezTo>
                  <a:cubicBezTo>
                    <a:pt x="21850" y="22953"/>
                    <a:pt x="21880" y="22956"/>
                    <a:pt x="21907" y="22956"/>
                  </a:cubicBezTo>
                  <a:cubicBezTo>
                    <a:pt x="22005" y="22956"/>
                    <a:pt x="22096" y="22906"/>
                    <a:pt x="22130" y="22825"/>
                  </a:cubicBezTo>
                  <a:cubicBezTo>
                    <a:pt x="22177" y="22721"/>
                    <a:pt x="22113" y="22603"/>
                    <a:pt x="21991" y="22562"/>
                  </a:cubicBezTo>
                  <a:cubicBezTo>
                    <a:pt x="7698" y="17954"/>
                    <a:pt x="564" y="315"/>
                    <a:pt x="493" y="139"/>
                  </a:cubicBezTo>
                  <a:cubicBezTo>
                    <a:pt x="461" y="54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539625" y="2156025"/>
              <a:ext cx="553675" cy="574350"/>
            </a:xfrm>
            <a:custGeom>
              <a:avLst/>
              <a:gdLst/>
              <a:ahLst/>
              <a:cxnLst/>
              <a:rect l="l" t="t" r="r" b="b"/>
              <a:pathLst>
                <a:path w="22147" h="22974" extrusionOk="0">
                  <a:moveTo>
                    <a:pt x="253" y="18"/>
                  </a:moveTo>
                  <a:cubicBezTo>
                    <a:pt x="351" y="18"/>
                    <a:pt x="439" y="69"/>
                    <a:pt x="472" y="149"/>
                  </a:cubicBezTo>
                  <a:cubicBezTo>
                    <a:pt x="489" y="197"/>
                    <a:pt x="2289" y="4667"/>
                    <a:pt x="5890" y="9704"/>
                  </a:cubicBezTo>
                  <a:cubicBezTo>
                    <a:pt x="7963" y="12606"/>
                    <a:pt x="10218" y="15115"/>
                    <a:pt x="12592" y="17154"/>
                  </a:cubicBezTo>
                  <a:cubicBezTo>
                    <a:pt x="15555" y="19703"/>
                    <a:pt x="18711" y="21527"/>
                    <a:pt x="21974" y="22579"/>
                  </a:cubicBezTo>
                  <a:cubicBezTo>
                    <a:pt x="22035" y="22599"/>
                    <a:pt x="22086" y="22639"/>
                    <a:pt x="22109" y="22694"/>
                  </a:cubicBezTo>
                  <a:cubicBezTo>
                    <a:pt x="22129" y="22737"/>
                    <a:pt x="22129" y="22788"/>
                    <a:pt x="22109" y="22832"/>
                  </a:cubicBezTo>
                  <a:cubicBezTo>
                    <a:pt x="22075" y="22910"/>
                    <a:pt x="21988" y="22960"/>
                    <a:pt x="21893" y="22960"/>
                  </a:cubicBezTo>
                  <a:cubicBezTo>
                    <a:pt x="21866" y="22960"/>
                    <a:pt x="21840" y="22953"/>
                    <a:pt x="21812" y="22946"/>
                  </a:cubicBezTo>
                  <a:cubicBezTo>
                    <a:pt x="14315" y="20529"/>
                    <a:pt x="8809" y="14531"/>
                    <a:pt x="5512" y="9927"/>
                  </a:cubicBezTo>
                  <a:cubicBezTo>
                    <a:pt x="1861" y="4822"/>
                    <a:pt x="54" y="322"/>
                    <a:pt x="34" y="275"/>
                  </a:cubicBezTo>
                  <a:cubicBezTo>
                    <a:pt x="17" y="230"/>
                    <a:pt x="21" y="180"/>
                    <a:pt x="41" y="136"/>
                  </a:cubicBezTo>
                  <a:cubicBezTo>
                    <a:pt x="67" y="86"/>
                    <a:pt x="118" y="45"/>
                    <a:pt x="179" y="28"/>
                  </a:cubicBezTo>
                  <a:cubicBezTo>
                    <a:pt x="203" y="22"/>
                    <a:pt x="229" y="18"/>
                    <a:pt x="253" y="18"/>
                  </a:cubicBezTo>
                  <a:close/>
                  <a:moveTo>
                    <a:pt x="256" y="1"/>
                  </a:moveTo>
                  <a:cubicBezTo>
                    <a:pt x="230" y="1"/>
                    <a:pt x="203" y="4"/>
                    <a:pt x="176" y="12"/>
                  </a:cubicBezTo>
                  <a:cubicBezTo>
                    <a:pt x="108" y="32"/>
                    <a:pt x="54" y="76"/>
                    <a:pt x="27" y="129"/>
                  </a:cubicBezTo>
                  <a:cubicBezTo>
                    <a:pt x="4" y="180"/>
                    <a:pt x="0" y="234"/>
                    <a:pt x="21" y="281"/>
                  </a:cubicBezTo>
                  <a:cubicBezTo>
                    <a:pt x="38" y="328"/>
                    <a:pt x="1847" y="4833"/>
                    <a:pt x="5499" y="9933"/>
                  </a:cubicBezTo>
                  <a:cubicBezTo>
                    <a:pt x="7603" y="12869"/>
                    <a:pt x="9885" y="15405"/>
                    <a:pt x="12292" y="17468"/>
                  </a:cubicBezTo>
                  <a:cubicBezTo>
                    <a:pt x="15296" y="20047"/>
                    <a:pt x="18495" y="21894"/>
                    <a:pt x="21806" y="22960"/>
                  </a:cubicBezTo>
                  <a:cubicBezTo>
                    <a:pt x="21836" y="22970"/>
                    <a:pt x="21866" y="22974"/>
                    <a:pt x="21893" y="22974"/>
                  </a:cubicBezTo>
                  <a:cubicBezTo>
                    <a:pt x="21994" y="22974"/>
                    <a:pt x="22089" y="22919"/>
                    <a:pt x="22123" y="22838"/>
                  </a:cubicBezTo>
                  <a:cubicBezTo>
                    <a:pt x="22146" y="22788"/>
                    <a:pt x="22146" y="22734"/>
                    <a:pt x="22123" y="22687"/>
                  </a:cubicBezTo>
                  <a:cubicBezTo>
                    <a:pt x="22099" y="22630"/>
                    <a:pt x="22045" y="22586"/>
                    <a:pt x="21981" y="22566"/>
                  </a:cubicBezTo>
                  <a:cubicBezTo>
                    <a:pt x="14591" y="20182"/>
                    <a:pt x="9157" y="14248"/>
                    <a:pt x="5900" y="9694"/>
                  </a:cubicBezTo>
                  <a:cubicBezTo>
                    <a:pt x="2306" y="4660"/>
                    <a:pt x="506" y="190"/>
                    <a:pt x="486" y="146"/>
                  </a:cubicBezTo>
                  <a:cubicBezTo>
                    <a:pt x="451" y="56"/>
                    <a:pt x="358" y="1"/>
                    <a:pt x="2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11200" y="2975275"/>
              <a:ext cx="71000" cy="904700"/>
            </a:xfrm>
            <a:custGeom>
              <a:avLst/>
              <a:gdLst/>
              <a:ahLst/>
              <a:cxnLst/>
              <a:rect l="l" t="t" r="r" b="b"/>
              <a:pathLst>
                <a:path w="2840" h="36188" extrusionOk="0">
                  <a:moveTo>
                    <a:pt x="2334" y="0"/>
                  </a:moveTo>
                  <a:cubicBezTo>
                    <a:pt x="2332" y="0"/>
                    <a:pt x="2329" y="0"/>
                    <a:pt x="2327" y="0"/>
                  </a:cubicBezTo>
                  <a:cubicBezTo>
                    <a:pt x="2199" y="24"/>
                    <a:pt x="2092" y="98"/>
                    <a:pt x="2092" y="209"/>
                  </a:cubicBezTo>
                  <a:cubicBezTo>
                    <a:pt x="2364" y="14092"/>
                    <a:pt x="2304" y="28029"/>
                    <a:pt x="32" y="35938"/>
                  </a:cubicBezTo>
                  <a:cubicBezTo>
                    <a:pt x="1" y="36046"/>
                    <a:pt x="79" y="36158"/>
                    <a:pt x="206" y="36181"/>
                  </a:cubicBezTo>
                  <a:cubicBezTo>
                    <a:pt x="231" y="36184"/>
                    <a:pt x="251" y="36188"/>
                    <a:pt x="274" y="36188"/>
                  </a:cubicBezTo>
                  <a:cubicBezTo>
                    <a:pt x="375" y="36181"/>
                    <a:pt x="469" y="36120"/>
                    <a:pt x="497" y="36029"/>
                  </a:cubicBezTo>
                  <a:cubicBezTo>
                    <a:pt x="2779" y="28076"/>
                    <a:pt x="2840" y="14105"/>
                    <a:pt x="2567" y="196"/>
                  </a:cubicBezTo>
                  <a:cubicBezTo>
                    <a:pt x="2567" y="86"/>
                    <a:pt x="2463" y="0"/>
                    <a:pt x="2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911475" y="2975025"/>
              <a:ext cx="70975" cy="905125"/>
            </a:xfrm>
            <a:custGeom>
              <a:avLst/>
              <a:gdLst/>
              <a:ahLst/>
              <a:cxnLst/>
              <a:rect l="l" t="t" r="r" b="b"/>
              <a:pathLst>
                <a:path w="2839" h="36205" extrusionOk="0">
                  <a:moveTo>
                    <a:pt x="2316" y="17"/>
                  </a:moveTo>
                  <a:cubicBezTo>
                    <a:pt x="2384" y="17"/>
                    <a:pt x="2448" y="37"/>
                    <a:pt x="2492" y="81"/>
                  </a:cubicBezTo>
                  <a:cubicBezTo>
                    <a:pt x="2529" y="115"/>
                    <a:pt x="2549" y="162"/>
                    <a:pt x="2549" y="206"/>
                  </a:cubicBezTo>
                  <a:cubicBezTo>
                    <a:pt x="2822" y="14115"/>
                    <a:pt x="2761" y="28083"/>
                    <a:pt x="475" y="36036"/>
                  </a:cubicBezTo>
                  <a:cubicBezTo>
                    <a:pt x="452" y="36123"/>
                    <a:pt x="355" y="36189"/>
                    <a:pt x="249" y="36189"/>
                  </a:cubicBezTo>
                  <a:cubicBezTo>
                    <a:pt x="233" y="36189"/>
                    <a:pt x="216" y="36187"/>
                    <a:pt x="199" y="36184"/>
                  </a:cubicBezTo>
                  <a:cubicBezTo>
                    <a:pt x="131" y="36171"/>
                    <a:pt x="78" y="36134"/>
                    <a:pt x="47" y="36083"/>
                  </a:cubicBezTo>
                  <a:cubicBezTo>
                    <a:pt x="24" y="36042"/>
                    <a:pt x="17" y="35995"/>
                    <a:pt x="30" y="35948"/>
                  </a:cubicBezTo>
                  <a:cubicBezTo>
                    <a:pt x="2303" y="28039"/>
                    <a:pt x="2364" y="14102"/>
                    <a:pt x="2090" y="219"/>
                  </a:cubicBezTo>
                  <a:cubicBezTo>
                    <a:pt x="2087" y="105"/>
                    <a:pt x="2205" y="41"/>
                    <a:pt x="2316" y="17"/>
                  </a:cubicBezTo>
                  <a:close/>
                  <a:moveTo>
                    <a:pt x="2313" y="1"/>
                  </a:moveTo>
                  <a:cubicBezTo>
                    <a:pt x="2195" y="24"/>
                    <a:pt x="2070" y="94"/>
                    <a:pt x="2073" y="219"/>
                  </a:cubicBezTo>
                  <a:cubicBezTo>
                    <a:pt x="2347" y="14102"/>
                    <a:pt x="2286" y="28036"/>
                    <a:pt x="13" y="35945"/>
                  </a:cubicBezTo>
                  <a:cubicBezTo>
                    <a:pt x="0" y="35995"/>
                    <a:pt x="7" y="36046"/>
                    <a:pt x="34" y="36093"/>
                  </a:cubicBezTo>
                  <a:cubicBezTo>
                    <a:pt x="68" y="36147"/>
                    <a:pt x="125" y="36184"/>
                    <a:pt x="195" y="36198"/>
                  </a:cubicBezTo>
                  <a:cubicBezTo>
                    <a:pt x="220" y="36204"/>
                    <a:pt x="240" y="36204"/>
                    <a:pt x="263" y="36204"/>
                  </a:cubicBezTo>
                  <a:cubicBezTo>
                    <a:pt x="371" y="36198"/>
                    <a:pt x="466" y="36130"/>
                    <a:pt x="492" y="36039"/>
                  </a:cubicBezTo>
                  <a:cubicBezTo>
                    <a:pt x="2775" y="28086"/>
                    <a:pt x="2839" y="14119"/>
                    <a:pt x="2566" y="206"/>
                  </a:cubicBezTo>
                  <a:cubicBezTo>
                    <a:pt x="2566" y="155"/>
                    <a:pt x="2542" y="108"/>
                    <a:pt x="2501" y="71"/>
                  </a:cubicBezTo>
                  <a:cubicBezTo>
                    <a:pt x="2454" y="24"/>
                    <a:pt x="2387" y="1"/>
                    <a:pt x="23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958925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18911" y="1"/>
                  </a:moveTo>
                  <a:cubicBezTo>
                    <a:pt x="17501" y="1"/>
                    <a:pt x="15895" y="182"/>
                    <a:pt x="14196" y="552"/>
                  </a:cubicBezTo>
                  <a:cubicBezTo>
                    <a:pt x="8931" y="1698"/>
                    <a:pt x="2812" y="4712"/>
                    <a:pt x="1423" y="9722"/>
                  </a:cubicBezTo>
                  <a:cubicBezTo>
                    <a:pt x="563" y="12817"/>
                    <a:pt x="236" y="19010"/>
                    <a:pt x="4" y="27357"/>
                  </a:cubicBezTo>
                  <a:cubicBezTo>
                    <a:pt x="1" y="27468"/>
                    <a:pt x="105" y="27563"/>
                    <a:pt x="236" y="27566"/>
                  </a:cubicBezTo>
                  <a:lnTo>
                    <a:pt x="239" y="27566"/>
                  </a:lnTo>
                  <a:cubicBezTo>
                    <a:pt x="371" y="27566"/>
                    <a:pt x="475" y="27479"/>
                    <a:pt x="479" y="27367"/>
                  </a:cubicBezTo>
                  <a:cubicBezTo>
                    <a:pt x="712" y="19044"/>
                    <a:pt x="1039" y="12874"/>
                    <a:pt x="1885" y="9817"/>
                  </a:cubicBezTo>
                  <a:cubicBezTo>
                    <a:pt x="3226" y="4979"/>
                    <a:pt x="9419" y="2015"/>
                    <a:pt x="14314" y="946"/>
                  </a:cubicBezTo>
                  <a:cubicBezTo>
                    <a:pt x="15963" y="588"/>
                    <a:pt x="17536" y="413"/>
                    <a:pt x="18910" y="413"/>
                  </a:cubicBezTo>
                  <a:cubicBezTo>
                    <a:pt x="20937" y="413"/>
                    <a:pt x="22533" y="794"/>
                    <a:pt x="23306" y="1533"/>
                  </a:cubicBezTo>
                  <a:cubicBezTo>
                    <a:pt x="23353" y="1578"/>
                    <a:pt x="23418" y="1601"/>
                    <a:pt x="23483" y="1601"/>
                  </a:cubicBezTo>
                  <a:cubicBezTo>
                    <a:pt x="23538" y="1601"/>
                    <a:pt x="23594" y="1584"/>
                    <a:pt x="23639" y="1550"/>
                  </a:cubicBezTo>
                  <a:cubicBezTo>
                    <a:pt x="23737" y="1472"/>
                    <a:pt x="23748" y="1345"/>
                    <a:pt x="23660" y="1260"/>
                  </a:cubicBezTo>
                  <a:cubicBezTo>
                    <a:pt x="22789" y="430"/>
                    <a:pt x="21082" y="1"/>
                    <a:pt x="18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958750" y="2045325"/>
              <a:ext cx="593450" cy="689525"/>
            </a:xfrm>
            <a:custGeom>
              <a:avLst/>
              <a:gdLst/>
              <a:ahLst/>
              <a:cxnLst/>
              <a:rect l="l" t="t" r="r" b="b"/>
              <a:pathLst>
                <a:path w="23738" h="27581" extrusionOk="0">
                  <a:moveTo>
                    <a:pt x="18920" y="17"/>
                  </a:moveTo>
                  <a:cubicBezTo>
                    <a:pt x="21088" y="17"/>
                    <a:pt x="22794" y="445"/>
                    <a:pt x="23660" y="1274"/>
                  </a:cubicBezTo>
                  <a:cubicBezTo>
                    <a:pt x="23701" y="1311"/>
                    <a:pt x="23721" y="1361"/>
                    <a:pt x="23718" y="1412"/>
                  </a:cubicBezTo>
                  <a:cubicBezTo>
                    <a:pt x="23718" y="1466"/>
                    <a:pt x="23690" y="1513"/>
                    <a:pt x="23643" y="1551"/>
                  </a:cubicBezTo>
                  <a:cubicBezTo>
                    <a:pt x="23599" y="1583"/>
                    <a:pt x="23545" y="1599"/>
                    <a:pt x="23491" y="1599"/>
                  </a:cubicBezTo>
                  <a:cubicBezTo>
                    <a:pt x="23427" y="1599"/>
                    <a:pt x="23363" y="1577"/>
                    <a:pt x="23316" y="1534"/>
                  </a:cubicBezTo>
                  <a:cubicBezTo>
                    <a:pt x="22543" y="794"/>
                    <a:pt x="20946" y="412"/>
                    <a:pt x="18917" y="412"/>
                  </a:cubicBezTo>
                  <a:cubicBezTo>
                    <a:pt x="17542" y="412"/>
                    <a:pt x="15969" y="587"/>
                    <a:pt x="14318" y="947"/>
                  </a:cubicBezTo>
                  <a:cubicBezTo>
                    <a:pt x="9423" y="2016"/>
                    <a:pt x="3227" y="4979"/>
                    <a:pt x="1885" y="9824"/>
                  </a:cubicBezTo>
                  <a:cubicBezTo>
                    <a:pt x="1035" y="12881"/>
                    <a:pt x="708" y="19051"/>
                    <a:pt x="479" y="27374"/>
                  </a:cubicBezTo>
                  <a:cubicBezTo>
                    <a:pt x="476" y="27479"/>
                    <a:pt x="372" y="27567"/>
                    <a:pt x="246" y="27567"/>
                  </a:cubicBezTo>
                  <a:lnTo>
                    <a:pt x="243" y="27567"/>
                  </a:lnTo>
                  <a:cubicBezTo>
                    <a:pt x="176" y="27563"/>
                    <a:pt x="112" y="27536"/>
                    <a:pt x="68" y="27492"/>
                  </a:cubicBezTo>
                  <a:cubicBezTo>
                    <a:pt x="34" y="27455"/>
                    <a:pt x="17" y="27411"/>
                    <a:pt x="17" y="27364"/>
                  </a:cubicBezTo>
                  <a:cubicBezTo>
                    <a:pt x="250" y="19017"/>
                    <a:pt x="580" y="12824"/>
                    <a:pt x="1436" y="9732"/>
                  </a:cubicBezTo>
                  <a:cubicBezTo>
                    <a:pt x="2826" y="4723"/>
                    <a:pt x="8941" y="1716"/>
                    <a:pt x="14207" y="566"/>
                  </a:cubicBezTo>
                  <a:cubicBezTo>
                    <a:pt x="15906" y="199"/>
                    <a:pt x="17511" y="17"/>
                    <a:pt x="18920" y="17"/>
                  </a:cubicBezTo>
                  <a:close/>
                  <a:moveTo>
                    <a:pt x="18923" y="0"/>
                  </a:moveTo>
                  <a:cubicBezTo>
                    <a:pt x="17512" y="0"/>
                    <a:pt x="15904" y="182"/>
                    <a:pt x="14203" y="552"/>
                  </a:cubicBezTo>
                  <a:cubicBezTo>
                    <a:pt x="8934" y="1699"/>
                    <a:pt x="2812" y="4713"/>
                    <a:pt x="1419" y="9729"/>
                  </a:cubicBezTo>
                  <a:cubicBezTo>
                    <a:pt x="563" y="12821"/>
                    <a:pt x="233" y="19014"/>
                    <a:pt x="0" y="27364"/>
                  </a:cubicBezTo>
                  <a:cubicBezTo>
                    <a:pt x="0" y="27415"/>
                    <a:pt x="20" y="27465"/>
                    <a:pt x="58" y="27503"/>
                  </a:cubicBezTo>
                  <a:cubicBezTo>
                    <a:pt x="101" y="27550"/>
                    <a:pt x="169" y="27580"/>
                    <a:pt x="243" y="27580"/>
                  </a:cubicBezTo>
                  <a:lnTo>
                    <a:pt x="246" y="27580"/>
                  </a:lnTo>
                  <a:cubicBezTo>
                    <a:pt x="381" y="27580"/>
                    <a:pt x="489" y="27489"/>
                    <a:pt x="493" y="27374"/>
                  </a:cubicBezTo>
                  <a:cubicBezTo>
                    <a:pt x="725" y="19054"/>
                    <a:pt x="1052" y="12885"/>
                    <a:pt x="1898" y="9827"/>
                  </a:cubicBezTo>
                  <a:cubicBezTo>
                    <a:pt x="3240" y="4989"/>
                    <a:pt x="9430" y="2029"/>
                    <a:pt x="14321" y="964"/>
                  </a:cubicBezTo>
                  <a:cubicBezTo>
                    <a:pt x="15971" y="604"/>
                    <a:pt x="17544" y="428"/>
                    <a:pt x="18918" y="428"/>
                  </a:cubicBezTo>
                  <a:cubicBezTo>
                    <a:pt x="20942" y="428"/>
                    <a:pt x="22535" y="810"/>
                    <a:pt x="23306" y="1547"/>
                  </a:cubicBezTo>
                  <a:cubicBezTo>
                    <a:pt x="23354" y="1592"/>
                    <a:pt x="23421" y="1615"/>
                    <a:pt x="23487" y="1615"/>
                  </a:cubicBezTo>
                  <a:cubicBezTo>
                    <a:pt x="23547" y="1615"/>
                    <a:pt x="23606" y="1597"/>
                    <a:pt x="23654" y="1560"/>
                  </a:cubicBezTo>
                  <a:cubicBezTo>
                    <a:pt x="23704" y="1523"/>
                    <a:pt x="23730" y="1470"/>
                    <a:pt x="23735" y="1412"/>
                  </a:cubicBezTo>
                  <a:cubicBezTo>
                    <a:pt x="23738" y="1358"/>
                    <a:pt x="23714" y="1305"/>
                    <a:pt x="23670" y="1260"/>
                  </a:cubicBezTo>
                  <a:cubicBezTo>
                    <a:pt x="22800" y="429"/>
                    <a:pt x="21093" y="0"/>
                    <a:pt x="18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998275" y="2156275"/>
              <a:ext cx="554425" cy="573925"/>
            </a:xfrm>
            <a:custGeom>
              <a:avLst/>
              <a:gdLst/>
              <a:ahLst/>
              <a:cxnLst/>
              <a:rect l="l" t="t" r="r" b="b"/>
              <a:pathLst>
                <a:path w="22177" h="22957" extrusionOk="0">
                  <a:moveTo>
                    <a:pt x="21907" y="0"/>
                  </a:moveTo>
                  <a:cubicBezTo>
                    <a:pt x="21808" y="0"/>
                    <a:pt x="21716" y="54"/>
                    <a:pt x="21681" y="139"/>
                  </a:cubicBezTo>
                  <a:cubicBezTo>
                    <a:pt x="21611" y="315"/>
                    <a:pt x="14477" y="17954"/>
                    <a:pt x="186" y="22562"/>
                  </a:cubicBezTo>
                  <a:cubicBezTo>
                    <a:pt x="61" y="22603"/>
                    <a:pt x="0" y="22721"/>
                    <a:pt x="45" y="22825"/>
                  </a:cubicBezTo>
                  <a:cubicBezTo>
                    <a:pt x="81" y="22906"/>
                    <a:pt x="173" y="22956"/>
                    <a:pt x="267" y="22956"/>
                  </a:cubicBezTo>
                  <a:cubicBezTo>
                    <a:pt x="297" y="22956"/>
                    <a:pt x="324" y="22953"/>
                    <a:pt x="351" y="22943"/>
                  </a:cubicBezTo>
                  <a:cubicBezTo>
                    <a:pt x="14858" y="18268"/>
                    <a:pt x="22062" y="450"/>
                    <a:pt x="22133" y="268"/>
                  </a:cubicBezTo>
                  <a:cubicBezTo>
                    <a:pt x="22177" y="164"/>
                    <a:pt x="22109" y="46"/>
                    <a:pt x="21984" y="12"/>
                  </a:cubicBezTo>
                  <a:cubicBezTo>
                    <a:pt x="21959" y="4"/>
                    <a:pt x="21932" y="0"/>
                    <a:pt x="21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98700" y="2156025"/>
              <a:ext cx="553575" cy="574350"/>
            </a:xfrm>
            <a:custGeom>
              <a:avLst/>
              <a:gdLst/>
              <a:ahLst/>
              <a:cxnLst/>
              <a:rect l="l" t="t" r="r" b="b"/>
              <a:pathLst>
                <a:path w="22143" h="22974" extrusionOk="0">
                  <a:moveTo>
                    <a:pt x="21890" y="18"/>
                  </a:moveTo>
                  <a:cubicBezTo>
                    <a:pt x="21914" y="18"/>
                    <a:pt x="21941" y="22"/>
                    <a:pt x="21964" y="28"/>
                  </a:cubicBezTo>
                  <a:cubicBezTo>
                    <a:pt x="22028" y="45"/>
                    <a:pt x="22079" y="86"/>
                    <a:pt x="22103" y="136"/>
                  </a:cubicBezTo>
                  <a:cubicBezTo>
                    <a:pt x="22126" y="180"/>
                    <a:pt x="22126" y="230"/>
                    <a:pt x="22109" y="275"/>
                  </a:cubicBezTo>
                  <a:cubicBezTo>
                    <a:pt x="22092" y="322"/>
                    <a:pt x="20282" y="4822"/>
                    <a:pt x="16631" y="9927"/>
                  </a:cubicBezTo>
                  <a:cubicBezTo>
                    <a:pt x="13333" y="14531"/>
                    <a:pt x="7832" y="20529"/>
                    <a:pt x="334" y="22946"/>
                  </a:cubicBezTo>
                  <a:cubicBezTo>
                    <a:pt x="307" y="22953"/>
                    <a:pt x="277" y="22960"/>
                    <a:pt x="250" y="22960"/>
                  </a:cubicBezTo>
                  <a:cubicBezTo>
                    <a:pt x="156" y="22960"/>
                    <a:pt x="68" y="22910"/>
                    <a:pt x="34" y="22832"/>
                  </a:cubicBezTo>
                  <a:cubicBezTo>
                    <a:pt x="17" y="22788"/>
                    <a:pt x="17" y="22737"/>
                    <a:pt x="37" y="22694"/>
                  </a:cubicBezTo>
                  <a:cubicBezTo>
                    <a:pt x="61" y="22639"/>
                    <a:pt x="109" y="22599"/>
                    <a:pt x="169" y="22579"/>
                  </a:cubicBezTo>
                  <a:cubicBezTo>
                    <a:pt x="3432" y="21527"/>
                    <a:pt x="6588" y="19703"/>
                    <a:pt x="9551" y="17154"/>
                  </a:cubicBezTo>
                  <a:cubicBezTo>
                    <a:pt x="11925" y="15115"/>
                    <a:pt x="14180" y="12606"/>
                    <a:pt x="16257" y="9704"/>
                  </a:cubicBezTo>
                  <a:cubicBezTo>
                    <a:pt x="19854" y="4667"/>
                    <a:pt x="21654" y="197"/>
                    <a:pt x="21671" y="149"/>
                  </a:cubicBezTo>
                  <a:cubicBezTo>
                    <a:pt x="21704" y="69"/>
                    <a:pt x="21796" y="18"/>
                    <a:pt x="21890" y="18"/>
                  </a:cubicBezTo>
                  <a:close/>
                  <a:moveTo>
                    <a:pt x="21893" y="1"/>
                  </a:moveTo>
                  <a:cubicBezTo>
                    <a:pt x="21790" y="1"/>
                    <a:pt x="21692" y="58"/>
                    <a:pt x="21658" y="146"/>
                  </a:cubicBezTo>
                  <a:cubicBezTo>
                    <a:pt x="21641" y="190"/>
                    <a:pt x="19840" y="4660"/>
                    <a:pt x="16243" y="9694"/>
                  </a:cubicBezTo>
                  <a:cubicBezTo>
                    <a:pt x="12986" y="14248"/>
                    <a:pt x="7552" y="20182"/>
                    <a:pt x="165" y="22566"/>
                  </a:cubicBezTo>
                  <a:cubicBezTo>
                    <a:pt x="98" y="22586"/>
                    <a:pt x="48" y="22630"/>
                    <a:pt x="20" y="22687"/>
                  </a:cubicBezTo>
                  <a:cubicBezTo>
                    <a:pt x="0" y="22734"/>
                    <a:pt x="0" y="22788"/>
                    <a:pt x="20" y="22838"/>
                  </a:cubicBezTo>
                  <a:cubicBezTo>
                    <a:pt x="58" y="22919"/>
                    <a:pt x="149" y="22974"/>
                    <a:pt x="250" y="22974"/>
                  </a:cubicBezTo>
                  <a:cubicBezTo>
                    <a:pt x="280" y="22974"/>
                    <a:pt x="311" y="22970"/>
                    <a:pt x="338" y="22960"/>
                  </a:cubicBezTo>
                  <a:cubicBezTo>
                    <a:pt x="3648" y="21894"/>
                    <a:pt x="6851" y="20047"/>
                    <a:pt x="9851" y="17468"/>
                  </a:cubicBezTo>
                  <a:cubicBezTo>
                    <a:pt x="12258" y="15405"/>
                    <a:pt x="14544" y="12869"/>
                    <a:pt x="16644" y="9933"/>
                  </a:cubicBezTo>
                  <a:cubicBezTo>
                    <a:pt x="20299" y="4833"/>
                    <a:pt x="22106" y="328"/>
                    <a:pt x="22123" y="281"/>
                  </a:cubicBezTo>
                  <a:cubicBezTo>
                    <a:pt x="22143" y="234"/>
                    <a:pt x="22140" y="180"/>
                    <a:pt x="22116" y="129"/>
                  </a:cubicBezTo>
                  <a:cubicBezTo>
                    <a:pt x="22089" y="76"/>
                    <a:pt x="22035" y="32"/>
                    <a:pt x="21971" y="12"/>
                  </a:cubicBezTo>
                  <a:cubicBezTo>
                    <a:pt x="21945" y="4"/>
                    <a:pt x="21919" y="1"/>
                    <a:pt x="2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22125" y="2501075"/>
              <a:ext cx="164125" cy="88600"/>
            </a:xfrm>
            <a:custGeom>
              <a:avLst/>
              <a:gdLst/>
              <a:ahLst/>
              <a:cxnLst/>
              <a:rect l="l" t="t" r="r" b="b"/>
              <a:pathLst>
                <a:path w="6565" h="3544" extrusionOk="0">
                  <a:moveTo>
                    <a:pt x="3812" y="1"/>
                  </a:moveTo>
                  <a:cubicBezTo>
                    <a:pt x="3631" y="1"/>
                    <a:pt x="3454" y="40"/>
                    <a:pt x="3288" y="133"/>
                  </a:cubicBezTo>
                  <a:cubicBezTo>
                    <a:pt x="1709" y="1016"/>
                    <a:pt x="1" y="3544"/>
                    <a:pt x="369" y="3544"/>
                  </a:cubicBezTo>
                  <a:cubicBezTo>
                    <a:pt x="375" y="3544"/>
                    <a:pt x="383" y="3543"/>
                    <a:pt x="391" y="3541"/>
                  </a:cubicBezTo>
                  <a:cubicBezTo>
                    <a:pt x="557" y="3505"/>
                    <a:pt x="1791" y="2797"/>
                    <a:pt x="3294" y="2294"/>
                  </a:cubicBezTo>
                  <a:cubicBezTo>
                    <a:pt x="5112" y="1684"/>
                    <a:pt x="6565" y="2125"/>
                    <a:pt x="6207" y="1502"/>
                  </a:cubicBezTo>
                  <a:cubicBezTo>
                    <a:pt x="6207" y="1502"/>
                    <a:pt x="4925" y="1"/>
                    <a:pt x="38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693425" y="2501075"/>
              <a:ext cx="164200" cy="88600"/>
            </a:xfrm>
            <a:custGeom>
              <a:avLst/>
              <a:gdLst/>
              <a:ahLst/>
              <a:cxnLst/>
              <a:rect l="l" t="t" r="r" b="b"/>
              <a:pathLst>
                <a:path w="6568" h="3544" extrusionOk="0">
                  <a:moveTo>
                    <a:pt x="2754" y="1"/>
                  </a:moveTo>
                  <a:cubicBezTo>
                    <a:pt x="1642" y="1"/>
                    <a:pt x="358" y="1502"/>
                    <a:pt x="358" y="1502"/>
                  </a:cubicBezTo>
                  <a:cubicBezTo>
                    <a:pt x="1" y="2125"/>
                    <a:pt x="1454" y="1684"/>
                    <a:pt x="3271" y="2294"/>
                  </a:cubicBezTo>
                  <a:cubicBezTo>
                    <a:pt x="4774" y="2797"/>
                    <a:pt x="6008" y="3505"/>
                    <a:pt x="6173" y="3541"/>
                  </a:cubicBezTo>
                  <a:cubicBezTo>
                    <a:pt x="6182" y="3543"/>
                    <a:pt x="6189" y="3544"/>
                    <a:pt x="6196" y="3544"/>
                  </a:cubicBezTo>
                  <a:cubicBezTo>
                    <a:pt x="6568" y="3544"/>
                    <a:pt x="4857" y="1016"/>
                    <a:pt x="3278" y="133"/>
                  </a:cubicBezTo>
                  <a:cubicBezTo>
                    <a:pt x="3112" y="40"/>
                    <a:pt x="2935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465125" y="2741475"/>
              <a:ext cx="161650" cy="181125"/>
            </a:xfrm>
            <a:custGeom>
              <a:avLst/>
              <a:gdLst/>
              <a:ahLst/>
              <a:cxnLst/>
              <a:rect l="l" t="t" r="r" b="b"/>
              <a:pathLst>
                <a:path w="6466" h="7245" extrusionOk="0">
                  <a:moveTo>
                    <a:pt x="3233" y="1"/>
                  </a:moveTo>
                  <a:cubicBezTo>
                    <a:pt x="1942" y="264"/>
                    <a:pt x="0" y="6214"/>
                    <a:pt x="745" y="6847"/>
                  </a:cubicBezTo>
                  <a:cubicBezTo>
                    <a:pt x="1055" y="7112"/>
                    <a:pt x="2145" y="7244"/>
                    <a:pt x="3234" y="7244"/>
                  </a:cubicBezTo>
                  <a:cubicBezTo>
                    <a:pt x="4324" y="7244"/>
                    <a:pt x="5412" y="7112"/>
                    <a:pt x="5721" y="6847"/>
                  </a:cubicBezTo>
                  <a:cubicBezTo>
                    <a:pt x="6466" y="6214"/>
                    <a:pt x="4524" y="264"/>
                    <a:pt x="3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826850" y="2710525"/>
              <a:ext cx="277750" cy="297525"/>
            </a:xfrm>
            <a:custGeom>
              <a:avLst/>
              <a:gdLst/>
              <a:ahLst/>
              <a:cxnLst/>
              <a:rect l="l" t="t" r="r" b="b"/>
              <a:pathLst>
                <a:path w="11110" h="11901" extrusionOk="0">
                  <a:moveTo>
                    <a:pt x="5013" y="0"/>
                  </a:moveTo>
                  <a:cubicBezTo>
                    <a:pt x="4518" y="0"/>
                    <a:pt x="4023" y="94"/>
                    <a:pt x="3544" y="291"/>
                  </a:cubicBezTo>
                  <a:cubicBezTo>
                    <a:pt x="1089" y="1306"/>
                    <a:pt x="0" y="4660"/>
                    <a:pt x="1113" y="7785"/>
                  </a:cubicBezTo>
                  <a:cubicBezTo>
                    <a:pt x="2008" y="10300"/>
                    <a:pt x="4054" y="11901"/>
                    <a:pt x="6098" y="11901"/>
                  </a:cubicBezTo>
                  <a:cubicBezTo>
                    <a:pt x="6594" y="11901"/>
                    <a:pt x="7090" y="11806"/>
                    <a:pt x="7569" y="11608"/>
                  </a:cubicBezTo>
                  <a:cubicBezTo>
                    <a:pt x="10020" y="10593"/>
                    <a:pt x="11109" y="7239"/>
                    <a:pt x="9997" y="4114"/>
                  </a:cubicBezTo>
                  <a:cubicBezTo>
                    <a:pt x="9104" y="1598"/>
                    <a:pt x="7057" y="0"/>
                    <a:pt x="50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4974525" y="2697925"/>
              <a:ext cx="277725" cy="297475"/>
            </a:xfrm>
            <a:custGeom>
              <a:avLst/>
              <a:gdLst/>
              <a:ahLst/>
              <a:cxnLst/>
              <a:rect l="l" t="t" r="r" b="b"/>
              <a:pathLst>
                <a:path w="11109" h="11899" extrusionOk="0">
                  <a:moveTo>
                    <a:pt x="6096" y="0"/>
                  </a:moveTo>
                  <a:cubicBezTo>
                    <a:pt x="4053" y="0"/>
                    <a:pt x="2008" y="1598"/>
                    <a:pt x="1113" y="4112"/>
                  </a:cubicBezTo>
                  <a:cubicBezTo>
                    <a:pt x="0" y="7237"/>
                    <a:pt x="1089" y="10592"/>
                    <a:pt x="3543" y="11606"/>
                  </a:cubicBezTo>
                  <a:cubicBezTo>
                    <a:pt x="4022" y="11805"/>
                    <a:pt x="4518" y="11899"/>
                    <a:pt x="5014" y="11899"/>
                  </a:cubicBezTo>
                  <a:cubicBezTo>
                    <a:pt x="7058" y="11899"/>
                    <a:pt x="9103" y="10299"/>
                    <a:pt x="9996" y="7783"/>
                  </a:cubicBezTo>
                  <a:cubicBezTo>
                    <a:pt x="11108" y="4662"/>
                    <a:pt x="10019" y="1304"/>
                    <a:pt x="7568" y="293"/>
                  </a:cubicBezTo>
                  <a:cubicBezTo>
                    <a:pt x="7089" y="94"/>
                    <a:pt x="6593" y="0"/>
                    <a:pt x="60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3874125" y="2783675"/>
              <a:ext cx="120475" cy="125950"/>
            </a:xfrm>
            <a:custGeom>
              <a:avLst/>
              <a:gdLst/>
              <a:ahLst/>
              <a:cxnLst/>
              <a:rect l="l" t="t" r="r" b="b"/>
              <a:pathLst>
                <a:path w="4819" h="5038" extrusionOk="0">
                  <a:moveTo>
                    <a:pt x="2265" y="1"/>
                  </a:moveTo>
                  <a:cubicBezTo>
                    <a:pt x="2251" y="1"/>
                    <a:pt x="2237" y="1"/>
                    <a:pt x="2223" y="1"/>
                  </a:cubicBezTo>
                  <a:cubicBezTo>
                    <a:pt x="1673" y="18"/>
                    <a:pt x="1117" y="295"/>
                    <a:pt x="702" y="760"/>
                  </a:cubicBezTo>
                  <a:cubicBezTo>
                    <a:pt x="237" y="1279"/>
                    <a:pt x="1" y="1957"/>
                    <a:pt x="55" y="2611"/>
                  </a:cubicBezTo>
                  <a:lnTo>
                    <a:pt x="422" y="2584"/>
                  </a:lnTo>
                  <a:cubicBezTo>
                    <a:pt x="375" y="2024"/>
                    <a:pt x="577" y="1451"/>
                    <a:pt x="978" y="1006"/>
                  </a:cubicBezTo>
                  <a:cubicBezTo>
                    <a:pt x="1325" y="615"/>
                    <a:pt x="1784" y="382"/>
                    <a:pt x="2236" y="369"/>
                  </a:cubicBezTo>
                  <a:cubicBezTo>
                    <a:pt x="2252" y="368"/>
                    <a:pt x="2269" y="368"/>
                    <a:pt x="2285" y="368"/>
                  </a:cubicBezTo>
                  <a:cubicBezTo>
                    <a:pt x="2722" y="368"/>
                    <a:pt x="3170" y="571"/>
                    <a:pt x="3524" y="925"/>
                  </a:cubicBezTo>
                  <a:cubicBezTo>
                    <a:pt x="3898" y="1299"/>
                    <a:pt x="4124" y="1784"/>
                    <a:pt x="4157" y="2280"/>
                  </a:cubicBezTo>
                  <a:cubicBezTo>
                    <a:pt x="3861" y="2297"/>
                    <a:pt x="3564" y="2439"/>
                    <a:pt x="3328" y="2685"/>
                  </a:cubicBezTo>
                  <a:cubicBezTo>
                    <a:pt x="2998" y="3022"/>
                    <a:pt x="2846" y="3480"/>
                    <a:pt x="2917" y="3912"/>
                  </a:cubicBezTo>
                  <a:cubicBezTo>
                    <a:pt x="2991" y="4340"/>
                    <a:pt x="3281" y="4711"/>
                    <a:pt x="3696" y="4907"/>
                  </a:cubicBezTo>
                  <a:cubicBezTo>
                    <a:pt x="3878" y="4994"/>
                    <a:pt x="4070" y="5038"/>
                    <a:pt x="4255" y="5038"/>
                  </a:cubicBezTo>
                  <a:cubicBezTo>
                    <a:pt x="4454" y="5038"/>
                    <a:pt x="4647" y="4988"/>
                    <a:pt x="4818" y="4887"/>
                  </a:cubicBezTo>
                  <a:lnTo>
                    <a:pt x="4636" y="4569"/>
                  </a:lnTo>
                  <a:cubicBezTo>
                    <a:pt x="4523" y="4636"/>
                    <a:pt x="4394" y="4669"/>
                    <a:pt x="4259" y="4669"/>
                  </a:cubicBezTo>
                  <a:cubicBezTo>
                    <a:pt x="4125" y="4669"/>
                    <a:pt x="3986" y="4637"/>
                    <a:pt x="3850" y="4573"/>
                  </a:cubicBezTo>
                  <a:cubicBezTo>
                    <a:pt x="3547" y="4431"/>
                    <a:pt x="3332" y="4162"/>
                    <a:pt x="3281" y="3852"/>
                  </a:cubicBezTo>
                  <a:cubicBezTo>
                    <a:pt x="3227" y="3541"/>
                    <a:pt x="3345" y="3191"/>
                    <a:pt x="3591" y="2941"/>
                  </a:cubicBezTo>
                  <a:cubicBezTo>
                    <a:pt x="3778" y="2749"/>
                    <a:pt x="4006" y="2645"/>
                    <a:pt x="4227" y="2645"/>
                  </a:cubicBezTo>
                  <a:cubicBezTo>
                    <a:pt x="4258" y="2645"/>
                    <a:pt x="4289" y="2647"/>
                    <a:pt x="4319" y="2651"/>
                  </a:cubicBezTo>
                  <a:lnTo>
                    <a:pt x="4521" y="2682"/>
                  </a:lnTo>
                  <a:lnTo>
                    <a:pt x="4529" y="2476"/>
                  </a:lnTo>
                  <a:cubicBezTo>
                    <a:pt x="4549" y="1815"/>
                    <a:pt x="4275" y="1157"/>
                    <a:pt x="3783" y="665"/>
                  </a:cubicBezTo>
                  <a:cubicBezTo>
                    <a:pt x="3356" y="238"/>
                    <a:pt x="2804" y="1"/>
                    <a:pt x="2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5073125" y="2783675"/>
              <a:ext cx="120450" cy="125950"/>
            </a:xfrm>
            <a:custGeom>
              <a:avLst/>
              <a:gdLst/>
              <a:ahLst/>
              <a:cxnLst/>
              <a:rect l="l" t="t" r="r" b="b"/>
              <a:pathLst>
                <a:path w="4818" h="5038" extrusionOk="0">
                  <a:moveTo>
                    <a:pt x="2553" y="1"/>
                  </a:moveTo>
                  <a:cubicBezTo>
                    <a:pt x="2014" y="1"/>
                    <a:pt x="1462" y="238"/>
                    <a:pt x="1035" y="665"/>
                  </a:cubicBezTo>
                  <a:cubicBezTo>
                    <a:pt x="543" y="1157"/>
                    <a:pt x="270" y="1815"/>
                    <a:pt x="290" y="2476"/>
                  </a:cubicBezTo>
                  <a:lnTo>
                    <a:pt x="297" y="2682"/>
                  </a:lnTo>
                  <a:lnTo>
                    <a:pt x="500" y="2651"/>
                  </a:lnTo>
                  <a:cubicBezTo>
                    <a:pt x="530" y="2647"/>
                    <a:pt x="561" y="2645"/>
                    <a:pt x="592" y="2645"/>
                  </a:cubicBezTo>
                  <a:cubicBezTo>
                    <a:pt x="815" y="2645"/>
                    <a:pt x="1041" y="2749"/>
                    <a:pt x="1228" y="2941"/>
                  </a:cubicBezTo>
                  <a:cubicBezTo>
                    <a:pt x="1474" y="3191"/>
                    <a:pt x="1592" y="3541"/>
                    <a:pt x="1538" y="3852"/>
                  </a:cubicBezTo>
                  <a:cubicBezTo>
                    <a:pt x="1487" y="4162"/>
                    <a:pt x="1272" y="4431"/>
                    <a:pt x="968" y="4573"/>
                  </a:cubicBezTo>
                  <a:cubicBezTo>
                    <a:pt x="832" y="4637"/>
                    <a:pt x="693" y="4669"/>
                    <a:pt x="560" y="4669"/>
                  </a:cubicBezTo>
                  <a:cubicBezTo>
                    <a:pt x="425" y="4669"/>
                    <a:pt x="296" y="4636"/>
                    <a:pt x="182" y="4569"/>
                  </a:cubicBezTo>
                  <a:lnTo>
                    <a:pt x="0" y="4887"/>
                  </a:lnTo>
                  <a:cubicBezTo>
                    <a:pt x="172" y="4988"/>
                    <a:pt x="365" y="5038"/>
                    <a:pt x="564" y="5038"/>
                  </a:cubicBezTo>
                  <a:cubicBezTo>
                    <a:pt x="749" y="5038"/>
                    <a:pt x="941" y="4994"/>
                    <a:pt x="1123" y="4907"/>
                  </a:cubicBezTo>
                  <a:cubicBezTo>
                    <a:pt x="1538" y="4711"/>
                    <a:pt x="1827" y="4340"/>
                    <a:pt x="1902" y="3912"/>
                  </a:cubicBezTo>
                  <a:cubicBezTo>
                    <a:pt x="1976" y="3480"/>
                    <a:pt x="1821" y="3022"/>
                    <a:pt x="1494" y="2685"/>
                  </a:cubicBezTo>
                  <a:cubicBezTo>
                    <a:pt x="1255" y="2439"/>
                    <a:pt x="958" y="2297"/>
                    <a:pt x="661" y="2280"/>
                  </a:cubicBezTo>
                  <a:cubicBezTo>
                    <a:pt x="695" y="1784"/>
                    <a:pt x="920" y="1299"/>
                    <a:pt x="1295" y="925"/>
                  </a:cubicBezTo>
                  <a:cubicBezTo>
                    <a:pt x="1649" y="571"/>
                    <a:pt x="2097" y="368"/>
                    <a:pt x="2533" y="368"/>
                  </a:cubicBezTo>
                  <a:cubicBezTo>
                    <a:pt x="2550" y="368"/>
                    <a:pt x="2566" y="368"/>
                    <a:pt x="2583" y="369"/>
                  </a:cubicBezTo>
                  <a:cubicBezTo>
                    <a:pt x="3035" y="382"/>
                    <a:pt x="3493" y="615"/>
                    <a:pt x="3844" y="1006"/>
                  </a:cubicBezTo>
                  <a:cubicBezTo>
                    <a:pt x="4242" y="1451"/>
                    <a:pt x="4444" y="2024"/>
                    <a:pt x="4396" y="2584"/>
                  </a:cubicBezTo>
                  <a:lnTo>
                    <a:pt x="4764" y="2611"/>
                  </a:lnTo>
                  <a:cubicBezTo>
                    <a:pt x="4818" y="1957"/>
                    <a:pt x="4582" y="1279"/>
                    <a:pt x="4116" y="760"/>
                  </a:cubicBezTo>
                  <a:cubicBezTo>
                    <a:pt x="3702" y="295"/>
                    <a:pt x="3145" y="18"/>
                    <a:pt x="2596" y="1"/>
                  </a:cubicBezTo>
                  <a:cubicBezTo>
                    <a:pt x="2582" y="1"/>
                    <a:pt x="2567" y="1"/>
                    <a:pt x="2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مستطيل 49"/>
          <p:cNvSpPr/>
          <p:nvPr/>
        </p:nvSpPr>
        <p:spPr>
          <a:xfrm>
            <a:off x="8775362" y="4835723"/>
            <a:ext cx="3722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3107744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>
            <a:spLocks noGrp="1"/>
          </p:cNvSpPr>
          <p:nvPr>
            <p:ph type="subTitle" idx="1"/>
          </p:nvPr>
        </p:nvSpPr>
        <p:spPr>
          <a:xfrm>
            <a:off x="228269" y="1496623"/>
            <a:ext cx="8709157" cy="3535747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300" dirty="0"/>
              <a:t>If you’re pregnant, you might pass the virus to your baby at birth. It’s less likely to happen during your pregnancy. </a:t>
            </a:r>
          </a:p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300" dirty="0"/>
              <a:t>If your baby gets the virus and isn’t treated, they could have long-term liver problems. </a:t>
            </a:r>
          </a:p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300" dirty="0"/>
              <a:t>All newborns with infected mothers should get the vaccine for hepatitis at birth and during their first year of life.</a:t>
            </a:r>
          </a:p>
        </p:txBody>
      </p:sp>
      <p:sp>
        <p:nvSpPr>
          <p:cNvPr id="267" name="Google Shape;267;p30"/>
          <p:cNvSpPr txBox="1">
            <a:spLocks noGrp="1"/>
          </p:cNvSpPr>
          <p:nvPr>
            <p:ph type="ctrTitle"/>
          </p:nvPr>
        </p:nvSpPr>
        <p:spPr>
          <a:xfrm>
            <a:off x="463594" y="741391"/>
            <a:ext cx="8196251" cy="72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latin typeface="Staatliches" panose="020B0604020202020204" charset="0"/>
              </a:rPr>
              <a:t>Effect of hepatitis b on pregnancy </a:t>
            </a:r>
          </a:p>
        </p:txBody>
      </p:sp>
      <p:grpSp>
        <p:nvGrpSpPr>
          <p:cNvPr id="268" name="Google Shape;268;p30"/>
          <p:cNvGrpSpPr/>
          <p:nvPr/>
        </p:nvGrpSpPr>
        <p:grpSpPr>
          <a:xfrm>
            <a:off x="7943608" y="247384"/>
            <a:ext cx="899560" cy="855957"/>
            <a:chOff x="6186996" y="2375625"/>
            <a:chExt cx="1916908" cy="1916908"/>
          </a:xfrm>
        </p:grpSpPr>
        <p:sp>
          <p:nvSpPr>
            <p:cNvPr id="269" name="Google Shape;269;p30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0" name="Google Shape;270;p30"/>
            <p:cNvCxnSpPr>
              <a:stCxn id="269" idx="0"/>
              <a:endCxn id="271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1" name="Google Shape;271;p30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2" name="Google Shape;272;p30"/>
            <p:cNvCxnSpPr>
              <a:stCxn id="273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3" name="Google Shape;273;p30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4" name="Google Shape;274;p30"/>
            <p:cNvCxnSpPr>
              <a:stCxn id="269" idx="2"/>
              <a:endCxn id="275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5" name="Google Shape;275;p30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6" name="Google Shape;276;p30"/>
            <p:cNvCxnSpPr>
              <a:stCxn id="277" idx="0"/>
              <a:endCxn id="269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7" name="Google Shape;277;p30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8" name="Google Shape;278;p30"/>
            <p:cNvCxnSpPr>
              <a:endCxn id="279" idx="4"/>
            </p:cNvCxnSpPr>
            <p:nvPr/>
          </p:nvCxnSpPr>
          <p:spPr>
            <a:xfrm rot="10800000">
              <a:off x="6577478" y="2766192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9" name="Google Shape;279;p30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80" name="Google Shape;280;p30"/>
            <p:cNvCxnSpPr>
              <a:stCxn id="281" idx="0"/>
            </p:cNvCxnSpPr>
            <p:nvPr/>
          </p:nvCxnSpPr>
          <p:spPr>
            <a:xfrm rot="10800000">
              <a:off x="7566553" y="375526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1" name="Google Shape;281;p30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82" name="Google Shape;282;p30"/>
            <p:cNvCxnSpPr>
              <a:endCxn id="283" idx="4"/>
            </p:cNvCxnSpPr>
            <p:nvPr/>
          </p:nvCxnSpPr>
          <p:spPr>
            <a:xfrm flipH="1">
              <a:off x="6577563" y="3755351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3" name="Google Shape;283;p30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84" name="Google Shape;284;p30"/>
            <p:cNvCxnSpPr>
              <a:stCxn id="285" idx="0"/>
            </p:cNvCxnSpPr>
            <p:nvPr/>
          </p:nvCxnSpPr>
          <p:spPr>
            <a:xfrm flipH="1">
              <a:off x="7566637" y="276627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5" name="Google Shape;285;p30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0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0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0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مستطيل 24"/>
          <p:cNvSpPr/>
          <p:nvPr/>
        </p:nvSpPr>
        <p:spPr>
          <a:xfrm>
            <a:off x="8834674" y="4835723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11.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>
            <a:spLocks noGrp="1"/>
          </p:cNvSpPr>
          <p:nvPr>
            <p:ph type="ctrTitle"/>
          </p:nvPr>
        </p:nvSpPr>
        <p:spPr>
          <a:xfrm flipH="1">
            <a:off x="3259750" y="1805535"/>
            <a:ext cx="5647519" cy="175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dirty="0"/>
              <a:t>symptoms of hepatitis </a:t>
            </a:r>
            <a:r>
              <a:rPr lang="en-US" dirty="0">
                <a:solidFill>
                  <a:srgbClr val="EAF1EE"/>
                </a:solidFill>
              </a:rPr>
              <a:t>B</a:t>
            </a:r>
            <a:r>
              <a:rPr lang="en-US" dirty="0"/>
              <a:t> virus </a:t>
            </a:r>
          </a:p>
        </p:txBody>
      </p:sp>
      <p:sp>
        <p:nvSpPr>
          <p:cNvPr id="359" name="Google Shape;359;p33"/>
          <p:cNvSpPr/>
          <p:nvPr/>
        </p:nvSpPr>
        <p:spPr>
          <a:xfrm>
            <a:off x="412129" y="1045769"/>
            <a:ext cx="2820600" cy="28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" name="Google Shape;360;p33"/>
          <p:cNvGrpSpPr/>
          <p:nvPr/>
        </p:nvGrpSpPr>
        <p:grpSpPr>
          <a:xfrm>
            <a:off x="865246" y="894647"/>
            <a:ext cx="1914366" cy="2801569"/>
            <a:chOff x="3826850" y="1762050"/>
            <a:chExt cx="1508325" cy="2207350"/>
          </a:xfrm>
        </p:grpSpPr>
        <p:sp>
          <p:nvSpPr>
            <p:cNvPr id="361" name="Google Shape;361;p33"/>
            <p:cNvSpPr/>
            <p:nvPr/>
          </p:nvSpPr>
          <p:spPr>
            <a:xfrm>
              <a:off x="4011175" y="2151850"/>
              <a:ext cx="1058425" cy="1170925"/>
            </a:xfrm>
            <a:custGeom>
              <a:avLst/>
              <a:gdLst/>
              <a:ahLst/>
              <a:cxnLst/>
              <a:rect l="l" t="t" r="r" b="b"/>
              <a:pathLst>
                <a:path w="42337" h="46837" extrusionOk="0">
                  <a:moveTo>
                    <a:pt x="21168" y="0"/>
                  </a:moveTo>
                  <a:cubicBezTo>
                    <a:pt x="9477" y="0"/>
                    <a:pt x="0" y="9375"/>
                    <a:pt x="0" y="20945"/>
                  </a:cubicBezTo>
                  <a:cubicBezTo>
                    <a:pt x="0" y="38419"/>
                    <a:pt x="9477" y="46837"/>
                    <a:pt x="21168" y="46837"/>
                  </a:cubicBezTo>
                  <a:cubicBezTo>
                    <a:pt x="32860" y="46837"/>
                    <a:pt x="42337" y="39356"/>
                    <a:pt x="42337" y="20945"/>
                  </a:cubicBezTo>
                  <a:cubicBezTo>
                    <a:pt x="42337" y="9375"/>
                    <a:pt x="32860" y="0"/>
                    <a:pt x="21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358750" y="3112900"/>
              <a:ext cx="363275" cy="719625"/>
            </a:xfrm>
            <a:custGeom>
              <a:avLst/>
              <a:gdLst/>
              <a:ahLst/>
              <a:cxnLst/>
              <a:rect l="l" t="t" r="r" b="b"/>
              <a:pathLst>
                <a:path w="14531" h="28785" extrusionOk="0">
                  <a:moveTo>
                    <a:pt x="0" y="0"/>
                  </a:moveTo>
                  <a:lnTo>
                    <a:pt x="0" y="28784"/>
                  </a:lnTo>
                  <a:lnTo>
                    <a:pt x="14531" y="28784"/>
                  </a:lnTo>
                  <a:lnTo>
                    <a:pt x="145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994050" y="3421625"/>
              <a:ext cx="1108775" cy="547775"/>
            </a:xfrm>
            <a:custGeom>
              <a:avLst/>
              <a:gdLst/>
              <a:ahLst/>
              <a:cxnLst/>
              <a:rect l="l" t="t" r="r" b="b"/>
              <a:pathLst>
                <a:path w="44351" h="21911" extrusionOk="0">
                  <a:moveTo>
                    <a:pt x="21853" y="1"/>
                  </a:moveTo>
                  <a:cubicBezTo>
                    <a:pt x="9956" y="1"/>
                    <a:pt x="1" y="15286"/>
                    <a:pt x="1" y="21671"/>
                  </a:cubicBezTo>
                  <a:lnTo>
                    <a:pt x="21853" y="21911"/>
                  </a:lnTo>
                  <a:lnTo>
                    <a:pt x="43703" y="21911"/>
                  </a:lnTo>
                  <a:cubicBezTo>
                    <a:pt x="44350" y="16435"/>
                    <a:pt x="33838" y="1"/>
                    <a:pt x="21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277750" y="2657025"/>
              <a:ext cx="53200" cy="108325"/>
            </a:xfrm>
            <a:custGeom>
              <a:avLst/>
              <a:gdLst/>
              <a:ahLst/>
              <a:cxnLst/>
              <a:rect l="l" t="t" r="r" b="b"/>
              <a:pathLst>
                <a:path w="2128" h="4333" extrusionOk="0">
                  <a:moveTo>
                    <a:pt x="1066" y="1"/>
                  </a:moveTo>
                  <a:cubicBezTo>
                    <a:pt x="480" y="1"/>
                    <a:pt x="1" y="971"/>
                    <a:pt x="1" y="2168"/>
                  </a:cubicBezTo>
                  <a:cubicBezTo>
                    <a:pt x="1" y="3362"/>
                    <a:pt x="480" y="4333"/>
                    <a:pt x="1066" y="4333"/>
                  </a:cubicBezTo>
                  <a:cubicBezTo>
                    <a:pt x="1653" y="4333"/>
                    <a:pt x="2128" y="3362"/>
                    <a:pt x="2128" y="2168"/>
                  </a:cubicBezTo>
                  <a:cubicBezTo>
                    <a:pt x="2128" y="971"/>
                    <a:pt x="1653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717875" y="2657025"/>
              <a:ext cx="53125" cy="108325"/>
            </a:xfrm>
            <a:custGeom>
              <a:avLst/>
              <a:gdLst/>
              <a:ahLst/>
              <a:cxnLst/>
              <a:rect l="l" t="t" r="r" b="b"/>
              <a:pathLst>
                <a:path w="2125" h="4333" extrusionOk="0">
                  <a:moveTo>
                    <a:pt x="1062" y="1"/>
                  </a:moveTo>
                  <a:cubicBezTo>
                    <a:pt x="476" y="1"/>
                    <a:pt x="0" y="971"/>
                    <a:pt x="0" y="2168"/>
                  </a:cubicBezTo>
                  <a:cubicBezTo>
                    <a:pt x="0" y="3362"/>
                    <a:pt x="476" y="4333"/>
                    <a:pt x="1062" y="4333"/>
                  </a:cubicBezTo>
                  <a:cubicBezTo>
                    <a:pt x="1649" y="4333"/>
                    <a:pt x="2124" y="3362"/>
                    <a:pt x="2124" y="2168"/>
                  </a:cubicBezTo>
                  <a:cubicBezTo>
                    <a:pt x="2124" y="971"/>
                    <a:pt x="1649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009150" y="2222875"/>
              <a:ext cx="329900" cy="501600"/>
            </a:xfrm>
            <a:custGeom>
              <a:avLst/>
              <a:gdLst/>
              <a:ahLst/>
              <a:cxnLst/>
              <a:rect l="l" t="t" r="r" b="b"/>
              <a:pathLst>
                <a:path w="13196" h="20064" extrusionOk="0">
                  <a:moveTo>
                    <a:pt x="12875" y="1"/>
                  </a:moveTo>
                  <a:cubicBezTo>
                    <a:pt x="6544" y="5227"/>
                    <a:pt x="2455" y="11558"/>
                    <a:pt x="1" y="19922"/>
                  </a:cubicBezTo>
                  <a:lnTo>
                    <a:pt x="486" y="20063"/>
                  </a:lnTo>
                  <a:cubicBezTo>
                    <a:pt x="2907" y="11801"/>
                    <a:pt x="6945" y="5546"/>
                    <a:pt x="13195" y="388"/>
                  </a:cubicBezTo>
                  <a:lnTo>
                    <a:pt x="128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800625" y="2236725"/>
              <a:ext cx="277650" cy="471650"/>
            </a:xfrm>
            <a:custGeom>
              <a:avLst/>
              <a:gdLst/>
              <a:ahLst/>
              <a:cxnLst/>
              <a:rect l="l" t="t" r="r" b="b"/>
              <a:pathLst>
                <a:path w="11106" h="18866" extrusionOk="0">
                  <a:moveTo>
                    <a:pt x="436" y="0"/>
                  </a:moveTo>
                  <a:lnTo>
                    <a:pt x="1" y="253"/>
                  </a:lnTo>
                  <a:cubicBezTo>
                    <a:pt x="1330" y="2529"/>
                    <a:pt x="2408" y="4804"/>
                    <a:pt x="3450" y="7002"/>
                  </a:cubicBezTo>
                  <a:cubicBezTo>
                    <a:pt x="5445" y="11219"/>
                    <a:pt x="7330" y="15198"/>
                    <a:pt x="10739" y="18865"/>
                  </a:cubicBezTo>
                  <a:lnTo>
                    <a:pt x="11106" y="18525"/>
                  </a:lnTo>
                  <a:cubicBezTo>
                    <a:pt x="7751" y="14914"/>
                    <a:pt x="5884" y="10967"/>
                    <a:pt x="3905" y="6786"/>
                  </a:cubicBezTo>
                  <a:cubicBezTo>
                    <a:pt x="2856" y="4578"/>
                    <a:pt x="1775" y="2292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290400" y="3500450"/>
              <a:ext cx="535125" cy="138475"/>
            </a:xfrm>
            <a:custGeom>
              <a:avLst/>
              <a:gdLst/>
              <a:ahLst/>
              <a:cxnLst/>
              <a:rect l="l" t="t" r="r" b="b"/>
              <a:pathLst>
                <a:path w="21405" h="5539" extrusionOk="0">
                  <a:moveTo>
                    <a:pt x="405" y="0"/>
                  </a:moveTo>
                  <a:lnTo>
                    <a:pt x="0" y="333"/>
                  </a:lnTo>
                  <a:cubicBezTo>
                    <a:pt x="2566" y="3439"/>
                    <a:pt x="6500" y="5381"/>
                    <a:pt x="10522" y="5529"/>
                  </a:cubicBezTo>
                  <a:cubicBezTo>
                    <a:pt x="10691" y="5535"/>
                    <a:pt x="10859" y="5538"/>
                    <a:pt x="11031" y="5538"/>
                  </a:cubicBezTo>
                  <a:cubicBezTo>
                    <a:pt x="14885" y="5538"/>
                    <a:pt x="18731" y="3914"/>
                    <a:pt x="21404" y="1133"/>
                  </a:cubicBezTo>
                  <a:lnTo>
                    <a:pt x="21023" y="765"/>
                  </a:lnTo>
                  <a:cubicBezTo>
                    <a:pt x="18450" y="3445"/>
                    <a:pt x="14735" y="5012"/>
                    <a:pt x="11031" y="5012"/>
                  </a:cubicBezTo>
                  <a:cubicBezTo>
                    <a:pt x="10868" y="5012"/>
                    <a:pt x="10705" y="5009"/>
                    <a:pt x="10542" y="5003"/>
                  </a:cubicBezTo>
                  <a:cubicBezTo>
                    <a:pt x="6666" y="4861"/>
                    <a:pt x="2876" y="299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45650" y="2764450"/>
              <a:ext cx="116925" cy="44300"/>
            </a:xfrm>
            <a:custGeom>
              <a:avLst/>
              <a:gdLst/>
              <a:ahLst/>
              <a:cxnLst/>
              <a:rect l="l" t="t" r="r" b="b"/>
              <a:pathLst>
                <a:path w="4677" h="1772" extrusionOk="0">
                  <a:moveTo>
                    <a:pt x="4453" y="1"/>
                  </a:moveTo>
                  <a:cubicBezTo>
                    <a:pt x="4345" y="1"/>
                    <a:pt x="4248" y="85"/>
                    <a:pt x="4238" y="197"/>
                  </a:cubicBezTo>
                  <a:cubicBezTo>
                    <a:pt x="4235" y="241"/>
                    <a:pt x="4123" y="1256"/>
                    <a:pt x="2623" y="1337"/>
                  </a:cubicBezTo>
                  <a:cubicBezTo>
                    <a:pt x="2566" y="1340"/>
                    <a:pt x="2510" y="1341"/>
                    <a:pt x="2456" y="1341"/>
                  </a:cubicBezTo>
                  <a:cubicBezTo>
                    <a:pt x="1022" y="1341"/>
                    <a:pt x="461" y="263"/>
                    <a:pt x="438" y="214"/>
                  </a:cubicBezTo>
                  <a:cubicBezTo>
                    <a:pt x="401" y="138"/>
                    <a:pt x="326" y="96"/>
                    <a:pt x="248" y="96"/>
                  </a:cubicBezTo>
                  <a:cubicBezTo>
                    <a:pt x="215" y="96"/>
                    <a:pt x="181" y="103"/>
                    <a:pt x="149" y="120"/>
                  </a:cubicBezTo>
                  <a:cubicBezTo>
                    <a:pt x="44" y="174"/>
                    <a:pt x="1" y="302"/>
                    <a:pt x="54" y="406"/>
                  </a:cubicBezTo>
                  <a:cubicBezTo>
                    <a:pt x="85" y="464"/>
                    <a:pt x="759" y="1772"/>
                    <a:pt x="2458" y="1772"/>
                  </a:cubicBezTo>
                  <a:cubicBezTo>
                    <a:pt x="2519" y="1772"/>
                    <a:pt x="2582" y="1772"/>
                    <a:pt x="2646" y="1769"/>
                  </a:cubicBezTo>
                  <a:cubicBezTo>
                    <a:pt x="4535" y="1663"/>
                    <a:pt x="4666" y="244"/>
                    <a:pt x="4666" y="231"/>
                  </a:cubicBezTo>
                  <a:cubicBezTo>
                    <a:pt x="4676" y="113"/>
                    <a:pt x="4588" y="12"/>
                    <a:pt x="4471" y="2"/>
                  </a:cubicBezTo>
                  <a:cubicBezTo>
                    <a:pt x="4465" y="1"/>
                    <a:pt x="4459" y="1"/>
                    <a:pt x="4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686275" y="2764450"/>
              <a:ext cx="116825" cy="44300"/>
            </a:xfrm>
            <a:custGeom>
              <a:avLst/>
              <a:gdLst/>
              <a:ahLst/>
              <a:cxnLst/>
              <a:rect l="l" t="t" r="r" b="b"/>
              <a:pathLst>
                <a:path w="4673" h="1772" extrusionOk="0">
                  <a:moveTo>
                    <a:pt x="223" y="1"/>
                  </a:moveTo>
                  <a:cubicBezTo>
                    <a:pt x="217" y="1"/>
                    <a:pt x="212" y="1"/>
                    <a:pt x="206" y="2"/>
                  </a:cubicBezTo>
                  <a:cubicBezTo>
                    <a:pt x="88" y="12"/>
                    <a:pt x="0" y="113"/>
                    <a:pt x="10" y="231"/>
                  </a:cubicBezTo>
                  <a:cubicBezTo>
                    <a:pt x="10" y="244"/>
                    <a:pt x="142" y="1663"/>
                    <a:pt x="2026" y="1769"/>
                  </a:cubicBezTo>
                  <a:cubicBezTo>
                    <a:pt x="2093" y="1772"/>
                    <a:pt x="2154" y="1772"/>
                    <a:pt x="2219" y="1772"/>
                  </a:cubicBezTo>
                  <a:cubicBezTo>
                    <a:pt x="3918" y="1772"/>
                    <a:pt x="4592" y="464"/>
                    <a:pt x="4622" y="406"/>
                  </a:cubicBezTo>
                  <a:cubicBezTo>
                    <a:pt x="4673" y="302"/>
                    <a:pt x="4632" y="174"/>
                    <a:pt x="4525" y="120"/>
                  </a:cubicBezTo>
                  <a:cubicBezTo>
                    <a:pt x="4493" y="103"/>
                    <a:pt x="4460" y="96"/>
                    <a:pt x="4427" y="96"/>
                  </a:cubicBezTo>
                  <a:cubicBezTo>
                    <a:pt x="4350" y="96"/>
                    <a:pt x="4276" y="138"/>
                    <a:pt x="4238" y="214"/>
                  </a:cubicBezTo>
                  <a:cubicBezTo>
                    <a:pt x="4212" y="263"/>
                    <a:pt x="3654" y="1341"/>
                    <a:pt x="2220" y="1341"/>
                  </a:cubicBezTo>
                  <a:cubicBezTo>
                    <a:pt x="2166" y="1341"/>
                    <a:pt x="2110" y="1340"/>
                    <a:pt x="2053" y="1337"/>
                  </a:cubicBezTo>
                  <a:cubicBezTo>
                    <a:pt x="553" y="1256"/>
                    <a:pt x="442" y="241"/>
                    <a:pt x="439" y="197"/>
                  </a:cubicBezTo>
                  <a:cubicBezTo>
                    <a:pt x="429" y="85"/>
                    <a:pt x="331" y="1"/>
                    <a:pt x="2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5012525" y="1813350"/>
              <a:ext cx="184000" cy="167250"/>
            </a:xfrm>
            <a:custGeom>
              <a:avLst/>
              <a:gdLst/>
              <a:ahLst/>
              <a:cxnLst/>
              <a:rect l="l" t="t" r="r" b="b"/>
              <a:pathLst>
                <a:path w="7360" h="6690" extrusionOk="0">
                  <a:moveTo>
                    <a:pt x="4503" y="0"/>
                  </a:moveTo>
                  <a:cubicBezTo>
                    <a:pt x="4192" y="0"/>
                    <a:pt x="3854" y="131"/>
                    <a:pt x="3479" y="466"/>
                  </a:cubicBezTo>
                  <a:cubicBezTo>
                    <a:pt x="2175" y="1632"/>
                    <a:pt x="0" y="4920"/>
                    <a:pt x="0" y="4920"/>
                  </a:cubicBezTo>
                  <a:lnTo>
                    <a:pt x="2138" y="6689"/>
                  </a:lnTo>
                  <a:cubicBezTo>
                    <a:pt x="2138" y="6689"/>
                    <a:pt x="4967" y="4687"/>
                    <a:pt x="5910" y="3646"/>
                  </a:cubicBezTo>
                  <a:cubicBezTo>
                    <a:pt x="6857" y="2607"/>
                    <a:pt x="7360" y="2023"/>
                    <a:pt x="6504" y="1315"/>
                  </a:cubicBezTo>
                  <a:cubicBezTo>
                    <a:pt x="5893" y="810"/>
                    <a:pt x="5279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547450" y="1762050"/>
              <a:ext cx="787725" cy="629225"/>
            </a:xfrm>
            <a:custGeom>
              <a:avLst/>
              <a:gdLst/>
              <a:ahLst/>
              <a:cxnLst/>
              <a:rect l="l" t="t" r="r" b="b"/>
              <a:pathLst>
                <a:path w="31509" h="25169" extrusionOk="0">
                  <a:moveTo>
                    <a:pt x="10259" y="0"/>
                  </a:moveTo>
                  <a:cubicBezTo>
                    <a:pt x="8557" y="0"/>
                    <a:pt x="6682" y="534"/>
                    <a:pt x="4730" y="1972"/>
                  </a:cubicBezTo>
                  <a:cubicBezTo>
                    <a:pt x="0" y="5455"/>
                    <a:pt x="2465" y="12157"/>
                    <a:pt x="5658" y="14058"/>
                  </a:cubicBezTo>
                  <a:cubicBezTo>
                    <a:pt x="8854" y="15963"/>
                    <a:pt x="14018" y="15150"/>
                    <a:pt x="16847" y="18595"/>
                  </a:cubicBezTo>
                  <a:cubicBezTo>
                    <a:pt x="19675" y="22037"/>
                    <a:pt x="22210" y="22358"/>
                    <a:pt x="22210" y="22358"/>
                  </a:cubicBezTo>
                  <a:cubicBezTo>
                    <a:pt x="22210" y="22358"/>
                    <a:pt x="23285" y="25169"/>
                    <a:pt x="24653" y="25169"/>
                  </a:cubicBezTo>
                  <a:cubicBezTo>
                    <a:pt x="24765" y="25169"/>
                    <a:pt x="24880" y="25150"/>
                    <a:pt x="24995" y="25109"/>
                  </a:cubicBezTo>
                  <a:cubicBezTo>
                    <a:pt x="26523" y="24573"/>
                    <a:pt x="31509" y="20393"/>
                    <a:pt x="28097" y="14429"/>
                  </a:cubicBezTo>
                  <a:cubicBezTo>
                    <a:pt x="24682" y="8465"/>
                    <a:pt x="21307" y="8340"/>
                    <a:pt x="21307" y="8340"/>
                  </a:cubicBezTo>
                  <a:cubicBezTo>
                    <a:pt x="21307" y="8340"/>
                    <a:pt x="19406" y="6388"/>
                    <a:pt x="18711" y="6129"/>
                  </a:cubicBezTo>
                  <a:cubicBezTo>
                    <a:pt x="18711" y="6129"/>
                    <a:pt x="18675" y="4022"/>
                    <a:pt x="16203" y="2167"/>
                  </a:cubicBezTo>
                  <a:cubicBezTo>
                    <a:pt x="14752" y="1079"/>
                    <a:pt x="12680" y="0"/>
                    <a:pt x="10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845900" y="1894600"/>
              <a:ext cx="175400" cy="55900"/>
            </a:xfrm>
            <a:custGeom>
              <a:avLst/>
              <a:gdLst/>
              <a:ahLst/>
              <a:cxnLst/>
              <a:rect l="l" t="t" r="r" b="b"/>
              <a:pathLst>
                <a:path w="7016" h="2236" extrusionOk="0">
                  <a:moveTo>
                    <a:pt x="4435" y="1"/>
                  </a:moveTo>
                  <a:cubicBezTo>
                    <a:pt x="1958" y="1"/>
                    <a:pt x="101" y="1846"/>
                    <a:pt x="78" y="1872"/>
                  </a:cubicBezTo>
                  <a:cubicBezTo>
                    <a:pt x="17" y="1933"/>
                    <a:pt x="1" y="2017"/>
                    <a:pt x="27" y="2095"/>
                  </a:cubicBezTo>
                  <a:cubicBezTo>
                    <a:pt x="37" y="2121"/>
                    <a:pt x="54" y="2151"/>
                    <a:pt x="78" y="2176"/>
                  </a:cubicBezTo>
                  <a:cubicBezTo>
                    <a:pt x="120" y="2216"/>
                    <a:pt x="174" y="2236"/>
                    <a:pt x="229" y="2236"/>
                  </a:cubicBezTo>
                  <a:cubicBezTo>
                    <a:pt x="285" y="2236"/>
                    <a:pt x="340" y="2214"/>
                    <a:pt x="381" y="2171"/>
                  </a:cubicBezTo>
                  <a:cubicBezTo>
                    <a:pt x="405" y="2149"/>
                    <a:pt x="2132" y="430"/>
                    <a:pt x="4427" y="430"/>
                  </a:cubicBezTo>
                  <a:cubicBezTo>
                    <a:pt x="5132" y="430"/>
                    <a:pt x="5890" y="592"/>
                    <a:pt x="6669" y="1015"/>
                  </a:cubicBezTo>
                  <a:cubicBezTo>
                    <a:pt x="6701" y="1032"/>
                    <a:pt x="6736" y="1040"/>
                    <a:pt x="6770" y="1040"/>
                  </a:cubicBezTo>
                  <a:cubicBezTo>
                    <a:pt x="6847" y="1040"/>
                    <a:pt x="6923" y="1000"/>
                    <a:pt x="6962" y="928"/>
                  </a:cubicBezTo>
                  <a:cubicBezTo>
                    <a:pt x="7016" y="824"/>
                    <a:pt x="6979" y="695"/>
                    <a:pt x="6874" y="638"/>
                  </a:cubicBezTo>
                  <a:cubicBezTo>
                    <a:pt x="6026" y="177"/>
                    <a:pt x="5200" y="1"/>
                    <a:pt x="4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5074125" y="1965225"/>
              <a:ext cx="22375" cy="74625"/>
            </a:xfrm>
            <a:custGeom>
              <a:avLst/>
              <a:gdLst/>
              <a:ahLst/>
              <a:cxnLst/>
              <a:rect l="l" t="t" r="r" b="b"/>
              <a:pathLst>
                <a:path w="895" h="2985" extrusionOk="0">
                  <a:moveTo>
                    <a:pt x="243" y="1"/>
                  </a:moveTo>
                  <a:cubicBezTo>
                    <a:pt x="213" y="1"/>
                    <a:pt x="182" y="7"/>
                    <a:pt x="152" y="21"/>
                  </a:cubicBezTo>
                  <a:cubicBezTo>
                    <a:pt x="45" y="68"/>
                    <a:pt x="1" y="196"/>
                    <a:pt x="45" y="304"/>
                  </a:cubicBezTo>
                  <a:cubicBezTo>
                    <a:pt x="449" y="1198"/>
                    <a:pt x="223" y="2725"/>
                    <a:pt x="223" y="2738"/>
                  </a:cubicBezTo>
                  <a:cubicBezTo>
                    <a:pt x="217" y="2775"/>
                    <a:pt x="220" y="2809"/>
                    <a:pt x="233" y="2843"/>
                  </a:cubicBezTo>
                  <a:cubicBezTo>
                    <a:pt x="257" y="2914"/>
                    <a:pt x="321" y="2971"/>
                    <a:pt x="402" y="2981"/>
                  </a:cubicBezTo>
                  <a:cubicBezTo>
                    <a:pt x="414" y="2983"/>
                    <a:pt x="426" y="2984"/>
                    <a:pt x="438" y="2984"/>
                  </a:cubicBezTo>
                  <a:cubicBezTo>
                    <a:pt x="542" y="2984"/>
                    <a:pt x="630" y="2908"/>
                    <a:pt x="645" y="2802"/>
                  </a:cubicBezTo>
                  <a:cubicBezTo>
                    <a:pt x="658" y="2735"/>
                    <a:pt x="894" y="1127"/>
                    <a:pt x="435" y="126"/>
                  </a:cubicBezTo>
                  <a:cubicBezTo>
                    <a:pt x="399" y="47"/>
                    <a:pt x="32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5097050" y="2315600"/>
              <a:ext cx="88275" cy="22350"/>
            </a:xfrm>
            <a:custGeom>
              <a:avLst/>
              <a:gdLst/>
              <a:ahLst/>
              <a:cxnLst/>
              <a:rect l="l" t="t" r="r" b="b"/>
              <a:pathLst>
                <a:path w="3531" h="894" extrusionOk="0">
                  <a:moveTo>
                    <a:pt x="224" y="0"/>
                  </a:moveTo>
                  <a:cubicBezTo>
                    <a:pt x="152" y="0"/>
                    <a:pt x="83" y="36"/>
                    <a:pt x="44" y="102"/>
                  </a:cubicBezTo>
                  <a:cubicBezTo>
                    <a:pt x="8" y="158"/>
                    <a:pt x="1" y="226"/>
                    <a:pt x="24" y="287"/>
                  </a:cubicBezTo>
                  <a:cubicBezTo>
                    <a:pt x="38" y="331"/>
                    <a:pt x="69" y="371"/>
                    <a:pt x="112" y="398"/>
                  </a:cubicBezTo>
                  <a:cubicBezTo>
                    <a:pt x="776" y="811"/>
                    <a:pt x="1799" y="894"/>
                    <a:pt x="2512" y="894"/>
                  </a:cubicBezTo>
                  <a:cubicBezTo>
                    <a:pt x="2964" y="894"/>
                    <a:pt x="3292" y="860"/>
                    <a:pt x="3325" y="857"/>
                  </a:cubicBezTo>
                  <a:cubicBezTo>
                    <a:pt x="3443" y="843"/>
                    <a:pt x="3531" y="739"/>
                    <a:pt x="3517" y="620"/>
                  </a:cubicBezTo>
                  <a:cubicBezTo>
                    <a:pt x="3504" y="511"/>
                    <a:pt x="3413" y="430"/>
                    <a:pt x="3306" y="430"/>
                  </a:cubicBezTo>
                  <a:cubicBezTo>
                    <a:pt x="3298" y="430"/>
                    <a:pt x="3289" y="431"/>
                    <a:pt x="3281" y="432"/>
                  </a:cubicBezTo>
                  <a:cubicBezTo>
                    <a:pt x="3273" y="432"/>
                    <a:pt x="2954" y="464"/>
                    <a:pt x="2513" y="464"/>
                  </a:cubicBezTo>
                  <a:cubicBezTo>
                    <a:pt x="1851" y="464"/>
                    <a:pt x="914" y="392"/>
                    <a:pt x="338" y="34"/>
                  </a:cubicBezTo>
                  <a:cubicBezTo>
                    <a:pt x="302" y="11"/>
                    <a:pt x="263" y="0"/>
                    <a:pt x="2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4656275" y="2975025"/>
              <a:ext cx="120450" cy="143875"/>
            </a:xfrm>
            <a:custGeom>
              <a:avLst/>
              <a:gdLst/>
              <a:ahLst/>
              <a:cxnLst/>
              <a:rect l="l" t="t" r="r" b="b"/>
              <a:pathLst>
                <a:path w="4818" h="5755" extrusionOk="0">
                  <a:moveTo>
                    <a:pt x="4001" y="1"/>
                  </a:moveTo>
                  <a:lnTo>
                    <a:pt x="0" y="5111"/>
                  </a:lnTo>
                  <a:lnTo>
                    <a:pt x="873" y="5755"/>
                  </a:lnTo>
                  <a:lnTo>
                    <a:pt x="4818" y="661"/>
                  </a:lnTo>
                  <a:cubicBezTo>
                    <a:pt x="4818" y="661"/>
                    <a:pt x="4298" y="550"/>
                    <a:pt x="4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4573425" y="3076125"/>
              <a:ext cx="149275" cy="72450"/>
            </a:xfrm>
            <a:custGeom>
              <a:avLst/>
              <a:gdLst/>
              <a:ahLst/>
              <a:cxnLst/>
              <a:rect l="l" t="t" r="r" b="b"/>
              <a:pathLst>
                <a:path w="5971" h="2898" extrusionOk="0">
                  <a:moveTo>
                    <a:pt x="315" y="1"/>
                  </a:moveTo>
                  <a:cubicBezTo>
                    <a:pt x="202" y="1"/>
                    <a:pt x="145" y="13"/>
                    <a:pt x="135" y="15"/>
                  </a:cubicBezTo>
                  <a:cubicBezTo>
                    <a:pt x="50" y="35"/>
                    <a:pt x="0" y="116"/>
                    <a:pt x="17" y="200"/>
                  </a:cubicBezTo>
                  <a:cubicBezTo>
                    <a:pt x="27" y="245"/>
                    <a:pt x="54" y="278"/>
                    <a:pt x="91" y="301"/>
                  </a:cubicBezTo>
                  <a:cubicBezTo>
                    <a:pt x="116" y="314"/>
                    <a:pt x="142" y="323"/>
                    <a:pt x="170" y="323"/>
                  </a:cubicBezTo>
                  <a:cubicBezTo>
                    <a:pt x="180" y="323"/>
                    <a:pt x="191" y="321"/>
                    <a:pt x="203" y="318"/>
                  </a:cubicBezTo>
                  <a:cubicBezTo>
                    <a:pt x="204" y="318"/>
                    <a:pt x="237" y="313"/>
                    <a:pt x="305" y="313"/>
                  </a:cubicBezTo>
                  <a:cubicBezTo>
                    <a:pt x="694" y="313"/>
                    <a:pt x="2238" y="489"/>
                    <a:pt x="5704" y="2870"/>
                  </a:cubicBezTo>
                  <a:cubicBezTo>
                    <a:pt x="5732" y="2889"/>
                    <a:pt x="5764" y="2897"/>
                    <a:pt x="5794" y="2897"/>
                  </a:cubicBezTo>
                  <a:cubicBezTo>
                    <a:pt x="5843" y="2897"/>
                    <a:pt x="5891" y="2874"/>
                    <a:pt x="5920" y="2830"/>
                  </a:cubicBezTo>
                  <a:cubicBezTo>
                    <a:pt x="5971" y="2760"/>
                    <a:pt x="5954" y="2662"/>
                    <a:pt x="5883" y="2615"/>
                  </a:cubicBezTo>
                  <a:cubicBezTo>
                    <a:pt x="2423" y="238"/>
                    <a:pt x="818" y="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4573150" y="3075900"/>
              <a:ext cx="149400" cy="72850"/>
            </a:xfrm>
            <a:custGeom>
              <a:avLst/>
              <a:gdLst/>
              <a:ahLst/>
              <a:cxnLst/>
              <a:rect l="l" t="t" r="r" b="b"/>
              <a:pathLst>
                <a:path w="5976" h="2914" extrusionOk="0">
                  <a:moveTo>
                    <a:pt x="324" y="17"/>
                  </a:moveTo>
                  <a:cubicBezTo>
                    <a:pt x="824" y="17"/>
                    <a:pt x="2427" y="253"/>
                    <a:pt x="5887" y="2630"/>
                  </a:cubicBezTo>
                  <a:cubicBezTo>
                    <a:pt x="5921" y="2650"/>
                    <a:pt x="5941" y="2684"/>
                    <a:pt x="5951" y="2725"/>
                  </a:cubicBezTo>
                  <a:cubicBezTo>
                    <a:pt x="5958" y="2762"/>
                    <a:pt x="5948" y="2802"/>
                    <a:pt x="5927" y="2836"/>
                  </a:cubicBezTo>
                  <a:cubicBezTo>
                    <a:pt x="5899" y="2877"/>
                    <a:pt x="5853" y="2900"/>
                    <a:pt x="5806" y="2900"/>
                  </a:cubicBezTo>
                  <a:cubicBezTo>
                    <a:pt x="5776" y="2900"/>
                    <a:pt x="5746" y="2891"/>
                    <a:pt x="5719" y="2873"/>
                  </a:cubicBezTo>
                  <a:cubicBezTo>
                    <a:pt x="2263" y="500"/>
                    <a:pt x="712" y="314"/>
                    <a:pt x="318" y="314"/>
                  </a:cubicBezTo>
                  <a:cubicBezTo>
                    <a:pt x="247" y="314"/>
                    <a:pt x="214" y="321"/>
                    <a:pt x="210" y="321"/>
                  </a:cubicBezTo>
                  <a:cubicBezTo>
                    <a:pt x="202" y="323"/>
                    <a:pt x="193" y="323"/>
                    <a:pt x="184" y="323"/>
                  </a:cubicBezTo>
                  <a:cubicBezTo>
                    <a:pt x="158" y="323"/>
                    <a:pt x="130" y="317"/>
                    <a:pt x="105" y="304"/>
                  </a:cubicBezTo>
                  <a:cubicBezTo>
                    <a:pt x="69" y="280"/>
                    <a:pt x="44" y="247"/>
                    <a:pt x="35" y="206"/>
                  </a:cubicBezTo>
                  <a:cubicBezTo>
                    <a:pt x="18" y="125"/>
                    <a:pt x="69" y="52"/>
                    <a:pt x="146" y="31"/>
                  </a:cubicBezTo>
                  <a:cubicBezTo>
                    <a:pt x="157" y="29"/>
                    <a:pt x="213" y="17"/>
                    <a:pt x="324" y="17"/>
                  </a:cubicBezTo>
                  <a:close/>
                  <a:moveTo>
                    <a:pt x="321" y="0"/>
                  </a:moveTo>
                  <a:cubicBezTo>
                    <a:pt x="210" y="0"/>
                    <a:pt x="153" y="12"/>
                    <a:pt x="142" y="14"/>
                  </a:cubicBezTo>
                  <a:cubicBezTo>
                    <a:pt x="55" y="38"/>
                    <a:pt x="1" y="122"/>
                    <a:pt x="21" y="209"/>
                  </a:cubicBezTo>
                  <a:cubicBezTo>
                    <a:pt x="32" y="254"/>
                    <a:pt x="58" y="294"/>
                    <a:pt x="99" y="318"/>
                  </a:cubicBezTo>
                  <a:cubicBezTo>
                    <a:pt x="124" y="333"/>
                    <a:pt x="155" y="340"/>
                    <a:pt x="185" y="340"/>
                  </a:cubicBezTo>
                  <a:cubicBezTo>
                    <a:pt x="195" y="340"/>
                    <a:pt x="204" y="340"/>
                    <a:pt x="214" y="338"/>
                  </a:cubicBezTo>
                  <a:cubicBezTo>
                    <a:pt x="216" y="337"/>
                    <a:pt x="250" y="332"/>
                    <a:pt x="320" y="332"/>
                  </a:cubicBezTo>
                  <a:cubicBezTo>
                    <a:pt x="717" y="332"/>
                    <a:pt x="2264" y="517"/>
                    <a:pt x="5712" y="2887"/>
                  </a:cubicBezTo>
                  <a:cubicBezTo>
                    <a:pt x="5739" y="2907"/>
                    <a:pt x="5773" y="2913"/>
                    <a:pt x="5803" y="2913"/>
                  </a:cubicBezTo>
                  <a:cubicBezTo>
                    <a:pt x="5857" y="2913"/>
                    <a:pt x="5907" y="2890"/>
                    <a:pt x="5938" y="2843"/>
                  </a:cubicBezTo>
                  <a:cubicBezTo>
                    <a:pt x="5965" y="2809"/>
                    <a:pt x="5975" y="2765"/>
                    <a:pt x="5965" y="2722"/>
                  </a:cubicBezTo>
                  <a:cubicBezTo>
                    <a:pt x="5958" y="2677"/>
                    <a:pt x="5935" y="2641"/>
                    <a:pt x="5898" y="2616"/>
                  </a:cubicBezTo>
                  <a:cubicBezTo>
                    <a:pt x="2432" y="236"/>
                    <a:pt x="823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4573250" y="3075975"/>
              <a:ext cx="149200" cy="72775"/>
            </a:xfrm>
            <a:custGeom>
              <a:avLst/>
              <a:gdLst/>
              <a:ahLst/>
              <a:cxnLst/>
              <a:rect l="l" t="t" r="r" b="b"/>
              <a:pathLst>
                <a:path w="5968" h="2911" extrusionOk="0">
                  <a:moveTo>
                    <a:pt x="319" y="11"/>
                  </a:moveTo>
                  <a:cubicBezTo>
                    <a:pt x="819" y="11"/>
                    <a:pt x="2422" y="245"/>
                    <a:pt x="5886" y="2624"/>
                  </a:cubicBezTo>
                  <a:cubicBezTo>
                    <a:pt x="5920" y="2647"/>
                    <a:pt x="5940" y="2681"/>
                    <a:pt x="5947" y="2722"/>
                  </a:cubicBezTo>
                  <a:cubicBezTo>
                    <a:pt x="5954" y="2759"/>
                    <a:pt x="5947" y="2799"/>
                    <a:pt x="5923" y="2833"/>
                  </a:cubicBezTo>
                  <a:cubicBezTo>
                    <a:pt x="5894" y="2875"/>
                    <a:pt x="5847" y="2897"/>
                    <a:pt x="5799" y="2897"/>
                  </a:cubicBezTo>
                  <a:cubicBezTo>
                    <a:pt x="5770" y="2897"/>
                    <a:pt x="5741" y="2889"/>
                    <a:pt x="5715" y="2873"/>
                  </a:cubicBezTo>
                  <a:cubicBezTo>
                    <a:pt x="2259" y="497"/>
                    <a:pt x="708" y="315"/>
                    <a:pt x="314" y="315"/>
                  </a:cubicBezTo>
                  <a:cubicBezTo>
                    <a:pt x="243" y="315"/>
                    <a:pt x="210" y="321"/>
                    <a:pt x="210" y="321"/>
                  </a:cubicBezTo>
                  <a:cubicBezTo>
                    <a:pt x="200" y="323"/>
                    <a:pt x="191" y="324"/>
                    <a:pt x="181" y="324"/>
                  </a:cubicBezTo>
                  <a:cubicBezTo>
                    <a:pt x="153" y="324"/>
                    <a:pt x="124" y="316"/>
                    <a:pt x="101" y="301"/>
                  </a:cubicBezTo>
                  <a:cubicBezTo>
                    <a:pt x="65" y="281"/>
                    <a:pt x="37" y="247"/>
                    <a:pt x="31" y="203"/>
                  </a:cubicBezTo>
                  <a:cubicBezTo>
                    <a:pt x="11" y="122"/>
                    <a:pt x="61" y="44"/>
                    <a:pt x="142" y="24"/>
                  </a:cubicBezTo>
                  <a:cubicBezTo>
                    <a:pt x="153" y="22"/>
                    <a:pt x="209" y="11"/>
                    <a:pt x="319" y="11"/>
                  </a:cubicBezTo>
                  <a:close/>
                  <a:moveTo>
                    <a:pt x="320" y="0"/>
                  </a:moveTo>
                  <a:cubicBezTo>
                    <a:pt x="207" y="0"/>
                    <a:pt x="149" y="12"/>
                    <a:pt x="138" y="15"/>
                  </a:cubicBezTo>
                  <a:cubicBezTo>
                    <a:pt x="54" y="35"/>
                    <a:pt x="0" y="119"/>
                    <a:pt x="20" y="206"/>
                  </a:cubicBezTo>
                  <a:cubicBezTo>
                    <a:pt x="28" y="251"/>
                    <a:pt x="57" y="287"/>
                    <a:pt x="95" y="311"/>
                  </a:cubicBezTo>
                  <a:cubicBezTo>
                    <a:pt x="120" y="327"/>
                    <a:pt x="151" y="334"/>
                    <a:pt x="181" y="334"/>
                  </a:cubicBezTo>
                  <a:cubicBezTo>
                    <a:pt x="191" y="334"/>
                    <a:pt x="200" y="333"/>
                    <a:pt x="210" y="332"/>
                  </a:cubicBezTo>
                  <a:cubicBezTo>
                    <a:pt x="212" y="331"/>
                    <a:pt x="246" y="325"/>
                    <a:pt x="317" y="325"/>
                  </a:cubicBezTo>
                  <a:cubicBezTo>
                    <a:pt x="716" y="325"/>
                    <a:pt x="2263" y="513"/>
                    <a:pt x="5708" y="2880"/>
                  </a:cubicBezTo>
                  <a:cubicBezTo>
                    <a:pt x="5738" y="2901"/>
                    <a:pt x="5769" y="2910"/>
                    <a:pt x="5799" y="2910"/>
                  </a:cubicBezTo>
                  <a:cubicBezTo>
                    <a:pt x="5853" y="2910"/>
                    <a:pt x="5903" y="2884"/>
                    <a:pt x="5934" y="2840"/>
                  </a:cubicBezTo>
                  <a:cubicBezTo>
                    <a:pt x="5957" y="2803"/>
                    <a:pt x="5967" y="2762"/>
                    <a:pt x="5957" y="2719"/>
                  </a:cubicBezTo>
                  <a:cubicBezTo>
                    <a:pt x="5951" y="2674"/>
                    <a:pt x="5927" y="2641"/>
                    <a:pt x="5890" y="2613"/>
                  </a:cubicBezTo>
                  <a:cubicBezTo>
                    <a:pt x="2433" y="237"/>
                    <a:pt x="824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4573000" y="3075800"/>
              <a:ext cx="149625" cy="73100"/>
            </a:xfrm>
            <a:custGeom>
              <a:avLst/>
              <a:gdLst/>
              <a:ahLst/>
              <a:cxnLst/>
              <a:rect l="l" t="t" r="r" b="b"/>
              <a:pathLst>
                <a:path w="5985" h="2924" extrusionOk="0">
                  <a:moveTo>
                    <a:pt x="332" y="27"/>
                  </a:moveTo>
                  <a:cubicBezTo>
                    <a:pt x="836" y="27"/>
                    <a:pt x="2439" y="264"/>
                    <a:pt x="5890" y="2637"/>
                  </a:cubicBezTo>
                  <a:cubicBezTo>
                    <a:pt x="5924" y="2658"/>
                    <a:pt x="5944" y="2692"/>
                    <a:pt x="5950" y="2729"/>
                  </a:cubicBezTo>
                  <a:cubicBezTo>
                    <a:pt x="5957" y="2766"/>
                    <a:pt x="5950" y="2806"/>
                    <a:pt x="5927" y="2836"/>
                  </a:cubicBezTo>
                  <a:cubicBezTo>
                    <a:pt x="5900" y="2876"/>
                    <a:pt x="5855" y="2898"/>
                    <a:pt x="5809" y="2898"/>
                  </a:cubicBezTo>
                  <a:cubicBezTo>
                    <a:pt x="5781" y="2898"/>
                    <a:pt x="5753" y="2890"/>
                    <a:pt x="5728" y="2874"/>
                  </a:cubicBezTo>
                  <a:cubicBezTo>
                    <a:pt x="2272" y="496"/>
                    <a:pt x="718" y="314"/>
                    <a:pt x="324" y="314"/>
                  </a:cubicBezTo>
                  <a:cubicBezTo>
                    <a:pt x="250" y="314"/>
                    <a:pt x="216" y="318"/>
                    <a:pt x="216" y="318"/>
                  </a:cubicBezTo>
                  <a:cubicBezTo>
                    <a:pt x="206" y="321"/>
                    <a:pt x="195" y="323"/>
                    <a:pt x="184" y="323"/>
                  </a:cubicBezTo>
                  <a:cubicBezTo>
                    <a:pt x="160" y="323"/>
                    <a:pt x="136" y="316"/>
                    <a:pt x="115" y="301"/>
                  </a:cubicBezTo>
                  <a:cubicBezTo>
                    <a:pt x="81" y="281"/>
                    <a:pt x="55" y="251"/>
                    <a:pt x="47" y="210"/>
                  </a:cubicBezTo>
                  <a:cubicBezTo>
                    <a:pt x="30" y="132"/>
                    <a:pt x="78" y="59"/>
                    <a:pt x="152" y="42"/>
                  </a:cubicBezTo>
                  <a:cubicBezTo>
                    <a:pt x="163" y="39"/>
                    <a:pt x="220" y="27"/>
                    <a:pt x="332" y="27"/>
                  </a:cubicBezTo>
                  <a:close/>
                  <a:moveTo>
                    <a:pt x="330" y="1"/>
                  </a:moveTo>
                  <a:cubicBezTo>
                    <a:pt x="217" y="1"/>
                    <a:pt x="159" y="13"/>
                    <a:pt x="148" y="15"/>
                  </a:cubicBezTo>
                  <a:cubicBezTo>
                    <a:pt x="58" y="35"/>
                    <a:pt x="0" y="123"/>
                    <a:pt x="21" y="217"/>
                  </a:cubicBezTo>
                  <a:cubicBezTo>
                    <a:pt x="30" y="261"/>
                    <a:pt x="61" y="301"/>
                    <a:pt x="101" y="325"/>
                  </a:cubicBezTo>
                  <a:cubicBezTo>
                    <a:pt x="128" y="341"/>
                    <a:pt x="155" y="350"/>
                    <a:pt x="185" y="350"/>
                  </a:cubicBezTo>
                  <a:cubicBezTo>
                    <a:pt x="197" y="350"/>
                    <a:pt x="210" y="348"/>
                    <a:pt x="223" y="345"/>
                  </a:cubicBezTo>
                  <a:cubicBezTo>
                    <a:pt x="225" y="345"/>
                    <a:pt x="258" y="339"/>
                    <a:pt x="326" y="339"/>
                  </a:cubicBezTo>
                  <a:cubicBezTo>
                    <a:pt x="715" y="339"/>
                    <a:pt x="2257" y="522"/>
                    <a:pt x="5714" y="2894"/>
                  </a:cubicBezTo>
                  <a:cubicBezTo>
                    <a:pt x="5742" y="2914"/>
                    <a:pt x="5775" y="2924"/>
                    <a:pt x="5809" y="2924"/>
                  </a:cubicBezTo>
                  <a:cubicBezTo>
                    <a:pt x="5866" y="2924"/>
                    <a:pt x="5916" y="2897"/>
                    <a:pt x="5950" y="2850"/>
                  </a:cubicBezTo>
                  <a:cubicBezTo>
                    <a:pt x="5974" y="2813"/>
                    <a:pt x="5984" y="2769"/>
                    <a:pt x="5977" y="2726"/>
                  </a:cubicBezTo>
                  <a:cubicBezTo>
                    <a:pt x="5967" y="2678"/>
                    <a:pt x="5944" y="2641"/>
                    <a:pt x="5907" y="2614"/>
                  </a:cubicBezTo>
                  <a:cubicBezTo>
                    <a:pt x="2448" y="238"/>
                    <a:pt x="837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4639750" y="2859275"/>
              <a:ext cx="237200" cy="270375"/>
            </a:xfrm>
            <a:custGeom>
              <a:avLst/>
              <a:gdLst/>
              <a:ahLst/>
              <a:cxnLst/>
              <a:rect l="l" t="t" r="r" b="b"/>
              <a:pathLst>
                <a:path w="9488" h="10815" extrusionOk="0">
                  <a:moveTo>
                    <a:pt x="7346" y="313"/>
                  </a:moveTo>
                  <a:cubicBezTo>
                    <a:pt x="7614" y="313"/>
                    <a:pt x="7887" y="382"/>
                    <a:pt x="8135" y="528"/>
                  </a:cubicBezTo>
                  <a:cubicBezTo>
                    <a:pt x="8880" y="965"/>
                    <a:pt x="9129" y="1926"/>
                    <a:pt x="8692" y="2668"/>
                  </a:cubicBezTo>
                  <a:cubicBezTo>
                    <a:pt x="8432" y="3109"/>
                    <a:pt x="7970" y="3397"/>
                    <a:pt x="7458" y="3437"/>
                  </a:cubicBezTo>
                  <a:cubicBezTo>
                    <a:pt x="7413" y="3440"/>
                    <a:pt x="7373" y="3461"/>
                    <a:pt x="7346" y="3494"/>
                  </a:cubicBezTo>
                  <a:lnTo>
                    <a:pt x="1919" y="10446"/>
                  </a:lnTo>
                  <a:lnTo>
                    <a:pt x="1390" y="10085"/>
                  </a:lnTo>
                  <a:lnTo>
                    <a:pt x="391" y="9448"/>
                  </a:lnTo>
                  <a:lnTo>
                    <a:pt x="1656" y="7833"/>
                  </a:lnTo>
                  <a:cubicBezTo>
                    <a:pt x="1848" y="8055"/>
                    <a:pt x="2037" y="8194"/>
                    <a:pt x="2178" y="8275"/>
                  </a:cubicBezTo>
                  <a:cubicBezTo>
                    <a:pt x="2320" y="8359"/>
                    <a:pt x="2414" y="8386"/>
                    <a:pt x="2421" y="8389"/>
                  </a:cubicBezTo>
                  <a:cubicBezTo>
                    <a:pt x="2436" y="8393"/>
                    <a:pt x="2451" y="8395"/>
                    <a:pt x="2466" y="8395"/>
                  </a:cubicBezTo>
                  <a:cubicBezTo>
                    <a:pt x="2533" y="8395"/>
                    <a:pt x="2594" y="8351"/>
                    <a:pt x="2613" y="8284"/>
                  </a:cubicBezTo>
                  <a:cubicBezTo>
                    <a:pt x="2640" y="8200"/>
                    <a:pt x="2593" y="8113"/>
                    <a:pt x="2512" y="8089"/>
                  </a:cubicBezTo>
                  <a:cubicBezTo>
                    <a:pt x="2509" y="8085"/>
                    <a:pt x="2188" y="7984"/>
                    <a:pt x="1851" y="7584"/>
                  </a:cubicBezTo>
                  <a:lnTo>
                    <a:pt x="2677" y="6528"/>
                  </a:lnTo>
                  <a:cubicBezTo>
                    <a:pt x="2899" y="6720"/>
                    <a:pt x="3277" y="7004"/>
                    <a:pt x="3368" y="7074"/>
                  </a:cubicBezTo>
                  <a:cubicBezTo>
                    <a:pt x="3375" y="7078"/>
                    <a:pt x="3378" y="7081"/>
                    <a:pt x="3385" y="7085"/>
                  </a:cubicBezTo>
                  <a:cubicBezTo>
                    <a:pt x="3410" y="7099"/>
                    <a:pt x="3437" y="7106"/>
                    <a:pt x="3464" y="7106"/>
                  </a:cubicBezTo>
                  <a:cubicBezTo>
                    <a:pt x="3511" y="7106"/>
                    <a:pt x="3557" y="7085"/>
                    <a:pt x="3587" y="7044"/>
                  </a:cubicBezTo>
                  <a:cubicBezTo>
                    <a:pt x="3641" y="6977"/>
                    <a:pt x="3628" y="6879"/>
                    <a:pt x="3557" y="6825"/>
                  </a:cubicBezTo>
                  <a:cubicBezTo>
                    <a:pt x="3352" y="6669"/>
                    <a:pt x="3038" y="6427"/>
                    <a:pt x="2869" y="6282"/>
                  </a:cubicBezTo>
                  <a:lnTo>
                    <a:pt x="3736" y="5180"/>
                  </a:lnTo>
                  <a:cubicBezTo>
                    <a:pt x="3861" y="5305"/>
                    <a:pt x="4029" y="5415"/>
                    <a:pt x="4164" y="5496"/>
                  </a:cubicBezTo>
                  <a:cubicBezTo>
                    <a:pt x="4272" y="5561"/>
                    <a:pt x="4359" y="5605"/>
                    <a:pt x="4383" y="5614"/>
                  </a:cubicBezTo>
                  <a:cubicBezTo>
                    <a:pt x="4405" y="5625"/>
                    <a:pt x="4427" y="5630"/>
                    <a:pt x="4450" y="5630"/>
                  </a:cubicBezTo>
                  <a:cubicBezTo>
                    <a:pt x="4508" y="5630"/>
                    <a:pt x="4565" y="5596"/>
                    <a:pt x="4592" y="5541"/>
                  </a:cubicBezTo>
                  <a:cubicBezTo>
                    <a:pt x="4629" y="5463"/>
                    <a:pt x="4592" y="5368"/>
                    <a:pt x="4518" y="5331"/>
                  </a:cubicBezTo>
                  <a:cubicBezTo>
                    <a:pt x="4346" y="5247"/>
                    <a:pt x="4063" y="5079"/>
                    <a:pt x="3928" y="4930"/>
                  </a:cubicBezTo>
                  <a:lnTo>
                    <a:pt x="5836" y="2499"/>
                  </a:lnTo>
                  <a:cubicBezTo>
                    <a:pt x="5866" y="2459"/>
                    <a:pt x="5876" y="2405"/>
                    <a:pt x="5860" y="2355"/>
                  </a:cubicBezTo>
                  <a:cubicBezTo>
                    <a:pt x="5722" y="1923"/>
                    <a:pt x="5768" y="1471"/>
                    <a:pt x="5994" y="1083"/>
                  </a:cubicBezTo>
                  <a:cubicBezTo>
                    <a:pt x="6284" y="589"/>
                    <a:pt x="6808" y="313"/>
                    <a:pt x="7346" y="313"/>
                  </a:cubicBezTo>
                  <a:close/>
                  <a:moveTo>
                    <a:pt x="7347" y="1"/>
                  </a:moveTo>
                  <a:cubicBezTo>
                    <a:pt x="6702" y="1"/>
                    <a:pt x="6073" y="331"/>
                    <a:pt x="5725" y="925"/>
                  </a:cubicBezTo>
                  <a:cubicBezTo>
                    <a:pt x="5472" y="1360"/>
                    <a:pt x="5404" y="1883"/>
                    <a:pt x="5539" y="2371"/>
                  </a:cubicBezTo>
                  <a:lnTo>
                    <a:pt x="2583" y="6144"/>
                  </a:lnTo>
                  <a:cubicBezTo>
                    <a:pt x="2566" y="6151"/>
                    <a:pt x="2552" y="6157"/>
                    <a:pt x="2539" y="6168"/>
                  </a:cubicBezTo>
                  <a:cubicBezTo>
                    <a:pt x="2512" y="6195"/>
                    <a:pt x="2495" y="6229"/>
                    <a:pt x="2488" y="6262"/>
                  </a:cubicBezTo>
                  <a:lnTo>
                    <a:pt x="1564" y="7442"/>
                  </a:lnTo>
                  <a:cubicBezTo>
                    <a:pt x="1561" y="7445"/>
                    <a:pt x="1555" y="7449"/>
                    <a:pt x="1551" y="7452"/>
                  </a:cubicBezTo>
                  <a:cubicBezTo>
                    <a:pt x="1524" y="7472"/>
                    <a:pt x="1504" y="7499"/>
                    <a:pt x="1494" y="7530"/>
                  </a:cubicBezTo>
                  <a:lnTo>
                    <a:pt x="38" y="9391"/>
                  </a:lnTo>
                  <a:cubicBezTo>
                    <a:pt x="10" y="9424"/>
                    <a:pt x="0" y="9468"/>
                    <a:pt x="7" y="9512"/>
                  </a:cubicBezTo>
                  <a:cubicBezTo>
                    <a:pt x="14" y="9556"/>
                    <a:pt x="41" y="9593"/>
                    <a:pt x="78" y="9616"/>
                  </a:cubicBezTo>
                  <a:lnTo>
                    <a:pt x="1217" y="10344"/>
                  </a:lnTo>
                  <a:lnTo>
                    <a:pt x="1865" y="10786"/>
                  </a:lnTo>
                  <a:cubicBezTo>
                    <a:pt x="1868" y="10789"/>
                    <a:pt x="1871" y="10793"/>
                    <a:pt x="1871" y="10793"/>
                  </a:cubicBezTo>
                  <a:cubicBezTo>
                    <a:pt x="1896" y="10808"/>
                    <a:pt x="1924" y="10815"/>
                    <a:pt x="1951" y="10815"/>
                  </a:cubicBezTo>
                  <a:cubicBezTo>
                    <a:pt x="1998" y="10815"/>
                    <a:pt x="2044" y="10794"/>
                    <a:pt x="2073" y="10755"/>
                  </a:cubicBezTo>
                  <a:lnTo>
                    <a:pt x="7552" y="3741"/>
                  </a:lnTo>
                  <a:cubicBezTo>
                    <a:pt x="8138" y="3676"/>
                    <a:pt x="8664" y="3339"/>
                    <a:pt x="8961" y="2826"/>
                  </a:cubicBezTo>
                  <a:cubicBezTo>
                    <a:pt x="9487" y="1933"/>
                    <a:pt x="9187" y="783"/>
                    <a:pt x="8294" y="257"/>
                  </a:cubicBezTo>
                  <a:cubicBezTo>
                    <a:pt x="7996" y="83"/>
                    <a:pt x="7669" y="1"/>
                    <a:pt x="7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4639475" y="2859050"/>
              <a:ext cx="237200" cy="270825"/>
            </a:xfrm>
            <a:custGeom>
              <a:avLst/>
              <a:gdLst/>
              <a:ahLst/>
              <a:cxnLst/>
              <a:rect l="l" t="t" r="r" b="b"/>
              <a:pathLst>
                <a:path w="9488" h="10833" extrusionOk="0">
                  <a:moveTo>
                    <a:pt x="7359" y="330"/>
                  </a:moveTo>
                  <a:cubicBezTo>
                    <a:pt x="7632" y="330"/>
                    <a:pt x="7902" y="402"/>
                    <a:pt x="8143" y="543"/>
                  </a:cubicBezTo>
                  <a:cubicBezTo>
                    <a:pt x="8500" y="756"/>
                    <a:pt x="8756" y="1092"/>
                    <a:pt x="8861" y="1494"/>
                  </a:cubicBezTo>
                  <a:cubicBezTo>
                    <a:pt x="8966" y="1898"/>
                    <a:pt x="8908" y="2317"/>
                    <a:pt x="8695" y="2673"/>
                  </a:cubicBezTo>
                  <a:cubicBezTo>
                    <a:pt x="8440" y="3112"/>
                    <a:pt x="7981" y="3398"/>
                    <a:pt x="7469" y="3436"/>
                  </a:cubicBezTo>
                  <a:cubicBezTo>
                    <a:pt x="7421" y="3439"/>
                    <a:pt x="7377" y="3462"/>
                    <a:pt x="7351" y="3499"/>
                  </a:cubicBezTo>
                  <a:lnTo>
                    <a:pt x="1930" y="10445"/>
                  </a:lnTo>
                  <a:lnTo>
                    <a:pt x="1404" y="10087"/>
                  </a:lnTo>
                  <a:lnTo>
                    <a:pt x="413" y="9454"/>
                  </a:lnTo>
                  <a:lnTo>
                    <a:pt x="1667" y="7856"/>
                  </a:lnTo>
                  <a:cubicBezTo>
                    <a:pt x="1866" y="8081"/>
                    <a:pt x="2058" y="8216"/>
                    <a:pt x="2185" y="8290"/>
                  </a:cubicBezTo>
                  <a:cubicBezTo>
                    <a:pt x="2331" y="8378"/>
                    <a:pt x="2425" y="8405"/>
                    <a:pt x="2428" y="8405"/>
                  </a:cubicBezTo>
                  <a:cubicBezTo>
                    <a:pt x="2444" y="8410"/>
                    <a:pt x="2460" y="8412"/>
                    <a:pt x="2476" y="8412"/>
                  </a:cubicBezTo>
                  <a:cubicBezTo>
                    <a:pt x="2547" y="8412"/>
                    <a:pt x="2612" y="8366"/>
                    <a:pt x="2634" y="8293"/>
                  </a:cubicBezTo>
                  <a:cubicBezTo>
                    <a:pt x="2644" y="8253"/>
                    <a:pt x="2641" y="8209"/>
                    <a:pt x="2621" y="8169"/>
                  </a:cubicBezTo>
                  <a:cubicBezTo>
                    <a:pt x="2600" y="8132"/>
                    <a:pt x="2563" y="8102"/>
                    <a:pt x="2526" y="8091"/>
                  </a:cubicBezTo>
                  <a:lnTo>
                    <a:pt x="2523" y="8088"/>
                  </a:lnTo>
                  <a:cubicBezTo>
                    <a:pt x="2465" y="8071"/>
                    <a:pt x="2179" y="7953"/>
                    <a:pt x="1872" y="7593"/>
                  </a:cubicBezTo>
                  <a:lnTo>
                    <a:pt x="2688" y="6551"/>
                  </a:lnTo>
                  <a:cubicBezTo>
                    <a:pt x="2918" y="6743"/>
                    <a:pt x="3302" y="7033"/>
                    <a:pt x="3376" y="7090"/>
                  </a:cubicBezTo>
                  <a:cubicBezTo>
                    <a:pt x="3379" y="7094"/>
                    <a:pt x="3386" y="7097"/>
                    <a:pt x="3393" y="7100"/>
                  </a:cubicBezTo>
                  <a:cubicBezTo>
                    <a:pt x="3418" y="7116"/>
                    <a:pt x="3447" y="7123"/>
                    <a:pt x="3475" y="7123"/>
                  </a:cubicBezTo>
                  <a:cubicBezTo>
                    <a:pt x="3524" y="7123"/>
                    <a:pt x="3573" y="7100"/>
                    <a:pt x="3605" y="7060"/>
                  </a:cubicBezTo>
                  <a:cubicBezTo>
                    <a:pt x="3659" y="6986"/>
                    <a:pt x="3646" y="6881"/>
                    <a:pt x="3575" y="6827"/>
                  </a:cubicBezTo>
                  <a:cubicBezTo>
                    <a:pt x="3359" y="6666"/>
                    <a:pt x="3055" y="6429"/>
                    <a:pt x="2890" y="6291"/>
                  </a:cubicBezTo>
                  <a:lnTo>
                    <a:pt x="3747" y="5202"/>
                  </a:lnTo>
                  <a:cubicBezTo>
                    <a:pt x="3875" y="5327"/>
                    <a:pt x="4046" y="5441"/>
                    <a:pt x="4168" y="5513"/>
                  </a:cubicBezTo>
                  <a:cubicBezTo>
                    <a:pt x="4289" y="5583"/>
                    <a:pt x="4381" y="5627"/>
                    <a:pt x="4390" y="5631"/>
                  </a:cubicBezTo>
                  <a:cubicBezTo>
                    <a:pt x="4412" y="5642"/>
                    <a:pt x="4436" y="5647"/>
                    <a:pt x="4459" y="5647"/>
                  </a:cubicBezTo>
                  <a:cubicBezTo>
                    <a:pt x="4478" y="5647"/>
                    <a:pt x="4497" y="5643"/>
                    <a:pt x="4516" y="5637"/>
                  </a:cubicBezTo>
                  <a:cubicBezTo>
                    <a:pt x="4559" y="5623"/>
                    <a:pt x="4589" y="5593"/>
                    <a:pt x="4609" y="5553"/>
                  </a:cubicBezTo>
                  <a:cubicBezTo>
                    <a:pt x="4630" y="5516"/>
                    <a:pt x="4630" y="5472"/>
                    <a:pt x="4617" y="5428"/>
                  </a:cubicBezTo>
                  <a:cubicBezTo>
                    <a:pt x="4600" y="5388"/>
                    <a:pt x="4569" y="5354"/>
                    <a:pt x="4532" y="5334"/>
                  </a:cubicBezTo>
                  <a:cubicBezTo>
                    <a:pt x="4340" y="5239"/>
                    <a:pt x="4077" y="5077"/>
                    <a:pt x="3952" y="4939"/>
                  </a:cubicBezTo>
                  <a:lnTo>
                    <a:pt x="5854" y="2516"/>
                  </a:lnTo>
                  <a:cubicBezTo>
                    <a:pt x="5887" y="2471"/>
                    <a:pt x="5898" y="2414"/>
                    <a:pt x="5881" y="2364"/>
                  </a:cubicBezTo>
                  <a:cubicBezTo>
                    <a:pt x="5739" y="1929"/>
                    <a:pt x="5786" y="1480"/>
                    <a:pt x="6012" y="1100"/>
                  </a:cubicBezTo>
                  <a:cubicBezTo>
                    <a:pt x="6221" y="739"/>
                    <a:pt x="6559" y="486"/>
                    <a:pt x="6963" y="381"/>
                  </a:cubicBezTo>
                  <a:cubicBezTo>
                    <a:pt x="7094" y="347"/>
                    <a:pt x="7227" y="330"/>
                    <a:pt x="7359" y="330"/>
                  </a:cubicBezTo>
                  <a:close/>
                  <a:moveTo>
                    <a:pt x="7357" y="313"/>
                  </a:moveTo>
                  <a:cubicBezTo>
                    <a:pt x="7224" y="313"/>
                    <a:pt x="7091" y="330"/>
                    <a:pt x="6959" y="364"/>
                  </a:cubicBezTo>
                  <a:cubicBezTo>
                    <a:pt x="6551" y="473"/>
                    <a:pt x="6211" y="728"/>
                    <a:pt x="5999" y="1089"/>
                  </a:cubicBezTo>
                  <a:cubicBezTo>
                    <a:pt x="5770" y="1477"/>
                    <a:pt x="5722" y="1932"/>
                    <a:pt x="5864" y="2367"/>
                  </a:cubicBezTo>
                  <a:cubicBezTo>
                    <a:pt x="5881" y="2414"/>
                    <a:pt x="5871" y="2465"/>
                    <a:pt x="5840" y="2505"/>
                  </a:cubicBezTo>
                  <a:lnTo>
                    <a:pt x="3936" y="4936"/>
                  </a:lnTo>
                  <a:lnTo>
                    <a:pt x="3929" y="4939"/>
                  </a:lnTo>
                  <a:lnTo>
                    <a:pt x="3936" y="4946"/>
                  </a:lnTo>
                  <a:cubicBezTo>
                    <a:pt x="4060" y="5088"/>
                    <a:pt x="4330" y="5253"/>
                    <a:pt x="4525" y="5351"/>
                  </a:cubicBezTo>
                  <a:cubicBezTo>
                    <a:pt x="4559" y="5364"/>
                    <a:pt x="4586" y="5394"/>
                    <a:pt x="4600" y="5435"/>
                  </a:cubicBezTo>
                  <a:cubicBezTo>
                    <a:pt x="4613" y="5472"/>
                    <a:pt x="4613" y="5513"/>
                    <a:pt x="4597" y="5546"/>
                  </a:cubicBezTo>
                  <a:cubicBezTo>
                    <a:pt x="4580" y="5583"/>
                    <a:pt x="4549" y="5610"/>
                    <a:pt x="4512" y="5623"/>
                  </a:cubicBezTo>
                  <a:cubicBezTo>
                    <a:pt x="4496" y="5629"/>
                    <a:pt x="4480" y="5632"/>
                    <a:pt x="4464" y="5632"/>
                  </a:cubicBezTo>
                  <a:cubicBezTo>
                    <a:pt x="4442" y="5632"/>
                    <a:pt x="4419" y="5627"/>
                    <a:pt x="4398" y="5617"/>
                  </a:cubicBezTo>
                  <a:cubicBezTo>
                    <a:pt x="4387" y="5610"/>
                    <a:pt x="4296" y="5570"/>
                    <a:pt x="4178" y="5499"/>
                  </a:cubicBezTo>
                  <a:cubicBezTo>
                    <a:pt x="4054" y="5424"/>
                    <a:pt x="3878" y="5314"/>
                    <a:pt x="3750" y="5182"/>
                  </a:cubicBezTo>
                  <a:lnTo>
                    <a:pt x="3743" y="5178"/>
                  </a:lnTo>
                  <a:lnTo>
                    <a:pt x="2873" y="6288"/>
                  </a:lnTo>
                  <a:lnTo>
                    <a:pt x="2870" y="6294"/>
                  </a:lnTo>
                  <a:lnTo>
                    <a:pt x="2877" y="6298"/>
                  </a:lnTo>
                  <a:cubicBezTo>
                    <a:pt x="3039" y="6436"/>
                    <a:pt x="3346" y="6675"/>
                    <a:pt x="3565" y="6840"/>
                  </a:cubicBezTo>
                  <a:cubicBezTo>
                    <a:pt x="3629" y="6891"/>
                    <a:pt x="3642" y="6982"/>
                    <a:pt x="3592" y="7050"/>
                  </a:cubicBezTo>
                  <a:cubicBezTo>
                    <a:pt x="3564" y="7087"/>
                    <a:pt x="3519" y="7106"/>
                    <a:pt x="3474" y="7106"/>
                  </a:cubicBezTo>
                  <a:cubicBezTo>
                    <a:pt x="3448" y="7106"/>
                    <a:pt x="3422" y="7100"/>
                    <a:pt x="3399" y="7087"/>
                  </a:cubicBezTo>
                  <a:cubicBezTo>
                    <a:pt x="3393" y="7083"/>
                    <a:pt x="3389" y="7080"/>
                    <a:pt x="3386" y="7077"/>
                  </a:cubicBezTo>
                  <a:cubicBezTo>
                    <a:pt x="3308" y="7019"/>
                    <a:pt x="2921" y="6726"/>
                    <a:pt x="2691" y="6534"/>
                  </a:cubicBezTo>
                  <a:lnTo>
                    <a:pt x="2688" y="6527"/>
                  </a:lnTo>
                  <a:lnTo>
                    <a:pt x="1852" y="7593"/>
                  </a:lnTo>
                  <a:lnTo>
                    <a:pt x="1855" y="7596"/>
                  </a:lnTo>
                  <a:cubicBezTo>
                    <a:pt x="2165" y="7967"/>
                    <a:pt x="2462" y="8085"/>
                    <a:pt x="2516" y="8105"/>
                  </a:cubicBezTo>
                  <a:lnTo>
                    <a:pt x="2520" y="8105"/>
                  </a:lnTo>
                  <a:cubicBezTo>
                    <a:pt x="2557" y="8115"/>
                    <a:pt x="2587" y="8142"/>
                    <a:pt x="2607" y="8175"/>
                  </a:cubicBezTo>
                  <a:cubicBezTo>
                    <a:pt x="2624" y="8213"/>
                    <a:pt x="2630" y="8253"/>
                    <a:pt x="2617" y="8290"/>
                  </a:cubicBezTo>
                  <a:cubicBezTo>
                    <a:pt x="2598" y="8355"/>
                    <a:pt x="2538" y="8396"/>
                    <a:pt x="2474" y="8396"/>
                  </a:cubicBezTo>
                  <a:cubicBezTo>
                    <a:pt x="2461" y="8396"/>
                    <a:pt x="2448" y="8395"/>
                    <a:pt x="2435" y="8391"/>
                  </a:cubicBezTo>
                  <a:cubicBezTo>
                    <a:pt x="2432" y="8388"/>
                    <a:pt x="2338" y="8361"/>
                    <a:pt x="2193" y="8276"/>
                  </a:cubicBezTo>
                  <a:cubicBezTo>
                    <a:pt x="2068" y="8203"/>
                    <a:pt x="1872" y="8064"/>
                    <a:pt x="1670" y="7839"/>
                  </a:cubicBezTo>
                  <a:lnTo>
                    <a:pt x="1664" y="7831"/>
                  </a:lnTo>
                  <a:lnTo>
                    <a:pt x="396" y="9450"/>
                  </a:lnTo>
                  <a:lnTo>
                    <a:pt x="389" y="9457"/>
                  </a:lnTo>
                  <a:lnTo>
                    <a:pt x="1393" y="10101"/>
                  </a:lnTo>
                  <a:lnTo>
                    <a:pt x="1933" y="10465"/>
                  </a:lnTo>
                  <a:lnTo>
                    <a:pt x="7364" y="3510"/>
                  </a:lnTo>
                  <a:cubicBezTo>
                    <a:pt x="7388" y="3476"/>
                    <a:pt x="7428" y="3456"/>
                    <a:pt x="7469" y="3453"/>
                  </a:cubicBezTo>
                  <a:cubicBezTo>
                    <a:pt x="7984" y="3415"/>
                    <a:pt x="8449" y="3126"/>
                    <a:pt x="8709" y="2681"/>
                  </a:cubicBezTo>
                  <a:cubicBezTo>
                    <a:pt x="8921" y="2320"/>
                    <a:pt x="8982" y="1898"/>
                    <a:pt x="8874" y="1490"/>
                  </a:cubicBezTo>
                  <a:cubicBezTo>
                    <a:pt x="8770" y="1083"/>
                    <a:pt x="8510" y="742"/>
                    <a:pt x="8149" y="529"/>
                  </a:cubicBezTo>
                  <a:cubicBezTo>
                    <a:pt x="7906" y="386"/>
                    <a:pt x="7633" y="313"/>
                    <a:pt x="7357" y="313"/>
                  </a:cubicBezTo>
                  <a:close/>
                  <a:moveTo>
                    <a:pt x="7357" y="17"/>
                  </a:moveTo>
                  <a:cubicBezTo>
                    <a:pt x="7678" y="17"/>
                    <a:pt x="8004" y="101"/>
                    <a:pt x="8301" y="274"/>
                  </a:cubicBezTo>
                  <a:cubicBezTo>
                    <a:pt x="9188" y="796"/>
                    <a:pt x="9488" y="1942"/>
                    <a:pt x="8966" y="2832"/>
                  </a:cubicBezTo>
                  <a:cubicBezTo>
                    <a:pt x="8672" y="3338"/>
                    <a:pt x="8146" y="3678"/>
                    <a:pt x="7563" y="3742"/>
                  </a:cubicBezTo>
                  <a:lnTo>
                    <a:pt x="7559" y="3742"/>
                  </a:lnTo>
                  <a:lnTo>
                    <a:pt x="2081" y="10758"/>
                  </a:lnTo>
                  <a:cubicBezTo>
                    <a:pt x="2051" y="10796"/>
                    <a:pt x="2008" y="10816"/>
                    <a:pt x="1965" y="10816"/>
                  </a:cubicBezTo>
                  <a:cubicBezTo>
                    <a:pt x="1939" y="10816"/>
                    <a:pt x="1913" y="10809"/>
                    <a:pt x="1889" y="10795"/>
                  </a:cubicBezTo>
                  <a:cubicBezTo>
                    <a:pt x="1886" y="10795"/>
                    <a:pt x="1882" y="10792"/>
                    <a:pt x="1879" y="10789"/>
                  </a:cubicBezTo>
                  <a:lnTo>
                    <a:pt x="1231" y="10347"/>
                  </a:lnTo>
                  <a:lnTo>
                    <a:pt x="92" y="9619"/>
                  </a:lnTo>
                  <a:cubicBezTo>
                    <a:pt x="55" y="9599"/>
                    <a:pt x="32" y="9561"/>
                    <a:pt x="25" y="9521"/>
                  </a:cubicBezTo>
                  <a:cubicBezTo>
                    <a:pt x="18" y="9480"/>
                    <a:pt x="28" y="9437"/>
                    <a:pt x="55" y="9403"/>
                  </a:cubicBezTo>
                  <a:lnTo>
                    <a:pt x="1511" y="7542"/>
                  </a:lnTo>
                  <a:lnTo>
                    <a:pt x="1515" y="7542"/>
                  </a:lnTo>
                  <a:cubicBezTo>
                    <a:pt x="1525" y="7512"/>
                    <a:pt x="1542" y="7484"/>
                    <a:pt x="1566" y="7467"/>
                  </a:cubicBezTo>
                  <a:cubicBezTo>
                    <a:pt x="1572" y="7464"/>
                    <a:pt x="1575" y="7461"/>
                    <a:pt x="1579" y="7458"/>
                  </a:cubicBezTo>
                  <a:lnTo>
                    <a:pt x="2506" y="6274"/>
                  </a:lnTo>
                  <a:cubicBezTo>
                    <a:pt x="2513" y="6238"/>
                    <a:pt x="2529" y="6207"/>
                    <a:pt x="2557" y="6183"/>
                  </a:cubicBezTo>
                  <a:cubicBezTo>
                    <a:pt x="2567" y="6173"/>
                    <a:pt x="2580" y="6166"/>
                    <a:pt x="2597" y="6160"/>
                  </a:cubicBezTo>
                  <a:lnTo>
                    <a:pt x="5557" y="2380"/>
                  </a:lnTo>
                  <a:lnTo>
                    <a:pt x="5557" y="2377"/>
                  </a:lnTo>
                  <a:cubicBezTo>
                    <a:pt x="5426" y="1892"/>
                    <a:pt x="5490" y="1366"/>
                    <a:pt x="5742" y="941"/>
                  </a:cubicBezTo>
                  <a:cubicBezTo>
                    <a:pt x="6089" y="347"/>
                    <a:pt x="6716" y="17"/>
                    <a:pt x="7357" y="17"/>
                  </a:cubicBezTo>
                  <a:close/>
                  <a:moveTo>
                    <a:pt x="7356" y="1"/>
                  </a:moveTo>
                  <a:cubicBezTo>
                    <a:pt x="6710" y="1"/>
                    <a:pt x="6080" y="333"/>
                    <a:pt x="5729" y="931"/>
                  </a:cubicBezTo>
                  <a:cubicBezTo>
                    <a:pt x="5476" y="1363"/>
                    <a:pt x="5409" y="1889"/>
                    <a:pt x="5540" y="2377"/>
                  </a:cubicBezTo>
                  <a:lnTo>
                    <a:pt x="2587" y="6146"/>
                  </a:lnTo>
                  <a:cubicBezTo>
                    <a:pt x="2574" y="6153"/>
                    <a:pt x="2560" y="6160"/>
                    <a:pt x="2546" y="6173"/>
                  </a:cubicBezTo>
                  <a:cubicBezTo>
                    <a:pt x="2516" y="6197"/>
                    <a:pt x="2499" y="6230"/>
                    <a:pt x="2493" y="6267"/>
                  </a:cubicBezTo>
                  <a:lnTo>
                    <a:pt x="1569" y="7444"/>
                  </a:lnTo>
                  <a:cubicBezTo>
                    <a:pt x="1566" y="7447"/>
                    <a:pt x="1562" y="7451"/>
                    <a:pt x="1555" y="7454"/>
                  </a:cubicBezTo>
                  <a:cubicBezTo>
                    <a:pt x="1528" y="7475"/>
                    <a:pt x="1508" y="7501"/>
                    <a:pt x="1498" y="7535"/>
                  </a:cubicBezTo>
                  <a:lnTo>
                    <a:pt x="41" y="9393"/>
                  </a:lnTo>
                  <a:cubicBezTo>
                    <a:pt x="15" y="9429"/>
                    <a:pt x="1" y="9477"/>
                    <a:pt x="11" y="9524"/>
                  </a:cubicBezTo>
                  <a:cubicBezTo>
                    <a:pt x="18" y="9568"/>
                    <a:pt x="45" y="9608"/>
                    <a:pt x="82" y="9632"/>
                  </a:cubicBezTo>
                  <a:lnTo>
                    <a:pt x="1222" y="10360"/>
                  </a:lnTo>
                  <a:lnTo>
                    <a:pt x="1869" y="10802"/>
                  </a:lnTo>
                  <a:cubicBezTo>
                    <a:pt x="1872" y="10805"/>
                    <a:pt x="1876" y="10809"/>
                    <a:pt x="1879" y="10809"/>
                  </a:cubicBezTo>
                  <a:cubicBezTo>
                    <a:pt x="1906" y="10825"/>
                    <a:pt x="1933" y="10832"/>
                    <a:pt x="1963" y="10832"/>
                  </a:cubicBezTo>
                  <a:cubicBezTo>
                    <a:pt x="2011" y="10832"/>
                    <a:pt x="2061" y="10809"/>
                    <a:pt x="2092" y="10769"/>
                  </a:cubicBezTo>
                  <a:lnTo>
                    <a:pt x="7566" y="3759"/>
                  </a:lnTo>
                  <a:cubicBezTo>
                    <a:pt x="8153" y="3692"/>
                    <a:pt x="8683" y="3348"/>
                    <a:pt x="8979" y="2839"/>
                  </a:cubicBezTo>
                  <a:cubicBezTo>
                    <a:pt x="9235" y="2407"/>
                    <a:pt x="9306" y="1898"/>
                    <a:pt x="9178" y="1413"/>
                  </a:cubicBezTo>
                  <a:cubicBezTo>
                    <a:pt x="9050" y="924"/>
                    <a:pt x="8743" y="516"/>
                    <a:pt x="8308" y="260"/>
                  </a:cubicBezTo>
                  <a:cubicBezTo>
                    <a:pt x="8009" y="84"/>
                    <a:pt x="7680" y="1"/>
                    <a:pt x="7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4639575" y="2859125"/>
              <a:ext cx="232475" cy="270675"/>
            </a:xfrm>
            <a:custGeom>
              <a:avLst/>
              <a:gdLst/>
              <a:ahLst/>
              <a:cxnLst/>
              <a:rect l="l" t="t" r="r" b="b"/>
              <a:pathLst>
                <a:path w="9299" h="10827" extrusionOk="0">
                  <a:moveTo>
                    <a:pt x="7355" y="324"/>
                  </a:moveTo>
                  <a:cubicBezTo>
                    <a:pt x="7628" y="324"/>
                    <a:pt x="7898" y="396"/>
                    <a:pt x="8139" y="537"/>
                  </a:cubicBezTo>
                  <a:cubicBezTo>
                    <a:pt x="8500" y="749"/>
                    <a:pt x="8752" y="1086"/>
                    <a:pt x="8857" y="1491"/>
                  </a:cubicBezTo>
                  <a:cubicBezTo>
                    <a:pt x="8965" y="1895"/>
                    <a:pt x="8904" y="2314"/>
                    <a:pt x="8695" y="2670"/>
                  </a:cubicBezTo>
                  <a:cubicBezTo>
                    <a:pt x="8436" y="3112"/>
                    <a:pt x="7977" y="3399"/>
                    <a:pt x="7465" y="3436"/>
                  </a:cubicBezTo>
                  <a:cubicBezTo>
                    <a:pt x="7417" y="3439"/>
                    <a:pt x="7377" y="3463"/>
                    <a:pt x="7350" y="3496"/>
                  </a:cubicBezTo>
                  <a:lnTo>
                    <a:pt x="1926" y="10445"/>
                  </a:lnTo>
                  <a:lnTo>
                    <a:pt x="1400" y="10084"/>
                  </a:lnTo>
                  <a:lnTo>
                    <a:pt x="405" y="9451"/>
                  </a:lnTo>
                  <a:lnTo>
                    <a:pt x="1663" y="7849"/>
                  </a:lnTo>
                  <a:cubicBezTo>
                    <a:pt x="1862" y="8075"/>
                    <a:pt x="2057" y="8210"/>
                    <a:pt x="2181" y="8287"/>
                  </a:cubicBezTo>
                  <a:cubicBezTo>
                    <a:pt x="2327" y="8371"/>
                    <a:pt x="2421" y="8399"/>
                    <a:pt x="2428" y="8399"/>
                  </a:cubicBezTo>
                  <a:cubicBezTo>
                    <a:pt x="2443" y="8404"/>
                    <a:pt x="2459" y="8406"/>
                    <a:pt x="2474" y="8406"/>
                  </a:cubicBezTo>
                  <a:cubicBezTo>
                    <a:pt x="2542" y="8406"/>
                    <a:pt x="2605" y="8359"/>
                    <a:pt x="2626" y="8290"/>
                  </a:cubicBezTo>
                  <a:cubicBezTo>
                    <a:pt x="2640" y="8250"/>
                    <a:pt x="2634" y="8206"/>
                    <a:pt x="2613" y="8169"/>
                  </a:cubicBezTo>
                  <a:cubicBezTo>
                    <a:pt x="2593" y="8129"/>
                    <a:pt x="2559" y="8102"/>
                    <a:pt x="2519" y="8088"/>
                  </a:cubicBezTo>
                  <a:lnTo>
                    <a:pt x="2516" y="8088"/>
                  </a:lnTo>
                  <a:cubicBezTo>
                    <a:pt x="2461" y="8068"/>
                    <a:pt x="2172" y="7954"/>
                    <a:pt x="1865" y="7590"/>
                  </a:cubicBezTo>
                  <a:lnTo>
                    <a:pt x="2684" y="6544"/>
                  </a:lnTo>
                  <a:cubicBezTo>
                    <a:pt x="2914" y="6736"/>
                    <a:pt x="3298" y="7027"/>
                    <a:pt x="3372" y="7084"/>
                  </a:cubicBezTo>
                  <a:cubicBezTo>
                    <a:pt x="3379" y="7091"/>
                    <a:pt x="3385" y="7094"/>
                    <a:pt x="3389" y="7094"/>
                  </a:cubicBezTo>
                  <a:cubicBezTo>
                    <a:pt x="3414" y="7110"/>
                    <a:pt x="3443" y="7117"/>
                    <a:pt x="3471" y="7117"/>
                  </a:cubicBezTo>
                  <a:cubicBezTo>
                    <a:pt x="3520" y="7117"/>
                    <a:pt x="3567" y="7094"/>
                    <a:pt x="3597" y="7053"/>
                  </a:cubicBezTo>
                  <a:cubicBezTo>
                    <a:pt x="3652" y="6983"/>
                    <a:pt x="3638" y="6882"/>
                    <a:pt x="3567" y="6828"/>
                  </a:cubicBezTo>
                  <a:cubicBezTo>
                    <a:pt x="3351" y="6663"/>
                    <a:pt x="3048" y="6426"/>
                    <a:pt x="2883" y="6288"/>
                  </a:cubicBezTo>
                  <a:lnTo>
                    <a:pt x="3743" y="5192"/>
                  </a:lnTo>
                  <a:cubicBezTo>
                    <a:pt x="3871" y="5320"/>
                    <a:pt x="4042" y="5435"/>
                    <a:pt x="4168" y="5506"/>
                  </a:cubicBezTo>
                  <a:cubicBezTo>
                    <a:pt x="4285" y="5577"/>
                    <a:pt x="4377" y="5620"/>
                    <a:pt x="4386" y="5624"/>
                  </a:cubicBezTo>
                  <a:cubicBezTo>
                    <a:pt x="4409" y="5635"/>
                    <a:pt x="4434" y="5642"/>
                    <a:pt x="4459" y="5642"/>
                  </a:cubicBezTo>
                  <a:cubicBezTo>
                    <a:pt x="4477" y="5642"/>
                    <a:pt x="4494" y="5638"/>
                    <a:pt x="4512" y="5631"/>
                  </a:cubicBezTo>
                  <a:cubicBezTo>
                    <a:pt x="4552" y="5617"/>
                    <a:pt x="4585" y="5587"/>
                    <a:pt x="4602" y="5550"/>
                  </a:cubicBezTo>
                  <a:cubicBezTo>
                    <a:pt x="4622" y="5513"/>
                    <a:pt x="4622" y="5469"/>
                    <a:pt x="4609" y="5425"/>
                  </a:cubicBezTo>
                  <a:cubicBezTo>
                    <a:pt x="4596" y="5385"/>
                    <a:pt x="4565" y="5351"/>
                    <a:pt x="4528" y="5334"/>
                  </a:cubicBezTo>
                  <a:cubicBezTo>
                    <a:pt x="4333" y="5239"/>
                    <a:pt x="4070" y="5074"/>
                    <a:pt x="3941" y="4936"/>
                  </a:cubicBezTo>
                  <a:lnTo>
                    <a:pt x="5847" y="2509"/>
                  </a:lnTo>
                  <a:cubicBezTo>
                    <a:pt x="5880" y="2468"/>
                    <a:pt x="5890" y="2411"/>
                    <a:pt x="5873" y="2361"/>
                  </a:cubicBezTo>
                  <a:cubicBezTo>
                    <a:pt x="5732" y="1926"/>
                    <a:pt x="5779" y="1477"/>
                    <a:pt x="6004" y="1093"/>
                  </a:cubicBezTo>
                  <a:cubicBezTo>
                    <a:pt x="6217" y="736"/>
                    <a:pt x="6555" y="479"/>
                    <a:pt x="6959" y="375"/>
                  </a:cubicBezTo>
                  <a:cubicBezTo>
                    <a:pt x="7090" y="341"/>
                    <a:pt x="7223" y="324"/>
                    <a:pt x="7355" y="324"/>
                  </a:cubicBezTo>
                  <a:close/>
                  <a:moveTo>
                    <a:pt x="7353" y="314"/>
                  </a:moveTo>
                  <a:cubicBezTo>
                    <a:pt x="7220" y="314"/>
                    <a:pt x="7086" y="331"/>
                    <a:pt x="6955" y="364"/>
                  </a:cubicBezTo>
                  <a:cubicBezTo>
                    <a:pt x="6547" y="470"/>
                    <a:pt x="6207" y="729"/>
                    <a:pt x="5998" y="1089"/>
                  </a:cubicBezTo>
                  <a:cubicBezTo>
                    <a:pt x="5769" y="1474"/>
                    <a:pt x="5721" y="1929"/>
                    <a:pt x="5863" y="2364"/>
                  </a:cubicBezTo>
                  <a:cubicBezTo>
                    <a:pt x="5877" y="2411"/>
                    <a:pt x="5870" y="2462"/>
                    <a:pt x="5836" y="2502"/>
                  </a:cubicBezTo>
                  <a:lnTo>
                    <a:pt x="3928" y="4936"/>
                  </a:lnTo>
                  <a:lnTo>
                    <a:pt x="3932" y="4940"/>
                  </a:lnTo>
                  <a:cubicBezTo>
                    <a:pt x="4059" y="5082"/>
                    <a:pt x="4326" y="5247"/>
                    <a:pt x="4525" y="5344"/>
                  </a:cubicBezTo>
                  <a:cubicBezTo>
                    <a:pt x="4559" y="5361"/>
                    <a:pt x="4585" y="5391"/>
                    <a:pt x="4599" y="5432"/>
                  </a:cubicBezTo>
                  <a:cubicBezTo>
                    <a:pt x="4613" y="5469"/>
                    <a:pt x="4613" y="5510"/>
                    <a:pt x="4593" y="5547"/>
                  </a:cubicBezTo>
                  <a:cubicBezTo>
                    <a:pt x="4576" y="5580"/>
                    <a:pt x="4545" y="5607"/>
                    <a:pt x="4508" y="5620"/>
                  </a:cubicBezTo>
                  <a:cubicBezTo>
                    <a:pt x="4490" y="5627"/>
                    <a:pt x="4472" y="5630"/>
                    <a:pt x="4454" y="5630"/>
                  </a:cubicBezTo>
                  <a:cubicBezTo>
                    <a:pt x="4434" y="5630"/>
                    <a:pt x="4413" y="5626"/>
                    <a:pt x="4394" y="5617"/>
                  </a:cubicBezTo>
                  <a:cubicBezTo>
                    <a:pt x="4383" y="5611"/>
                    <a:pt x="4292" y="5567"/>
                    <a:pt x="4171" y="5499"/>
                  </a:cubicBezTo>
                  <a:cubicBezTo>
                    <a:pt x="4050" y="5425"/>
                    <a:pt x="3874" y="5311"/>
                    <a:pt x="3746" y="5183"/>
                  </a:cubicBezTo>
                  <a:lnTo>
                    <a:pt x="3743" y="5179"/>
                  </a:lnTo>
                  <a:lnTo>
                    <a:pt x="2869" y="6291"/>
                  </a:lnTo>
                  <a:lnTo>
                    <a:pt x="2873" y="6295"/>
                  </a:lnTo>
                  <a:cubicBezTo>
                    <a:pt x="3035" y="6430"/>
                    <a:pt x="3345" y="6672"/>
                    <a:pt x="3561" y="6834"/>
                  </a:cubicBezTo>
                  <a:cubicBezTo>
                    <a:pt x="3628" y="6885"/>
                    <a:pt x="3642" y="6979"/>
                    <a:pt x="3591" y="7047"/>
                  </a:cubicBezTo>
                  <a:cubicBezTo>
                    <a:pt x="3561" y="7086"/>
                    <a:pt x="3515" y="7107"/>
                    <a:pt x="3469" y="7107"/>
                  </a:cubicBezTo>
                  <a:cubicBezTo>
                    <a:pt x="3444" y="7107"/>
                    <a:pt x="3418" y="7101"/>
                    <a:pt x="3395" y="7087"/>
                  </a:cubicBezTo>
                  <a:cubicBezTo>
                    <a:pt x="3389" y="7084"/>
                    <a:pt x="3385" y="7080"/>
                    <a:pt x="3379" y="7077"/>
                  </a:cubicBezTo>
                  <a:cubicBezTo>
                    <a:pt x="3304" y="7019"/>
                    <a:pt x="2914" y="6723"/>
                    <a:pt x="2687" y="6531"/>
                  </a:cubicBezTo>
                  <a:lnTo>
                    <a:pt x="2684" y="6527"/>
                  </a:lnTo>
                  <a:lnTo>
                    <a:pt x="1855" y="7586"/>
                  </a:lnTo>
                  <a:lnTo>
                    <a:pt x="1851" y="7590"/>
                  </a:lnTo>
                  <a:lnTo>
                    <a:pt x="1855" y="7593"/>
                  </a:lnTo>
                  <a:cubicBezTo>
                    <a:pt x="2165" y="7960"/>
                    <a:pt x="2458" y="8078"/>
                    <a:pt x="2512" y="8099"/>
                  </a:cubicBezTo>
                  <a:lnTo>
                    <a:pt x="2516" y="8099"/>
                  </a:lnTo>
                  <a:cubicBezTo>
                    <a:pt x="2553" y="8112"/>
                    <a:pt x="2586" y="8136"/>
                    <a:pt x="2603" y="8172"/>
                  </a:cubicBezTo>
                  <a:cubicBezTo>
                    <a:pt x="2623" y="8210"/>
                    <a:pt x="2626" y="8250"/>
                    <a:pt x="2617" y="8287"/>
                  </a:cubicBezTo>
                  <a:cubicBezTo>
                    <a:pt x="2598" y="8353"/>
                    <a:pt x="2538" y="8395"/>
                    <a:pt x="2472" y="8395"/>
                  </a:cubicBezTo>
                  <a:cubicBezTo>
                    <a:pt x="2458" y="8395"/>
                    <a:pt x="2443" y="8393"/>
                    <a:pt x="2428" y="8388"/>
                  </a:cubicBezTo>
                  <a:cubicBezTo>
                    <a:pt x="2424" y="8388"/>
                    <a:pt x="2334" y="8362"/>
                    <a:pt x="2189" y="8278"/>
                  </a:cubicBezTo>
                  <a:cubicBezTo>
                    <a:pt x="2060" y="8203"/>
                    <a:pt x="1868" y="8065"/>
                    <a:pt x="1666" y="7836"/>
                  </a:cubicBezTo>
                  <a:lnTo>
                    <a:pt x="1660" y="7833"/>
                  </a:lnTo>
                  <a:lnTo>
                    <a:pt x="388" y="9454"/>
                  </a:lnTo>
                  <a:lnTo>
                    <a:pt x="1393" y="10094"/>
                  </a:lnTo>
                  <a:lnTo>
                    <a:pt x="1926" y="10458"/>
                  </a:lnTo>
                  <a:lnTo>
                    <a:pt x="7356" y="3504"/>
                  </a:lnTo>
                  <a:cubicBezTo>
                    <a:pt x="7384" y="3470"/>
                    <a:pt x="7424" y="3450"/>
                    <a:pt x="7465" y="3446"/>
                  </a:cubicBezTo>
                  <a:cubicBezTo>
                    <a:pt x="7980" y="3409"/>
                    <a:pt x="8445" y="3123"/>
                    <a:pt x="8705" y="2678"/>
                  </a:cubicBezTo>
                  <a:cubicBezTo>
                    <a:pt x="8917" y="2317"/>
                    <a:pt x="8975" y="1895"/>
                    <a:pt x="8870" y="1487"/>
                  </a:cubicBezTo>
                  <a:cubicBezTo>
                    <a:pt x="8763" y="1083"/>
                    <a:pt x="8506" y="742"/>
                    <a:pt x="8145" y="530"/>
                  </a:cubicBezTo>
                  <a:cubicBezTo>
                    <a:pt x="7902" y="387"/>
                    <a:pt x="7629" y="314"/>
                    <a:pt x="7353" y="314"/>
                  </a:cubicBezTo>
                  <a:close/>
                  <a:moveTo>
                    <a:pt x="7353" y="11"/>
                  </a:moveTo>
                  <a:cubicBezTo>
                    <a:pt x="7674" y="11"/>
                    <a:pt x="8000" y="95"/>
                    <a:pt x="8297" y="267"/>
                  </a:cubicBezTo>
                  <a:cubicBezTo>
                    <a:pt x="8729" y="520"/>
                    <a:pt x="9035" y="928"/>
                    <a:pt x="9160" y="1413"/>
                  </a:cubicBezTo>
                  <a:cubicBezTo>
                    <a:pt x="9289" y="1895"/>
                    <a:pt x="9217" y="2401"/>
                    <a:pt x="8965" y="2829"/>
                  </a:cubicBezTo>
                  <a:cubicBezTo>
                    <a:pt x="8668" y="3335"/>
                    <a:pt x="8142" y="3675"/>
                    <a:pt x="7559" y="3742"/>
                  </a:cubicBezTo>
                  <a:lnTo>
                    <a:pt x="7555" y="3742"/>
                  </a:lnTo>
                  <a:lnTo>
                    <a:pt x="2077" y="10758"/>
                  </a:lnTo>
                  <a:cubicBezTo>
                    <a:pt x="2047" y="10795"/>
                    <a:pt x="2003" y="10815"/>
                    <a:pt x="1958" y="10815"/>
                  </a:cubicBezTo>
                  <a:cubicBezTo>
                    <a:pt x="1932" y="10815"/>
                    <a:pt x="1906" y="10809"/>
                    <a:pt x="1882" y="10795"/>
                  </a:cubicBezTo>
                  <a:cubicBezTo>
                    <a:pt x="1878" y="10792"/>
                    <a:pt x="1875" y="10792"/>
                    <a:pt x="1875" y="10789"/>
                  </a:cubicBezTo>
                  <a:lnTo>
                    <a:pt x="1227" y="10347"/>
                  </a:lnTo>
                  <a:lnTo>
                    <a:pt x="88" y="9619"/>
                  </a:lnTo>
                  <a:cubicBezTo>
                    <a:pt x="51" y="9596"/>
                    <a:pt x="28" y="9558"/>
                    <a:pt x="17" y="9518"/>
                  </a:cubicBezTo>
                  <a:cubicBezTo>
                    <a:pt x="11" y="9477"/>
                    <a:pt x="24" y="9434"/>
                    <a:pt x="48" y="9400"/>
                  </a:cubicBezTo>
                  <a:lnTo>
                    <a:pt x="1507" y="7539"/>
                  </a:lnTo>
                  <a:lnTo>
                    <a:pt x="1507" y="7536"/>
                  </a:lnTo>
                  <a:cubicBezTo>
                    <a:pt x="1518" y="7505"/>
                    <a:pt x="1534" y="7481"/>
                    <a:pt x="1562" y="7461"/>
                  </a:cubicBezTo>
                  <a:cubicBezTo>
                    <a:pt x="1565" y="7458"/>
                    <a:pt x="1568" y="7455"/>
                    <a:pt x="1575" y="7451"/>
                  </a:cubicBezTo>
                  <a:lnTo>
                    <a:pt x="2499" y="6271"/>
                  </a:lnTo>
                  <a:lnTo>
                    <a:pt x="2502" y="6271"/>
                  </a:lnTo>
                  <a:lnTo>
                    <a:pt x="2502" y="6268"/>
                  </a:lnTo>
                  <a:cubicBezTo>
                    <a:pt x="2505" y="6235"/>
                    <a:pt x="2522" y="6204"/>
                    <a:pt x="2550" y="6180"/>
                  </a:cubicBezTo>
                  <a:cubicBezTo>
                    <a:pt x="2563" y="6170"/>
                    <a:pt x="2576" y="6160"/>
                    <a:pt x="2593" y="6154"/>
                  </a:cubicBezTo>
                  <a:lnTo>
                    <a:pt x="5550" y="2381"/>
                  </a:lnTo>
                  <a:lnTo>
                    <a:pt x="5553" y="2377"/>
                  </a:lnTo>
                  <a:lnTo>
                    <a:pt x="5550" y="2374"/>
                  </a:lnTo>
                  <a:cubicBezTo>
                    <a:pt x="5418" y="1889"/>
                    <a:pt x="5486" y="1363"/>
                    <a:pt x="5735" y="935"/>
                  </a:cubicBezTo>
                  <a:cubicBezTo>
                    <a:pt x="6082" y="341"/>
                    <a:pt x="6709" y="11"/>
                    <a:pt x="7353" y="11"/>
                  </a:cubicBezTo>
                  <a:close/>
                  <a:moveTo>
                    <a:pt x="7352" y="1"/>
                  </a:moveTo>
                  <a:cubicBezTo>
                    <a:pt x="6706" y="1"/>
                    <a:pt x="6076" y="334"/>
                    <a:pt x="5725" y="931"/>
                  </a:cubicBezTo>
                  <a:cubicBezTo>
                    <a:pt x="5475" y="1360"/>
                    <a:pt x="5408" y="1886"/>
                    <a:pt x="5539" y="2374"/>
                  </a:cubicBezTo>
                  <a:lnTo>
                    <a:pt x="2586" y="6143"/>
                  </a:lnTo>
                  <a:cubicBezTo>
                    <a:pt x="2570" y="6150"/>
                    <a:pt x="2556" y="6160"/>
                    <a:pt x="2542" y="6170"/>
                  </a:cubicBezTo>
                  <a:cubicBezTo>
                    <a:pt x="2516" y="6197"/>
                    <a:pt x="2495" y="6230"/>
                    <a:pt x="2492" y="6268"/>
                  </a:cubicBezTo>
                  <a:lnTo>
                    <a:pt x="1568" y="7444"/>
                  </a:lnTo>
                  <a:cubicBezTo>
                    <a:pt x="1565" y="7448"/>
                    <a:pt x="1558" y="7448"/>
                    <a:pt x="1554" y="7451"/>
                  </a:cubicBezTo>
                  <a:cubicBezTo>
                    <a:pt x="1528" y="7472"/>
                    <a:pt x="1507" y="7502"/>
                    <a:pt x="1498" y="7532"/>
                  </a:cubicBezTo>
                  <a:lnTo>
                    <a:pt x="41" y="9393"/>
                  </a:lnTo>
                  <a:cubicBezTo>
                    <a:pt x="11" y="9426"/>
                    <a:pt x="1" y="9474"/>
                    <a:pt x="7" y="9518"/>
                  </a:cubicBezTo>
                  <a:cubicBezTo>
                    <a:pt x="17" y="9565"/>
                    <a:pt x="41" y="9605"/>
                    <a:pt x="82" y="9629"/>
                  </a:cubicBezTo>
                  <a:lnTo>
                    <a:pt x="1221" y="10354"/>
                  </a:lnTo>
                  <a:lnTo>
                    <a:pt x="1868" y="10799"/>
                  </a:lnTo>
                  <a:cubicBezTo>
                    <a:pt x="1872" y="10799"/>
                    <a:pt x="1875" y="10802"/>
                    <a:pt x="1878" y="10802"/>
                  </a:cubicBezTo>
                  <a:cubicBezTo>
                    <a:pt x="1902" y="10819"/>
                    <a:pt x="1929" y="10826"/>
                    <a:pt x="1959" y="10826"/>
                  </a:cubicBezTo>
                  <a:cubicBezTo>
                    <a:pt x="2007" y="10826"/>
                    <a:pt x="2054" y="10806"/>
                    <a:pt x="2088" y="10766"/>
                  </a:cubicBezTo>
                  <a:lnTo>
                    <a:pt x="7562" y="3753"/>
                  </a:lnTo>
                  <a:cubicBezTo>
                    <a:pt x="8149" y="3686"/>
                    <a:pt x="8674" y="3342"/>
                    <a:pt x="8975" y="2836"/>
                  </a:cubicBezTo>
                  <a:cubicBezTo>
                    <a:pt x="9228" y="2404"/>
                    <a:pt x="9298" y="1895"/>
                    <a:pt x="9170" y="1410"/>
                  </a:cubicBezTo>
                  <a:cubicBezTo>
                    <a:pt x="9046" y="921"/>
                    <a:pt x="8735" y="513"/>
                    <a:pt x="8304" y="260"/>
                  </a:cubicBezTo>
                  <a:cubicBezTo>
                    <a:pt x="8005" y="85"/>
                    <a:pt x="7676" y="1"/>
                    <a:pt x="7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639400" y="2858950"/>
              <a:ext cx="232825" cy="271000"/>
            </a:xfrm>
            <a:custGeom>
              <a:avLst/>
              <a:gdLst/>
              <a:ahLst/>
              <a:cxnLst/>
              <a:rect l="l" t="t" r="r" b="b"/>
              <a:pathLst>
                <a:path w="9313" h="10840" extrusionOk="0">
                  <a:moveTo>
                    <a:pt x="7359" y="338"/>
                  </a:moveTo>
                  <a:cubicBezTo>
                    <a:pt x="7632" y="338"/>
                    <a:pt x="7901" y="410"/>
                    <a:pt x="8143" y="553"/>
                  </a:cubicBezTo>
                  <a:cubicBezTo>
                    <a:pt x="8499" y="763"/>
                    <a:pt x="8753" y="1096"/>
                    <a:pt x="8857" y="1498"/>
                  </a:cubicBezTo>
                  <a:cubicBezTo>
                    <a:pt x="8961" y="1902"/>
                    <a:pt x="8904" y="2317"/>
                    <a:pt x="8695" y="2674"/>
                  </a:cubicBezTo>
                  <a:cubicBezTo>
                    <a:pt x="8439" y="3113"/>
                    <a:pt x="7981" y="3396"/>
                    <a:pt x="7472" y="3436"/>
                  </a:cubicBezTo>
                  <a:cubicBezTo>
                    <a:pt x="7424" y="3440"/>
                    <a:pt x="7380" y="3463"/>
                    <a:pt x="7350" y="3500"/>
                  </a:cubicBezTo>
                  <a:lnTo>
                    <a:pt x="1930" y="10442"/>
                  </a:lnTo>
                  <a:lnTo>
                    <a:pt x="1410" y="10085"/>
                  </a:lnTo>
                  <a:lnTo>
                    <a:pt x="422" y="9458"/>
                  </a:lnTo>
                  <a:lnTo>
                    <a:pt x="1670" y="7869"/>
                  </a:lnTo>
                  <a:cubicBezTo>
                    <a:pt x="1869" y="8092"/>
                    <a:pt x="2061" y="8227"/>
                    <a:pt x="2185" y="8301"/>
                  </a:cubicBezTo>
                  <a:cubicBezTo>
                    <a:pt x="2330" y="8386"/>
                    <a:pt x="2428" y="8412"/>
                    <a:pt x="2431" y="8416"/>
                  </a:cubicBezTo>
                  <a:cubicBezTo>
                    <a:pt x="2446" y="8419"/>
                    <a:pt x="2461" y="8421"/>
                    <a:pt x="2475" y="8421"/>
                  </a:cubicBezTo>
                  <a:cubicBezTo>
                    <a:pt x="2549" y="8421"/>
                    <a:pt x="2618" y="8374"/>
                    <a:pt x="2641" y="8301"/>
                  </a:cubicBezTo>
                  <a:cubicBezTo>
                    <a:pt x="2654" y="8257"/>
                    <a:pt x="2650" y="8210"/>
                    <a:pt x="2627" y="8170"/>
                  </a:cubicBezTo>
                  <a:cubicBezTo>
                    <a:pt x="2607" y="8132"/>
                    <a:pt x="2570" y="8102"/>
                    <a:pt x="2529" y="8089"/>
                  </a:cubicBezTo>
                  <a:lnTo>
                    <a:pt x="2526" y="8089"/>
                  </a:lnTo>
                  <a:cubicBezTo>
                    <a:pt x="2472" y="8068"/>
                    <a:pt x="2185" y="7954"/>
                    <a:pt x="1882" y="7597"/>
                  </a:cubicBezTo>
                  <a:lnTo>
                    <a:pt x="2691" y="6561"/>
                  </a:lnTo>
                  <a:cubicBezTo>
                    <a:pt x="2924" y="6754"/>
                    <a:pt x="3301" y="7043"/>
                    <a:pt x="3375" y="7098"/>
                  </a:cubicBezTo>
                  <a:cubicBezTo>
                    <a:pt x="3382" y="7104"/>
                    <a:pt x="3386" y="7107"/>
                    <a:pt x="3392" y="7111"/>
                  </a:cubicBezTo>
                  <a:cubicBezTo>
                    <a:pt x="3419" y="7126"/>
                    <a:pt x="3448" y="7133"/>
                    <a:pt x="3476" y="7133"/>
                  </a:cubicBezTo>
                  <a:cubicBezTo>
                    <a:pt x="3528" y="7133"/>
                    <a:pt x="3579" y="7109"/>
                    <a:pt x="3612" y="7064"/>
                  </a:cubicBezTo>
                  <a:cubicBezTo>
                    <a:pt x="3669" y="6990"/>
                    <a:pt x="3655" y="6885"/>
                    <a:pt x="3581" y="6828"/>
                  </a:cubicBezTo>
                  <a:cubicBezTo>
                    <a:pt x="3369" y="6666"/>
                    <a:pt x="3065" y="6433"/>
                    <a:pt x="2904" y="6295"/>
                  </a:cubicBezTo>
                  <a:lnTo>
                    <a:pt x="3750" y="5213"/>
                  </a:lnTo>
                  <a:cubicBezTo>
                    <a:pt x="3878" y="5338"/>
                    <a:pt x="4049" y="5449"/>
                    <a:pt x="4171" y="5520"/>
                  </a:cubicBezTo>
                  <a:cubicBezTo>
                    <a:pt x="4289" y="5590"/>
                    <a:pt x="4380" y="5635"/>
                    <a:pt x="4390" y="5641"/>
                  </a:cubicBezTo>
                  <a:cubicBezTo>
                    <a:pt x="4413" y="5651"/>
                    <a:pt x="4439" y="5656"/>
                    <a:pt x="4465" y="5656"/>
                  </a:cubicBezTo>
                  <a:cubicBezTo>
                    <a:pt x="4484" y="5656"/>
                    <a:pt x="4503" y="5653"/>
                    <a:pt x="4522" y="5648"/>
                  </a:cubicBezTo>
                  <a:cubicBezTo>
                    <a:pt x="4562" y="5631"/>
                    <a:pt x="4600" y="5601"/>
                    <a:pt x="4616" y="5560"/>
                  </a:cubicBezTo>
                  <a:cubicBezTo>
                    <a:pt x="4636" y="5520"/>
                    <a:pt x="4640" y="5476"/>
                    <a:pt x="4623" y="5432"/>
                  </a:cubicBezTo>
                  <a:cubicBezTo>
                    <a:pt x="4609" y="5388"/>
                    <a:pt x="4575" y="5351"/>
                    <a:pt x="4539" y="5335"/>
                  </a:cubicBezTo>
                  <a:cubicBezTo>
                    <a:pt x="4346" y="5240"/>
                    <a:pt x="4087" y="5081"/>
                    <a:pt x="3962" y="4943"/>
                  </a:cubicBezTo>
                  <a:lnTo>
                    <a:pt x="5860" y="2523"/>
                  </a:lnTo>
                  <a:cubicBezTo>
                    <a:pt x="5894" y="2475"/>
                    <a:pt x="5904" y="2418"/>
                    <a:pt x="5887" y="2364"/>
                  </a:cubicBezTo>
                  <a:cubicBezTo>
                    <a:pt x="5748" y="1933"/>
                    <a:pt x="5796" y="1488"/>
                    <a:pt x="6019" y="1104"/>
                  </a:cubicBezTo>
                  <a:cubicBezTo>
                    <a:pt x="6227" y="749"/>
                    <a:pt x="6565" y="493"/>
                    <a:pt x="6966" y="388"/>
                  </a:cubicBezTo>
                  <a:cubicBezTo>
                    <a:pt x="7096" y="355"/>
                    <a:pt x="7228" y="338"/>
                    <a:pt x="7359" y="338"/>
                  </a:cubicBezTo>
                  <a:close/>
                  <a:moveTo>
                    <a:pt x="7359" y="313"/>
                  </a:moveTo>
                  <a:cubicBezTo>
                    <a:pt x="7226" y="313"/>
                    <a:pt x="7091" y="330"/>
                    <a:pt x="6959" y="365"/>
                  </a:cubicBezTo>
                  <a:cubicBezTo>
                    <a:pt x="6551" y="469"/>
                    <a:pt x="6210" y="729"/>
                    <a:pt x="5995" y="1090"/>
                  </a:cubicBezTo>
                  <a:cubicBezTo>
                    <a:pt x="5769" y="1481"/>
                    <a:pt x="5722" y="1936"/>
                    <a:pt x="5863" y="2374"/>
                  </a:cubicBezTo>
                  <a:cubicBezTo>
                    <a:pt x="5877" y="2418"/>
                    <a:pt x="5867" y="2469"/>
                    <a:pt x="5840" y="2506"/>
                  </a:cubicBezTo>
                  <a:lnTo>
                    <a:pt x="3932" y="4940"/>
                  </a:lnTo>
                  <a:lnTo>
                    <a:pt x="3925" y="4947"/>
                  </a:lnTo>
                  <a:lnTo>
                    <a:pt x="3935" y="4953"/>
                  </a:lnTo>
                  <a:cubicBezTo>
                    <a:pt x="4060" y="5095"/>
                    <a:pt x="4329" y="5260"/>
                    <a:pt x="4528" y="5358"/>
                  </a:cubicBezTo>
                  <a:cubicBezTo>
                    <a:pt x="4559" y="5375"/>
                    <a:pt x="4586" y="5402"/>
                    <a:pt x="4600" y="5439"/>
                  </a:cubicBezTo>
                  <a:cubicBezTo>
                    <a:pt x="4612" y="5476"/>
                    <a:pt x="4609" y="5517"/>
                    <a:pt x="4592" y="5550"/>
                  </a:cubicBezTo>
                  <a:cubicBezTo>
                    <a:pt x="4575" y="5584"/>
                    <a:pt x="4549" y="5607"/>
                    <a:pt x="4511" y="5621"/>
                  </a:cubicBezTo>
                  <a:cubicBezTo>
                    <a:pt x="4496" y="5627"/>
                    <a:pt x="4481" y="5629"/>
                    <a:pt x="4466" y="5629"/>
                  </a:cubicBezTo>
                  <a:cubicBezTo>
                    <a:pt x="4444" y="5629"/>
                    <a:pt x="4424" y="5624"/>
                    <a:pt x="4404" y="5614"/>
                  </a:cubicBezTo>
                  <a:cubicBezTo>
                    <a:pt x="4393" y="5610"/>
                    <a:pt x="4303" y="5567"/>
                    <a:pt x="4184" y="5500"/>
                  </a:cubicBezTo>
                  <a:cubicBezTo>
                    <a:pt x="4060" y="5425"/>
                    <a:pt x="3884" y="5311"/>
                    <a:pt x="3756" y="5182"/>
                  </a:cubicBezTo>
                  <a:lnTo>
                    <a:pt x="3746" y="5173"/>
                  </a:lnTo>
                  <a:lnTo>
                    <a:pt x="2866" y="6298"/>
                  </a:lnTo>
                  <a:lnTo>
                    <a:pt x="2876" y="6305"/>
                  </a:lnTo>
                  <a:cubicBezTo>
                    <a:pt x="3038" y="6444"/>
                    <a:pt x="3345" y="6682"/>
                    <a:pt x="3564" y="6848"/>
                  </a:cubicBezTo>
                  <a:cubicBezTo>
                    <a:pt x="3625" y="6895"/>
                    <a:pt x="3638" y="6986"/>
                    <a:pt x="3591" y="7051"/>
                  </a:cubicBezTo>
                  <a:cubicBezTo>
                    <a:pt x="3563" y="7087"/>
                    <a:pt x="3520" y="7107"/>
                    <a:pt x="3477" y="7107"/>
                  </a:cubicBezTo>
                  <a:cubicBezTo>
                    <a:pt x="3453" y="7107"/>
                    <a:pt x="3428" y="7100"/>
                    <a:pt x="3406" y="7087"/>
                  </a:cubicBezTo>
                  <a:cubicBezTo>
                    <a:pt x="3399" y="7084"/>
                    <a:pt x="3396" y="7081"/>
                    <a:pt x="3392" y="7077"/>
                  </a:cubicBezTo>
                  <a:cubicBezTo>
                    <a:pt x="3315" y="7020"/>
                    <a:pt x="2927" y="6723"/>
                    <a:pt x="2698" y="6531"/>
                  </a:cubicBezTo>
                  <a:lnTo>
                    <a:pt x="2688" y="6525"/>
                  </a:lnTo>
                  <a:lnTo>
                    <a:pt x="1849" y="7597"/>
                  </a:lnTo>
                  <a:lnTo>
                    <a:pt x="1855" y="7603"/>
                  </a:lnTo>
                  <a:cubicBezTo>
                    <a:pt x="2165" y="7974"/>
                    <a:pt x="2462" y="8092"/>
                    <a:pt x="2519" y="8112"/>
                  </a:cubicBezTo>
                  <a:lnTo>
                    <a:pt x="2519" y="8115"/>
                  </a:lnTo>
                  <a:cubicBezTo>
                    <a:pt x="2557" y="8126"/>
                    <a:pt x="2586" y="8149"/>
                    <a:pt x="2603" y="8183"/>
                  </a:cubicBezTo>
                  <a:cubicBezTo>
                    <a:pt x="2624" y="8217"/>
                    <a:pt x="2627" y="8257"/>
                    <a:pt x="2617" y="8294"/>
                  </a:cubicBezTo>
                  <a:cubicBezTo>
                    <a:pt x="2597" y="8355"/>
                    <a:pt x="2540" y="8395"/>
                    <a:pt x="2479" y="8395"/>
                  </a:cubicBezTo>
                  <a:cubicBezTo>
                    <a:pt x="2466" y="8395"/>
                    <a:pt x="2452" y="8393"/>
                    <a:pt x="2438" y="8389"/>
                  </a:cubicBezTo>
                  <a:cubicBezTo>
                    <a:pt x="2435" y="8389"/>
                    <a:pt x="2341" y="8361"/>
                    <a:pt x="2199" y="8277"/>
                  </a:cubicBezTo>
                  <a:cubicBezTo>
                    <a:pt x="2071" y="8204"/>
                    <a:pt x="1879" y="8065"/>
                    <a:pt x="1676" y="7840"/>
                  </a:cubicBezTo>
                  <a:lnTo>
                    <a:pt x="1667" y="7826"/>
                  </a:lnTo>
                  <a:lnTo>
                    <a:pt x="388" y="9458"/>
                  </a:lnTo>
                  <a:lnTo>
                    <a:pt x="385" y="9464"/>
                  </a:lnTo>
                  <a:lnTo>
                    <a:pt x="1396" y="10108"/>
                  </a:lnTo>
                  <a:lnTo>
                    <a:pt x="1936" y="10479"/>
                  </a:lnTo>
                  <a:lnTo>
                    <a:pt x="7371" y="3517"/>
                  </a:lnTo>
                  <a:cubicBezTo>
                    <a:pt x="7394" y="3483"/>
                    <a:pt x="7431" y="3466"/>
                    <a:pt x="7472" y="3463"/>
                  </a:cubicBezTo>
                  <a:cubicBezTo>
                    <a:pt x="7990" y="3423"/>
                    <a:pt x="8456" y="3133"/>
                    <a:pt x="8719" y="2688"/>
                  </a:cubicBezTo>
                  <a:cubicBezTo>
                    <a:pt x="8931" y="2327"/>
                    <a:pt x="8989" y="1902"/>
                    <a:pt x="8884" y="1494"/>
                  </a:cubicBezTo>
                  <a:cubicBezTo>
                    <a:pt x="8776" y="1083"/>
                    <a:pt x="8520" y="743"/>
                    <a:pt x="8156" y="530"/>
                  </a:cubicBezTo>
                  <a:cubicBezTo>
                    <a:pt x="7910" y="387"/>
                    <a:pt x="7636" y="313"/>
                    <a:pt x="7359" y="313"/>
                  </a:cubicBezTo>
                  <a:close/>
                  <a:moveTo>
                    <a:pt x="7360" y="28"/>
                  </a:moveTo>
                  <a:cubicBezTo>
                    <a:pt x="7690" y="28"/>
                    <a:pt x="8014" y="116"/>
                    <a:pt x="8301" y="281"/>
                  </a:cubicBezTo>
                  <a:cubicBezTo>
                    <a:pt x="8729" y="533"/>
                    <a:pt x="9036" y="938"/>
                    <a:pt x="9160" y="1420"/>
                  </a:cubicBezTo>
                  <a:cubicBezTo>
                    <a:pt x="9285" y="1902"/>
                    <a:pt x="9218" y="2405"/>
                    <a:pt x="8965" y="2833"/>
                  </a:cubicBezTo>
                  <a:cubicBezTo>
                    <a:pt x="8669" y="3335"/>
                    <a:pt x="8146" y="3676"/>
                    <a:pt x="7562" y="3740"/>
                  </a:cubicBezTo>
                  <a:lnTo>
                    <a:pt x="7559" y="3743"/>
                  </a:lnTo>
                  <a:lnTo>
                    <a:pt x="2078" y="10759"/>
                  </a:lnTo>
                  <a:cubicBezTo>
                    <a:pt x="2050" y="10795"/>
                    <a:pt x="2008" y="10814"/>
                    <a:pt x="1965" y="10814"/>
                  </a:cubicBezTo>
                  <a:cubicBezTo>
                    <a:pt x="1940" y="10814"/>
                    <a:pt x="1915" y="10808"/>
                    <a:pt x="1892" y="10796"/>
                  </a:cubicBezTo>
                  <a:cubicBezTo>
                    <a:pt x="1892" y="10793"/>
                    <a:pt x="1889" y="10793"/>
                    <a:pt x="1885" y="10789"/>
                  </a:cubicBezTo>
                  <a:lnTo>
                    <a:pt x="1238" y="10348"/>
                  </a:lnTo>
                  <a:lnTo>
                    <a:pt x="98" y="9620"/>
                  </a:lnTo>
                  <a:cubicBezTo>
                    <a:pt x="65" y="9599"/>
                    <a:pt x="41" y="9562"/>
                    <a:pt x="35" y="9525"/>
                  </a:cubicBezTo>
                  <a:cubicBezTo>
                    <a:pt x="28" y="9484"/>
                    <a:pt x="38" y="9444"/>
                    <a:pt x="61" y="9410"/>
                  </a:cubicBezTo>
                  <a:lnTo>
                    <a:pt x="1521" y="7549"/>
                  </a:lnTo>
                  <a:lnTo>
                    <a:pt x="1521" y="7546"/>
                  </a:lnTo>
                  <a:cubicBezTo>
                    <a:pt x="1531" y="7519"/>
                    <a:pt x="1548" y="7492"/>
                    <a:pt x="1572" y="7475"/>
                  </a:cubicBezTo>
                  <a:cubicBezTo>
                    <a:pt x="1575" y="7471"/>
                    <a:pt x="1582" y="7468"/>
                    <a:pt x="1586" y="7465"/>
                  </a:cubicBezTo>
                  <a:lnTo>
                    <a:pt x="1589" y="7465"/>
                  </a:lnTo>
                  <a:lnTo>
                    <a:pt x="2512" y="6282"/>
                  </a:lnTo>
                  <a:lnTo>
                    <a:pt x="2516" y="6278"/>
                  </a:lnTo>
                  <a:cubicBezTo>
                    <a:pt x="2519" y="6245"/>
                    <a:pt x="2536" y="6214"/>
                    <a:pt x="2563" y="6191"/>
                  </a:cubicBezTo>
                  <a:cubicBezTo>
                    <a:pt x="2573" y="6181"/>
                    <a:pt x="2586" y="6174"/>
                    <a:pt x="2603" y="6167"/>
                  </a:cubicBezTo>
                  <a:lnTo>
                    <a:pt x="5563" y="2391"/>
                  </a:lnTo>
                  <a:lnTo>
                    <a:pt x="5566" y="2388"/>
                  </a:lnTo>
                  <a:lnTo>
                    <a:pt x="5566" y="2381"/>
                  </a:lnTo>
                  <a:cubicBezTo>
                    <a:pt x="5432" y="1896"/>
                    <a:pt x="5499" y="1373"/>
                    <a:pt x="5748" y="945"/>
                  </a:cubicBezTo>
                  <a:cubicBezTo>
                    <a:pt x="6083" y="379"/>
                    <a:pt x="6699" y="28"/>
                    <a:pt x="7360" y="28"/>
                  </a:cubicBezTo>
                  <a:close/>
                  <a:moveTo>
                    <a:pt x="7359" y="0"/>
                  </a:moveTo>
                  <a:cubicBezTo>
                    <a:pt x="6710" y="0"/>
                    <a:pt x="6078" y="334"/>
                    <a:pt x="5725" y="931"/>
                  </a:cubicBezTo>
                  <a:cubicBezTo>
                    <a:pt x="5476" y="1363"/>
                    <a:pt x="5405" y="1893"/>
                    <a:pt x="5540" y="2381"/>
                  </a:cubicBezTo>
                  <a:lnTo>
                    <a:pt x="2586" y="6144"/>
                  </a:lnTo>
                  <a:cubicBezTo>
                    <a:pt x="2573" y="6150"/>
                    <a:pt x="2560" y="6161"/>
                    <a:pt x="2546" y="6174"/>
                  </a:cubicBezTo>
                  <a:cubicBezTo>
                    <a:pt x="2516" y="6197"/>
                    <a:pt x="2496" y="6231"/>
                    <a:pt x="2489" y="6271"/>
                  </a:cubicBezTo>
                  <a:lnTo>
                    <a:pt x="1569" y="7445"/>
                  </a:lnTo>
                  <a:cubicBezTo>
                    <a:pt x="1565" y="7448"/>
                    <a:pt x="1561" y="7451"/>
                    <a:pt x="1558" y="7451"/>
                  </a:cubicBezTo>
                  <a:cubicBezTo>
                    <a:pt x="1528" y="7475"/>
                    <a:pt x="1508" y="7502"/>
                    <a:pt x="1497" y="7536"/>
                  </a:cubicBezTo>
                  <a:lnTo>
                    <a:pt x="41" y="9393"/>
                  </a:lnTo>
                  <a:cubicBezTo>
                    <a:pt x="11" y="9430"/>
                    <a:pt x="1" y="9481"/>
                    <a:pt x="8" y="9528"/>
                  </a:cubicBezTo>
                  <a:cubicBezTo>
                    <a:pt x="14" y="9575"/>
                    <a:pt x="44" y="9615"/>
                    <a:pt x="85" y="9643"/>
                  </a:cubicBezTo>
                  <a:lnTo>
                    <a:pt x="1222" y="10368"/>
                  </a:lnTo>
                  <a:lnTo>
                    <a:pt x="1872" y="10813"/>
                  </a:lnTo>
                  <a:cubicBezTo>
                    <a:pt x="1875" y="10813"/>
                    <a:pt x="1875" y="10816"/>
                    <a:pt x="1879" y="10819"/>
                  </a:cubicBezTo>
                  <a:cubicBezTo>
                    <a:pt x="1905" y="10833"/>
                    <a:pt x="1936" y="10840"/>
                    <a:pt x="1966" y="10840"/>
                  </a:cubicBezTo>
                  <a:cubicBezTo>
                    <a:pt x="2017" y="10840"/>
                    <a:pt x="2067" y="10816"/>
                    <a:pt x="2101" y="10776"/>
                  </a:cubicBezTo>
                  <a:lnTo>
                    <a:pt x="7573" y="3766"/>
                  </a:lnTo>
                  <a:cubicBezTo>
                    <a:pt x="8160" y="3699"/>
                    <a:pt x="8689" y="3355"/>
                    <a:pt x="8989" y="2847"/>
                  </a:cubicBezTo>
                  <a:cubicBezTo>
                    <a:pt x="9241" y="2411"/>
                    <a:pt x="9313" y="1902"/>
                    <a:pt x="9187" y="1414"/>
                  </a:cubicBezTo>
                  <a:cubicBezTo>
                    <a:pt x="9059" y="925"/>
                    <a:pt x="8749" y="513"/>
                    <a:pt x="8314" y="261"/>
                  </a:cubicBezTo>
                  <a:cubicBezTo>
                    <a:pt x="8014" y="84"/>
                    <a:pt x="768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5113575" y="2959900"/>
              <a:ext cx="98125" cy="902125"/>
            </a:xfrm>
            <a:custGeom>
              <a:avLst/>
              <a:gdLst/>
              <a:ahLst/>
              <a:cxnLst/>
              <a:rect l="l" t="t" r="r" b="b"/>
              <a:pathLst>
                <a:path w="3925" h="36085" extrusionOk="0">
                  <a:moveTo>
                    <a:pt x="260" y="1"/>
                  </a:moveTo>
                  <a:cubicBezTo>
                    <a:pt x="253" y="1"/>
                    <a:pt x="245" y="1"/>
                    <a:pt x="237" y="2"/>
                  </a:cubicBezTo>
                  <a:cubicBezTo>
                    <a:pt x="105" y="2"/>
                    <a:pt x="1" y="96"/>
                    <a:pt x="1" y="207"/>
                  </a:cubicBezTo>
                  <a:cubicBezTo>
                    <a:pt x="253" y="14118"/>
                    <a:pt x="847" y="28071"/>
                    <a:pt x="3429" y="35936"/>
                  </a:cubicBezTo>
                  <a:cubicBezTo>
                    <a:pt x="3460" y="36024"/>
                    <a:pt x="3554" y="36085"/>
                    <a:pt x="3655" y="36085"/>
                  </a:cubicBezTo>
                  <a:cubicBezTo>
                    <a:pt x="3679" y="36085"/>
                    <a:pt x="3699" y="36081"/>
                    <a:pt x="3722" y="36078"/>
                  </a:cubicBezTo>
                  <a:cubicBezTo>
                    <a:pt x="3850" y="36048"/>
                    <a:pt x="3925" y="35933"/>
                    <a:pt x="3888" y="35825"/>
                  </a:cubicBezTo>
                  <a:cubicBezTo>
                    <a:pt x="1319" y="28007"/>
                    <a:pt x="729" y="14084"/>
                    <a:pt x="480" y="204"/>
                  </a:cubicBezTo>
                  <a:cubicBezTo>
                    <a:pt x="476" y="96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113425" y="2959675"/>
              <a:ext cx="97950" cy="902525"/>
            </a:xfrm>
            <a:custGeom>
              <a:avLst/>
              <a:gdLst/>
              <a:ahLst/>
              <a:cxnLst/>
              <a:rect l="l" t="t" r="r" b="b"/>
              <a:pathLst>
                <a:path w="3918" h="36101" extrusionOk="0">
                  <a:moveTo>
                    <a:pt x="266" y="17"/>
                  </a:moveTo>
                  <a:cubicBezTo>
                    <a:pt x="317" y="17"/>
                    <a:pt x="367" y="38"/>
                    <a:pt x="408" y="72"/>
                  </a:cubicBezTo>
                  <a:cubicBezTo>
                    <a:pt x="448" y="109"/>
                    <a:pt x="475" y="159"/>
                    <a:pt x="475" y="213"/>
                  </a:cubicBezTo>
                  <a:cubicBezTo>
                    <a:pt x="728" y="14093"/>
                    <a:pt x="1315" y="28016"/>
                    <a:pt x="3887" y="35837"/>
                  </a:cubicBezTo>
                  <a:cubicBezTo>
                    <a:pt x="3900" y="35881"/>
                    <a:pt x="3897" y="35932"/>
                    <a:pt x="3873" y="35973"/>
                  </a:cubicBezTo>
                  <a:cubicBezTo>
                    <a:pt x="3843" y="36026"/>
                    <a:pt x="3792" y="36063"/>
                    <a:pt x="3728" y="36077"/>
                  </a:cubicBezTo>
                  <a:cubicBezTo>
                    <a:pt x="3707" y="36082"/>
                    <a:pt x="3686" y="36084"/>
                    <a:pt x="3665" y="36084"/>
                  </a:cubicBezTo>
                  <a:cubicBezTo>
                    <a:pt x="3561" y="36084"/>
                    <a:pt x="3470" y="36026"/>
                    <a:pt x="3442" y="35942"/>
                  </a:cubicBezTo>
                  <a:cubicBezTo>
                    <a:pt x="859" y="28080"/>
                    <a:pt x="270" y="14127"/>
                    <a:pt x="16" y="216"/>
                  </a:cubicBezTo>
                  <a:cubicBezTo>
                    <a:pt x="13" y="170"/>
                    <a:pt x="33" y="125"/>
                    <a:pt x="67" y="89"/>
                  </a:cubicBezTo>
                  <a:cubicBezTo>
                    <a:pt x="111" y="44"/>
                    <a:pt x="175" y="17"/>
                    <a:pt x="243" y="17"/>
                  </a:cubicBezTo>
                  <a:close/>
                  <a:moveTo>
                    <a:pt x="255" y="0"/>
                  </a:moveTo>
                  <a:cubicBezTo>
                    <a:pt x="251" y="0"/>
                    <a:pt x="247" y="0"/>
                    <a:pt x="243" y="0"/>
                  </a:cubicBezTo>
                  <a:cubicBezTo>
                    <a:pt x="168" y="4"/>
                    <a:pt x="101" y="31"/>
                    <a:pt x="57" y="78"/>
                  </a:cubicBezTo>
                  <a:cubicBezTo>
                    <a:pt x="20" y="115"/>
                    <a:pt x="0" y="165"/>
                    <a:pt x="0" y="216"/>
                  </a:cubicBezTo>
                  <a:cubicBezTo>
                    <a:pt x="253" y="14127"/>
                    <a:pt x="842" y="28084"/>
                    <a:pt x="3428" y="35945"/>
                  </a:cubicBezTo>
                  <a:cubicBezTo>
                    <a:pt x="3455" y="36036"/>
                    <a:pt x="3553" y="36100"/>
                    <a:pt x="3661" y="36100"/>
                  </a:cubicBezTo>
                  <a:cubicBezTo>
                    <a:pt x="3685" y="36100"/>
                    <a:pt x="3708" y="36100"/>
                    <a:pt x="3732" y="36094"/>
                  </a:cubicBezTo>
                  <a:cubicBezTo>
                    <a:pt x="3799" y="36077"/>
                    <a:pt x="3856" y="36036"/>
                    <a:pt x="3887" y="35982"/>
                  </a:cubicBezTo>
                  <a:cubicBezTo>
                    <a:pt x="3914" y="35935"/>
                    <a:pt x="3917" y="35881"/>
                    <a:pt x="3900" y="35831"/>
                  </a:cubicBezTo>
                  <a:cubicBezTo>
                    <a:pt x="1331" y="28013"/>
                    <a:pt x="745" y="14093"/>
                    <a:pt x="492" y="210"/>
                  </a:cubicBezTo>
                  <a:cubicBezTo>
                    <a:pt x="489" y="156"/>
                    <a:pt x="461" y="102"/>
                    <a:pt x="418" y="61"/>
                  </a:cubicBezTo>
                  <a:cubicBezTo>
                    <a:pt x="371" y="20"/>
                    <a:pt x="312" y="0"/>
                    <a:pt x="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539350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4837" y="1"/>
                  </a:moveTo>
                  <a:cubicBezTo>
                    <a:pt x="2665" y="1"/>
                    <a:pt x="958" y="430"/>
                    <a:pt x="89" y="1260"/>
                  </a:cubicBezTo>
                  <a:cubicBezTo>
                    <a:pt x="1" y="1345"/>
                    <a:pt x="8" y="1472"/>
                    <a:pt x="106" y="1550"/>
                  </a:cubicBezTo>
                  <a:cubicBezTo>
                    <a:pt x="151" y="1584"/>
                    <a:pt x="207" y="1601"/>
                    <a:pt x="263" y="1601"/>
                  </a:cubicBezTo>
                  <a:cubicBezTo>
                    <a:pt x="328" y="1601"/>
                    <a:pt x="394" y="1578"/>
                    <a:pt x="443" y="1533"/>
                  </a:cubicBezTo>
                  <a:cubicBezTo>
                    <a:pt x="1214" y="794"/>
                    <a:pt x="2809" y="413"/>
                    <a:pt x="4836" y="413"/>
                  </a:cubicBezTo>
                  <a:cubicBezTo>
                    <a:pt x="6211" y="413"/>
                    <a:pt x="7784" y="588"/>
                    <a:pt x="9434" y="946"/>
                  </a:cubicBezTo>
                  <a:cubicBezTo>
                    <a:pt x="14329" y="2015"/>
                    <a:pt x="20519" y="4979"/>
                    <a:pt x="21860" y="9817"/>
                  </a:cubicBezTo>
                  <a:cubicBezTo>
                    <a:pt x="22707" y="12874"/>
                    <a:pt x="23037" y="19044"/>
                    <a:pt x="23267" y="27367"/>
                  </a:cubicBezTo>
                  <a:cubicBezTo>
                    <a:pt x="23270" y="27479"/>
                    <a:pt x="23377" y="27566"/>
                    <a:pt x="23505" y="27566"/>
                  </a:cubicBezTo>
                  <a:lnTo>
                    <a:pt x="23513" y="27566"/>
                  </a:lnTo>
                  <a:cubicBezTo>
                    <a:pt x="23644" y="27563"/>
                    <a:pt x="23748" y="27468"/>
                    <a:pt x="23745" y="27357"/>
                  </a:cubicBezTo>
                  <a:cubicBezTo>
                    <a:pt x="23513" y="19010"/>
                    <a:pt x="23182" y="12817"/>
                    <a:pt x="22326" y="9722"/>
                  </a:cubicBezTo>
                  <a:cubicBezTo>
                    <a:pt x="20936" y="4712"/>
                    <a:pt x="14815" y="1702"/>
                    <a:pt x="9552" y="552"/>
                  </a:cubicBezTo>
                  <a:cubicBezTo>
                    <a:pt x="7853" y="182"/>
                    <a:pt x="6247" y="1"/>
                    <a:pt x="4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539700" y="2045325"/>
              <a:ext cx="593475" cy="689525"/>
            </a:xfrm>
            <a:custGeom>
              <a:avLst/>
              <a:gdLst/>
              <a:ahLst/>
              <a:cxnLst/>
              <a:rect l="l" t="t" r="r" b="b"/>
              <a:pathLst>
                <a:path w="23739" h="27581" extrusionOk="0">
                  <a:moveTo>
                    <a:pt x="4815" y="17"/>
                  </a:moveTo>
                  <a:cubicBezTo>
                    <a:pt x="6226" y="17"/>
                    <a:pt x="7834" y="198"/>
                    <a:pt x="9534" y="569"/>
                  </a:cubicBezTo>
                  <a:cubicBezTo>
                    <a:pt x="14797" y="1716"/>
                    <a:pt x="20916" y="4726"/>
                    <a:pt x="22302" y="9732"/>
                  </a:cubicBezTo>
                  <a:cubicBezTo>
                    <a:pt x="23158" y="12824"/>
                    <a:pt x="23488" y="19017"/>
                    <a:pt x="23721" y="27364"/>
                  </a:cubicBezTo>
                  <a:cubicBezTo>
                    <a:pt x="23724" y="27411"/>
                    <a:pt x="23704" y="27455"/>
                    <a:pt x="23670" y="27492"/>
                  </a:cubicBezTo>
                  <a:cubicBezTo>
                    <a:pt x="23626" y="27536"/>
                    <a:pt x="23566" y="27563"/>
                    <a:pt x="23499" y="27567"/>
                  </a:cubicBezTo>
                  <a:lnTo>
                    <a:pt x="23491" y="27567"/>
                  </a:lnTo>
                  <a:cubicBezTo>
                    <a:pt x="23367" y="27567"/>
                    <a:pt x="23266" y="27479"/>
                    <a:pt x="23262" y="27374"/>
                  </a:cubicBezTo>
                  <a:cubicBezTo>
                    <a:pt x="23030" y="19051"/>
                    <a:pt x="22702" y="12881"/>
                    <a:pt x="21853" y="9824"/>
                  </a:cubicBezTo>
                  <a:cubicBezTo>
                    <a:pt x="20511" y="4979"/>
                    <a:pt x="14318" y="2016"/>
                    <a:pt x="9420" y="947"/>
                  </a:cubicBezTo>
                  <a:cubicBezTo>
                    <a:pt x="7771" y="586"/>
                    <a:pt x="6197" y="411"/>
                    <a:pt x="4821" y="411"/>
                  </a:cubicBezTo>
                  <a:cubicBezTo>
                    <a:pt x="2792" y="411"/>
                    <a:pt x="1197" y="795"/>
                    <a:pt x="422" y="1534"/>
                  </a:cubicBezTo>
                  <a:cubicBezTo>
                    <a:pt x="376" y="1578"/>
                    <a:pt x="314" y="1600"/>
                    <a:pt x="251" y="1600"/>
                  </a:cubicBezTo>
                  <a:cubicBezTo>
                    <a:pt x="196" y="1600"/>
                    <a:pt x="141" y="1583"/>
                    <a:pt x="95" y="1551"/>
                  </a:cubicBezTo>
                  <a:cubicBezTo>
                    <a:pt x="51" y="1513"/>
                    <a:pt x="24" y="1466"/>
                    <a:pt x="21" y="1412"/>
                  </a:cubicBezTo>
                  <a:cubicBezTo>
                    <a:pt x="18" y="1361"/>
                    <a:pt x="38" y="1311"/>
                    <a:pt x="78" y="1274"/>
                  </a:cubicBezTo>
                  <a:cubicBezTo>
                    <a:pt x="946" y="445"/>
                    <a:pt x="2649" y="17"/>
                    <a:pt x="4815" y="17"/>
                  </a:cubicBezTo>
                  <a:close/>
                  <a:moveTo>
                    <a:pt x="4817" y="0"/>
                  </a:moveTo>
                  <a:cubicBezTo>
                    <a:pt x="2646" y="0"/>
                    <a:pt x="938" y="429"/>
                    <a:pt x="68" y="1260"/>
                  </a:cubicBezTo>
                  <a:cubicBezTo>
                    <a:pt x="24" y="1305"/>
                    <a:pt x="1" y="1358"/>
                    <a:pt x="4" y="1412"/>
                  </a:cubicBezTo>
                  <a:cubicBezTo>
                    <a:pt x="7" y="1470"/>
                    <a:pt x="38" y="1523"/>
                    <a:pt x="85" y="1560"/>
                  </a:cubicBezTo>
                  <a:cubicBezTo>
                    <a:pt x="134" y="1598"/>
                    <a:pt x="194" y="1617"/>
                    <a:pt x="253" y="1617"/>
                  </a:cubicBezTo>
                  <a:cubicBezTo>
                    <a:pt x="319" y="1617"/>
                    <a:pt x="384" y="1594"/>
                    <a:pt x="432" y="1547"/>
                  </a:cubicBezTo>
                  <a:cubicBezTo>
                    <a:pt x="1203" y="810"/>
                    <a:pt x="2796" y="428"/>
                    <a:pt x="4820" y="428"/>
                  </a:cubicBezTo>
                  <a:cubicBezTo>
                    <a:pt x="6195" y="428"/>
                    <a:pt x="7767" y="604"/>
                    <a:pt x="9417" y="964"/>
                  </a:cubicBezTo>
                  <a:cubicBezTo>
                    <a:pt x="14312" y="2029"/>
                    <a:pt x="20498" y="4993"/>
                    <a:pt x="21840" y="9827"/>
                  </a:cubicBezTo>
                  <a:cubicBezTo>
                    <a:pt x="22686" y="12885"/>
                    <a:pt x="23013" y="19054"/>
                    <a:pt x="23245" y="27374"/>
                  </a:cubicBezTo>
                  <a:cubicBezTo>
                    <a:pt x="23249" y="27489"/>
                    <a:pt x="23357" y="27580"/>
                    <a:pt x="23491" y="27580"/>
                  </a:cubicBezTo>
                  <a:lnTo>
                    <a:pt x="23499" y="27580"/>
                  </a:lnTo>
                  <a:cubicBezTo>
                    <a:pt x="23569" y="27580"/>
                    <a:pt x="23637" y="27550"/>
                    <a:pt x="23684" y="27503"/>
                  </a:cubicBezTo>
                  <a:cubicBezTo>
                    <a:pt x="23721" y="27465"/>
                    <a:pt x="23738" y="27415"/>
                    <a:pt x="23738" y="27364"/>
                  </a:cubicBezTo>
                  <a:cubicBezTo>
                    <a:pt x="23505" y="19014"/>
                    <a:pt x="23175" y="12821"/>
                    <a:pt x="22318" y="9729"/>
                  </a:cubicBezTo>
                  <a:cubicBezTo>
                    <a:pt x="20930" y="4713"/>
                    <a:pt x="14807" y="1699"/>
                    <a:pt x="9538" y="552"/>
                  </a:cubicBezTo>
                  <a:cubicBezTo>
                    <a:pt x="7837" y="182"/>
                    <a:pt x="6229" y="0"/>
                    <a:pt x="48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539275" y="2156275"/>
              <a:ext cx="554450" cy="573925"/>
            </a:xfrm>
            <a:custGeom>
              <a:avLst/>
              <a:gdLst/>
              <a:ahLst/>
              <a:cxnLst/>
              <a:rect l="l" t="t" r="r" b="b"/>
              <a:pathLst>
                <a:path w="22178" h="22957" extrusionOk="0">
                  <a:moveTo>
                    <a:pt x="269" y="0"/>
                  </a:moveTo>
                  <a:cubicBezTo>
                    <a:pt x="243" y="0"/>
                    <a:pt x="216" y="4"/>
                    <a:pt x="190" y="12"/>
                  </a:cubicBezTo>
                  <a:cubicBezTo>
                    <a:pt x="64" y="46"/>
                    <a:pt x="1" y="164"/>
                    <a:pt x="41" y="268"/>
                  </a:cubicBezTo>
                  <a:cubicBezTo>
                    <a:pt x="112" y="450"/>
                    <a:pt x="7320" y="18268"/>
                    <a:pt x="21823" y="22943"/>
                  </a:cubicBezTo>
                  <a:cubicBezTo>
                    <a:pt x="21850" y="22953"/>
                    <a:pt x="21880" y="22956"/>
                    <a:pt x="21907" y="22956"/>
                  </a:cubicBezTo>
                  <a:cubicBezTo>
                    <a:pt x="22005" y="22956"/>
                    <a:pt x="22096" y="22906"/>
                    <a:pt x="22130" y="22825"/>
                  </a:cubicBezTo>
                  <a:cubicBezTo>
                    <a:pt x="22177" y="22721"/>
                    <a:pt x="22113" y="22603"/>
                    <a:pt x="21991" y="22562"/>
                  </a:cubicBezTo>
                  <a:cubicBezTo>
                    <a:pt x="7698" y="17954"/>
                    <a:pt x="564" y="315"/>
                    <a:pt x="493" y="139"/>
                  </a:cubicBezTo>
                  <a:cubicBezTo>
                    <a:pt x="461" y="54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539625" y="2156025"/>
              <a:ext cx="553675" cy="574350"/>
            </a:xfrm>
            <a:custGeom>
              <a:avLst/>
              <a:gdLst/>
              <a:ahLst/>
              <a:cxnLst/>
              <a:rect l="l" t="t" r="r" b="b"/>
              <a:pathLst>
                <a:path w="22147" h="22974" extrusionOk="0">
                  <a:moveTo>
                    <a:pt x="253" y="18"/>
                  </a:moveTo>
                  <a:cubicBezTo>
                    <a:pt x="351" y="18"/>
                    <a:pt x="439" y="69"/>
                    <a:pt x="472" y="149"/>
                  </a:cubicBezTo>
                  <a:cubicBezTo>
                    <a:pt x="489" y="197"/>
                    <a:pt x="2289" y="4667"/>
                    <a:pt x="5890" y="9704"/>
                  </a:cubicBezTo>
                  <a:cubicBezTo>
                    <a:pt x="7963" y="12606"/>
                    <a:pt x="10218" y="15115"/>
                    <a:pt x="12592" y="17154"/>
                  </a:cubicBezTo>
                  <a:cubicBezTo>
                    <a:pt x="15555" y="19703"/>
                    <a:pt x="18711" y="21527"/>
                    <a:pt x="21974" y="22579"/>
                  </a:cubicBezTo>
                  <a:cubicBezTo>
                    <a:pt x="22035" y="22599"/>
                    <a:pt x="22086" y="22639"/>
                    <a:pt x="22109" y="22694"/>
                  </a:cubicBezTo>
                  <a:cubicBezTo>
                    <a:pt x="22129" y="22737"/>
                    <a:pt x="22129" y="22788"/>
                    <a:pt x="22109" y="22832"/>
                  </a:cubicBezTo>
                  <a:cubicBezTo>
                    <a:pt x="22075" y="22910"/>
                    <a:pt x="21988" y="22960"/>
                    <a:pt x="21893" y="22960"/>
                  </a:cubicBezTo>
                  <a:cubicBezTo>
                    <a:pt x="21866" y="22960"/>
                    <a:pt x="21840" y="22953"/>
                    <a:pt x="21812" y="22946"/>
                  </a:cubicBezTo>
                  <a:cubicBezTo>
                    <a:pt x="14315" y="20529"/>
                    <a:pt x="8809" y="14531"/>
                    <a:pt x="5512" y="9927"/>
                  </a:cubicBezTo>
                  <a:cubicBezTo>
                    <a:pt x="1861" y="4822"/>
                    <a:pt x="54" y="322"/>
                    <a:pt x="34" y="275"/>
                  </a:cubicBezTo>
                  <a:cubicBezTo>
                    <a:pt x="17" y="230"/>
                    <a:pt x="21" y="180"/>
                    <a:pt x="41" y="136"/>
                  </a:cubicBezTo>
                  <a:cubicBezTo>
                    <a:pt x="67" y="86"/>
                    <a:pt x="118" y="45"/>
                    <a:pt x="179" y="28"/>
                  </a:cubicBezTo>
                  <a:cubicBezTo>
                    <a:pt x="203" y="22"/>
                    <a:pt x="229" y="18"/>
                    <a:pt x="253" y="18"/>
                  </a:cubicBezTo>
                  <a:close/>
                  <a:moveTo>
                    <a:pt x="256" y="1"/>
                  </a:moveTo>
                  <a:cubicBezTo>
                    <a:pt x="230" y="1"/>
                    <a:pt x="203" y="4"/>
                    <a:pt x="176" y="12"/>
                  </a:cubicBezTo>
                  <a:cubicBezTo>
                    <a:pt x="108" y="32"/>
                    <a:pt x="54" y="76"/>
                    <a:pt x="27" y="129"/>
                  </a:cubicBezTo>
                  <a:cubicBezTo>
                    <a:pt x="4" y="180"/>
                    <a:pt x="0" y="234"/>
                    <a:pt x="21" y="281"/>
                  </a:cubicBezTo>
                  <a:cubicBezTo>
                    <a:pt x="38" y="328"/>
                    <a:pt x="1847" y="4833"/>
                    <a:pt x="5499" y="9933"/>
                  </a:cubicBezTo>
                  <a:cubicBezTo>
                    <a:pt x="7603" y="12869"/>
                    <a:pt x="9885" y="15405"/>
                    <a:pt x="12292" y="17468"/>
                  </a:cubicBezTo>
                  <a:cubicBezTo>
                    <a:pt x="15296" y="20047"/>
                    <a:pt x="18495" y="21894"/>
                    <a:pt x="21806" y="22960"/>
                  </a:cubicBezTo>
                  <a:cubicBezTo>
                    <a:pt x="21836" y="22970"/>
                    <a:pt x="21866" y="22974"/>
                    <a:pt x="21893" y="22974"/>
                  </a:cubicBezTo>
                  <a:cubicBezTo>
                    <a:pt x="21994" y="22974"/>
                    <a:pt x="22089" y="22919"/>
                    <a:pt x="22123" y="22838"/>
                  </a:cubicBezTo>
                  <a:cubicBezTo>
                    <a:pt x="22146" y="22788"/>
                    <a:pt x="22146" y="22734"/>
                    <a:pt x="22123" y="22687"/>
                  </a:cubicBezTo>
                  <a:cubicBezTo>
                    <a:pt x="22099" y="22630"/>
                    <a:pt x="22045" y="22586"/>
                    <a:pt x="21981" y="22566"/>
                  </a:cubicBezTo>
                  <a:cubicBezTo>
                    <a:pt x="14591" y="20182"/>
                    <a:pt x="9157" y="14248"/>
                    <a:pt x="5900" y="9694"/>
                  </a:cubicBezTo>
                  <a:cubicBezTo>
                    <a:pt x="2306" y="4660"/>
                    <a:pt x="506" y="190"/>
                    <a:pt x="486" y="146"/>
                  </a:cubicBezTo>
                  <a:cubicBezTo>
                    <a:pt x="451" y="56"/>
                    <a:pt x="358" y="1"/>
                    <a:pt x="2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11200" y="2975275"/>
              <a:ext cx="71000" cy="904700"/>
            </a:xfrm>
            <a:custGeom>
              <a:avLst/>
              <a:gdLst/>
              <a:ahLst/>
              <a:cxnLst/>
              <a:rect l="l" t="t" r="r" b="b"/>
              <a:pathLst>
                <a:path w="2840" h="36188" extrusionOk="0">
                  <a:moveTo>
                    <a:pt x="2334" y="0"/>
                  </a:moveTo>
                  <a:cubicBezTo>
                    <a:pt x="2332" y="0"/>
                    <a:pt x="2329" y="0"/>
                    <a:pt x="2327" y="0"/>
                  </a:cubicBezTo>
                  <a:cubicBezTo>
                    <a:pt x="2199" y="24"/>
                    <a:pt x="2092" y="98"/>
                    <a:pt x="2092" y="209"/>
                  </a:cubicBezTo>
                  <a:cubicBezTo>
                    <a:pt x="2364" y="14092"/>
                    <a:pt x="2304" y="28029"/>
                    <a:pt x="32" y="35938"/>
                  </a:cubicBezTo>
                  <a:cubicBezTo>
                    <a:pt x="1" y="36046"/>
                    <a:pt x="79" y="36158"/>
                    <a:pt x="206" y="36181"/>
                  </a:cubicBezTo>
                  <a:cubicBezTo>
                    <a:pt x="231" y="36184"/>
                    <a:pt x="251" y="36188"/>
                    <a:pt x="274" y="36188"/>
                  </a:cubicBezTo>
                  <a:cubicBezTo>
                    <a:pt x="375" y="36181"/>
                    <a:pt x="469" y="36120"/>
                    <a:pt x="497" y="36029"/>
                  </a:cubicBezTo>
                  <a:cubicBezTo>
                    <a:pt x="2779" y="28076"/>
                    <a:pt x="2840" y="14105"/>
                    <a:pt x="2567" y="196"/>
                  </a:cubicBezTo>
                  <a:cubicBezTo>
                    <a:pt x="2567" y="86"/>
                    <a:pt x="2463" y="0"/>
                    <a:pt x="2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911475" y="2975025"/>
              <a:ext cx="70975" cy="905125"/>
            </a:xfrm>
            <a:custGeom>
              <a:avLst/>
              <a:gdLst/>
              <a:ahLst/>
              <a:cxnLst/>
              <a:rect l="l" t="t" r="r" b="b"/>
              <a:pathLst>
                <a:path w="2839" h="36205" extrusionOk="0">
                  <a:moveTo>
                    <a:pt x="2316" y="17"/>
                  </a:moveTo>
                  <a:cubicBezTo>
                    <a:pt x="2384" y="17"/>
                    <a:pt x="2448" y="37"/>
                    <a:pt x="2492" y="81"/>
                  </a:cubicBezTo>
                  <a:cubicBezTo>
                    <a:pt x="2529" y="115"/>
                    <a:pt x="2549" y="162"/>
                    <a:pt x="2549" y="206"/>
                  </a:cubicBezTo>
                  <a:cubicBezTo>
                    <a:pt x="2822" y="14115"/>
                    <a:pt x="2761" y="28083"/>
                    <a:pt x="475" y="36036"/>
                  </a:cubicBezTo>
                  <a:cubicBezTo>
                    <a:pt x="452" y="36123"/>
                    <a:pt x="355" y="36189"/>
                    <a:pt x="249" y="36189"/>
                  </a:cubicBezTo>
                  <a:cubicBezTo>
                    <a:pt x="233" y="36189"/>
                    <a:pt x="216" y="36187"/>
                    <a:pt x="199" y="36184"/>
                  </a:cubicBezTo>
                  <a:cubicBezTo>
                    <a:pt x="131" y="36171"/>
                    <a:pt x="78" y="36134"/>
                    <a:pt x="47" y="36083"/>
                  </a:cubicBezTo>
                  <a:cubicBezTo>
                    <a:pt x="24" y="36042"/>
                    <a:pt x="17" y="35995"/>
                    <a:pt x="30" y="35948"/>
                  </a:cubicBezTo>
                  <a:cubicBezTo>
                    <a:pt x="2303" y="28039"/>
                    <a:pt x="2364" y="14102"/>
                    <a:pt x="2090" y="219"/>
                  </a:cubicBezTo>
                  <a:cubicBezTo>
                    <a:pt x="2087" y="105"/>
                    <a:pt x="2205" y="41"/>
                    <a:pt x="2316" y="17"/>
                  </a:cubicBezTo>
                  <a:close/>
                  <a:moveTo>
                    <a:pt x="2313" y="1"/>
                  </a:moveTo>
                  <a:cubicBezTo>
                    <a:pt x="2195" y="24"/>
                    <a:pt x="2070" y="94"/>
                    <a:pt x="2073" y="219"/>
                  </a:cubicBezTo>
                  <a:cubicBezTo>
                    <a:pt x="2347" y="14102"/>
                    <a:pt x="2286" y="28036"/>
                    <a:pt x="13" y="35945"/>
                  </a:cubicBezTo>
                  <a:cubicBezTo>
                    <a:pt x="0" y="35995"/>
                    <a:pt x="7" y="36046"/>
                    <a:pt x="34" y="36093"/>
                  </a:cubicBezTo>
                  <a:cubicBezTo>
                    <a:pt x="68" y="36147"/>
                    <a:pt x="125" y="36184"/>
                    <a:pt x="195" y="36198"/>
                  </a:cubicBezTo>
                  <a:cubicBezTo>
                    <a:pt x="220" y="36204"/>
                    <a:pt x="240" y="36204"/>
                    <a:pt x="263" y="36204"/>
                  </a:cubicBezTo>
                  <a:cubicBezTo>
                    <a:pt x="371" y="36198"/>
                    <a:pt x="466" y="36130"/>
                    <a:pt x="492" y="36039"/>
                  </a:cubicBezTo>
                  <a:cubicBezTo>
                    <a:pt x="2775" y="28086"/>
                    <a:pt x="2839" y="14119"/>
                    <a:pt x="2566" y="206"/>
                  </a:cubicBezTo>
                  <a:cubicBezTo>
                    <a:pt x="2566" y="155"/>
                    <a:pt x="2542" y="108"/>
                    <a:pt x="2501" y="71"/>
                  </a:cubicBezTo>
                  <a:cubicBezTo>
                    <a:pt x="2454" y="24"/>
                    <a:pt x="2387" y="1"/>
                    <a:pt x="23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958925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18911" y="1"/>
                  </a:moveTo>
                  <a:cubicBezTo>
                    <a:pt x="17501" y="1"/>
                    <a:pt x="15895" y="182"/>
                    <a:pt x="14196" y="552"/>
                  </a:cubicBezTo>
                  <a:cubicBezTo>
                    <a:pt x="8931" y="1698"/>
                    <a:pt x="2812" y="4712"/>
                    <a:pt x="1423" y="9722"/>
                  </a:cubicBezTo>
                  <a:cubicBezTo>
                    <a:pt x="563" y="12817"/>
                    <a:pt x="236" y="19010"/>
                    <a:pt x="4" y="27357"/>
                  </a:cubicBezTo>
                  <a:cubicBezTo>
                    <a:pt x="1" y="27468"/>
                    <a:pt x="105" y="27563"/>
                    <a:pt x="236" y="27566"/>
                  </a:cubicBezTo>
                  <a:lnTo>
                    <a:pt x="239" y="27566"/>
                  </a:lnTo>
                  <a:cubicBezTo>
                    <a:pt x="371" y="27566"/>
                    <a:pt x="475" y="27479"/>
                    <a:pt x="479" y="27367"/>
                  </a:cubicBezTo>
                  <a:cubicBezTo>
                    <a:pt x="712" y="19044"/>
                    <a:pt x="1039" y="12874"/>
                    <a:pt x="1885" y="9817"/>
                  </a:cubicBezTo>
                  <a:cubicBezTo>
                    <a:pt x="3226" y="4979"/>
                    <a:pt x="9419" y="2015"/>
                    <a:pt x="14314" y="946"/>
                  </a:cubicBezTo>
                  <a:cubicBezTo>
                    <a:pt x="15963" y="588"/>
                    <a:pt x="17536" y="413"/>
                    <a:pt x="18910" y="413"/>
                  </a:cubicBezTo>
                  <a:cubicBezTo>
                    <a:pt x="20937" y="413"/>
                    <a:pt x="22533" y="794"/>
                    <a:pt x="23306" y="1533"/>
                  </a:cubicBezTo>
                  <a:cubicBezTo>
                    <a:pt x="23353" y="1578"/>
                    <a:pt x="23418" y="1601"/>
                    <a:pt x="23483" y="1601"/>
                  </a:cubicBezTo>
                  <a:cubicBezTo>
                    <a:pt x="23538" y="1601"/>
                    <a:pt x="23594" y="1584"/>
                    <a:pt x="23639" y="1550"/>
                  </a:cubicBezTo>
                  <a:cubicBezTo>
                    <a:pt x="23737" y="1472"/>
                    <a:pt x="23748" y="1345"/>
                    <a:pt x="23660" y="1260"/>
                  </a:cubicBezTo>
                  <a:cubicBezTo>
                    <a:pt x="22789" y="430"/>
                    <a:pt x="21082" y="1"/>
                    <a:pt x="18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958750" y="2045325"/>
              <a:ext cx="593450" cy="689525"/>
            </a:xfrm>
            <a:custGeom>
              <a:avLst/>
              <a:gdLst/>
              <a:ahLst/>
              <a:cxnLst/>
              <a:rect l="l" t="t" r="r" b="b"/>
              <a:pathLst>
                <a:path w="23738" h="27581" extrusionOk="0">
                  <a:moveTo>
                    <a:pt x="18920" y="17"/>
                  </a:moveTo>
                  <a:cubicBezTo>
                    <a:pt x="21088" y="17"/>
                    <a:pt x="22794" y="445"/>
                    <a:pt x="23660" y="1274"/>
                  </a:cubicBezTo>
                  <a:cubicBezTo>
                    <a:pt x="23701" y="1311"/>
                    <a:pt x="23721" y="1361"/>
                    <a:pt x="23718" y="1412"/>
                  </a:cubicBezTo>
                  <a:cubicBezTo>
                    <a:pt x="23718" y="1466"/>
                    <a:pt x="23690" y="1513"/>
                    <a:pt x="23643" y="1551"/>
                  </a:cubicBezTo>
                  <a:cubicBezTo>
                    <a:pt x="23599" y="1583"/>
                    <a:pt x="23545" y="1599"/>
                    <a:pt x="23491" y="1599"/>
                  </a:cubicBezTo>
                  <a:cubicBezTo>
                    <a:pt x="23427" y="1599"/>
                    <a:pt x="23363" y="1577"/>
                    <a:pt x="23316" y="1534"/>
                  </a:cubicBezTo>
                  <a:cubicBezTo>
                    <a:pt x="22543" y="794"/>
                    <a:pt x="20946" y="412"/>
                    <a:pt x="18917" y="412"/>
                  </a:cubicBezTo>
                  <a:cubicBezTo>
                    <a:pt x="17542" y="412"/>
                    <a:pt x="15969" y="587"/>
                    <a:pt x="14318" y="947"/>
                  </a:cubicBezTo>
                  <a:cubicBezTo>
                    <a:pt x="9423" y="2016"/>
                    <a:pt x="3227" y="4979"/>
                    <a:pt x="1885" y="9824"/>
                  </a:cubicBezTo>
                  <a:cubicBezTo>
                    <a:pt x="1035" y="12881"/>
                    <a:pt x="708" y="19051"/>
                    <a:pt x="479" y="27374"/>
                  </a:cubicBezTo>
                  <a:cubicBezTo>
                    <a:pt x="476" y="27479"/>
                    <a:pt x="372" y="27567"/>
                    <a:pt x="246" y="27567"/>
                  </a:cubicBezTo>
                  <a:lnTo>
                    <a:pt x="243" y="27567"/>
                  </a:lnTo>
                  <a:cubicBezTo>
                    <a:pt x="176" y="27563"/>
                    <a:pt x="112" y="27536"/>
                    <a:pt x="68" y="27492"/>
                  </a:cubicBezTo>
                  <a:cubicBezTo>
                    <a:pt x="34" y="27455"/>
                    <a:pt x="17" y="27411"/>
                    <a:pt x="17" y="27364"/>
                  </a:cubicBezTo>
                  <a:cubicBezTo>
                    <a:pt x="250" y="19017"/>
                    <a:pt x="580" y="12824"/>
                    <a:pt x="1436" y="9732"/>
                  </a:cubicBezTo>
                  <a:cubicBezTo>
                    <a:pt x="2826" y="4723"/>
                    <a:pt x="8941" y="1716"/>
                    <a:pt x="14207" y="566"/>
                  </a:cubicBezTo>
                  <a:cubicBezTo>
                    <a:pt x="15906" y="199"/>
                    <a:pt x="17511" y="17"/>
                    <a:pt x="18920" y="17"/>
                  </a:cubicBezTo>
                  <a:close/>
                  <a:moveTo>
                    <a:pt x="18923" y="0"/>
                  </a:moveTo>
                  <a:cubicBezTo>
                    <a:pt x="17512" y="0"/>
                    <a:pt x="15904" y="182"/>
                    <a:pt x="14203" y="552"/>
                  </a:cubicBezTo>
                  <a:cubicBezTo>
                    <a:pt x="8934" y="1699"/>
                    <a:pt x="2812" y="4713"/>
                    <a:pt x="1419" y="9729"/>
                  </a:cubicBezTo>
                  <a:cubicBezTo>
                    <a:pt x="563" y="12821"/>
                    <a:pt x="233" y="19014"/>
                    <a:pt x="0" y="27364"/>
                  </a:cubicBezTo>
                  <a:cubicBezTo>
                    <a:pt x="0" y="27415"/>
                    <a:pt x="20" y="27465"/>
                    <a:pt x="58" y="27503"/>
                  </a:cubicBezTo>
                  <a:cubicBezTo>
                    <a:pt x="101" y="27550"/>
                    <a:pt x="169" y="27580"/>
                    <a:pt x="243" y="27580"/>
                  </a:cubicBezTo>
                  <a:lnTo>
                    <a:pt x="246" y="27580"/>
                  </a:lnTo>
                  <a:cubicBezTo>
                    <a:pt x="381" y="27580"/>
                    <a:pt x="489" y="27489"/>
                    <a:pt x="493" y="27374"/>
                  </a:cubicBezTo>
                  <a:cubicBezTo>
                    <a:pt x="725" y="19054"/>
                    <a:pt x="1052" y="12885"/>
                    <a:pt x="1898" y="9827"/>
                  </a:cubicBezTo>
                  <a:cubicBezTo>
                    <a:pt x="3240" y="4989"/>
                    <a:pt x="9430" y="2029"/>
                    <a:pt x="14321" y="964"/>
                  </a:cubicBezTo>
                  <a:cubicBezTo>
                    <a:pt x="15971" y="604"/>
                    <a:pt x="17544" y="428"/>
                    <a:pt x="18918" y="428"/>
                  </a:cubicBezTo>
                  <a:cubicBezTo>
                    <a:pt x="20942" y="428"/>
                    <a:pt x="22535" y="810"/>
                    <a:pt x="23306" y="1547"/>
                  </a:cubicBezTo>
                  <a:cubicBezTo>
                    <a:pt x="23354" y="1592"/>
                    <a:pt x="23421" y="1615"/>
                    <a:pt x="23487" y="1615"/>
                  </a:cubicBezTo>
                  <a:cubicBezTo>
                    <a:pt x="23547" y="1615"/>
                    <a:pt x="23606" y="1597"/>
                    <a:pt x="23654" y="1560"/>
                  </a:cubicBezTo>
                  <a:cubicBezTo>
                    <a:pt x="23704" y="1523"/>
                    <a:pt x="23730" y="1470"/>
                    <a:pt x="23735" y="1412"/>
                  </a:cubicBezTo>
                  <a:cubicBezTo>
                    <a:pt x="23738" y="1358"/>
                    <a:pt x="23714" y="1305"/>
                    <a:pt x="23670" y="1260"/>
                  </a:cubicBezTo>
                  <a:cubicBezTo>
                    <a:pt x="22800" y="429"/>
                    <a:pt x="21093" y="0"/>
                    <a:pt x="18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998275" y="2156275"/>
              <a:ext cx="554425" cy="573925"/>
            </a:xfrm>
            <a:custGeom>
              <a:avLst/>
              <a:gdLst/>
              <a:ahLst/>
              <a:cxnLst/>
              <a:rect l="l" t="t" r="r" b="b"/>
              <a:pathLst>
                <a:path w="22177" h="22957" extrusionOk="0">
                  <a:moveTo>
                    <a:pt x="21907" y="0"/>
                  </a:moveTo>
                  <a:cubicBezTo>
                    <a:pt x="21808" y="0"/>
                    <a:pt x="21716" y="54"/>
                    <a:pt x="21681" y="139"/>
                  </a:cubicBezTo>
                  <a:cubicBezTo>
                    <a:pt x="21611" y="315"/>
                    <a:pt x="14477" y="17954"/>
                    <a:pt x="186" y="22562"/>
                  </a:cubicBezTo>
                  <a:cubicBezTo>
                    <a:pt x="61" y="22603"/>
                    <a:pt x="0" y="22721"/>
                    <a:pt x="45" y="22825"/>
                  </a:cubicBezTo>
                  <a:cubicBezTo>
                    <a:pt x="81" y="22906"/>
                    <a:pt x="173" y="22956"/>
                    <a:pt x="267" y="22956"/>
                  </a:cubicBezTo>
                  <a:cubicBezTo>
                    <a:pt x="297" y="22956"/>
                    <a:pt x="324" y="22953"/>
                    <a:pt x="351" y="22943"/>
                  </a:cubicBezTo>
                  <a:cubicBezTo>
                    <a:pt x="14858" y="18268"/>
                    <a:pt x="22062" y="450"/>
                    <a:pt x="22133" y="268"/>
                  </a:cubicBezTo>
                  <a:cubicBezTo>
                    <a:pt x="22177" y="164"/>
                    <a:pt x="22109" y="46"/>
                    <a:pt x="21984" y="12"/>
                  </a:cubicBezTo>
                  <a:cubicBezTo>
                    <a:pt x="21959" y="4"/>
                    <a:pt x="21932" y="0"/>
                    <a:pt x="21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98700" y="2156025"/>
              <a:ext cx="553575" cy="574350"/>
            </a:xfrm>
            <a:custGeom>
              <a:avLst/>
              <a:gdLst/>
              <a:ahLst/>
              <a:cxnLst/>
              <a:rect l="l" t="t" r="r" b="b"/>
              <a:pathLst>
                <a:path w="22143" h="22974" extrusionOk="0">
                  <a:moveTo>
                    <a:pt x="21890" y="18"/>
                  </a:moveTo>
                  <a:cubicBezTo>
                    <a:pt x="21914" y="18"/>
                    <a:pt x="21941" y="22"/>
                    <a:pt x="21964" y="28"/>
                  </a:cubicBezTo>
                  <a:cubicBezTo>
                    <a:pt x="22028" y="45"/>
                    <a:pt x="22079" y="86"/>
                    <a:pt x="22103" y="136"/>
                  </a:cubicBezTo>
                  <a:cubicBezTo>
                    <a:pt x="22126" y="180"/>
                    <a:pt x="22126" y="230"/>
                    <a:pt x="22109" y="275"/>
                  </a:cubicBezTo>
                  <a:cubicBezTo>
                    <a:pt x="22092" y="322"/>
                    <a:pt x="20282" y="4822"/>
                    <a:pt x="16631" y="9927"/>
                  </a:cubicBezTo>
                  <a:cubicBezTo>
                    <a:pt x="13333" y="14531"/>
                    <a:pt x="7832" y="20529"/>
                    <a:pt x="334" y="22946"/>
                  </a:cubicBezTo>
                  <a:cubicBezTo>
                    <a:pt x="307" y="22953"/>
                    <a:pt x="277" y="22960"/>
                    <a:pt x="250" y="22960"/>
                  </a:cubicBezTo>
                  <a:cubicBezTo>
                    <a:pt x="156" y="22960"/>
                    <a:pt x="68" y="22910"/>
                    <a:pt x="34" y="22832"/>
                  </a:cubicBezTo>
                  <a:cubicBezTo>
                    <a:pt x="17" y="22788"/>
                    <a:pt x="17" y="22737"/>
                    <a:pt x="37" y="22694"/>
                  </a:cubicBezTo>
                  <a:cubicBezTo>
                    <a:pt x="61" y="22639"/>
                    <a:pt x="109" y="22599"/>
                    <a:pt x="169" y="22579"/>
                  </a:cubicBezTo>
                  <a:cubicBezTo>
                    <a:pt x="3432" y="21527"/>
                    <a:pt x="6588" y="19703"/>
                    <a:pt x="9551" y="17154"/>
                  </a:cubicBezTo>
                  <a:cubicBezTo>
                    <a:pt x="11925" y="15115"/>
                    <a:pt x="14180" y="12606"/>
                    <a:pt x="16257" y="9704"/>
                  </a:cubicBezTo>
                  <a:cubicBezTo>
                    <a:pt x="19854" y="4667"/>
                    <a:pt x="21654" y="197"/>
                    <a:pt x="21671" y="149"/>
                  </a:cubicBezTo>
                  <a:cubicBezTo>
                    <a:pt x="21704" y="69"/>
                    <a:pt x="21796" y="18"/>
                    <a:pt x="21890" y="18"/>
                  </a:cubicBezTo>
                  <a:close/>
                  <a:moveTo>
                    <a:pt x="21893" y="1"/>
                  </a:moveTo>
                  <a:cubicBezTo>
                    <a:pt x="21790" y="1"/>
                    <a:pt x="21692" y="58"/>
                    <a:pt x="21658" y="146"/>
                  </a:cubicBezTo>
                  <a:cubicBezTo>
                    <a:pt x="21641" y="190"/>
                    <a:pt x="19840" y="4660"/>
                    <a:pt x="16243" y="9694"/>
                  </a:cubicBezTo>
                  <a:cubicBezTo>
                    <a:pt x="12986" y="14248"/>
                    <a:pt x="7552" y="20182"/>
                    <a:pt x="165" y="22566"/>
                  </a:cubicBezTo>
                  <a:cubicBezTo>
                    <a:pt x="98" y="22586"/>
                    <a:pt x="48" y="22630"/>
                    <a:pt x="20" y="22687"/>
                  </a:cubicBezTo>
                  <a:cubicBezTo>
                    <a:pt x="0" y="22734"/>
                    <a:pt x="0" y="22788"/>
                    <a:pt x="20" y="22838"/>
                  </a:cubicBezTo>
                  <a:cubicBezTo>
                    <a:pt x="58" y="22919"/>
                    <a:pt x="149" y="22974"/>
                    <a:pt x="250" y="22974"/>
                  </a:cubicBezTo>
                  <a:cubicBezTo>
                    <a:pt x="280" y="22974"/>
                    <a:pt x="311" y="22970"/>
                    <a:pt x="338" y="22960"/>
                  </a:cubicBezTo>
                  <a:cubicBezTo>
                    <a:pt x="3648" y="21894"/>
                    <a:pt x="6851" y="20047"/>
                    <a:pt x="9851" y="17468"/>
                  </a:cubicBezTo>
                  <a:cubicBezTo>
                    <a:pt x="12258" y="15405"/>
                    <a:pt x="14544" y="12869"/>
                    <a:pt x="16644" y="9933"/>
                  </a:cubicBezTo>
                  <a:cubicBezTo>
                    <a:pt x="20299" y="4833"/>
                    <a:pt x="22106" y="328"/>
                    <a:pt x="22123" y="281"/>
                  </a:cubicBezTo>
                  <a:cubicBezTo>
                    <a:pt x="22143" y="234"/>
                    <a:pt x="22140" y="180"/>
                    <a:pt x="22116" y="129"/>
                  </a:cubicBezTo>
                  <a:cubicBezTo>
                    <a:pt x="22089" y="76"/>
                    <a:pt x="22035" y="32"/>
                    <a:pt x="21971" y="12"/>
                  </a:cubicBezTo>
                  <a:cubicBezTo>
                    <a:pt x="21945" y="4"/>
                    <a:pt x="21919" y="1"/>
                    <a:pt x="2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22125" y="2501075"/>
              <a:ext cx="164125" cy="88600"/>
            </a:xfrm>
            <a:custGeom>
              <a:avLst/>
              <a:gdLst/>
              <a:ahLst/>
              <a:cxnLst/>
              <a:rect l="l" t="t" r="r" b="b"/>
              <a:pathLst>
                <a:path w="6565" h="3544" extrusionOk="0">
                  <a:moveTo>
                    <a:pt x="3812" y="1"/>
                  </a:moveTo>
                  <a:cubicBezTo>
                    <a:pt x="3631" y="1"/>
                    <a:pt x="3454" y="40"/>
                    <a:pt x="3288" y="133"/>
                  </a:cubicBezTo>
                  <a:cubicBezTo>
                    <a:pt x="1709" y="1016"/>
                    <a:pt x="1" y="3544"/>
                    <a:pt x="369" y="3544"/>
                  </a:cubicBezTo>
                  <a:cubicBezTo>
                    <a:pt x="375" y="3544"/>
                    <a:pt x="383" y="3543"/>
                    <a:pt x="391" y="3541"/>
                  </a:cubicBezTo>
                  <a:cubicBezTo>
                    <a:pt x="557" y="3505"/>
                    <a:pt x="1791" y="2797"/>
                    <a:pt x="3294" y="2294"/>
                  </a:cubicBezTo>
                  <a:cubicBezTo>
                    <a:pt x="5112" y="1684"/>
                    <a:pt x="6565" y="2125"/>
                    <a:pt x="6207" y="1502"/>
                  </a:cubicBezTo>
                  <a:cubicBezTo>
                    <a:pt x="6207" y="1502"/>
                    <a:pt x="4925" y="1"/>
                    <a:pt x="38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693425" y="2501075"/>
              <a:ext cx="164200" cy="88600"/>
            </a:xfrm>
            <a:custGeom>
              <a:avLst/>
              <a:gdLst/>
              <a:ahLst/>
              <a:cxnLst/>
              <a:rect l="l" t="t" r="r" b="b"/>
              <a:pathLst>
                <a:path w="6568" h="3544" extrusionOk="0">
                  <a:moveTo>
                    <a:pt x="2754" y="1"/>
                  </a:moveTo>
                  <a:cubicBezTo>
                    <a:pt x="1642" y="1"/>
                    <a:pt x="358" y="1502"/>
                    <a:pt x="358" y="1502"/>
                  </a:cubicBezTo>
                  <a:cubicBezTo>
                    <a:pt x="1" y="2125"/>
                    <a:pt x="1454" y="1684"/>
                    <a:pt x="3271" y="2294"/>
                  </a:cubicBezTo>
                  <a:cubicBezTo>
                    <a:pt x="4774" y="2797"/>
                    <a:pt x="6008" y="3505"/>
                    <a:pt x="6173" y="3541"/>
                  </a:cubicBezTo>
                  <a:cubicBezTo>
                    <a:pt x="6182" y="3543"/>
                    <a:pt x="6189" y="3544"/>
                    <a:pt x="6196" y="3544"/>
                  </a:cubicBezTo>
                  <a:cubicBezTo>
                    <a:pt x="6568" y="3544"/>
                    <a:pt x="4857" y="1016"/>
                    <a:pt x="3278" y="133"/>
                  </a:cubicBezTo>
                  <a:cubicBezTo>
                    <a:pt x="3112" y="40"/>
                    <a:pt x="2935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465125" y="2741475"/>
              <a:ext cx="161650" cy="181125"/>
            </a:xfrm>
            <a:custGeom>
              <a:avLst/>
              <a:gdLst/>
              <a:ahLst/>
              <a:cxnLst/>
              <a:rect l="l" t="t" r="r" b="b"/>
              <a:pathLst>
                <a:path w="6466" h="7245" extrusionOk="0">
                  <a:moveTo>
                    <a:pt x="3233" y="1"/>
                  </a:moveTo>
                  <a:cubicBezTo>
                    <a:pt x="1942" y="264"/>
                    <a:pt x="0" y="6214"/>
                    <a:pt x="745" y="6847"/>
                  </a:cubicBezTo>
                  <a:cubicBezTo>
                    <a:pt x="1055" y="7112"/>
                    <a:pt x="2145" y="7244"/>
                    <a:pt x="3234" y="7244"/>
                  </a:cubicBezTo>
                  <a:cubicBezTo>
                    <a:pt x="4324" y="7244"/>
                    <a:pt x="5412" y="7112"/>
                    <a:pt x="5721" y="6847"/>
                  </a:cubicBezTo>
                  <a:cubicBezTo>
                    <a:pt x="6466" y="6214"/>
                    <a:pt x="4524" y="264"/>
                    <a:pt x="3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826850" y="2710525"/>
              <a:ext cx="277750" cy="297525"/>
            </a:xfrm>
            <a:custGeom>
              <a:avLst/>
              <a:gdLst/>
              <a:ahLst/>
              <a:cxnLst/>
              <a:rect l="l" t="t" r="r" b="b"/>
              <a:pathLst>
                <a:path w="11110" h="11901" extrusionOk="0">
                  <a:moveTo>
                    <a:pt x="5013" y="0"/>
                  </a:moveTo>
                  <a:cubicBezTo>
                    <a:pt x="4518" y="0"/>
                    <a:pt x="4023" y="94"/>
                    <a:pt x="3544" y="291"/>
                  </a:cubicBezTo>
                  <a:cubicBezTo>
                    <a:pt x="1089" y="1306"/>
                    <a:pt x="0" y="4660"/>
                    <a:pt x="1113" y="7785"/>
                  </a:cubicBezTo>
                  <a:cubicBezTo>
                    <a:pt x="2008" y="10300"/>
                    <a:pt x="4054" y="11901"/>
                    <a:pt x="6098" y="11901"/>
                  </a:cubicBezTo>
                  <a:cubicBezTo>
                    <a:pt x="6594" y="11901"/>
                    <a:pt x="7090" y="11806"/>
                    <a:pt x="7569" y="11608"/>
                  </a:cubicBezTo>
                  <a:cubicBezTo>
                    <a:pt x="10020" y="10593"/>
                    <a:pt x="11109" y="7239"/>
                    <a:pt x="9997" y="4114"/>
                  </a:cubicBezTo>
                  <a:cubicBezTo>
                    <a:pt x="9104" y="1598"/>
                    <a:pt x="7057" y="0"/>
                    <a:pt x="50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4974525" y="2697925"/>
              <a:ext cx="277725" cy="297475"/>
            </a:xfrm>
            <a:custGeom>
              <a:avLst/>
              <a:gdLst/>
              <a:ahLst/>
              <a:cxnLst/>
              <a:rect l="l" t="t" r="r" b="b"/>
              <a:pathLst>
                <a:path w="11109" h="11899" extrusionOk="0">
                  <a:moveTo>
                    <a:pt x="6096" y="0"/>
                  </a:moveTo>
                  <a:cubicBezTo>
                    <a:pt x="4053" y="0"/>
                    <a:pt x="2008" y="1598"/>
                    <a:pt x="1113" y="4112"/>
                  </a:cubicBezTo>
                  <a:cubicBezTo>
                    <a:pt x="0" y="7237"/>
                    <a:pt x="1089" y="10592"/>
                    <a:pt x="3543" y="11606"/>
                  </a:cubicBezTo>
                  <a:cubicBezTo>
                    <a:pt x="4022" y="11805"/>
                    <a:pt x="4518" y="11899"/>
                    <a:pt x="5014" y="11899"/>
                  </a:cubicBezTo>
                  <a:cubicBezTo>
                    <a:pt x="7058" y="11899"/>
                    <a:pt x="9103" y="10299"/>
                    <a:pt x="9996" y="7783"/>
                  </a:cubicBezTo>
                  <a:cubicBezTo>
                    <a:pt x="11108" y="4662"/>
                    <a:pt x="10019" y="1304"/>
                    <a:pt x="7568" y="293"/>
                  </a:cubicBezTo>
                  <a:cubicBezTo>
                    <a:pt x="7089" y="94"/>
                    <a:pt x="6593" y="0"/>
                    <a:pt x="60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3874125" y="2783675"/>
              <a:ext cx="120475" cy="125950"/>
            </a:xfrm>
            <a:custGeom>
              <a:avLst/>
              <a:gdLst/>
              <a:ahLst/>
              <a:cxnLst/>
              <a:rect l="l" t="t" r="r" b="b"/>
              <a:pathLst>
                <a:path w="4819" h="5038" extrusionOk="0">
                  <a:moveTo>
                    <a:pt x="2265" y="1"/>
                  </a:moveTo>
                  <a:cubicBezTo>
                    <a:pt x="2251" y="1"/>
                    <a:pt x="2237" y="1"/>
                    <a:pt x="2223" y="1"/>
                  </a:cubicBezTo>
                  <a:cubicBezTo>
                    <a:pt x="1673" y="18"/>
                    <a:pt x="1117" y="295"/>
                    <a:pt x="702" y="760"/>
                  </a:cubicBezTo>
                  <a:cubicBezTo>
                    <a:pt x="237" y="1279"/>
                    <a:pt x="1" y="1957"/>
                    <a:pt x="55" y="2611"/>
                  </a:cubicBezTo>
                  <a:lnTo>
                    <a:pt x="422" y="2584"/>
                  </a:lnTo>
                  <a:cubicBezTo>
                    <a:pt x="375" y="2024"/>
                    <a:pt x="577" y="1451"/>
                    <a:pt x="978" y="1006"/>
                  </a:cubicBezTo>
                  <a:cubicBezTo>
                    <a:pt x="1325" y="615"/>
                    <a:pt x="1784" y="382"/>
                    <a:pt x="2236" y="369"/>
                  </a:cubicBezTo>
                  <a:cubicBezTo>
                    <a:pt x="2252" y="368"/>
                    <a:pt x="2269" y="368"/>
                    <a:pt x="2285" y="368"/>
                  </a:cubicBezTo>
                  <a:cubicBezTo>
                    <a:pt x="2722" y="368"/>
                    <a:pt x="3170" y="571"/>
                    <a:pt x="3524" y="925"/>
                  </a:cubicBezTo>
                  <a:cubicBezTo>
                    <a:pt x="3898" y="1299"/>
                    <a:pt x="4124" y="1784"/>
                    <a:pt x="4157" y="2280"/>
                  </a:cubicBezTo>
                  <a:cubicBezTo>
                    <a:pt x="3861" y="2297"/>
                    <a:pt x="3564" y="2439"/>
                    <a:pt x="3328" y="2685"/>
                  </a:cubicBezTo>
                  <a:cubicBezTo>
                    <a:pt x="2998" y="3022"/>
                    <a:pt x="2846" y="3480"/>
                    <a:pt x="2917" y="3912"/>
                  </a:cubicBezTo>
                  <a:cubicBezTo>
                    <a:pt x="2991" y="4340"/>
                    <a:pt x="3281" y="4711"/>
                    <a:pt x="3696" y="4907"/>
                  </a:cubicBezTo>
                  <a:cubicBezTo>
                    <a:pt x="3878" y="4994"/>
                    <a:pt x="4070" y="5038"/>
                    <a:pt x="4255" y="5038"/>
                  </a:cubicBezTo>
                  <a:cubicBezTo>
                    <a:pt x="4454" y="5038"/>
                    <a:pt x="4647" y="4988"/>
                    <a:pt x="4818" y="4887"/>
                  </a:cubicBezTo>
                  <a:lnTo>
                    <a:pt x="4636" y="4569"/>
                  </a:lnTo>
                  <a:cubicBezTo>
                    <a:pt x="4523" y="4636"/>
                    <a:pt x="4394" y="4669"/>
                    <a:pt x="4259" y="4669"/>
                  </a:cubicBezTo>
                  <a:cubicBezTo>
                    <a:pt x="4125" y="4669"/>
                    <a:pt x="3986" y="4637"/>
                    <a:pt x="3850" y="4573"/>
                  </a:cubicBezTo>
                  <a:cubicBezTo>
                    <a:pt x="3547" y="4431"/>
                    <a:pt x="3332" y="4162"/>
                    <a:pt x="3281" y="3852"/>
                  </a:cubicBezTo>
                  <a:cubicBezTo>
                    <a:pt x="3227" y="3541"/>
                    <a:pt x="3345" y="3191"/>
                    <a:pt x="3591" y="2941"/>
                  </a:cubicBezTo>
                  <a:cubicBezTo>
                    <a:pt x="3778" y="2749"/>
                    <a:pt x="4006" y="2645"/>
                    <a:pt x="4227" y="2645"/>
                  </a:cubicBezTo>
                  <a:cubicBezTo>
                    <a:pt x="4258" y="2645"/>
                    <a:pt x="4289" y="2647"/>
                    <a:pt x="4319" y="2651"/>
                  </a:cubicBezTo>
                  <a:lnTo>
                    <a:pt x="4521" y="2682"/>
                  </a:lnTo>
                  <a:lnTo>
                    <a:pt x="4529" y="2476"/>
                  </a:lnTo>
                  <a:cubicBezTo>
                    <a:pt x="4549" y="1815"/>
                    <a:pt x="4275" y="1157"/>
                    <a:pt x="3783" y="665"/>
                  </a:cubicBezTo>
                  <a:cubicBezTo>
                    <a:pt x="3356" y="238"/>
                    <a:pt x="2804" y="1"/>
                    <a:pt x="2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5073125" y="2783675"/>
              <a:ext cx="120450" cy="125950"/>
            </a:xfrm>
            <a:custGeom>
              <a:avLst/>
              <a:gdLst/>
              <a:ahLst/>
              <a:cxnLst/>
              <a:rect l="l" t="t" r="r" b="b"/>
              <a:pathLst>
                <a:path w="4818" h="5038" extrusionOk="0">
                  <a:moveTo>
                    <a:pt x="2553" y="1"/>
                  </a:moveTo>
                  <a:cubicBezTo>
                    <a:pt x="2014" y="1"/>
                    <a:pt x="1462" y="238"/>
                    <a:pt x="1035" y="665"/>
                  </a:cubicBezTo>
                  <a:cubicBezTo>
                    <a:pt x="543" y="1157"/>
                    <a:pt x="270" y="1815"/>
                    <a:pt x="290" y="2476"/>
                  </a:cubicBezTo>
                  <a:lnTo>
                    <a:pt x="297" y="2682"/>
                  </a:lnTo>
                  <a:lnTo>
                    <a:pt x="500" y="2651"/>
                  </a:lnTo>
                  <a:cubicBezTo>
                    <a:pt x="530" y="2647"/>
                    <a:pt x="561" y="2645"/>
                    <a:pt x="592" y="2645"/>
                  </a:cubicBezTo>
                  <a:cubicBezTo>
                    <a:pt x="815" y="2645"/>
                    <a:pt x="1041" y="2749"/>
                    <a:pt x="1228" y="2941"/>
                  </a:cubicBezTo>
                  <a:cubicBezTo>
                    <a:pt x="1474" y="3191"/>
                    <a:pt x="1592" y="3541"/>
                    <a:pt x="1538" y="3852"/>
                  </a:cubicBezTo>
                  <a:cubicBezTo>
                    <a:pt x="1487" y="4162"/>
                    <a:pt x="1272" y="4431"/>
                    <a:pt x="968" y="4573"/>
                  </a:cubicBezTo>
                  <a:cubicBezTo>
                    <a:pt x="832" y="4637"/>
                    <a:pt x="693" y="4669"/>
                    <a:pt x="560" y="4669"/>
                  </a:cubicBezTo>
                  <a:cubicBezTo>
                    <a:pt x="425" y="4669"/>
                    <a:pt x="296" y="4636"/>
                    <a:pt x="182" y="4569"/>
                  </a:cubicBezTo>
                  <a:lnTo>
                    <a:pt x="0" y="4887"/>
                  </a:lnTo>
                  <a:cubicBezTo>
                    <a:pt x="172" y="4988"/>
                    <a:pt x="365" y="5038"/>
                    <a:pt x="564" y="5038"/>
                  </a:cubicBezTo>
                  <a:cubicBezTo>
                    <a:pt x="749" y="5038"/>
                    <a:pt x="941" y="4994"/>
                    <a:pt x="1123" y="4907"/>
                  </a:cubicBezTo>
                  <a:cubicBezTo>
                    <a:pt x="1538" y="4711"/>
                    <a:pt x="1827" y="4340"/>
                    <a:pt x="1902" y="3912"/>
                  </a:cubicBezTo>
                  <a:cubicBezTo>
                    <a:pt x="1976" y="3480"/>
                    <a:pt x="1821" y="3022"/>
                    <a:pt x="1494" y="2685"/>
                  </a:cubicBezTo>
                  <a:cubicBezTo>
                    <a:pt x="1255" y="2439"/>
                    <a:pt x="958" y="2297"/>
                    <a:pt x="661" y="2280"/>
                  </a:cubicBezTo>
                  <a:cubicBezTo>
                    <a:pt x="695" y="1784"/>
                    <a:pt x="920" y="1299"/>
                    <a:pt x="1295" y="925"/>
                  </a:cubicBezTo>
                  <a:cubicBezTo>
                    <a:pt x="1649" y="571"/>
                    <a:pt x="2097" y="368"/>
                    <a:pt x="2533" y="368"/>
                  </a:cubicBezTo>
                  <a:cubicBezTo>
                    <a:pt x="2550" y="368"/>
                    <a:pt x="2566" y="368"/>
                    <a:pt x="2583" y="369"/>
                  </a:cubicBezTo>
                  <a:cubicBezTo>
                    <a:pt x="3035" y="382"/>
                    <a:pt x="3493" y="615"/>
                    <a:pt x="3844" y="1006"/>
                  </a:cubicBezTo>
                  <a:cubicBezTo>
                    <a:pt x="4242" y="1451"/>
                    <a:pt x="4444" y="2024"/>
                    <a:pt x="4396" y="2584"/>
                  </a:cubicBezTo>
                  <a:lnTo>
                    <a:pt x="4764" y="2611"/>
                  </a:lnTo>
                  <a:cubicBezTo>
                    <a:pt x="4818" y="1957"/>
                    <a:pt x="4582" y="1279"/>
                    <a:pt x="4116" y="760"/>
                  </a:cubicBezTo>
                  <a:cubicBezTo>
                    <a:pt x="3702" y="295"/>
                    <a:pt x="3145" y="18"/>
                    <a:pt x="2596" y="1"/>
                  </a:cubicBezTo>
                  <a:cubicBezTo>
                    <a:pt x="2582" y="1"/>
                    <a:pt x="2567" y="1"/>
                    <a:pt x="2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مستطيل 49"/>
          <p:cNvSpPr/>
          <p:nvPr/>
        </p:nvSpPr>
        <p:spPr>
          <a:xfrm>
            <a:off x="8788186" y="4835723"/>
            <a:ext cx="359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12.</a:t>
            </a:r>
          </a:p>
        </p:txBody>
      </p:sp>
    </p:spTree>
    <p:extLst>
      <p:ext uri="{BB962C8B-B14F-4D97-AF65-F5344CB8AC3E}">
        <p14:creationId xmlns:p14="http://schemas.microsoft.com/office/powerpoint/2010/main" val="3260339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61FE1E-4F07-403F-8392-00809B8C9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685016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0" y="4835723"/>
            <a:ext cx="76336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latin typeface="Abel" panose="020B0604020202020204" charset="0"/>
                <a:hlinkClick r:id="rId4"/>
              </a:rPr>
              <a:t>https://www.shutterstock.com/image-vector/hepatitis-liver-symptoms-b-form-color-1431434639</a:t>
            </a:r>
            <a:endParaRPr lang="ar-LY" dirty="0">
              <a:latin typeface="Abel" panose="020B060402020202020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788186" y="4835723"/>
            <a:ext cx="359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13.</a:t>
            </a: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>
            <a:spLocks noGrp="1"/>
          </p:cNvSpPr>
          <p:nvPr>
            <p:ph type="ctrTitle"/>
          </p:nvPr>
        </p:nvSpPr>
        <p:spPr>
          <a:xfrm flipH="1">
            <a:off x="3208122" y="1869414"/>
            <a:ext cx="5920392" cy="175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sz="4700" dirty="0">
                <a:latin typeface="Staatliches" panose="020B0604020202020204" charset="0"/>
              </a:rPr>
              <a:t>management of Hepatitis B virus </a:t>
            </a:r>
            <a:endParaRPr lang="en-US" sz="4700" dirty="0">
              <a:latin typeface="Abel" panose="020B0604020202020204" charset="0"/>
            </a:endParaRPr>
          </a:p>
        </p:txBody>
      </p:sp>
      <p:sp>
        <p:nvSpPr>
          <p:cNvPr id="359" name="Google Shape;359;p33"/>
          <p:cNvSpPr/>
          <p:nvPr/>
        </p:nvSpPr>
        <p:spPr>
          <a:xfrm>
            <a:off x="476822" y="1035496"/>
            <a:ext cx="2820600" cy="28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" name="Google Shape;360;p33"/>
          <p:cNvGrpSpPr/>
          <p:nvPr/>
        </p:nvGrpSpPr>
        <p:grpSpPr>
          <a:xfrm>
            <a:off x="929939" y="935744"/>
            <a:ext cx="1914366" cy="2801569"/>
            <a:chOff x="3826850" y="1762050"/>
            <a:chExt cx="1508325" cy="2207350"/>
          </a:xfrm>
        </p:grpSpPr>
        <p:sp>
          <p:nvSpPr>
            <p:cNvPr id="361" name="Google Shape;361;p33"/>
            <p:cNvSpPr/>
            <p:nvPr/>
          </p:nvSpPr>
          <p:spPr>
            <a:xfrm>
              <a:off x="4011175" y="2151850"/>
              <a:ext cx="1058425" cy="1170925"/>
            </a:xfrm>
            <a:custGeom>
              <a:avLst/>
              <a:gdLst/>
              <a:ahLst/>
              <a:cxnLst/>
              <a:rect l="l" t="t" r="r" b="b"/>
              <a:pathLst>
                <a:path w="42337" h="46837" extrusionOk="0">
                  <a:moveTo>
                    <a:pt x="21168" y="0"/>
                  </a:moveTo>
                  <a:cubicBezTo>
                    <a:pt x="9477" y="0"/>
                    <a:pt x="0" y="9375"/>
                    <a:pt x="0" y="20945"/>
                  </a:cubicBezTo>
                  <a:cubicBezTo>
                    <a:pt x="0" y="38419"/>
                    <a:pt x="9477" y="46837"/>
                    <a:pt x="21168" y="46837"/>
                  </a:cubicBezTo>
                  <a:cubicBezTo>
                    <a:pt x="32860" y="46837"/>
                    <a:pt x="42337" y="39356"/>
                    <a:pt x="42337" y="20945"/>
                  </a:cubicBezTo>
                  <a:cubicBezTo>
                    <a:pt x="42337" y="9375"/>
                    <a:pt x="32860" y="0"/>
                    <a:pt x="21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358750" y="3112900"/>
              <a:ext cx="363275" cy="719625"/>
            </a:xfrm>
            <a:custGeom>
              <a:avLst/>
              <a:gdLst/>
              <a:ahLst/>
              <a:cxnLst/>
              <a:rect l="l" t="t" r="r" b="b"/>
              <a:pathLst>
                <a:path w="14531" h="28785" extrusionOk="0">
                  <a:moveTo>
                    <a:pt x="0" y="0"/>
                  </a:moveTo>
                  <a:lnTo>
                    <a:pt x="0" y="28784"/>
                  </a:lnTo>
                  <a:lnTo>
                    <a:pt x="14531" y="28784"/>
                  </a:lnTo>
                  <a:lnTo>
                    <a:pt x="145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994050" y="3421625"/>
              <a:ext cx="1108775" cy="547775"/>
            </a:xfrm>
            <a:custGeom>
              <a:avLst/>
              <a:gdLst/>
              <a:ahLst/>
              <a:cxnLst/>
              <a:rect l="l" t="t" r="r" b="b"/>
              <a:pathLst>
                <a:path w="44351" h="21911" extrusionOk="0">
                  <a:moveTo>
                    <a:pt x="21853" y="1"/>
                  </a:moveTo>
                  <a:cubicBezTo>
                    <a:pt x="9956" y="1"/>
                    <a:pt x="1" y="15286"/>
                    <a:pt x="1" y="21671"/>
                  </a:cubicBezTo>
                  <a:lnTo>
                    <a:pt x="21853" y="21911"/>
                  </a:lnTo>
                  <a:lnTo>
                    <a:pt x="43703" y="21911"/>
                  </a:lnTo>
                  <a:cubicBezTo>
                    <a:pt x="44350" y="16435"/>
                    <a:pt x="33838" y="1"/>
                    <a:pt x="21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277750" y="2657025"/>
              <a:ext cx="53200" cy="108325"/>
            </a:xfrm>
            <a:custGeom>
              <a:avLst/>
              <a:gdLst/>
              <a:ahLst/>
              <a:cxnLst/>
              <a:rect l="l" t="t" r="r" b="b"/>
              <a:pathLst>
                <a:path w="2128" h="4333" extrusionOk="0">
                  <a:moveTo>
                    <a:pt x="1066" y="1"/>
                  </a:moveTo>
                  <a:cubicBezTo>
                    <a:pt x="480" y="1"/>
                    <a:pt x="1" y="971"/>
                    <a:pt x="1" y="2168"/>
                  </a:cubicBezTo>
                  <a:cubicBezTo>
                    <a:pt x="1" y="3362"/>
                    <a:pt x="480" y="4333"/>
                    <a:pt x="1066" y="4333"/>
                  </a:cubicBezTo>
                  <a:cubicBezTo>
                    <a:pt x="1653" y="4333"/>
                    <a:pt x="2128" y="3362"/>
                    <a:pt x="2128" y="2168"/>
                  </a:cubicBezTo>
                  <a:cubicBezTo>
                    <a:pt x="2128" y="971"/>
                    <a:pt x="1653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717875" y="2657025"/>
              <a:ext cx="53125" cy="108325"/>
            </a:xfrm>
            <a:custGeom>
              <a:avLst/>
              <a:gdLst/>
              <a:ahLst/>
              <a:cxnLst/>
              <a:rect l="l" t="t" r="r" b="b"/>
              <a:pathLst>
                <a:path w="2125" h="4333" extrusionOk="0">
                  <a:moveTo>
                    <a:pt x="1062" y="1"/>
                  </a:moveTo>
                  <a:cubicBezTo>
                    <a:pt x="476" y="1"/>
                    <a:pt x="0" y="971"/>
                    <a:pt x="0" y="2168"/>
                  </a:cubicBezTo>
                  <a:cubicBezTo>
                    <a:pt x="0" y="3362"/>
                    <a:pt x="476" y="4333"/>
                    <a:pt x="1062" y="4333"/>
                  </a:cubicBezTo>
                  <a:cubicBezTo>
                    <a:pt x="1649" y="4333"/>
                    <a:pt x="2124" y="3362"/>
                    <a:pt x="2124" y="2168"/>
                  </a:cubicBezTo>
                  <a:cubicBezTo>
                    <a:pt x="2124" y="971"/>
                    <a:pt x="1649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009150" y="2222875"/>
              <a:ext cx="329900" cy="501600"/>
            </a:xfrm>
            <a:custGeom>
              <a:avLst/>
              <a:gdLst/>
              <a:ahLst/>
              <a:cxnLst/>
              <a:rect l="l" t="t" r="r" b="b"/>
              <a:pathLst>
                <a:path w="13196" h="20064" extrusionOk="0">
                  <a:moveTo>
                    <a:pt x="12875" y="1"/>
                  </a:moveTo>
                  <a:cubicBezTo>
                    <a:pt x="6544" y="5227"/>
                    <a:pt x="2455" y="11558"/>
                    <a:pt x="1" y="19922"/>
                  </a:cubicBezTo>
                  <a:lnTo>
                    <a:pt x="486" y="20063"/>
                  </a:lnTo>
                  <a:cubicBezTo>
                    <a:pt x="2907" y="11801"/>
                    <a:pt x="6945" y="5546"/>
                    <a:pt x="13195" y="388"/>
                  </a:cubicBezTo>
                  <a:lnTo>
                    <a:pt x="128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800625" y="2236725"/>
              <a:ext cx="277650" cy="471650"/>
            </a:xfrm>
            <a:custGeom>
              <a:avLst/>
              <a:gdLst/>
              <a:ahLst/>
              <a:cxnLst/>
              <a:rect l="l" t="t" r="r" b="b"/>
              <a:pathLst>
                <a:path w="11106" h="18866" extrusionOk="0">
                  <a:moveTo>
                    <a:pt x="436" y="0"/>
                  </a:moveTo>
                  <a:lnTo>
                    <a:pt x="1" y="253"/>
                  </a:lnTo>
                  <a:cubicBezTo>
                    <a:pt x="1330" y="2529"/>
                    <a:pt x="2408" y="4804"/>
                    <a:pt x="3450" y="7002"/>
                  </a:cubicBezTo>
                  <a:cubicBezTo>
                    <a:pt x="5445" y="11219"/>
                    <a:pt x="7330" y="15198"/>
                    <a:pt x="10739" y="18865"/>
                  </a:cubicBezTo>
                  <a:lnTo>
                    <a:pt x="11106" y="18525"/>
                  </a:lnTo>
                  <a:cubicBezTo>
                    <a:pt x="7751" y="14914"/>
                    <a:pt x="5884" y="10967"/>
                    <a:pt x="3905" y="6786"/>
                  </a:cubicBezTo>
                  <a:cubicBezTo>
                    <a:pt x="2856" y="4578"/>
                    <a:pt x="1775" y="2292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290400" y="3500450"/>
              <a:ext cx="535125" cy="138475"/>
            </a:xfrm>
            <a:custGeom>
              <a:avLst/>
              <a:gdLst/>
              <a:ahLst/>
              <a:cxnLst/>
              <a:rect l="l" t="t" r="r" b="b"/>
              <a:pathLst>
                <a:path w="21405" h="5539" extrusionOk="0">
                  <a:moveTo>
                    <a:pt x="405" y="0"/>
                  </a:moveTo>
                  <a:lnTo>
                    <a:pt x="0" y="333"/>
                  </a:lnTo>
                  <a:cubicBezTo>
                    <a:pt x="2566" y="3439"/>
                    <a:pt x="6500" y="5381"/>
                    <a:pt x="10522" y="5529"/>
                  </a:cubicBezTo>
                  <a:cubicBezTo>
                    <a:pt x="10691" y="5535"/>
                    <a:pt x="10859" y="5538"/>
                    <a:pt x="11031" y="5538"/>
                  </a:cubicBezTo>
                  <a:cubicBezTo>
                    <a:pt x="14885" y="5538"/>
                    <a:pt x="18731" y="3914"/>
                    <a:pt x="21404" y="1133"/>
                  </a:cubicBezTo>
                  <a:lnTo>
                    <a:pt x="21023" y="765"/>
                  </a:lnTo>
                  <a:cubicBezTo>
                    <a:pt x="18450" y="3445"/>
                    <a:pt x="14735" y="5012"/>
                    <a:pt x="11031" y="5012"/>
                  </a:cubicBezTo>
                  <a:cubicBezTo>
                    <a:pt x="10868" y="5012"/>
                    <a:pt x="10705" y="5009"/>
                    <a:pt x="10542" y="5003"/>
                  </a:cubicBezTo>
                  <a:cubicBezTo>
                    <a:pt x="6666" y="4861"/>
                    <a:pt x="2876" y="299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45650" y="2764450"/>
              <a:ext cx="116925" cy="44300"/>
            </a:xfrm>
            <a:custGeom>
              <a:avLst/>
              <a:gdLst/>
              <a:ahLst/>
              <a:cxnLst/>
              <a:rect l="l" t="t" r="r" b="b"/>
              <a:pathLst>
                <a:path w="4677" h="1772" extrusionOk="0">
                  <a:moveTo>
                    <a:pt x="4453" y="1"/>
                  </a:moveTo>
                  <a:cubicBezTo>
                    <a:pt x="4345" y="1"/>
                    <a:pt x="4248" y="85"/>
                    <a:pt x="4238" y="197"/>
                  </a:cubicBezTo>
                  <a:cubicBezTo>
                    <a:pt x="4235" y="241"/>
                    <a:pt x="4123" y="1256"/>
                    <a:pt x="2623" y="1337"/>
                  </a:cubicBezTo>
                  <a:cubicBezTo>
                    <a:pt x="2566" y="1340"/>
                    <a:pt x="2510" y="1341"/>
                    <a:pt x="2456" y="1341"/>
                  </a:cubicBezTo>
                  <a:cubicBezTo>
                    <a:pt x="1022" y="1341"/>
                    <a:pt x="461" y="263"/>
                    <a:pt x="438" y="214"/>
                  </a:cubicBezTo>
                  <a:cubicBezTo>
                    <a:pt x="401" y="138"/>
                    <a:pt x="326" y="96"/>
                    <a:pt x="248" y="96"/>
                  </a:cubicBezTo>
                  <a:cubicBezTo>
                    <a:pt x="215" y="96"/>
                    <a:pt x="181" y="103"/>
                    <a:pt x="149" y="120"/>
                  </a:cubicBezTo>
                  <a:cubicBezTo>
                    <a:pt x="44" y="174"/>
                    <a:pt x="1" y="302"/>
                    <a:pt x="54" y="406"/>
                  </a:cubicBezTo>
                  <a:cubicBezTo>
                    <a:pt x="85" y="464"/>
                    <a:pt x="759" y="1772"/>
                    <a:pt x="2458" y="1772"/>
                  </a:cubicBezTo>
                  <a:cubicBezTo>
                    <a:pt x="2519" y="1772"/>
                    <a:pt x="2582" y="1772"/>
                    <a:pt x="2646" y="1769"/>
                  </a:cubicBezTo>
                  <a:cubicBezTo>
                    <a:pt x="4535" y="1663"/>
                    <a:pt x="4666" y="244"/>
                    <a:pt x="4666" y="231"/>
                  </a:cubicBezTo>
                  <a:cubicBezTo>
                    <a:pt x="4676" y="113"/>
                    <a:pt x="4588" y="12"/>
                    <a:pt x="4471" y="2"/>
                  </a:cubicBezTo>
                  <a:cubicBezTo>
                    <a:pt x="4465" y="1"/>
                    <a:pt x="4459" y="1"/>
                    <a:pt x="4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686275" y="2764450"/>
              <a:ext cx="116825" cy="44300"/>
            </a:xfrm>
            <a:custGeom>
              <a:avLst/>
              <a:gdLst/>
              <a:ahLst/>
              <a:cxnLst/>
              <a:rect l="l" t="t" r="r" b="b"/>
              <a:pathLst>
                <a:path w="4673" h="1772" extrusionOk="0">
                  <a:moveTo>
                    <a:pt x="223" y="1"/>
                  </a:moveTo>
                  <a:cubicBezTo>
                    <a:pt x="217" y="1"/>
                    <a:pt x="212" y="1"/>
                    <a:pt x="206" y="2"/>
                  </a:cubicBezTo>
                  <a:cubicBezTo>
                    <a:pt x="88" y="12"/>
                    <a:pt x="0" y="113"/>
                    <a:pt x="10" y="231"/>
                  </a:cubicBezTo>
                  <a:cubicBezTo>
                    <a:pt x="10" y="244"/>
                    <a:pt x="142" y="1663"/>
                    <a:pt x="2026" y="1769"/>
                  </a:cubicBezTo>
                  <a:cubicBezTo>
                    <a:pt x="2093" y="1772"/>
                    <a:pt x="2154" y="1772"/>
                    <a:pt x="2219" y="1772"/>
                  </a:cubicBezTo>
                  <a:cubicBezTo>
                    <a:pt x="3918" y="1772"/>
                    <a:pt x="4592" y="464"/>
                    <a:pt x="4622" y="406"/>
                  </a:cubicBezTo>
                  <a:cubicBezTo>
                    <a:pt x="4673" y="302"/>
                    <a:pt x="4632" y="174"/>
                    <a:pt x="4525" y="120"/>
                  </a:cubicBezTo>
                  <a:cubicBezTo>
                    <a:pt x="4493" y="103"/>
                    <a:pt x="4460" y="96"/>
                    <a:pt x="4427" y="96"/>
                  </a:cubicBezTo>
                  <a:cubicBezTo>
                    <a:pt x="4350" y="96"/>
                    <a:pt x="4276" y="138"/>
                    <a:pt x="4238" y="214"/>
                  </a:cubicBezTo>
                  <a:cubicBezTo>
                    <a:pt x="4212" y="263"/>
                    <a:pt x="3654" y="1341"/>
                    <a:pt x="2220" y="1341"/>
                  </a:cubicBezTo>
                  <a:cubicBezTo>
                    <a:pt x="2166" y="1341"/>
                    <a:pt x="2110" y="1340"/>
                    <a:pt x="2053" y="1337"/>
                  </a:cubicBezTo>
                  <a:cubicBezTo>
                    <a:pt x="553" y="1256"/>
                    <a:pt x="442" y="241"/>
                    <a:pt x="439" y="197"/>
                  </a:cubicBezTo>
                  <a:cubicBezTo>
                    <a:pt x="429" y="85"/>
                    <a:pt x="331" y="1"/>
                    <a:pt x="2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5012525" y="1813350"/>
              <a:ext cx="184000" cy="167250"/>
            </a:xfrm>
            <a:custGeom>
              <a:avLst/>
              <a:gdLst/>
              <a:ahLst/>
              <a:cxnLst/>
              <a:rect l="l" t="t" r="r" b="b"/>
              <a:pathLst>
                <a:path w="7360" h="6690" extrusionOk="0">
                  <a:moveTo>
                    <a:pt x="4503" y="0"/>
                  </a:moveTo>
                  <a:cubicBezTo>
                    <a:pt x="4192" y="0"/>
                    <a:pt x="3854" y="131"/>
                    <a:pt x="3479" y="466"/>
                  </a:cubicBezTo>
                  <a:cubicBezTo>
                    <a:pt x="2175" y="1632"/>
                    <a:pt x="0" y="4920"/>
                    <a:pt x="0" y="4920"/>
                  </a:cubicBezTo>
                  <a:lnTo>
                    <a:pt x="2138" y="6689"/>
                  </a:lnTo>
                  <a:cubicBezTo>
                    <a:pt x="2138" y="6689"/>
                    <a:pt x="4967" y="4687"/>
                    <a:pt x="5910" y="3646"/>
                  </a:cubicBezTo>
                  <a:cubicBezTo>
                    <a:pt x="6857" y="2607"/>
                    <a:pt x="7360" y="2023"/>
                    <a:pt x="6504" y="1315"/>
                  </a:cubicBezTo>
                  <a:cubicBezTo>
                    <a:pt x="5893" y="810"/>
                    <a:pt x="5279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547450" y="1762050"/>
              <a:ext cx="787725" cy="629225"/>
            </a:xfrm>
            <a:custGeom>
              <a:avLst/>
              <a:gdLst/>
              <a:ahLst/>
              <a:cxnLst/>
              <a:rect l="l" t="t" r="r" b="b"/>
              <a:pathLst>
                <a:path w="31509" h="25169" extrusionOk="0">
                  <a:moveTo>
                    <a:pt x="10259" y="0"/>
                  </a:moveTo>
                  <a:cubicBezTo>
                    <a:pt x="8557" y="0"/>
                    <a:pt x="6682" y="534"/>
                    <a:pt x="4730" y="1972"/>
                  </a:cubicBezTo>
                  <a:cubicBezTo>
                    <a:pt x="0" y="5455"/>
                    <a:pt x="2465" y="12157"/>
                    <a:pt x="5658" y="14058"/>
                  </a:cubicBezTo>
                  <a:cubicBezTo>
                    <a:pt x="8854" y="15963"/>
                    <a:pt x="14018" y="15150"/>
                    <a:pt x="16847" y="18595"/>
                  </a:cubicBezTo>
                  <a:cubicBezTo>
                    <a:pt x="19675" y="22037"/>
                    <a:pt x="22210" y="22358"/>
                    <a:pt x="22210" y="22358"/>
                  </a:cubicBezTo>
                  <a:cubicBezTo>
                    <a:pt x="22210" y="22358"/>
                    <a:pt x="23285" y="25169"/>
                    <a:pt x="24653" y="25169"/>
                  </a:cubicBezTo>
                  <a:cubicBezTo>
                    <a:pt x="24765" y="25169"/>
                    <a:pt x="24880" y="25150"/>
                    <a:pt x="24995" y="25109"/>
                  </a:cubicBezTo>
                  <a:cubicBezTo>
                    <a:pt x="26523" y="24573"/>
                    <a:pt x="31509" y="20393"/>
                    <a:pt x="28097" y="14429"/>
                  </a:cubicBezTo>
                  <a:cubicBezTo>
                    <a:pt x="24682" y="8465"/>
                    <a:pt x="21307" y="8340"/>
                    <a:pt x="21307" y="8340"/>
                  </a:cubicBezTo>
                  <a:cubicBezTo>
                    <a:pt x="21307" y="8340"/>
                    <a:pt x="19406" y="6388"/>
                    <a:pt x="18711" y="6129"/>
                  </a:cubicBezTo>
                  <a:cubicBezTo>
                    <a:pt x="18711" y="6129"/>
                    <a:pt x="18675" y="4022"/>
                    <a:pt x="16203" y="2167"/>
                  </a:cubicBezTo>
                  <a:cubicBezTo>
                    <a:pt x="14752" y="1079"/>
                    <a:pt x="12680" y="0"/>
                    <a:pt x="10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845900" y="1894600"/>
              <a:ext cx="175400" cy="55900"/>
            </a:xfrm>
            <a:custGeom>
              <a:avLst/>
              <a:gdLst/>
              <a:ahLst/>
              <a:cxnLst/>
              <a:rect l="l" t="t" r="r" b="b"/>
              <a:pathLst>
                <a:path w="7016" h="2236" extrusionOk="0">
                  <a:moveTo>
                    <a:pt x="4435" y="1"/>
                  </a:moveTo>
                  <a:cubicBezTo>
                    <a:pt x="1958" y="1"/>
                    <a:pt x="101" y="1846"/>
                    <a:pt x="78" y="1872"/>
                  </a:cubicBezTo>
                  <a:cubicBezTo>
                    <a:pt x="17" y="1933"/>
                    <a:pt x="1" y="2017"/>
                    <a:pt x="27" y="2095"/>
                  </a:cubicBezTo>
                  <a:cubicBezTo>
                    <a:pt x="37" y="2121"/>
                    <a:pt x="54" y="2151"/>
                    <a:pt x="78" y="2176"/>
                  </a:cubicBezTo>
                  <a:cubicBezTo>
                    <a:pt x="120" y="2216"/>
                    <a:pt x="174" y="2236"/>
                    <a:pt x="229" y="2236"/>
                  </a:cubicBezTo>
                  <a:cubicBezTo>
                    <a:pt x="285" y="2236"/>
                    <a:pt x="340" y="2214"/>
                    <a:pt x="381" y="2171"/>
                  </a:cubicBezTo>
                  <a:cubicBezTo>
                    <a:pt x="405" y="2149"/>
                    <a:pt x="2132" y="430"/>
                    <a:pt x="4427" y="430"/>
                  </a:cubicBezTo>
                  <a:cubicBezTo>
                    <a:pt x="5132" y="430"/>
                    <a:pt x="5890" y="592"/>
                    <a:pt x="6669" y="1015"/>
                  </a:cubicBezTo>
                  <a:cubicBezTo>
                    <a:pt x="6701" y="1032"/>
                    <a:pt x="6736" y="1040"/>
                    <a:pt x="6770" y="1040"/>
                  </a:cubicBezTo>
                  <a:cubicBezTo>
                    <a:pt x="6847" y="1040"/>
                    <a:pt x="6923" y="1000"/>
                    <a:pt x="6962" y="928"/>
                  </a:cubicBezTo>
                  <a:cubicBezTo>
                    <a:pt x="7016" y="824"/>
                    <a:pt x="6979" y="695"/>
                    <a:pt x="6874" y="638"/>
                  </a:cubicBezTo>
                  <a:cubicBezTo>
                    <a:pt x="6026" y="177"/>
                    <a:pt x="5200" y="1"/>
                    <a:pt x="4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5074125" y="1965225"/>
              <a:ext cx="22375" cy="74625"/>
            </a:xfrm>
            <a:custGeom>
              <a:avLst/>
              <a:gdLst/>
              <a:ahLst/>
              <a:cxnLst/>
              <a:rect l="l" t="t" r="r" b="b"/>
              <a:pathLst>
                <a:path w="895" h="2985" extrusionOk="0">
                  <a:moveTo>
                    <a:pt x="243" y="1"/>
                  </a:moveTo>
                  <a:cubicBezTo>
                    <a:pt x="213" y="1"/>
                    <a:pt x="182" y="7"/>
                    <a:pt x="152" y="21"/>
                  </a:cubicBezTo>
                  <a:cubicBezTo>
                    <a:pt x="45" y="68"/>
                    <a:pt x="1" y="196"/>
                    <a:pt x="45" y="304"/>
                  </a:cubicBezTo>
                  <a:cubicBezTo>
                    <a:pt x="449" y="1198"/>
                    <a:pt x="223" y="2725"/>
                    <a:pt x="223" y="2738"/>
                  </a:cubicBezTo>
                  <a:cubicBezTo>
                    <a:pt x="217" y="2775"/>
                    <a:pt x="220" y="2809"/>
                    <a:pt x="233" y="2843"/>
                  </a:cubicBezTo>
                  <a:cubicBezTo>
                    <a:pt x="257" y="2914"/>
                    <a:pt x="321" y="2971"/>
                    <a:pt x="402" y="2981"/>
                  </a:cubicBezTo>
                  <a:cubicBezTo>
                    <a:pt x="414" y="2983"/>
                    <a:pt x="426" y="2984"/>
                    <a:pt x="438" y="2984"/>
                  </a:cubicBezTo>
                  <a:cubicBezTo>
                    <a:pt x="542" y="2984"/>
                    <a:pt x="630" y="2908"/>
                    <a:pt x="645" y="2802"/>
                  </a:cubicBezTo>
                  <a:cubicBezTo>
                    <a:pt x="658" y="2735"/>
                    <a:pt x="894" y="1127"/>
                    <a:pt x="435" y="126"/>
                  </a:cubicBezTo>
                  <a:cubicBezTo>
                    <a:pt x="399" y="47"/>
                    <a:pt x="32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5097050" y="2315600"/>
              <a:ext cx="88275" cy="22350"/>
            </a:xfrm>
            <a:custGeom>
              <a:avLst/>
              <a:gdLst/>
              <a:ahLst/>
              <a:cxnLst/>
              <a:rect l="l" t="t" r="r" b="b"/>
              <a:pathLst>
                <a:path w="3531" h="894" extrusionOk="0">
                  <a:moveTo>
                    <a:pt x="224" y="0"/>
                  </a:moveTo>
                  <a:cubicBezTo>
                    <a:pt x="152" y="0"/>
                    <a:pt x="83" y="36"/>
                    <a:pt x="44" y="102"/>
                  </a:cubicBezTo>
                  <a:cubicBezTo>
                    <a:pt x="8" y="158"/>
                    <a:pt x="1" y="226"/>
                    <a:pt x="24" y="287"/>
                  </a:cubicBezTo>
                  <a:cubicBezTo>
                    <a:pt x="38" y="331"/>
                    <a:pt x="69" y="371"/>
                    <a:pt x="112" y="398"/>
                  </a:cubicBezTo>
                  <a:cubicBezTo>
                    <a:pt x="776" y="811"/>
                    <a:pt x="1799" y="894"/>
                    <a:pt x="2512" y="894"/>
                  </a:cubicBezTo>
                  <a:cubicBezTo>
                    <a:pt x="2964" y="894"/>
                    <a:pt x="3292" y="860"/>
                    <a:pt x="3325" y="857"/>
                  </a:cubicBezTo>
                  <a:cubicBezTo>
                    <a:pt x="3443" y="843"/>
                    <a:pt x="3531" y="739"/>
                    <a:pt x="3517" y="620"/>
                  </a:cubicBezTo>
                  <a:cubicBezTo>
                    <a:pt x="3504" y="511"/>
                    <a:pt x="3413" y="430"/>
                    <a:pt x="3306" y="430"/>
                  </a:cubicBezTo>
                  <a:cubicBezTo>
                    <a:pt x="3298" y="430"/>
                    <a:pt x="3289" y="431"/>
                    <a:pt x="3281" y="432"/>
                  </a:cubicBezTo>
                  <a:cubicBezTo>
                    <a:pt x="3273" y="432"/>
                    <a:pt x="2954" y="464"/>
                    <a:pt x="2513" y="464"/>
                  </a:cubicBezTo>
                  <a:cubicBezTo>
                    <a:pt x="1851" y="464"/>
                    <a:pt x="914" y="392"/>
                    <a:pt x="338" y="34"/>
                  </a:cubicBezTo>
                  <a:cubicBezTo>
                    <a:pt x="302" y="11"/>
                    <a:pt x="263" y="0"/>
                    <a:pt x="2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4656275" y="2975025"/>
              <a:ext cx="120450" cy="143875"/>
            </a:xfrm>
            <a:custGeom>
              <a:avLst/>
              <a:gdLst/>
              <a:ahLst/>
              <a:cxnLst/>
              <a:rect l="l" t="t" r="r" b="b"/>
              <a:pathLst>
                <a:path w="4818" h="5755" extrusionOk="0">
                  <a:moveTo>
                    <a:pt x="4001" y="1"/>
                  </a:moveTo>
                  <a:lnTo>
                    <a:pt x="0" y="5111"/>
                  </a:lnTo>
                  <a:lnTo>
                    <a:pt x="873" y="5755"/>
                  </a:lnTo>
                  <a:lnTo>
                    <a:pt x="4818" y="661"/>
                  </a:lnTo>
                  <a:cubicBezTo>
                    <a:pt x="4818" y="661"/>
                    <a:pt x="4298" y="550"/>
                    <a:pt x="4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4573425" y="3076125"/>
              <a:ext cx="149275" cy="72450"/>
            </a:xfrm>
            <a:custGeom>
              <a:avLst/>
              <a:gdLst/>
              <a:ahLst/>
              <a:cxnLst/>
              <a:rect l="l" t="t" r="r" b="b"/>
              <a:pathLst>
                <a:path w="5971" h="2898" extrusionOk="0">
                  <a:moveTo>
                    <a:pt x="315" y="1"/>
                  </a:moveTo>
                  <a:cubicBezTo>
                    <a:pt x="202" y="1"/>
                    <a:pt x="145" y="13"/>
                    <a:pt x="135" y="15"/>
                  </a:cubicBezTo>
                  <a:cubicBezTo>
                    <a:pt x="50" y="35"/>
                    <a:pt x="0" y="116"/>
                    <a:pt x="17" y="200"/>
                  </a:cubicBezTo>
                  <a:cubicBezTo>
                    <a:pt x="27" y="245"/>
                    <a:pt x="54" y="278"/>
                    <a:pt x="91" y="301"/>
                  </a:cubicBezTo>
                  <a:cubicBezTo>
                    <a:pt x="116" y="314"/>
                    <a:pt x="142" y="323"/>
                    <a:pt x="170" y="323"/>
                  </a:cubicBezTo>
                  <a:cubicBezTo>
                    <a:pt x="180" y="323"/>
                    <a:pt x="191" y="321"/>
                    <a:pt x="203" y="318"/>
                  </a:cubicBezTo>
                  <a:cubicBezTo>
                    <a:pt x="204" y="318"/>
                    <a:pt x="237" y="313"/>
                    <a:pt x="305" y="313"/>
                  </a:cubicBezTo>
                  <a:cubicBezTo>
                    <a:pt x="694" y="313"/>
                    <a:pt x="2238" y="489"/>
                    <a:pt x="5704" y="2870"/>
                  </a:cubicBezTo>
                  <a:cubicBezTo>
                    <a:pt x="5732" y="2889"/>
                    <a:pt x="5764" y="2897"/>
                    <a:pt x="5794" y="2897"/>
                  </a:cubicBezTo>
                  <a:cubicBezTo>
                    <a:pt x="5843" y="2897"/>
                    <a:pt x="5891" y="2874"/>
                    <a:pt x="5920" y="2830"/>
                  </a:cubicBezTo>
                  <a:cubicBezTo>
                    <a:pt x="5971" y="2760"/>
                    <a:pt x="5954" y="2662"/>
                    <a:pt x="5883" y="2615"/>
                  </a:cubicBezTo>
                  <a:cubicBezTo>
                    <a:pt x="2423" y="238"/>
                    <a:pt x="818" y="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4573150" y="3075900"/>
              <a:ext cx="149400" cy="72850"/>
            </a:xfrm>
            <a:custGeom>
              <a:avLst/>
              <a:gdLst/>
              <a:ahLst/>
              <a:cxnLst/>
              <a:rect l="l" t="t" r="r" b="b"/>
              <a:pathLst>
                <a:path w="5976" h="2914" extrusionOk="0">
                  <a:moveTo>
                    <a:pt x="324" y="17"/>
                  </a:moveTo>
                  <a:cubicBezTo>
                    <a:pt x="824" y="17"/>
                    <a:pt x="2427" y="253"/>
                    <a:pt x="5887" y="2630"/>
                  </a:cubicBezTo>
                  <a:cubicBezTo>
                    <a:pt x="5921" y="2650"/>
                    <a:pt x="5941" y="2684"/>
                    <a:pt x="5951" y="2725"/>
                  </a:cubicBezTo>
                  <a:cubicBezTo>
                    <a:pt x="5958" y="2762"/>
                    <a:pt x="5948" y="2802"/>
                    <a:pt x="5927" y="2836"/>
                  </a:cubicBezTo>
                  <a:cubicBezTo>
                    <a:pt x="5899" y="2877"/>
                    <a:pt x="5853" y="2900"/>
                    <a:pt x="5806" y="2900"/>
                  </a:cubicBezTo>
                  <a:cubicBezTo>
                    <a:pt x="5776" y="2900"/>
                    <a:pt x="5746" y="2891"/>
                    <a:pt x="5719" y="2873"/>
                  </a:cubicBezTo>
                  <a:cubicBezTo>
                    <a:pt x="2263" y="500"/>
                    <a:pt x="712" y="314"/>
                    <a:pt x="318" y="314"/>
                  </a:cubicBezTo>
                  <a:cubicBezTo>
                    <a:pt x="247" y="314"/>
                    <a:pt x="214" y="321"/>
                    <a:pt x="210" y="321"/>
                  </a:cubicBezTo>
                  <a:cubicBezTo>
                    <a:pt x="202" y="323"/>
                    <a:pt x="193" y="323"/>
                    <a:pt x="184" y="323"/>
                  </a:cubicBezTo>
                  <a:cubicBezTo>
                    <a:pt x="158" y="323"/>
                    <a:pt x="130" y="317"/>
                    <a:pt x="105" y="304"/>
                  </a:cubicBezTo>
                  <a:cubicBezTo>
                    <a:pt x="69" y="280"/>
                    <a:pt x="44" y="247"/>
                    <a:pt x="35" y="206"/>
                  </a:cubicBezTo>
                  <a:cubicBezTo>
                    <a:pt x="18" y="125"/>
                    <a:pt x="69" y="52"/>
                    <a:pt x="146" y="31"/>
                  </a:cubicBezTo>
                  <a:cubicBezTo>
                    <a:pt x="157" y="29"/>
                    <a:pt x="213" y="17"/>
                    <a:pt x="324" y="17"/>
                  </a:cubicBezTo>
                  <a:close/>
                  <a:moveTo>
                    <a:pt x="321" y="0"/>
                  </a:moveTo>
                  <a:cubicBezTo>
                    <a:pt x="210" y="0"/>
                    <a:pt x="153" y="12"/>
                    <a:pt x="142" y="14"/>
                  </a:cubicBezTo>
                  <a:cubicBezTo>
                    <a:pt x="55" y="38"/>
                    <a:pt x="1" y="122"/>
                    <a:pt x="21" y="209"/>
                  </a:cubicBezTo>
                  <a:cubicBezTo>
                    <a:pt x="32" y="254"/>
                    <a:pt x="58" y="294"/>
                    <a:pt x="99" y="318"/>
                  </a:cubicBezTo>
                  <a:cubicBezTo>
                    <a:pt x="124" y="333"/>
                    <a:pt x="155" y="340"/>
                    <a:pt x="185" y="340"/>
                  </a:cubicBezTo>
                  <a:cubicBezTo>
                    <a:pt x="195" y="340"/>
                    <a:pt x="204" y="340"/>
                    <a:pt x="214" y="338"/>
                  </a:cubicBezTo>
                  <a:cubicBezTo>
                    <a:pt x="216" y="337"/>
                    <a:pt x="250" y="332"/>
                    <a:pt x="320" y="332"/>
                  </a:cubicBezTo>
                  <a:cubicBezTo>
                    <a:pt x="717" y="332"/>
                    <a:pt x="2264" y="517"/>
                    <a:pt x="5712" y="2887"/>
                  </a:cubicBezTo>
                  <a:cubicBezTo>
                    <a:pt x="5739" y="2907"/>
                    <a:pt x="5773" y="2913"/>
                    <a:pt x="5803" y="2913"/>
                  </a:cubicBezTo>
                  <a:cubicBezTo>
                    <a:pt x="5857" y="2913"/>
                    <a:pt x="5907" y="2890"/>
                    <a:pt x="5938" y="2843"/>
                  </a:cubicBezTo>
                  <a:cubicBezTo>
                    <a:pt x="5965" y="2809"/>
                    <a:pt x="5975" y="2765"/>
                    <a:pt x="5965" y="2722"/>
                  </a:cubicBezTo>
                  <a:cubicBezTo>
                    <a:pt x="5958" y="2677"/>
                    <a:pt x="5935" y="2641"/>
                    <a:pt x="5898" y="2616"/>
                  </a:cubicBezTo>
                  <a:cubicBezTo>
                    <a:pt x="2432" y="236"/>
                    <a:pt x="823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4573250" y="3075975"/>
              <a:ext cx="149200" cy="72775"/>
            </a:xfrm>
            <a:custGeom>
              <a:avLst/>
              <a:gdLst/>
              <a:ahLst/>
              <a:cxnLst/>
              <a:rect l="l" t="t" r="r" b="b"/>
              <a:pathLst>
                <a:path w="5968" h="2911" extrusionOk="0">
                  <a:moveTo>
                    <a:pt x="319" y="11"/>
                  </a:moveTo>
                  <a:cubicBezTo>
                    <a:pt x="819" y="11"/>
                    <a:pt x="2422" y="245"/>
                    <a:pt x="5886" y="2624"/>
                  </a:cubicBezTo>
                  <a:cubicBezTo>
                    <a:pt x="5920" y="2647"/>
                    <a:pt x="5940" y="2681"/>
                    <a:pt x="5947" y="2722"/>
                  </a:cubicBezTo>
                  <a:cubicBezTo>
                    <a:pt x="5954" y="2759"/>
                    <a:pt x="5947" y="2799"/>
                    <a:pt x="5923" y="2833"/>
                  </a:cubicBezTo>
                  <a:cubicBezTo>
                    <a:pt x="5894" y="2875"/>
                    <a:pt x="5847" y="2897"/>
                    <a:pt x="5799" y="2897"/>
                  </a:cubicBezTo>
                  <a:cubicBezTo>
                    <a:pt x="5770" y="2897"/>
                    <a:pt x="5741" y="2889"/>
                    <a:pt x="5715" y="2873"/>
                  </a:cubicBezTo>
                  <a:cubicBezTo>
                    <a:pt x="2259" y="497"/>
                    <a:pt x="708" y="315"/>
                    <a:pt x="314" y="315"/>
                  </a:cubicBezTo>
                  <a:cubicBezTo>
                    <a:pt x="243" y="315"/>
                    <a:pt x="210" y="321"/>
                    <a:pt x="210" y="321"/>
                  </a:cubicBezTo>
                  <a:cubicBezTo>
                    <a:pt x="200" y="323"/>
                    <a:pt x="191" y="324"/>
                    <a:pt x="181" y="324"/>
                  </a:cubicBezTo>
                  <a:cubicBezTo>
                    <a:pt x="153" y="324"/>
                    <a:pt x="124" y="316"/>
                    <a:pt x="101" y="301"/>
                  </a:cubicBezTo>
                  <a:cubicBezTo>
                    <a:pt x="65" y="281"/>
                    <a:pt x="37" y="247"/>
                    <a:pt x="31" y="203"/>
                  </a:cubicBezTo>
                  <a:cubicBezTo>
                    <a:pt x="11" y="122"/>
                    <a:pt x="61" y="44"/>
                    <a:pt x="142" y="24"/>
                  </a:cubicBezTo>
                  <a:cubicBezTo>
                    <a:pt x="153" y="22"/>
                    <a:pt x="209" y="11"/>
                    <a:pt x="319" y="11"/>
                  </a:cubicBezTo>
                  <a:close/>
                  <a:moveTo>
                    <a:pt x="320" y="0"/>
                  </a:moveTo>
                  <a:cubicBezTo>
                    <a:pt x="207" y="0"/>
                    <a:pt x="149" y="12"/>
                    <a:pt x="138" y="15"/>
                  </a:cubicBezTo>
                  <a:cubicBezTo>
                    <a:pt x="54" y="35"/>
                    <a:pt x="0" y="119"/>
                    <a:pt x="20" y="206"/>
                  </a:cubicBezTo>
                  <a:cubicBezTo>
                    <a:pt x="28" y="251"/>
                    <a:pt x="57" y="287"/>
                    <a:pt x="95" y="311"/>
                  </a:cubicBezTo>
                  <a:cubicBezTo>
                    <a:pt x="120" y="327"/>
                    <a:pt x="151" y="334"/>
                    <a:pt x="181" y="334"/>
                  </a:cubicBezTo>
                  <a:cubicBezTo>
                    <a:pt x="191" y="334"/>
                    <a:pt x="200" y="333"/>
                    <a:pt x="210" y="332"/>
                  </a:cubicBezTo>
                  <a:cubicBezTo>
                    <a:pt x="212" y="331"/>
                    <a:pt x="246" y="325"/>
                    <a:pt x="317" y="325"/>
                  </a:cubicBezTo>
                  <a:cubicBezTo>
                    <a:pt x="716" y="325"/>
                    <a:pt x="2263" y="513"/>
                    <a:pt x="5708" y="2880"/>
                  </a:cubicBezTo>
                  <a:cubicBezTo>
                    <a:pt x="5738" y="2901"/>
                    <a:pt x="5769" y="2910"/>
                    <a:pt x="5799" y="2910"/>
                  </a:cubicBezTo>
                  <a:cubicBezTo>
                    <a:pt x="5853" y="2910"/>
                    <a:pt x="5903" y="2884"/>
                    <a:pt x="5934" y="2840"/>
                  </a:cubicBezTo>
                  <a:cubicBezTo>
                    <a:pt x="5957" y="2803"/>
                    <a:pt x="5967" y="2762"/>
                    <a:pt x="5957" y="2719"/>
                  </a:cubicBezTo>
                  <a:cubicBezTo>
                    <a:pt x="5951" y="2674"/>
                    <a:pt x="5927" y="2641"/>
                    <a:pt x="5890" y="2613"/>
                  </a:cubicBezTo>
                  <a:cubicBezTo>
                    <a:pt x="2433" y="237"/>
                    <a:pt x="824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4573000" y="3075800"/>
              <a:ext cx="149625" cy="73100"/>
            </a:xfrm>
            <a:custGeom>
              <a:avLst/>
              <a:gdLst/>
              <a:ahLst/>
              <a:cxnLst/>
              <a:rect l="l" t="t" r="r" b="b"/>
              <a:pathLst>
                <a:path w="5985" h="2924" extrusionOk="0">
                  <a:moveTo>
                    <a:pt x="332" y="27"/>
                  </a:moveTo>
                  <a:cubicBezTo>
                    <a:pt x="836" y="27"/>
                    <a:pt x="2439" y="264"/>
                    <a:pt x="5890" y="2637"/>
                  </a:cubicBezTo>
                  <a:cubicBezTo>
                    <a:pt x="5924" y="2658"/>
                    <a:pt x="5944" y="2692"/>
                    <a:pt x="5950" y="2729"/>
                  </a:cubicBezTo>
                  <a:cubicBezTo>
                    <a:pt x="5957" y="2766"/>
                    <a:pt x="5950" y="2806"/>
                    <a:pt x="5927" y="2836"/>
                  </a:cubicBezTo>
                  <a:cubicBezTo>
                    <a:pt x="5900" y="2876"/>
                    <a:pt x="5855" y="2898"/>
                    <a:pt x="5809" y="2898"/>
                  </a:cubicBezTo>
                  <a:cubicBezTo>
                    <a:pt x="5781" y="2898"/>
                    <a:pt x="5753" y="2890"/>
                    <a:pt x="5728" y="2874"/>
                  </a:cubicBezTo>
                  <a:cubicBezTo>
                    <a:pt x="2272" y="496"/>
                    <a:pt x="718" y="314"/>
                    <a:pt x="324" y="314"/>
                  </a:cubicBezTo>
                  <a:cubicBezTo>
                    <a:pt x="250" y="314"/>
                    <a:pt x="216" y="318"/>
                    <a:pt x="216" y="318"/>
                  </a:cubicBezTo>
                  <a:cubicBezTo>
                    <a:pt x="206" y="321"/>
                    <a:pt x="195" y="323"/>
                    <a:pt x="184" y="323"/>
                  </a:cubicBezTo>
                  <a:cubicBezTo>
                    <a:pt x="160" y="323"/>
                    <a:pt x="136" y="316"/>
                    <a:pt x="115" y="301"/>
                  </a:cubicBezTo>
                  <a:cubicBezTo>
                    <a:pt x="81" y="281"/>
                    <a:pt x="55" y="251"/>
                    <a:pt x="47" y="210"/>
                  </a:cubicBezTo>
                  <a:cubicBezTo>
                    <a:pt x="30" y="132"/>
                    <a:pt x="78" y="59"/>
                    <a:pt x="152" y="42"/>
                  </a:cubicBezTo>
                  <a:cubicBezTo>
                    <a:pt x="163" y="39"/>
                    <a:pt x="220" y="27"/>
                    <a:pt x="332" y="27"/>
                  </a:cubicBezTo>
                  <a:close/>
                  <a:moveTo>
                    <a:pt x="330" y="1"/>
                  </a:moveTo>
                  <a:cubicBezTo>
                    <a:pt x="217" y="1"/>
                    <a:pt x="159" y="13"/>
                    <a:pt x="148" y="15"/>
                  </a:cubicBezTo>
                  <a:cubicBezTo>
                    <a:pt x="58" y="35"/>
                    <a:pt x="0" y="123"/>
                    <a:pt x="21" y="217"/>
                  </a:cubicBezTo>
                  <a:cubicBezTo>
                    <a:pt x="30" y="261"/>
                    <a:pt x="61" y="301"/>
                    <a:pt x="101" y="325"/>
                  </a:cubicBezTo>
                  <a:cubicBezTo>
                    <a:pt x="128" y="341"/>
                    <a:pt x="155" y="350"/>
                    <a:pt x="185" y="350"/>
                  </a:cubicBezTo>
                  <a:cubicBezTo>
                    <a:pt x="197" y="350"/>
                    <a:pt x="210" y="348"/>
                    <a:pt x="223" y="345"/>
                  </a:cubicBezTo>
                  <a:cubicBezTo>
                    <a:pt x="225" y="345"/>
                    <a:pt x="258" y="339"/>
                    <a:pt x="326" y="339"/>
                  </a:cubicBezTo>
                  <a:cubicBezTo>
                    <a:pt x="715" y="339"/>
                    <a:pt x="2257" y="522"/>
                    <a:pt x="5714" y="2894"/>
                  </a:cubicBezTo>
                  <a:cubicBezTo>
                    <a:pt x="5742" y="2914"/>
                    <a:pt x="5775" y="2924"/>
                    <a:pt x="5809" y="2924"/>
                  </a:cubicBezTo>
                  <a:cubicBezTo>
                    <a:pt x="5866" y="2924"/>
                    <a:pt x="5916" y="2897"/>
                    <a:pt x="5950" y="2850"/>
                  </a:cubicBezTo>
                  <a:cubicBezTo>
                    <a:pt x="5974" y="2813"/>
                    <a:pt x="5984" y="2769"/>
                    <a:pt x="5977" y="2726"/>
                  </a:cubicBezTo>
                  <a:cubicBezTo>
                    <a:pt x="5967" y="2678"/>
                    <a:pt x="5944" y="2641"/>
                    <a:pt x="5907" y="2614"/>
                  </a:cubicBezTo>
                  <a:cubicBezTo>
                    <a:pt x="2448" y="238"/>
                    <a:pt x="837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4639750" y="2859275"/>
              <a:ext cx="237200" cy="270375"/>
            </a:xfrm>
            <a:custGeom>
              <a:avLst/>
              <a:gdLst/>
              <a:ahLst/>
              <a:cxnLst/>
              <a:rect l="l" t="t" r="r" b="b"/>
              <a:pathLst>
                <a:path w="9488" h="10815" extrusionOk="0">
                  <a:moveTo>
                    <a:pt x="7346" y="313"/>
                  </a:moveTo>
                  <a:cubicBezTo>
                    <a:pt x="7614" y="313"/>
                    <a:pt x="7887" y="382"/>
                    <a:pt x="8135" y="528"/>
                  </a:cubicBezTo>
                  <a:cubicBezTo>
                    <a:pt x="8880" y="965"/>
                    <a:pt x="9129" y="1926"/>
                    <a:pt x="8692" y="2668"/>
                  </a:cubicBezTo>
                  <a:cubicBezTo>
                    <a:pt x="8432" y="3109"/>
                    <a:pt x="7970" y="3397"/>
                    <a:pt x="7458" y="3437"/>
                  </a:cubicBezTo>
                  <a:cubicBezTo>
                    <a:pt x="7413" y="3440"/>
                    <a:pt x="7373" y="3461"/>
                    <a:pt x="7346" y="3494"/>
                  </a:cubicBezTo>
                  <a:lnTo>
                    <a:pt x="1919" y="10446"/>
                  </a:lnTo>
                  <a:lnTo>
                    <a:pt x="1390" y="10085"/>
                  </a:lnTo>
                  <a:lnTo>
                    <a:pt x="391" y="9448"/>
                  </a:lnTo>
                  <a:lnTo>
                    <a:pt x="1656" y="7833"/>
                  </a:lnTo>
                  <a:cubicBezTo>
                    <a:pt x="1848" y="8055"/>
                    <a:pt x="2037" y="8194"/>
                    <a:pt x="2178" y="8275"/>
                  </a:cubicBezTo>
                  <a:cubicBezTo>
                    <a:pt x="2320" y="8359"/>
                    <a:pt x="2414" y="8386"/>
                    <a:pt x="2421" y="8389"/>
                  </a:cubicBezTo>
                  <a:cubicBezTo>
                    <a:pt x="2436" y="8393"/>
                    <a:pt x="2451" y="8395"/>
                    <a:pt x="2466" y="8395"/>
                  </a:cubicBezTo>
                  <a:cubicBezTo>
                    <a:pt x="2533" y="8395"/>
                    <a:pt x="2594" y="8351"/>
                    <a:pt x="2613" y="8284"/>
                  </a:cubicBezTo>
                  <a:cubicBezTo>
                    <a:pt x="2640" y="8200"/>
                    <a:pt x="2593" y="8113"/>
                    <a:pt x="2512" y="8089"/>
                  </a:cubicBezTo>
                  <a:cubicBezTo>
                    <a:pt x="2509" y="8085"/>
                    <a:pt x="2188" y="7984"/>
                    <a:pt x="1851" y="7584"/>
                  </a:cubicBezTo>
                  <a:lnTo>
                    <a:pt x="2677" y="6528"/>
                  </a:lnTo>
                  <a:cubicBezTo>
                    <a:pt x="2899" y="6720"/>
                    <a:pt x="3277" y="7004"/>
                    <a:pt x="3368" y="7074"/>
                  </a:cubicBezTo>
                  <a:cubicBezTo>
                    <a:pt x="3375" y="7078"/>
                    <a:pt x="3378" y="7081"/>
                    <a:pt x="3385" y="7085"/>
                  </a:cubicBezTo>
                  <a:cubicBezTo>
                    <a:pt x="3410" y="7099"/>
                    <a:pt x="3437" y="7106"/>
                    <a:pt x="3464" y="7106"/>
                  </a:cubicBezTo>
                  <a:cubicBezTo>
                    <a:pt x="3511" y="7106"/>
                    <a:pt x="3557" y="7085"/>
                    <a:pt x="3587" y="7044"/>
                  </a:cubicBezTo>
                  <a:cubicBezTo>
                    <a:pt x="3641" y="6977"/>
                    <a:pt x="3628" y="6879"/>
                    <a:pt x="3557" y="6825"/>
                  </a:cubicBezTo>
                  <a:cubicBezTo>
                    <a:pt x="3352" y="6669"/>
                    <a:pt x="3038" y="6427"/>
                    <a:pt x="2869" y="6282"/>
                  </a:cubicBezTo>
                  <a:lnTo>
                    <a:pt x="3736" y="5180"/>
                  </a:lnTo>
                  <a:cubicBezTo>
                    <a:pt x="3861" y="5305"/>
                    <a:pt x="4029" y="5415"/>
                    <a:pt x="4164" y="5496"/>
                  </a:cubicBezTo>
                  <a:cubicBezTo>
                    <a:pt x="4272" y="5561"/>
                    <a:pt x="4359" y="5605"/>
                    <a:pt x="4383" y="5614"/>
                  </a:cubicBezTo>
                  <a:cubicBezTo>
                    <a:pt x="4405" y="5625"/>
                    <a:pt x="4427" y="5630"/>
                    <a:pt x="4450" y="5630"/>
                  </a:cubicBezTo>
                  <a:cubicBezTo>
                    <a:pt x="4508" y="5630"/>
                    <a:pt x="4565" y="5596"/>
                    <a:pt x="4592" y="5541"/>
                  </a:cubicBezTo>
                  <a:cubicBezTo>
                    <a:pt x="4629" y="5463"/>
                    <a:pt x="4592" y="5368"/>
                    <a:pt x="4518" y="5331"/>
                  </a:cubicBezTo>
                  <a:cubicBezTo>
                    <a:pt x="4346" y="5247"/>
                    <a:pt x="4063" y="5079"/>
                    <a:pt x="3928" y="4930"/>
                  </a:cubicBezTo>
                  <a:lnTo>
                    <a:pt x="5836" y="2499"/>
                  </a:lnTo>
                  <a:cubicBezTo>
                    <a:pt x="5866" y="2459"/>
                    <a:pt x="5876" y="2405"/>
                    <a:pt x="5860" y="2355"/>
                  </a:cubicBezTo>
                  <a:cubicBezTo>
                    <a:pt x="5722" y="1923"/>
                    <a:pt x="5768" y="1471"/>
                    <a:pt x="5994" y="1083"/>
                  </a:cubicBezTo>
                  <a:cubicBezTo>
                    <a:pt x="6284" y="589"/>
                    <a:pt x="6808" y="313"/>
                    <a:pt x="7346" y="313"/>
                  </a:cubicBezTo>
                  <a:close/>
                  <a:moveTo>
                    <a:pt x="7347" y="1"/>
                  </a:moveTo>
                  <a:cubicBezTo>
                    <a:pt x="6702" y="1"/>
                    <a:pt x="6073" y="331"/>
                    <a:pt x="5725" y="925"/>
                  </a:cubicBezTo>
                  <a:cubicBezTo>
                    <a:pt x="5472" y="1360"/>
                    <a:pt x="5404" y="1883"/>
                    <a:pt x="5539" y="2371"/>
                  </a:cubicBezTo>
                  <a:lnTo>
                    <a:pt x="2583" y="6144"/>
                  </a:lnTo>
                  <a:cubicBezTo>
                    <a:pt x="2566" y="6151"/>
                    <a:pt x="2552" y="6157"/>
                    <a:pt x="2539" y="6168"/>
                  </a:cubicBezTo>
                  <a:cubicBezTo>
                    <a:pt x="2512" y="6195"/>
                    <a:pt x="2495" y="6229"/>
                    <a:pt x="2488" y="6262"/>
                  </a:cubicBezTo>
                  <a:lnTo>
                    <a:pt x="1564" y="7442"/>
                  </a:lnTo>
                  <a:cubicBezTo>
                    <a:pt x="1561" y="7445"/>
                    <a:pt x="1555" y="7449"/>
                    <a:pt x="1551" y="7452"/>
                  </a:cubicBezTo>
                  <a:cubicBezTo>
                    <a:pt x="1524" y="7472"/>
                    <a:pt x="1504" y="7499"/>
                    <a:pt x="1494" y="7530"/>
                  </a:cubicBezTo>
                  <a:lnTo>
                    <a:pt x="38" y="9391"/>
                  </a:lnTo>
                  <a:cubicBezTo>
                    <a:pt x="10" y="9424"/>
                    <a:pt x="0" y="9468"/>
                    <a:pt x="7" y="9512"/>
                  </a:cubicBezTo>
                  <a:cubicBezTo>
                    <a:pt x="14" y="9556"/>
                    <a:pt x="41" y="9593"/>
                    <a:pt x="78" y="9616"/>
                  </a:cubicBezTo>
                  <a:lnTo>
                    <a:pt x="1217" y="10344"/>
                  </a:lnTo>
                  <a:lnTo>
                    <a:pt x="1865" y="10786"/>
                  </a:lnTo>
                  <a:cubicBezTo>
                    <a:pt x="1868" y="10789"/>
                    <a:pt x="1871" y="10793"/>
                    <a:pt x="1871" y="10793"/>
                  </a:cubicBezTo>
                  <a:cubicBezTo>
                    <a:pt x="1896" y="10808"/>
                    <a:pt x="1924" y="10815"/>
                    <a:pt x="1951" y="10815"/>
                  </a:cubicBezTo>
                  <a:cubicBezTo>
                    <a:pt x="1998" y="10815"/>
                    <a:pt x="2044" y="10794"/>
                    <a:pt x="2073" y="10755"/>
                  </a:cubicBezTo>
                  <a:lnTo>
                    <a:pt x="7552" y="3741"/>
                  </a:lnTo>
                  <a:cubicBezTo>
                    <a:pt x="8138" y="3676"/>
                    <a:pt x="8664" y="3339"/>
                    <a:pt x="8961" y="2826"/>
                  </a:cubicBezTo>
                  <a:cubicBezTo>
                    <a:pt x="9487" y="1933"/>
                    <a:pt x="9187" y="783"/>
                    <a:pt x="8294" y="257"/>
                  </a:cubicBezTo>
                  <a:cubicBezTo>
                    <a:pt x="7996" y="83"/>
                    <a:pt x="7669" y="1"/>
                    <a:pt x="7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4639475" y="2859050"/>
              <a:ext cx="237200" cy="270825"/>
            </a:xfrm>
            <a:custGeom>
              <a:avLst/>
              <a:gdLst/>
              <a:ahLst/>
              <a:cxnLst/>
              <a:rect l="l" t="t" r="r" b="b"/>
              <a:pathLst>
                <a:path w="9488" h="10833" extrusionOk="0">
                  <a:moveTo>
                    <a:pt x="7359" y="330"/>
                  </a:moveTo>
                  <a:cubicBezTo>
                    <a:pt x="7632" y="330"/>
                    <a:pt x="7902" y="402"/>
                    <a:pt x="8143" y="543"/>
                  </a:cubicBezTo>
                  <a:cubicBezTo>
                    <a:pt x="8500" y="756"/>
                    <a:pt x="8756" y="1092"/>
                    <a:pt x="8861" y="1494"/>
                  </a:cubicBezTo>
                  <a:cubicBezTo>
                    <a:pt x="8966" y="1898"/>
                    <a:pt x="8908" y="2317"/>
                    <a:pt x="8695" y="2673"/>
                  </a:cubicBezTo>
                  <a:cubicBezTo>
                    <a:pt x="8440" y="3112"/>
                    <a:pt x="7981" y="3398"/>
                    <a:pt x="7469" y="3436"/>
                  </a:cubicBezTo>
                  <a:cubicBezTo>
                    <a:pt x="7421" y="3439"/>
                    <a:pt x="7377" y="3462"/>
                    <a:pt x="7351" y="3499"/>
                  </a:cubicBezTo>
                  <a:lnTo>
                    <a:pt x="1930" y="10445"/>
                  </a:lnTo>
                  <a:lnTo>
                    <a:pt x="1404" y="10087"/>
                  </a:lnTo>
                  <a:lnTo>
                    <a:pt x="413" y="9454"/>
                  </a:lnTo>
                  <a:lnTo>
                    <a:pt x="1667" y="7856"/>
                  </a:lnTo>
                  <a:cubicBezTo>
                    <a:pt x="1866" y="8081"/>
                    <a:pt x="2058" y="8216"/>
                    <a:pt x="2185" y="8290"/>
                  </a:cubicBezTo>
                  <a:cubicBezTo>
                    <a:pt x="2331" y="8378"/>
                    <a:pt x="2425" y="8405"/>
                    <a:pt x="2428" y="8405"/>
                  </a:cubicBezTo>
                  <a:cubicBezTo>
                    <a:pt x="2444" y="8410"/>
                    <a:pt x="2460" y="8412"/>
                    <a:pt x="2476" y="8412"/>
                  </a:cubicBezTo>
                  <a:cubicBezTo>
                    <a:pt x="2547" y="8412"/>
                    <a:pt x="2612" y="8366"/>
                    <a:pt x="2634" y="8293"/>
                  </a:cubicBezTo>
                  <a:cubicBezTo>
                    <a:pt x="2644" y="8253"/>
                    <a:pt x="2641" y="8209"/>
                    <a:pt x="2621" y="8169"/>
                  </a:cubicBezTo>
                  <a:cubicBezTo>
                    <a:pt x="2600" y="8132"/>
                    <a:pt x="2563" y="8102"/>
                    <a:pt x="2526" y="8091"/>
                  </a:cubicBezTo>
                  <a:lnTo>
                    <a:pt x="2523" y="8088"/>
                  </a:lnTo>
                  <a:cubicBezTo>
                    <a:pt x="2465" y="8071"/>
                    <a:pt x="2179" y="7953"/>
                    <a:pt x="1872" y="7593"/>
                  </a:cubicBezTo>
                  <a:lnTo>
                    <a:pt x="2688" y="6551"/>
                  </a:lnTo>
                  <a:cubicBezTo>
                    <a:pt x="2918" y="6743"/>
                    <a:pt x="3302" y="7033"/>
                    <a:pt x="3376" y="7090"/>
                  </a:cubicBezTo>
                  <a:cubicBezTo>
                    <a:pt x="3379" y="7094"/>
                    <a:pt x="3386" y="7097"/>
                    <a:pt x="3393" y="7100"/>
                  </a:cubicBezTo>
                  <a:cubicBezTo>
                    <a:pt x="3418" y="7116"/>
                    <a:pt x="3447" y="7123"/>
                    <a:pt x="3475" y="7123"/>
                  </a:cubicBezTo>
                  <a:cubicBezTo>
                    <a:pt x="3524" y="7123"/>
                    <a:pt x="3573" y="7100"/>
                    <a:pt x="3605" y="7060"/>
                  </a:cubicBezTo>
                  <a:cubicBezTo>
                    <a:pt x="3659" y="6986"/>
                    <a:pt x="3646" y="6881"/>
                    <a:pt x="3575" y="6827"/>
                  </a:cubicBezTo>
                  <a:cubicBezTo>
                    <a:pt x="3359" y="6666"/>
                    <a:pt x="3055" y="6429"/>
                    <a:pt x="2890" y="6291"/>
                  </a:cubicBezTo>
                  <a:lnTo>
                    <a:pt x="3747" y="5202"/>
                  </a:lnTo>
                  <a:cubicBezTo>
                    <a:pt x="3875" y="5327"/>
                    <a:pt x="4046" y="5441"/>
                    <a:pt x="4168" y="5513"/>
                  </a:cubicBezTo>
                  <a:cubicBezTo>
                    <a:pt x="4289" y="5583"/>
                    <a:pt x="4381" y="5627"/>
                    <a:pt x="4390" y="5631"/>
                  </a:cubicBezTo>
                  <a:cubicBezTo>
                    <a:pt x="4412" y="5642"/>
                    <a:pt x="4436" y="5647"/>
                    <a:pt x="4459" y="5647"/>
                  </a:cubicBezTo>
                  <a:cubicBezTo>
                    <a:pt x="4478" y="5647"/>
                    <a:pt x="4497" y="5643"/>
                    <a:pt x="4516" y="5637"/>
                  </a:cubicBezTo>
                  <a:cubicBezTo>
                    <a:pt x="4559" y="5623"/>
                    <a:pt x="4589" y="5593"/>
                    <a:pt x="4609" y="5553"/>
                  </a:cubicBezTo>
                  <a:cubicBezTo>
                    <a:pt x="4630" y="5516"/>
                    <a:pt x="4630" y="5472"/>
                    <a:pt x="4617" y="5428"/>
                  </a:cubicBezTo>
                  <a:cubicBezTo>
                    <a:pt x="4600" y="5388"/>
                    <a:pt x="4569" y="5354"/>
                    <a:pt x="4532" y="5334"/>
                  </a:cubicBezTo>
                  <a:cubicBezTo>
                    <a:pt x="4340" y="5239"/>
                    <a:pt x="4077" y="5077"/>
                    <a:pt x="3952" y="4939"/>
                  </a:cubicBezTo>
                  <a:lnTo>
                    <a:pt x="5854" y="2516"/>
                  </a:lnTo>
                  <a:cubicBezTo>
                    <a:pt x="5887" y="2471"/>
                    <a:pt x="5898" y="2414"/>
                    <a:pt x="5881" y="2364"/>
                  </a:cubicBezTo>
                  <a:cubicBezTo>
                    <a:pt x="5739" y="1929"/>
                    <a:pt x="5786" y="1480"/>
                    <a:pt x="6012" y="1100"/>
                  </a:cubicBezTo>
                  <a:cubicBezTo>
                    <a:pt x="6221" y="739"/>
                    <a:pt x="6559" y="486"/>
                    <a:pt x="6963" y="381"/>
                  </a:cubicBezTo>
                  <a:cubicBezTo>
                    <a:pt x="7094" y="347"/>
                    <a:pt x="7227" y="330"/>
                    <a:pt x="7359" y="330"/>
                  </a:cubicBezTo>
                  <a:close/>
                  <a:moveTo>
                    <a:pt x="7357" y="313"/>
                  </a:moveTo>
                  <a:cubicBezTo>
                    <a:pt x="7224" y="313"/>
                    <a:pt x="7091" y="330"/>
                    <a:pt x="6959" y="364"/>
                  </a:cubicBezTo>
                  <a:cubicBezTo>
                    <a:pt x="6551" y="473"/>
                    <a:pt x="6211" y="728"/>
                    <a:pt x="5999" y="1089"/>
                  </a:cubicBezTo>
                  <a:cubicBezTo>
                    <a:pt x="5770" y="1477"/>
                    <a:pt x="5722" y="1932"/>
                    <a:pt x="5864" y="2367"/>
                  </a:cubicBezTo>
                  <a:cubicBezTo>
                    <a:pt x="5881" y="2414"/>
                    <a:pt x="5871" y="2465"/>
                    <a:pt x="5840" y="2505"/>
                  </a:cubicBezTo>
                  <a:lnTo>
                    <a:pt x="3936" y="4936"/>
                  </a:lnTo>
                  <a:lnTo>
                    <a:pt x="3929" y="4939"/>
                  </a:lnTo>
                  <a:lnTo>
                    <a:pt x="3936" y="4946"/>
                  </a:lnTo>
                  <a:cubicBezTo>
                    <a:pt x="4060" y="5088"/>
                    <a:pt x="4330" y="5253"/>
                    <a:pt x="4525" y="5351"/>
                  </a:cubicBezTo>
                  <a:cubicBezTo>
                    <a:pt x="4559" y="5364"/>
                    <a:pt x="4586" y="5394"/>
                    <a:pt x="4600" y="5435"/>
                  </a:cubicBezTo>
                  <a:cubicBezTo>
                    <a:pt x="4613" y="5472"/>
                    <a:pt x="4613" y="5513"/>
                    <a:pt x="4597" y="5546"/>
                  </a:cubicBezTo>
                  <a:cubicBezTo>
                    <a:pt x="4580" y="5583"/>
                    <a:pt x="4549" y="5610"/>
                    <a:pt x="4512" y="5623"/>
                  </a:cubicBezTo>
                  <a:cubicBezTo>
                    <a:pt x="4496" y="5629"/>
                    <a:pt x="4480" y="5632"/>
                    <a:pt x="4464" y="5632"/>
                  </a:cubicBezTo>
                  <a:cubicBezTo>
                    <a:pt x="4442" y="5632"/>
                    <a:pt x="4419" y="5627"/>
                    <a:pt x="4398" y="5617"/>
                  </a:cubicBezTo>
                  <a:cubicBezTo>
                    <a:pt x="4387" y="5610"/>
                    <a:pt x="4296" y="5570"/>
                    <a:pt x="4178" y="5499"/>
                  </a:cubicBezTo>
                  <a:cubicBezTo>
                    <a:pt x="4054" y="5424"/>
                    <a:pt x="3878" y="5314"/>
                    <a:pt x="3750" y="5182"/>
                  </a:cubicBezTo>
                  <a:lnTo>
                    <a:pt x="3743" y="5178"/>
                  </a:lnTo>
                  <a:lnTo>
                    <a:pt x="2873" y="6288"/>
                  </a:lnTo>
                  <a:lnTo>
                    <a:pt x="2870" y="6294"/>
                  </a:lnTo>
                  <a:lnTo>
                    <a:pt x="2877" y="6298"/>
                  </a:lnTo>
                  <a:cubicBezTo>
                    <a:pt x="3039" y="6436"/>
                    <a:pt x="3346" y="6675"/>
                    <a:pt x="3565" y="6840"/>
                  </a:cubicBezTo>
                  <a:cubicBezTo>
                    <a:pt x="3629" y="6891"/>
                    <a:pt x="3642" y="6982"/>
                    <a:pt x="3592" y="7050"/>
                  </a:cubicBezTo>
                  <a:cubicBezTo>
                    <a:pt x="3564" y="7087"/>
                    <a:pt x="3519" y="7106"/>
                    <a:pt x="3474" y="7106"/>
                  </a:cubicBezTo>
                  <a:cubicBezTo>
                    <a:pt x="3448" y="7106"/>
                    <a:pt x="3422" y="7100"/>
                    <a:pt x="3399" y="7087"/>
                  </a:cubicBezTo>
                  <a:cubicBezTo>
                    <a:pt x="3393" y="7083"/>
                    <a:pt x="3389" y="7080"/>
                    <a:pt x="3386" y="7077"/>
                  </a:cubicBezTo>
                  <a:cubicBezTo>
                    <a:pt x="3308" y="7019"/>
                    <a:pt x="2921" y="6726"/>
                    <a:pt x="2691" y="6534"/>
                  </a:cubicBezTo>
                  <a:lnTo>
                    <a:pt x="2688" y="6527"/>
                  </a:lnTo>
                  <a:lnTo>
                    <a:pt x="1852" y="7593"/>
                  </a:lnTo>
                  <a:lnTo>
                    <a:pt x="1855" y="7596"/>
                  </a:lnTo>
                  <a:cubicBezTo>
                    <a:pt x="2165" y="7967"/>
                    <a:pt x="2462" y="8085"/>
                    <a:pt x="2516" y="8105"/>
                  </a:cubicBezTo>
                  <a:lnTo>
                    <a:pt x="2520" y="8105"/>
                  </a:lnTo>
                  <a:cubicBezTo>
                    <a:pt x="2557" y="8115"/>
                    <a:pt x="2587" y="8142"/>
                    <a:pt x="2607" y="8175"/>
                  </a:cubicBezTo>
                  <a:cubicBezTo>
                    <a:pt x="2624" y="8213"/>
                    <a:pt x="2630" y="8253"/>
                    <a:pt x="2617" y="8290"/>
                  </a:cubicBezTo>
                  <a:cubicBezTo>
                    <a:pt x="2598" y="8355"/>
                    <a:pt x="2538" y="8396"/>
                    <a:pt x="2474" y="8396"/>
                  </a:cubicBezTo>
                  <a:cubicBezTo>
                    <a:pt x="2461" y="8396"/>
                    <a:pt x="2448" y="8395"/>
                    <a:pt x="2435" y="8391"/>
                  </a:cubicBezTo>
                  <a:cubicBezTo>
                    <a:pt x="2432" y="8388"/>
                    <a:pt x="2338" y="8361"/>
                    <a:pt x="2193" y="8276"/>
                  </a:cubicBezTo>
                  <a:cubicBezTo>
                    <a:pt x="2068" y="8203"/>
                    <a:pt x="1872" y="8064"/>
                    <a:pt x="1670" y="7839"/>
                  </a:cubicBezTo>
                  <a:lnTo>
                    <a:pt x="1664" y="7831"/>
                  </a:lnTo>
                  <a:lnTo>
                    <a:pt x="396" y="9450"/>
                  </a:lnTo>
                  <a:lnTo>
                    <a:pt x="389" y="9457"/>
                  </a:lnTo>
                  <a:lnTo>
                    <a:pt x="1393" y="10101"/>
                  </a:lnTo>
                  <a:lnTo>
                    <a:pt x="1933" y="10465"/>
                  </a:lnTo>
                  <a:lnTo>
                    <a:pt x="7364" y="3510"/>
                  </a:lnTo>
                  <a:cubicBezTo>
                    <a:pt x="7388" y="3476"/>
                    <a:pt x="7428" y="3456"/>
                    <a:pt x="7469" y="3453"/>
                  </a:cubicBezTo>
                  <a:cubicBezTo>
                    <a:pt x="7984" y="3415"/>
                    <a:pt x="8449" y="3126"/>
                    <a:pt x="8709" y="2681"/>
                  </a:cubicBezTo>
                  <a:cubicBezTo>
                    <a:pt x="8921" y="2320"/>
                    <a:pt x="8982" y="1898"/>
                    <a:pt x="8874" y="1490"/>
                  </a:cubicBezTo>
                  <a:cubicBezTo>
                    <a:pt x="8770" y="1083"/>
                    <a:pt x="8510" y="742"/>
                    <a:pt x="8149" y="529"/>
                  </a:cubicBezTo>
                  <a:cubicBezTo>
                    <a:pt x="7906" y="386"/>
                    <a:pt x="7633" y="313"/>
                    <a:pt x="7357" y="313"/>
                  </a:cubicBezTo>
                  <a:close/>
                  <a:moveTo>
                    <a:pt x="7357" y="17"/>
                  </a:moveTo>
                  <a:cubicBezTo>
                    <a:pt x="7678" y="17"/>
                    <a:pt x="8004" y="101"/>
                    <a:pt x="8301" y="274"/>
                  </a:cubicBezTo>
                  <a:cubicBezTo>
                    <a:pt x="9188" y="796"/>
                    <a:pt x="9488" y="1942"/>
                    <a:pt x="8966" y="2832"/>
                  </a:cubicBezTo>
                  <a:cubicBezTo>
                    <a:pt x="8672" y="3338"/>
                    <a:pt x="8146" y="3678"/>
                    <a:pt x="7563" y="3742"/>
                  </a:cubicBezTo>
                  <a:lnTo>
                    <a:pt x="7559" y="3742"/>
                  </a:lnTo>
                  <a:lnTo>
                    <a:pt x="2081" y="10758"/>
                  </a:lnTo>
                  <a:cubicBezTo>
                    <a:pt x="2051" y="10796"/>
                    <a:pt x="2008" y="10816"/>
                    <a:pt x="1965" y="10816"/>
                  </a:cubicBezTo>
                  <a:cubicBezTo>
                    <a:pt x="1939" y="10816"/>
                    <a:pt x="1913" y="10809"/>
                    <a:pt x="1889" y="10795"/>
                  </a:cubicBezTo>
                  <a:cubicBezTo>
                    <a:pt x="1886" y="10795"/>
                    <a:pt x="1882" y="10792"/>
                    <a:pt x="1879" y="10789"/>
                  </a:cubicBezTo>
                  <a:lnTo>
                    <a:pt x="1231" y="10347"/>
                  </a:lnTo>
                  <a:lnTo>
                    <a:pt x="92" y="9619"/>
                  </a:lnTo>
                  <a:cubicBezTo>
                    <a:pt x="55" y="9599"/>
                    <a:pt x="32" y="9561"/>
                    <a:pt x="25" y="9521"/>
                  </a:cubicBezTo>
                  <a:cubicBezTo>
                    <a:pt x="18" y="9480"/>
                    <a:pt x="28" y="9437"/>
                    <a:pt x="55" y="9403"/>
                  </a:cubicBezTo>
                  <a:lnTo>
                    <a:pt x="1511" y="7542"/>
                  </a:lnTo>
                  <a:lnTo>
                    <a:pt x="1515" y="7542"/>
                  </a:lnTo>
                  <a:cubicBezTo>
                    <a:pt x="1525" y="7512"/>
                    <a:pt x="1542" y="7484"/>
                    <a:pt x="1566" y="7467"/>
                  </a:cubicBezTo>
                  <a:cubicBezTo>
                    <a:pt x="1572" y="7464"/>
                    <a:pt x="1575" y="7461"/>
                    <a:pt x="1579" y="7458"/>
                  </a:cubicBezTo>
                  <a:lnTo>
                    <a:pt x="2506" y="6274"/>
                  </a:lnTo>
                  <a:cubicBezTo>
                    <a:pt x="2513" y="6238"/>
                    <a:pt x="2529" y="6207"/>
                    <a:pt x="2557" y="6183"/>
                  </a:cubicBezTo>
                  <a:cubicBezTo>
                    <a:pt x="2567" y="6173"/>
                    <a:pt x="2580" y="6166"/>
                    <a:pt x="2597" y="6160"/>
                  </a:cubicBezTo>
                  <a:lnTo>
                    <a:pt x="5557" y="2380"/>
                  </a:lnTo>
                  <a:lnTo>
                    <a:pt x="5557" y="2377"/>
                  </a:lnTo>
                  <a:cubicBezTo>
                    <a:pt x="5426" y="1892"/>
                    <a:pt x="5490" y="1366"/>
                    <a:pt x="5742" y="941"/>
                  </a:cubicBezTo>
                  <a:cubicBezTo>
                    <a:pt x="6089" y="347"/>
                    <a:pt x="6716" y="17"/>
                    <a:pt x="7357" y="17"/>
                  </a:cubicBezTo>
                  <a:close/>
                  <a:moveTo>
                    <a:pt x="7356" y="1"/>
                  </a:moveTo>
                  <a:cubicBezTo>
                    <a:pt x="6710" y="1"/>
                    <a:pt x="6080" y="333"/>
                    <a:pt x="5729" y="931"/>
                  </a:cubicBezTo>
                  <a:cubicBezTo>
                    <a:pt x="5476" y="1363"/>
                    <a:pt x="5409" y="1889"/>
                    <a:pt x="5540" y="2377"/>
                  </a:cubicBezTo>
                  <a:lnTo>
                    <a:pt x="2587" y="6146"/>
                  </a:lnTo>
                  <a:cubicBezTo>
                    <a:pt x="2574" y="6153"/>
                    <a:pt x="2560" y="6160"/>
                    <a:pt x="2546" y="6173"/>
                  </a:cubicBezTo>
                  <a:cubicBezTo>
                    <a:pt x="2516" y="6197"/>
                    <a:pt x="2499" y="6230"/>
                    <a:pt x="2493" y="6267"/>
                  </a:cubicBezTo>
                  <a:lnTo>
                    <a:pt x="1569" y="7444"/>
                  </a:lnTo>
                  <a:cubicBezTo>
                    <a:pt x="1566" y="7447"/>
                    <a:pt x="1562" y="7451"/>
                    <a:pt x="1555" y="7454"/>
                  </a:cubicBezTo>
                  <a:cubicBezTo>
                    <a:pt x="1528" y="7475"/>
                    <a:pt x="1508" y="7501"/>
                    <a:pt x="1498" y="7535"/>
                  </a:cubicBezTo>
                  <a:lnTo>
                    <a:pt x="41" y="9393"/>
                  </a:lnTo>
                  <a:cubicBezTo>
                    <a:pt x="15" y="9429"/>
                    <a:pt x="1" y="9477"/>
                    <a:pt x="11" y="9524"/>
                  </a:cubicBezTo>
                  <a:cubicBezTo>
                    <a:pt x="18" y="9568"/>
                    <a:pt x="45" y="9608"/>
                    <a:pt x="82" y="9632"/>
                  </a:cubicBezTo>
                  <a:lnTo>
                    <a:pt x="1222" y="10360"/>
                  </a:lnTo>
                  <a:lnTo>
                    <a:pt x="1869" y="10802"/>
                  </a:lnTo>
                  <a:cubicBezTo>
                    <a:pt x="1872" y="10805"/>
                    <a:pt x="1876" y="10809"/>
                    <a:pt x="1879" y="10809"/>
                  </a:cubicBezTo>
                  <a:cubicBezTo>
                    <a:pt x="1906" y="10825"/>
                    <a:pt x="1933" y="10832"/>
                    <a:pt x="1963" y="10832"/>
                  </a:cubicBezTo>
                  <a:cubicBezTo>
                    <a:pt x="2011" y="10832"/>
                    <a:pt x="2061" y="10809"/>
                    <a:pt x="2092" y="10769"/>
                  </a:cubicBezTo>
                  <a:lnTo>
                    <a:pt x="7566" y="3759"/>
                  </a:lnTo>
                  <a:cubicBezTo>
                    <a:pt x="8153" y="3692"/>
                    <a:pt x="8683" y="3348"/>
                    <a:pt x="8979" y="2839"/>
                  </a:cubicBezTo>
                  <a:cubicBezTo>
                    <a:pt x="9235" y="2407"/>
                    <a:pt x="9306" y="1898"/>
                    <a:pt x="9178" y="1413"/>
                  </a:cubicBezTo>
                  <a:cubicBezTo>
                    <a:pt x="9050" y="924"/>
                    <a:pt x="8743" y="516"/>
                    <a:pt x="8308" y="260"/>
                  </a:cubicBezTo>
                  <a:cubicBezTo>
                    <a:pt x="8009" y="84"/>
                    <a:pt x="7680" y="1"/>
                    <a:pt x="7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4639575" y="2859125"/>
              <a:ext cx="232475" cy="270675"/>
            </a:xfrm>
            <a:custGeom>
              <a:avLst/>
              <a:gdLst/>
              <a:ahLst/>
              <a:cxnLst/>
              <a:rect l="l" t="t" r="r" b="b"/>
              <a:pathLst>
                <a:path w="9299" h="10827" extrusionOk="0">
                  <a:moveTo>
                    <a:pt x="7355" y="324"/>
                  </a:moveTo>
                  <a:cubicBezTo>
                    <a:pt x="7628" y="324"/>
                    <a:pt x="7898" y="396"/>
                    <a:pt x="8139" y="537"/>
                  </a:cubicBezTo>
                  <a:cubicBezTo>
                    <a:pt x="8500" y="749"/>
                    <a:pt x="8752" y="1086"/>
                    <a:pt x="8857" y="1491"/>
                  </a:cubicBezTo>
                  <a:cubicBezTo>
                    <a:pt x="8965" y="1895"/>
                    <a:pt x="8904" y="2314"/>
                    <a:pt x="8695" y="2670"/>
                  </a:cubicBezTo>
                  <a:cubicBezTo>
                    <a:pt x="8436" y="3112"/>
                    <a:pt x="7977" y="3399"/>
                    <a:pt x="7465" y="3436"/>
                  </a:cubicBezTo>
                  <a:cubicBezTo>
                    <a:pt x="7417" y="3439"/>
                    <a:pt x="7377" y="3463"/>
                    <a:pt x="7350" y="3496"/>
                  </a:cubicBezTo>
                  <a:lnTo>
                    <a:pt x="1926" y="10445"/>
                  </a:lnTo>
                  <a:lnTo>
                    <a:pt x="1400" y="10084"/>
                  </a:lnTo>
                  <a:lnTo>
                    <a:pt x="405" y="9451"/>
                  </a:lnTo>
                  <a:lnTo>
                    <a:pt x="1663" y="7849"/>
                  </a:lnTo>
                  <a:cubicBezTo>
                    <a:pt x="1862" y="8075"/>
                    <a:pt x="2057" y="8210"/>
                    <a:pt x="2181" y="8287"/>
                  </a:cubicBezTo>
                  <a:cubicBezTo>
                    <a:pt x="2327" y="8371"/>
                    <a:pt x="2421" y="8399"/>
                    <a:pt x="2428" y="8399"/>
                  </a:cubicBezTo>
                  <a:cubicBezTo>
                    <a:pt x="2443" y="8404"/>
                    <a:pt x="2459" y="8406"/>
                    <a:pt x="2474" y="8406"/>
                  </a:cubicBezTo>
                  <a:cubicBezTo>
                    <a:pt x="2542" y="8406"/>
                    <a:pt x="2605" y="8359"/>
                    <a:pt x="2626" y="8290"/>
                  </a:cubicBezTo>
                  <a:cubicBezTo>
                    <a:pt x="2640" y="8250"/>
                    <a:pt x="2634" y="8206"/>
                    <a:pt x="2613" y="8169"/>
                  </a:cubicBezTo>
                  <a:cubicBezTo>
                    <a:pt x="2593" y="8129"/>
                    <a:pt x="2559" y="8102"/>
                    <a:pt x="2519" y="8088"/>
                  </a:cubicBezTo>
                  <a:lnTo>
                    <a:pt x="2516" y="8088"/>
                  </a:lnTo>
                  <a:cubicBezTo>
                    <a:pt x="2461" y="8068"/>
                    <a:pt x="2172" y="7954"/>
                    <a:pt x="1865" y="7590"/>
                  </a:cubicBezTo>
                  <a:lnTo>
                    <a:pt x="2684" y="6544"/>
                  </a:lnTo>
                  <a:cubicBezTo>
                    <a:pt x="2914" y="6736"/>
                    <a:pt x="3298" y="7027"/>
                    <a:pt x="3372" y="7084"/>
                  </a:cubicBezTo>
                  <a:cubicBezTo>
                    <a:pt x="3379" y="7091"/>
                    <a:pt x="3385" y="7094"/>
                    <a:pt x="3389" y="7094"/>
                  </a:cubicBezTo>
                  <a:cubicBezTo>
                    <a:pt x="3414" y="7110"/>
                    <a:pt x="3443" y="7117"/>
                    <a:pt x="3471" y="7117"/>
                  </a:cubicBezTo>
                  <a:cubicBezTo>
                    <a:pt x="3520" y="7117"/>
                    <a:pt x="3567" y="7094"/>
                    <a:pt x="3597" y="7053"/>
                  </a:cubicBezTo>
                  <a:cubicBezTo>
                    <a:pt x="3652" y="6983"/>
                    <a:pt x="3638" y="6882"/>
                    <a:pt x="3567" y="6828"/>
                  </a:cubicBezTo>
                  <a:cubicBezTo>
                    <a:pt x="3351" y="6663"/>
                    <a:pt x="3048" y="6426"/>
                    <a:pt x="2883" y="6288"/>
                  </a:cubicBezTo>
                  <a:lnTo>
                    <a:pt x="3743" y="5192"/>
                  </a:lnTo>
                  <a:cubicBezTo>
                    <a:pt x="3871" y="5320"/>
                    <a:pt x="4042" y="5435"/>
                    <a:pt x="4168" y="5506"/>
                  </a:cubicBezTo>
                  <a:cubicBezTo>
                    <a:pt x="4285" y="5577"/>
                    <a:pt x="4377" y="5620"/>
                    <a:pt x="4386" y="5624"/>
                  </a:cubicBezTo>
                  <a:cubicBezTo>
                    <a:pt x="4409" y="5635"/>
                    <a:pt x="4434" y="5642"/>
                    <a:pt x="4459" y="5642"/>
                  </a:cubicBezTo>
                  <a:cubicBezTo>
                    <a:pt x="4477" y="5642"/>
                    <a:pt x="4494" y="5638"/>
                    <a:pt x="4512" y="5631"/>
                  </a:cubicBezTo>
                  <a:cubicBezTo>
                    <a:pt x="4552" y="5617"/>
                    <a:pt x="4585" y="5587"/>
                    <a:pt x="4602" y="5550"/>
                  </a:cubicBezTo>
                  <a:cubicBezTo>
                    <a:pt x="4622" y="5513"/>
                    <a:pt x="4622" y="5469"/>
                    <a:pt x="4609" y="5425"/>
                  </a:cubicBezTo>
                  <a:cubicBezTo>
                    <a:pt x="4596" y="5385"/>
                    <a:pt x="4565" y="5351"/>
                    <a:pt x="4528" y="5334"/>
                  </a:cubicBezTo>
                  <a:cubicBezTo>
                    <a:pt x="4333" y="5239"/>
                    <a:pt x="4070" y="5074"/>
                    <a:pt x="3941" y="4936"/>
                  </a:cubicBezTo>
                  <a:lnTo>
                    <a:pt x="5847" y="2509"/>
                  </a:lnTo>
                  <a:cubicBezTo>
                    <a:pt x="5880" y="2468"/>
                    <a:pt x="5890" y="2411"/>
                    <a:pt x="5873" y="2361"/>
                  </a:cubicBezTo>
                  <a:cubicBezTo>
                    <a:pt x="5732" y="1926"/>
                    <a:pt x="5779" y="1477"/>
                    <a:pt x="6004" y="1093"/>
                  </a:cubicBezTo>
                  <a:cubicBezTo>
                    <a:pt x="6217" y="736"/>
                    <a:pt x="6555" y="479"/>
                    <a:pt x="6959" y="375"/>
                  </a:cubicBezTo>
                  <a:cubicBezTo>
                    <a:pt x="7090" y="341"/>
                    <a:pt x="7223" y="324"/>
                    <a:pt x="7355" y="324"/>
                  </a:cubicBezTo>
                  <a:close/>
                  <a:moveTo>
                    <a:pt x="7353" y="314"/>
                  </a:moveTo>
                  <a:cubicBezTo>
                    <a:pt x="7220" y="314"/>
                    <a:pt x="7086" y="331"/>
                    <a:pt x="6955" y="364"/>
                  </a:cubicBezTo>
                  <a:cubicBezTo>
                    <a:pt x="6547" y="470"/>
                    <a:pt x="6207" y="729"/>
                    <a:pt x="5998" y="1089"/>
                  </a:cubicBezTo>
                  <a:cubicBezTo>
                    <a:pt x="5769" y="1474"/>
                    <a:pt x="5721" y="1929"/>
                    <a:pt x="5863" y="2364"/>
                  </a:cubicBezTo>
                  <a:cubicBezTo>
                    <a:pt x="5877" y="2411"/>
                    <a:pt x="5870" y="2462"/>
                    <a:pt x="5836" y="2502"/>
                  </a:cubicBezTo>
                  <a:lnTo>
                    <a:pt x="3928" y="4936"/>
                  </a:lnTo>
                  <a:lnTo>
                    <a:pt x="3932" y="4940"/>
                  </a:lnTo>
                  <a:cubicBezTo>
                    <a:pt x="4059" y="5082"/>
                    <a:pt x="4326" y="5247"/>
                    <a:pt x="4525" y="5344"/>
                  </a:cubicBezTo>
                  <a:cubicBezTo>
                    <a:pt x="4559" y="5361"/>
                    <a:pt x="4585" y="5391"/>
                    <a:pt x="4599" y="5432"/>
                  </a:cubicBezTo>
                  <a:cubicBezTo>
                    <a:pt x="4613" y="5469"/>
                    <a:pt x="4613" y="5510"/>
                    <a:pt x="4593" y="5547"/>
                  </a:cubicBezTo>
                  <a:cubicBezTo>
                    <a:pt x="4576" y="5580"/>
                    <a:pt x="4545" y="5607"/>
                    <a:pt x="4508" y="5620"/>
                  </a:cubicBezTo>
                  <a:cubicBezTo>
                    <a:pt x="4490" y="5627"/>
                    <a:pt x="4472" y="5630"/>
                    <a:pt x="4454" y="5630"/>
                  </a:cubicBezTo>
                  <a:cubicBezTo>
                    <a:pt x="4434" y="5630"/>
                    <a:pt x="4413" y="5626"/>
                    <a:pt x="4394" y="5617"/>
                  </a:cubicBezTo>
                  <a:cubicBezTo>
                    <a:pt x="4383" y="5611"/>
                    <a:pt x="4292" y="5567"/>
                    <a:pt x="4171" y="5499"/>
                  </a:cubicBezTo>
                  <a:cubicBezTo>
                    <a:pt x="4050" y="5425"/>
                    <a:pt x="3874" y="5311"/>
                    <a:pt x="3746" y="5183"/>
                  </a:cubicBezTo>
                  <a:lnTo>
                    <a:pt x="3743" y="5179"/>
                  </a:lnTo>
                  <a:lnTo>
                    <a:pt x="2869" y="6291"/>
                  </a:lnTo>
                  <a:lnTo>
                    <a:pt x="2873" y="6295"/>
                  </a:lnTo>
                  <a:cubicBezTo>
                    <a:pt x="3035" y="6430"/>
                    <a:pt x="3345" y="6672"/>
                    <a:pt x="3561" y="6834"/>
                  </a:cubicBezTo>
                  <a:cubicBezTo>
                    <a:pt x="3628" y="6885"/>
                    <a:pt x="3642" y="6979"/>
                    <a:pt x="3591" y="7047"/>
                  </a:cubicBezTo>
                  <a:cubicBezTo>
                    <a:pt x="3561" y="7086"/>
                    <a:pt x="3515" y="7107"/>
                    <a:pt x="3469" y="7107"/>
                  </a:cubicBezTo>
                  <a:cubicBezTo>
                    <a:pt x="3444" y="7107"/>
                    <a:pt x="3418" y="7101"/>
                    <a:pt x="3395" y="7087"/>
                  </a:cubicBezTo>
                  <a:cubicBezTo>
                    <a:pt x="3389" y="7084"/>
                    <a:pt x="3385" y="7080"/>
                    <a:pt x="3379" y="7077"/>
                  </a:cubicBezTo>
                  <a:cubicBezTo>
                    <a:pt x="3304" y="7019"/>
                    <a:pt x="2914" y="6723"/>
                    <a:pt x="2687" y="6531"/>
                  </a:cubicBezTo>
                  <a:lnTo>
                    <a:pt x="2684" y="6527"/>
                  </a:lnTo>
                  <a:lnTo>
                    <a:pt x="1855" y="7586"/>
                  </a:lnTo>
                  <a:lnTo>
                    <a:pt x="1851" y="7590"/>
                  </a:lnTo>
                  <a:lnTo>
                    <a:pt x="1855" y="7593"/>
                  </a:lnTo>
                  <a:cubicBezTo>
                    <a:pt x="2165" y="7960"/>
                    <a:pt x="2458" y="8078"/>
                    <a:pt x="2512" y="8099"/>
                  </a:cubicBezTo>
                  <a:lnTo>
                    <a:pt x="2516" y="8099"/>
                  </a:lnTo>
                  <a:cubicBezTo>
                    <a:pt x="2553" y="8112"/>
                    <a:pt x="2586" y="8136"/>
                    <a:pt x="2603" y="8172"/>
                  </a:cubicBezTo>
                  <a:cubicBezTo>
                    <a:pt x="2623" y="8210"/>
                    <a:pt x="2626" y="8250"/>
                    <a:pt x="2617" y="8287"/>
                  </a:cubicBezTo>
                  <a:cubicBezTo>
                    <a:pt x="2598" y="8353"/>
                    <a:pt x="2538" y="8395"/>
                    <a:pt x="2472" y="8395"/>
                  </a:cubicBezTo>
                  <a:cubicBezTo>
                    <a:pt x="2458" y="8395"/>
                    <a:pt x="2443" y="8393"/>
                    <a:pt x="2428" y="8388"/>
                  </a:cubicBezTo>
                  <a:cubicBezTo>
                    <a:pt x="2424" y="8388"/>
                    <a:pt x="2334" y="8362"/>
                    <a:pt x="2189" y="8278"/>
                  </a:cubicBezTo>
                  <a:cubicBezTo>
                    <a:pt x="2060" y="8203"/>
                    <a:pt x="1868" y="8065"/>
                    <a:pt x="1666" y="7836"/>
                  </a:cubicBezTo>
                  <a:lnTo>
                    <a:pt x="1660" y="7833"/>
                  </a:lnTo>
                  <a:lnTo>
                    <a:pt x="388" y="9454"/>
                  </a:lnTo>
                  <a:lnTo>
                    <a:pt x="1393" y="10094"/>
                  </a:lnTo>
                  <a:lnTo>
                    <a:pt x="1926" y="10458"/>
                  </a:lnTo>
                  <a:lnTo>
                    <a:pt x="7356" y="3504"/>
                  </a:lnTo>
                  <a:cubicBezTo>
                    <a:pt x="7384" y="3470"/>
                    <a:pt x="7424" y="3450"/>
                    <a:pt x="7465" y="3446"/>
                  </a:cubicBezTo>
                  <a:cubicBezTo>
                    <a:pt x="7980" y="3409"/>
                    <a:pt x="8445" y="3123"/>
                    <a:pt x="8705" y="2678"/>
                  </a:cubicBezTo>
                  <a:cubicBezTo>
                    <a:pt x="8917" y="2317"/>
                    <a:pt x="8975" y="1895"/>
                    <a:pt x="8870" y="1487"/>
                  </a:cubicBezTo>
                  <a:cubicBezTo>
                    <a:pt x="8763" y="1083"/>
                    <a:pt x="8506" y="742"/>
                    <a:pt x="8145" y="530"/>
                  </a:cubicBezTo>
                  <a:cubicBezTo>
                    <a:pt x="7902" y="387"/>
                    <a:pt x="7629" y="314"/>
                    <a:pt x="7353" y="314"/>
                  </a:cubicBezTo>
                  <a:close/>
                  <a:moveTo>
                    <a:pt x="7353" y="11"/>
                  </a:moveTo>
                  <a:cubicBezTo>
                    <a:pt x="7674" y="11"/>
                    <a:pt x="8000" y="95"/>
                    <a:pt x="8297" y="267"/>
                  </a:cubicBezTo>
                  <a:cubicBezTo>
                    <a:pt x="8729" y="520"/>
                    <a:pt x="9035" y="928"/>
                    <a:pt x="9160" y="1413"/>
                  </a:cubicBezTo>
                  <a:cubicBezTo>
                    <a:pt x="9289" y="1895"/>
                    <a:pt x="9217" y="2401"/>
                    <a:pt x="8965" y="2829"/>
                  </a:cubicBezTo>
                  <a:cubicBezTo>
                    <a:pt x="8668" y="3335"/>
                    <a:pt x="8142" y="3675"/>
                    <a:pt x="7559" y="3742"/>
                  </a:cubicBezTo>
                  <a:lnTo>
                    <a:pt x="7555" y="3742"/>
                  </a:lnTo>
                  <a:lnTo>
                    <a:pt x="2077" y="10758"/>
                  </a:lnTo>
                  <a:cubicBezTo>
                    <a:pt x="2047" y="10795"/>
                    <a:pt x="2003" y="10815"/>
                    <a:pt x="1958" y="10815"/>
                  </a:cubicBezTo>
                  <a:cubicBezTo>
                    <a:pt x="1932" y="10815"/>
                    <a:pt x="1906" y="10809"/>
                    <a:pt x="1882" y="10795"/>
                  </a:cubicBezTo>
                  <a:cubicBezTo>
                    <a:pt x="1878" y="10792"/>
                    <a:pt x="1875" y="10792"/>
                    <a:pt x="1875" y="10789"/>
                  </a:cubicBezTo>
                  <a:lnTo>
                    <a:pt x="1227" y="10347"/>
                  </a:lnTo>
                  <a:lnTo>
                    <a:pt x="88" y="9619"/>
                  </a:lnTo>
                  <a:cubicBezTo>
                    <a:pt x="51" y="9596"/>
                    <a:pt x="28" y="9558"/>
                    <a:pt x="17" y="9518"/>
                  </a:cubicBezTo>
                  <a:cubicBezTo>
                    <a:pt x="11" y="9477"/>
                    <a:pt x="24" y="9434"/>
                    <a:pt x="48" y="9400"/>
                  </a:cubicBezTo>
                  <a:lnTo>
                    <a:pt x="1507" y="7539"/>
                  </a:lnTo>
                  <a:lnTo>
                    <a:pt x="1507" y="7536"/>
                  </a:lnTo>
                  <a:cubicBezTo>
                    <a:pt x="1518" y="7505"/>
                    <a:pt x="1534" y="7481"/>
                    <a:pt x="1562" y="7461"/>
                  </a:cubicBezTo>
                  <a:cubicBezTo>
                    <a:pt x="1565" y="7458"/>
                    <a:pt x="1568" y="7455"/>
                    <a:pt x="1575" y="7451"/>
                  </a:cubicBezTo>
                  <a:lnTo>
                    <a:pt x="2499" y="6271"/>
                  </a:lnTo>
                  <a:lnTo>
                    <a:pt x="2502" y="6271"/>
                  </a:lnTo>
                  <a:lnTo>
                    <a:pt x="2502" y="6268"/>
                  </a:lnTo>
                  <a:cubicBezTo>
                    <a:pt x="2505" y="6235"/>
                    <a:pt x="2522" y="6204"/>
                    <a:pt x="2550" y="6180"/>
                  </a:cubicBezTo>
                  <a:cubicBezTo>
                    <a:pt x="2563" y="6170"/>
                    <a:pt x="2576" y="6160"/>
                    <a:pt x="2593" y="6154"/>
                  </a:cubicBezTo>
                  <a:lnTo>
                    <a:pt x="5550" y="2381"/>
                  </a:lnTo>
                  <a:lnTo>
                    <a:pt x="5553" y="2377"/>
                  </a:lnTo>
                  <a:lnTo>
                    <a:pt x="5550" y="2374"/>
                  </a:lnTo>
                  <a:cubicBezTo>
                    <a:pt x="5418" y="1889"/>
                    <a:pt x="5486" y="1363"/>
                    <a:pt x="5735" y="935"/>
                  </a:cubicBezTo>
                  <a:cubicBezTo>
                    <a:pt x="6082" y="341"/>
                    <a:pt x="6709" y="11"/>
                    <a:pt x="7353" y="11"/>
                  </a:cubicBezTo>
                  <a:close/>
                  <a:moveTo>
                    <a:pt x="7352" y="1"/>
                  </a:moveTo>
                  <a:cubicBezTo>
                    <a:pt x="6706" y="1"/>
                    <a:pt x="6076" y="334"/>
                    <a:pt x="5725" y="931"/>
                  </a:cubicBezTo>
                  <a:cubicBezTo>
                    <a:pt x="5475" y="1360"/>
                    <a:pt x="5408" y="1886"/>
                    <a:pt x="5539" y="2374"/>
                  </a:cubicBezTo>
                  <a:lnTo>
                    <a:pt x="2586" y="6143"/>
                  </a:lnTo>
                  <a:cubicBezTo>
                    <a:pt x="2570" y="6150"/>
                    <a:pt x="2556" y="6160"/>
                    <a:pt x="2542" y="6170"/>
                  </a:cubicBezTo>
                  <a:cubicBezTo>
                    <a:pt x="2516" y="6197"/>
                    <a:pt x="2495" y="6230"/>
                    <a:pt x="2492" y="6268"/>
                  </a:cubicBezTo>
                  <a:lnTo>
                    <a:pt x="1568" y="7444"/>
                  </a:lnTo>
                  <a:cubicBezTo>
                    <a:pt x="1565" y="7448"/>
                    <a:pt x="1558" y="7448"/>
                    <a:pt x="1554" y="7451"/>
                  </a:cubicBezTo>
                  <a:cubicBezTo>
                    <a:pt x="1528" y="7472"/>
                    <a:pt x="1507" y="7502"/>
                    <a:pt x="1498" y="7532"/>
                  </a:cubicBezTo>
                  <a:lnTo>
                    <a:pt x="41" y="9393"/>
                  </a:lnTo>
                  <a:cubicBezTo>
                    <a:pt x="11" y="9426"/>
                    <a:pt x="1" y="9474"/>
                    <a:pt x="7" y="9518"/>
                  </a:cubicBezTo>
                  <a:cubicBezTo>
                    <a:pt x="17" y="9565"/>
                    <a:pt x="41" y="9605"/>
                    <a:pt x="82" y="9629"/>
                  </a:cubicBezTo>
                  <a:lnTo>
                    <a:pt x="1221" y="10354"/>
                  </a:lnTo>
                  <a:lnTo>
                    <a:pt x="1868" y="10799"/>
                  </a:lnTo>
                  <a:cubicBezTo>
                    <a:pt x="1872" y="10799"/>
                    <a:pt x="1875" y="10802"/>
                    <a:pt x="1878" y="10802"/>
                  </a:cubicBezTo>
                  <a:cubicBezTo>
                    <a:pt x="1902" y="10819"/>
                    <a:pt x="1929" y="10826"/>
                    <a:pt x="1959" y="10826"/>
                  </a:cubicBezTo>
                  <a:cubicBezTo>
                    <a:pt x="2007" y="10826"/>
                    <a:pt x="2054" y="10806"/>
                    <a:pt x="2088" y="10766"/>
                  </a:cubicBezTo>
                  <a:lnTo>
                    <a:pt x="7562" y="3753"/>
                  </a:lnTo>
                  <a:cubicBezTo>
                    <a:pt x="8149" y="3686"/>
                    <a:pt x="8674" y="3342"/>
                    <a:pt x="8975" y="2836"/>
                  </a:cubicBezTo>
                  <a:cubicBezTo>
                    <a:pt x="9228" y="2404"/>
                    <a:pt x="9298" y="1895"/>
                    <a:pt x="9170" y="1410"/>
                  </a:cubicBezTo>
                  <a:cubicBezTo>
                    <a:pt x="9046" y="921"/>
                    <a:pt x="8735" y="513"/>
                    <a:pt x="8304" y="260"/>
                  </a:cubicBezTo>
                  <a:cubicBezTo>
                    <a:pt x="8005" y="85"/>
                    <a:pt x="7676" y="1"/>
                    <a:pt x="7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639400" y="2858950"/>
              <a:ext cx="232825" cy="271000"/>
            </a:xfrm>
            <a:custGeom>
              <a:avLst/>
              <a:gdLst/>
              <a:ahLst/>
              <a:cxnLst/>
              <a:rect l="l" t="t" r="r" b="b"/>
              <a:pathLst>
                <a:path w="9313" h="10840" extrusionOk="0">
                  <a:moveTo>
                    <a:pt x="7359" y="338"/>
                  </a:moveTo>
                  <a:cubicBezTo>
                    <a:pt x="7632" y="338"/>
                    <a:pt x="7901" y="410"/>
                    <a:pt x="8143" y="553"/>
                  </a:cubicBezTo>
                  <a:cubicBezTo>
                    <a:pt x="8499" y="763"/>
                    <a:pt x="8753" y="1096"/>
                    <a:pt x="8857" y="1498"/>
                  </a:cubicBezTo>
                  <a:cubicBezTo>
                    <a:pt x="8961" y="1902"/>
                    <a:pt x="8904" y="2317"/>
                    <a:pt x="8695" y="2674"/>
                  </a:cubicBezTo>
                  <a:cubicBezTo>
                    <a:pt x="8439" y="3113"/>
                    <a:pt x="7981" y="3396"/>
                    <a:pt x="7472" y="3436"/>
                  </a:cubicBezTo>
                  <a:cubicBezTo>
                    <a:pt x="7424" y="3440"/>
                    <a:pt x="7380" y="3463"/>
                    <a:pt x="7350" y="3500"/>
                  </a:cubicBezTo>
                  <a:lnTo>
                    <a:pt x="1930" y="10442"/>
                  </a:lnTo>
                  <a:lnTo>
                    <a:pt x="1410" y="10085"/>
                  </a:lnTo>
                  <a:lnTo>
                    <a:pt x="422" y="9458"/>
                  </a:lnTo>
                  <a:lnTo>
                    <a:pt x="1670" y="7869"/>
                  </a:lnTo>
                  <a:cubicBezTo>
                    <a:pt x="1869" y="8092"/>
                    <a:pt x="2061" y="8227"/>
                    <a:pt x="2185" y="8301"/>
                  </a:cubicBezTo>
                  <a:cubicBezTo>
                    <a:pt x="2330" y="8386"/>
                    <a:pt x="2428" y="8412"/>
                    <a:pt x="2431" y="8416"/>
                  </a:cubicBezTo>
                  <a:cubicBezTo>
                    <a:pt x="2446" y="8419"/>
                    <a:pt x="2461" y="8421"/>
                    <a:pt x="2475" y="8421"/>
                  </a:cubicBezTo>
                  <a:cubicBezTo>
                    <a:pt x="2549" y="8421"/>
                    <a:pt x="2618" y="8374"/>
                    <a:pt x="2641" y="8301"/>
                  </a:cubicBezTo>
                  <a:cubicBezTo>
                    <a:pt x="2654" y="8257"/>
                    <a:pt x="2650" y="8210"/>
                    <a:pt x="2627" y="8170"/>
                  </a:cubicBezTo>
                  <a:cubicBezTo>
                    <a:pt x="2607" y="8132"/>
                    <a:pt x="2570" y="8102"/>
                    <a:pt x="2529" y="8089"/>
                  </a:cubicBezTo>
                  <a:lnTo>
                    <a:pt x="2526" y="8089"/>
                  </a:lnTo>
                  <a:cubicBezTo>
                    <a:pt x="2472" y="8068"/>
                    <a:pt x="2185" y="7954"/>
                    <a:pt x="1882" y="7597"/>
                  </a:cubicBezTo>
                  <a:lnTo>
                    <a:pt x="2691" y="6561"/>
                  </a:lnTo>
                  <a:cubicBezTo>
                    <a:pt x="2924" y="6754"/>
                    <a:pt x="3301" y="7043"/>
                    <a:pt x="3375" y="7098"/>
                  </a:cubicBezTo>
                  <a:cubicBezTo>
                    <a:pt x="3382" y="7104"/>
                    <a:pt x="3386" y="7107"/>
                    <a:pt x="3392" y="7111"/>
                  </a:cubicBezTo>
                  <a:cubicBezTo>
                    <a:pt x="3419" y="7126"/>
                    <a:pt x="3448" y="7133"/>
                    <a:pt x="3476" y="7133"/>
                  </a:cubicBezTo>
                  <a:cubicBezTo>
                    <a:pt x="3528" y="7133"/>
                    <a:pt x="3579" y="7109"/>
                    <a:pt x="3612" y="7064"/>
                  </a:cubicBezTo>
                  <a:cubicBezTo>
                    <a:pt x="3669" y="6990"/>
                    <a:pt x="3655" y="6885"/>
                    <a:pt x="3581" y="6828"/>
                  </a:cubicBezTo>
                  <a:cubicBezTo>
                    <a:pt x="3369" y="6666"/>
                    <a:pt x="3065" y="6433"/>
                    <a:pt x="2904" y="6295"/>
                  </a:cubicBezTo>
                  <a:lnTo>
                    <a:pt x="3750" y="5213"/>
                  </a:lnTo>
                  <a:cubicBezTo>
                    <a:pt x="3878" y="5338"/>
                    <a:pt x="4049" y="5449"/>
                    <a:pt x="4171" y="5520"/>
                  </a:cubicBezTo>
                  <a:cubicBezTo>
                    <a:pt x="4289" y="5590"/>
                    <a:pt x="4380" y="5635"/>
                    <a:pt x="4390" y="5641"/>
                  </a:cubicBezTo>
                  <a:cubicBezTo>
                    <a:pt x="4413" y="5651"/>
                    <a:pt x="4439" y="5656"/>
                    <a:pt x="4465" y="5656"/>
                  </a:cubicBezTo>
                  <a:cubicBezTo>
                    <a:pt x="4484" y="5656"/>
                    <a:pt x="4503" y="5653"/>
                    <a:pt x="4522" y="5648"/>
                  </a:cubicBezTo>
                  <a:cubicBezTo>
                    <a:pt x="4562" y="5631"/>
                    <a:pt x="4600" y="5601"/>
                    <a:pt x="4616" y="5560"/>
                  </a:cubicBezTo>
                  <a:cubicBezTo>
                    <a:pt x="4636" y="5520"/>
                    <a:pt x="4640" y="5476"/>
                    <a:pt x="4623" y="5432"/>
                  </a:cubicBezTo>
                  <a:cubicBezTo>
                    <a:pt x="4609" y="5388"/>
                    <a:pt x="4575" y="5351"/>
                    <a:pt x="4539" y="5335"/>
                  </a:cubicBezTo>
                  <a:cubicBezTo>
                    <a:pt x="4346" y="5240"/>
                    <a:pt x="4087" y="5081"/>
                    <a:pt x="3962" y="4943"/>
                  </a:cubicBezTo>
                  <a:lnTo>
                    <a:pt x="5860" y="2523"/>
                  </a:lnTo>
                  <a:cubicBezTo>
                    <a:pt x="5894" y="2475"/>
                    <a:pt x="5904" y="2418"/>
                    <a:pt x="5887" y="2364"/>
                  </a:cubicBezTo>
                  <a:cubicBezTo>
                    <a:pt x="5748" y="1933"/>
                    <a:pt x="5796" y="1488"/>
                    <a:pt x="6019" y="1104"/>
                  </a:cubicBezTo>
                  <a:cubicBezTo>
                    <a:pt x="6227" y="749"/>
                    <a:pt x="6565" y="493"/>
                    <a:pt x="6966" y="388"/>
                  </a:cubicBezTo>
                  <a:cubicBezTo>
                    <a:pt x="7096" y="355"/>
                    <a:pt x="7228" y="338"/>
                    <a:pt x="7359" y="338"/>
                  </a:cubicBezTo>
                  <a:close/>
                  <a:moveTo>
                    <a:pt x="7359" y="313"/>
                  </a:moveTo>
                  <a:cubicBezTo>
                    <a:pt x="7226" y="313"/>
                    <a:pt x="7091" y="330"/>
                    <a:pt x="6959" y="365"/>
                  </a:cubicBezTo>
                  <a:cubicBezTo>
                    <a:pt x="6551" y="469"/>
                    <a:pt x="6210" y="729"/>
                    <a:pt x="5995" y="1090"/>
                  </a:cubicBezTo>
                  <a:cubicBezTo>
                    <a:pt x="5769" y="1481"/>
                    <a:pt x="5722" y="1936"/>
                    <a:pt x="5863" y="2374"/>
                  </a:cubicBezTo>
                  <a:cubicBezTo>
                    <a:pt x="5877" y="2418"/>
                    <a:pt x="5867" y="2469"/>
                    <a:pt x="5840" y="2506"/>
                  </a:cubicBezTo>
                  <a:lnTo>
                    <a:pt x="3932" y="4940"/>
                  </a:lnTo>
                  <a:lnTo>
                    <a:pt x="3925" y="4947"/>
                  </a:lnTo>
                  <a:lnTo>
                    <a:pt x="3935" y="4953"/>
                  </a:lnTo>
                  <a:cubicBezTo>
                    <a:pt x="4060" y="5095"/>
                    <a:pt x="4329" y="5260"/>
                    <a:pt x="4528" y="5358"/>
                  </a:cubicBezTo>
                  <a:cubicBezTo>
                    <a:pt x="4559" y="5375"/>
                    <a:pt x="4586" y="5402"/>
                    <a:pt x="4600" y="5439"/>
                  </a:cubicBezTo>
                  <a:cubicBezTo>
                    <a:pt x="4612" y="5476"/>
                    <a:pt x="4609" y="5517"/>
                    <a:pt x="4592" y="5550"/>
                  </a:cubicBezTo>
                  <a:cubicBezTo>
                    <a:pt x="4575" y="5584"/>
                    <a:pt x="4549" y="5607"/>
                    <a:pt x="4511" y="5621"/>
                  </a:cubicBezTo>
                  <a:cubicBezTo>
                    <a:pt x="4496" y="5627"/>
                    <a:pt x="4481" y="5629"/>
                    <a:pt x="4466" y="5629"/>
                  </a:cubicBezTo>
                  <a:cubicBezTo>
                    <a:pt x="4444" y="5629"/>
                    <a:pt x="4424" y="5624"/>
                    <a:pt x="4404" y="5614"/>
                  </a:cubicBezTo>
                  <a:cubicBezTo>
                    <a:pt x="4393" y="5610"/>
                    <a:pt x="4303" y="5567"/>
                    <a:pt x="4184" y="5500"/>
                  </a:cubicBezTo>
                  <a:cubicBezTo>
                    <a:pt x="4060" y="5425"/>
                    <a:pt x="3884" y="5311"/>
                    <a:pt x="3756" y="5182"/>
                  </a:cubicBezTo>
                  <a:lnTo>
                    <a:pt x="3746" y="5173"/>
                  </a:lnTo>
                  <a:lnTo>
                    <a:pt x="2866" y="6298"/>
                  </a:lnTo>
                  <a:lnTo>
                    <a:pt x="2876" y="6305"/>
                  </a:lnTo>
                  <a:cubicBezTo>
                    <a:pt x="3038" y="6444"/>
                    <a:pt x="3345" y="6682"/>
                    <a:pt x="3564" y="6848"/>
                  </a:cubicBezTo>
                  <a:cubicBezTo>
                    <a:pt x="3625" y="6895"/>
                    <a:pt x="3638" y="6986"/>
                    <a:pt x="3591" y="7051"/>
                  </a:cubicBezTo>
                  <a:cubicBezTo>
                    <a:pt x="3563" y="7087"/>
                    <a:pt x="3520" y="7107"/>
                    <a:pt x="3477" y="7107"/>
                  </a:cubicBezTo>
                  <a:cubicBezTo>
                    <a:pt x="3453" y="7107"/>
                    <a:pt x="3428" y="7100"/>
                    <a:pt x="3406" y="7087"/>
                  </a:cubicBezTo>
                  <a:cubicBezTo>
                    <a:pt x="3399" y="7084"/>
                    <a:pt x="3396" y="7081"/>
                    <a:pt x="3392" y="7077"/>
                  </a:cubicBezTo>
                  <a:cubicBezTo>
                    <a:pt x="3315" y="7020"/>
                    <a:pt x="2927" y="6723"/>
                    <a:pt x="2698" y="6531"/>
                  </a:cubicBezTo>
                  <a:lnTo>
                    <a:pt x="2688" y="6525"/>
                  </a:lnTo>
                  <a:lnTo>
                    <a:pt x="1849" y="7597"/>
                  </a:lnTo>
                  <a:lnTo>
                    <a:pt x="1855" y="7603"/>
                  </a:lnTo>
                  <a:cubicBezTo>
                    <a:pt x="2165" y="7974"/>
                    <a:pt x="2462" y="8092"/>
                    <a:pt x="2519" y="8112"/>
                  </a:cubicBezTo>
                  <a:lnTo>
                    <a:pt x="2519" y="8115"/>
                  </a:lnTo>
                  <a:cubicBezTo>
                    <a:pt x="2557" y="8126"/>
                    <a:pt x="2586" y="8149"/>
                    <a:pt x="2603" y="8183"/>
                  </a:cubicBezTo>
                  <a:cubicBezTo>
                    <a:pt x="2624" y="8217"/>
                    <a:pt x="2627" y="8257"/>
                    <a:pt x="2617" y="8294"/>
                  </a:cubicBezTo>
                  <a:cubicBezTo>
                    <a:pt x="2597" y="8355"/>
                    <a:pt x="2540" y="8395"/>
                    <a:pt x="2479" y="8395"/>
                  </a:cubicBezTo>
                  <a:cubicBezTo>
                    <a:pt x="2466" y="8395"/>
                    <a:pt x="2452" y="8393"/>
                    <a:pt x="2438" y="8389"/>
                  </a:cubicBezTo>
                  <a:cubicBezTo>
                    <a:pt x="2435" y="8389"/>
                    <a:pt x="2341" y="8361"/>
                    <a:pt x="2199" y="8277"/>
                  </a:cubicBezTo>
                  <a:cubicBezTo>
                    <a:pt x="2071" y="8204"/>
                    <a:pt x="1879" y="8065"/>
                    <a:pt x="1676" y="7840"/>
                  </a:cubicBezTo>
                  <a:lnTo>
                    <a:pt x="1667" y="7826"/>
                  </a:lnTo>
                  <a:lnTo>
                    <a:pt x="388" y="9458"/>
                  </a:lnTo>
                  <a:lnTo>
                    <a:pt x="385" y="9464"/>
                  </a:lnTo>
                  <a:lnTo>
                    <a:pt x="1396" y="10108"/>
                  </a:lnTo>
                  <a:lnTo>
                    <a:pt x="1936" y="10479"/>
                  </a:lnTo>
                  <a:lnTo>
                    <a:pt x="7371" y="3517"/>
                  </a:lnTo>
                  <a:cubicBezTo>
                    <a:pt x="7394" y="3483"/>
                    <a:pt x="7431" y="3466"/>
                    <a:pt x="7472" y="3463"/>
                  </a:cubicBezTo>
                  <a:cubicBezTo>
                    <a:pt x="7990" y="3423"/>
                    <a:pt x="8456" y="3133"/>
                    <a:pt x="8719" y="2688"/>
                  </a:cubicBezTo>
                  <a:cubicBezTo>
                    <a:pt x="8931" y="2327"/>
                    <a:pt x="8989" y="1902"/>
                    <a:pt x="8884" y="1494"/>
                  </a:cubicBezTo>
                  <a:cubicBezTo>
                    <a:pt x="8776" y="1083"/>
                    <a:pt x="8520" y="743"/>
                    <a:pt x="8156" y="530"/>
                  </a:cubicBezTo>
                  <a:cubicBezTo>
                    <a:pt x="7910" y="387"/>
                    <a:pt x="7636" y="313"/>
                    <a:pt x="7359" y="313"/>
                  </a:cubicBezTo>
                  <a:close/>
                  <a:moveTo>
                    <a:pt x="7360" y="28"/>
                  </a:moveTo>
                  <a:cubicBezTo>
                    <a:pt x="7690" y="28"/>
                    <a:pt x="8014" y="116"/>
                    <a:pt x="8301" y="281"/>
                  </a:cubicBezTo>
                  <a:cubicBezTo>
                    <a:pt x="8729" y="533"/>
                    <a:pt x="9036" y="938"/>
                    <a:pt x="9160" y="1420"/>
                  </a:cubicBezTo>
                  <a:cubicBezTo>
                    <a:pt x="9285" y="1902"/>
                    <a:pt x="9218" y="2405"/>
                    <a:pt x="8965" y="2833"/>
                  </a:cubicBezTo>
                  <a:cubicBezTo>
                    <a:pt x="8669" y="3335"/>
                    <a:pt x="8146" y="3676"/>
                    <a:pt x="7562" y="3740"/>
                  </a:cubicBezTo>
                  <a:lnTo>
                    <a:pt x="7559" y="3743"/>
                  </a:lnTo>
                  <a:lnTo>
                    <a:pt x="2078" y="10759"/>
                  </a:lnTo>
                  <a:cubicBezTo>
                    <a:pt x="2050" y="10795"/>
                    <a:pt x="2008" y="10814"/>
                    <a:pt x="1965" y="10814"/>
                  </a:cubicBezTo>
                  <a:cubicBezTo>
                    <a:pt x="1940" y="10814"/>
                    <a:pt x="1915" y="10808"/>
                    <a:pt x="1892" y="10796"/>
                  </a:cubicBezTo>
                  <a:cubicBezTo>
                    <a:pt x="1892" y="10793"/>
                    <a:pt x="1889" y="10793"/>
                    <a:pt x="1885" y="10789"/>
                  </a:cubicBezTo>
                  <a:lnTo>
                    <a:pt x="1238" y="10348"/>
                  </a:lnTo>
                  <a:lnTo>
                    <a:pt x="98" y="9620"/>
                  </a:lnTo>
                  <a:cubicBezTo>
                    <a:pt x="65" y="9599"/>
                    <a:pt x="41" y="9562"/>
                    <a:pt x="35" y="9525"/>
                  </a:cubicBezTo>
                  <a:cubicBezTo>
                    <a:pt x="28" y="9484"/>
                    <a:pt x="38" y="9444"/>
                    <a:pt x="61" y="9410"/>
                  </a:cubicBezTo>
                  <a:lnTo>
                    <a:pt x="1521" y="7549"/>
                  </a:lnTo>
                  <a:lnTo>
                    <a:pt x="1521" y="7546"/>
                  </a:lnTo>
                  <a:cubicBezTo>
                    <a:pt x="1531" y="7519"/>
                    <a:pt x="1548" y="7492"/>
                    <a:pt x="1572" y="7475"/>
                  </a:cubicBezTo>
                  <a:cubicBezTo>
                    <a:pt x="1575" y="7471"/>
                    <a:pt x="1582" y="7468"/>
                    <a:pt x="1586" y="7465"/>
                  </a:cubicBezTo>
                  <a:lnTo>
                    <a:pt x="1589" y="7465"/>
                  </a:lnTo>
                  <a:lnTo>
                    <a:pt x="2512" y="6282"/>
                  </a:lnTo>
                  <a:lnTo>
                    <a:pt x="2516" y="6278"/>
                  </a:lnTo>
                  <a:cubicBezTo>
                    <a:pt x="2519" y="6245"/>
                    <a:pt x="2536" y="6214"/>
                    <a:pt x="2563" y="6191"/>
                  </a:cubicBezTo>
                  <a:cubicBezTo>
                    <a:pt x="2573" y="6181"/>
                    <a:pt x="2586" y="6174"/>
                    <a:pt x="2603" y="6167"/>
                  </a:cubicBezTo>
                  <a:lnTo>
                    <a:pt x="5563" y="2391"/>
                  </a:lnTo>
                  <a:lnTo>
                    <a:pt x="5566" y="2388"/>
                  </a:lnTo>
                  <a:lnTo>
                    <a:pt x="5566" y="2381"/>
                  </a:lnTo>
                  <a:cubicBezTo>
                    <a:pt x="5432" y="1896"/>
                    <a:pt x="5499" y="1373"/>
                    <a:pt x="5748" y="945"/>
                  </a:cubicBezTo>
                  <a:cubicBezTo>
                    <a:pt x="6083" y="379"/>
                    <a:pt x="6699" y="28"/>
                    <a:pt x="7360" y="28"/>
                  </a:cubicBezTo>
                  <a:close/>
                  <a:moveTo>
                    <a:pt x="7359" y="0"/>
                  </a:moveTo>
                  <a:cubicBezTo>
                    <a:pt x="6710" y="0"/>
                    <a:pt x="6078" y="334"/>
                    <a:pt x="5725" y="931"/>
                  </a:cubicBezTo>
                  <a:cubicBezTo>
                    <a:pt x="5476" y="1363"/>
                    <a:pt x="5405" y="1893"/>
                    <a:pt x="5540" y="2381"/>
                  </a:cubicBezTo>
                  <a:lnTo>
                    <a:pt x="2586" y="6144"/>
                  </a:lnTo>
                  <a:cubicBezTo>
                    <a:pt x="2573" y="6150"/>
                    <a:pt x="2560" y="6161"/>
                    <a:pt x="2546" y="6174"/>
                  </a:cubicBezTo>
                  <a:cubicBezTo>
                    <a:pt x="2516" y="6197"/>
                    <a:pt x="2496" y="6231"/>
                    <a:pt x="2489" y="6271"/>
                  </a:cubicBezTo>
                  <a:lnTo>
                    <a:pt x="1569" y="7445"/>
                  </a:lnTo>
                  <a:cubicBezTo>
                    <a:pt x="1565" y="7448"/>
                    <a:pt x="1561" y="7451"/>
                    <a:pt x="1558" y="7451"/>
                  </a:cubicBezTo>
                  <a:cubicBezTo>
                    <a:pt x="1528" y="7475"/>
                    <a:pt x="1508" y="7502"/>
                    <a:pt x="1497" y="7536"/>
                  </a:cubicBezTo>
                  <a:lnTo>
                    <a:pt x="41" y="9393"/>
                  </a:lnTo>
                  <a:cubicBezTo>
                    <a:pt x="11" y="9430"/>
                    <a:pt x="1" y="9481"/>
                    <a:pt x="8" y="9528"/>
                  </a:cubicBezTo>
                  <a:cubicBezTo>
                    <a:pt x="14" y="9575"/>
                    <a:pt x="44" y="9615"/>
                    <a:pt x="85" y="9643"/>
                  </a:cubicBezTo>
                  <a:lnTo>
                    <a:pt x="1222" y="10368"/>
                  </a:lnTo>
                  <a:lnTo>
                    <a:pt x="1872" y="10813"/>
                  </a:lnTo>
                  <a:cubicBezTo>
                    <a:pt x="1875" y="10813"/>
                    <a:pt x="1875" y="10816"/>
                    <a:pt x="1879" y="10819"/>
                  </a:cubicBezTo>
                  <a:cubicBezTo>
                    <a:pt x="1905" y="10833"/>
                    <a:pt x="1936" y="10840"/>
                    <a:pt x="1966" y="10840"/>
                  </a:cubicBezTo>
                  <a:cubicBezTo>
                    <a:pt x="2017" y="10840"/>
                    <a:pt x="2067" y="10816"/>
                    <a:pt x="2101" y="10776"/>
                  </a:cubicBezTo>
                  <a:lnTo>
                    <a:pt x="7573" y="3766"/>
                  </a:lnTo>
                  <a:cubicBezTo>
                    <a:pt x="8160" y="3699"/>
                    <a:pt x="8689" y="3355"/>
                    <a:pt x="8989" y="2847"/>
                  </a:cubicBezTo>
                  <a:cubicBezTo>
                    <a:pt x="9241" y="2411"/>
                    <a:pt x="9313" y="1902"/>
                    <a:pt x="9187" y="1414"/>
                  </a:cubicBezTo>
                  <a:cubicBezTo>
                    <a:pt x="9059" y="925"/>
                    <a:pt x="8749" y="513"/>
                    <a:pt x="8314" y="261"/>
                  </a:cubicBezTo>
                  <a:cubicBezTo>
                    <a:pt x="8014" y="84"/>
                    <a:pt x="768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5113575" y="2959900"/>
              <a:ext cx="98125" cy="902125"/>
            </a:xfrm>
            <a:custGeom>
              <a:avLst/>
              <a:gdLst/>
              <a:ahLst/>
              <a:cxnLst/>
              <a:rect l="l" t="t" r="r" b="b"/>
              <a:pathLst>
                <a:path w="3925" h="36085" extrusionOk="0">
                  <a:moveTo>
                    <a:pt x="260" y="1"/>
                  </a:moveTo>
                  <a:cubicBezTo>
                    <a:pt x="253" y="1"/>
                    <a:pt x="245" y="1"/>
                    <a:pt x="237" y="2"/>
                  </a:cubicBezTo>
                  <a:cubicBezTo>
                    <a:pt x="105" y="2"/>
                    <a:pt x="1" y="96"/>
                    <a:pt x="1" y="207"/>
                  </a:cubicBezTo>
                  <a:cubicBezTo>
                    <a:pt x="253" y="14118"/>
                    <a:pt x="847" y="28071"/>
                    <a:pt x="3429" y="35936"/>
                  </a:cubicBezTo>
                  <a:cubicBezTo>
                    <a:pt x="3460" y="36024"/>
                    <a:pt x="3554" y="36085"/>
                    <a:pt x="3655" y="36085"/>
                  </a:cubicBezTo>
                  <a:cubicBezTo>
                    <a:pt x="3679" y="36085"/>
                    <a:pt x="3699" y="36081"/>
                    <a:pt x="3722" y="36078"/>
                  </a:cubicBezTo>
                  <a:cubicBezTo>
                    <a:pt x="3850" y="36048"/>
                    <a:pt x="3925" y="35933"/>
                    <a:pt x="3888" y="35825"/>
                  </a:cubicBezTo>
                  <a:cubicBezTo>
                    <a:pt x="1319" y="28007"/>
                    <a:pt x="729" y="14084"/>
                    <a:pt x="480" y="204"/>
                  </a:cubicBezTo>
                  <a:cubicBezTo>
                    <a:pt x="476" y="96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113425" y="2959675"/>
              <a:ext cx="97950" cy="902525"/>
            </a:xfrm>
            <a:custGeom>
              <a:avLst/>
              <a:gdLst/>
              <a:ahLst/>
              <a:cxnLst/>
              <a:rect l="l" t="t" r="r" b="b"/>
              <a:pathLst>
                <a:path w="3918" h="36101" extrusionOk="0">
                  <a:moveTo>
                    <a:pt x="266" y="17"/>
                  </a:moveTo>
                  <a:cubicBezTo>
                    <a:pt x="317" y="17"/>
                    <a:pt x="367" y="38"/>
                    <a:pt x="408" y="72"/>
                  </a:cubicBezTo>
                  <a:cubicBezTo>
                    <a:pt x="448" y="109"/>
                    <a:pt x="475" y="159"/>
                    <a:pt x="475" y="213"/>
                  </a:cubicBezTo>
                  <a:cubicBezTo>
                    <a:pt x="728" y="14093"/>
                    <a:pt x="1315" y="28016"/>
                    <a:pt x="3887" y="35837"/>
                  </a:cubicBezTo>
                  <a:cubicBezTo>
                    <a:pt x="3900" y="35881"/>
                    <a:pt x="3897" y="35932"/>
                    <a:pt x="3873" y="35973"/>
                  </a:cubicBezTo>
                  <a:cubicBezTo>
                    <a:pt x="3843" y="36026"/>
                    <a:pt x="3792" y="36063"/>
                    <a:pt x="3728" y="36077"/>
                  </a:cubicBezTo>
                  <a:cubicBezTo>
                    <a:pt x="3707" y="36082"/>
                    <a:pt x="3686" y="36084"/>
                    <a:pt x="3665" y="36084"/>
                  </a:cubicBezTo>
                  <a:cubicBezTo>
                    <a:pt x="3561" y="36084"/>
                    <a:pt x="3470" y="36026"/>
                    <a:pt x="3442" y="35942"/>
                  </a:cubicBezTo>
                  <a:cubicBezTo>
                    <a:pt x="859" y="28080"/>
                    <a:pt x="270" y="14127"/>
                    <a:pt x="16" y="216"/>
                  </a:cubicBezTo>
                  <a:cubicBezTo>
                    <a:pt x="13" y="170"/>
                    <a:pt x="33" y="125"/>
                    <a:pt x="67" y="89"/>
                  </a:cubicBezTo>
                  <a:cubicBezTo>
                    <a:pt x="111" y="44"/>
                    <a:pt x="175" y="17"/>
                    <a:pt x="243" y="17"/>
                  </a:cubicBezTo>
                  <a:close/>
                  <a:moveTo>
                    <a:pt x="255" y="0"/>
                  </a:moveTo>
                  <a:cubicBezTo>
                    <a:pt x="251" y="0"/>
                    <a:pt x="247" y="0"/>
                    <a:pt x="243" y="0"/>
                  </a:cubicBezTo>
                  <a:cubicBezTo>
                    <a:pt x="168" y="4"/>
                    <a:pt x="101" y="31"/>
                    <a:pt x="57" y="78"/>
                  </a:cubicBezTo>
                  <a:cubicBezTo>
                    <a:pt x="20" y="115"/>
                    <a:pt x="0" y="165"/>
                    <a:pt x="0" y="216"/>
                  </a:cubicBezTo>
                  <a:cubicBezTo>
                    <a:pt x="253" y="14127"/>
                    <a:pt x="842" y="28084"/>
                    <a:pt x="3428" y="35945"/>
                  </a:cubicBezTo>
                  <a:cubicBezTo>
                    <a:pt x="3455" y="36036"/>
                    <a:pt x="3553" y="36100"/>
                    <a:pt x="3661" y="36100"/>
                  </a:cubicBezTo>
                  <a:cubicBezTo>
                    <a:pt x="3685" y="36100"/>
                    <a:pt x="3708" y="36100"/>
                    <a:pt x="3732" y="36094"/>
                  </a:cubicBezTo>
                  <a:cubicBezTo>
                    <a:pt x="3799" y="36077"/>
                    <a:pt x="3856" y="36036"/>
                    <a:pt x="3887" y="35982"/>
                  </a:cubicBezTo>
                  <a:cubicBezTo>
                    <a:pt x="3914" y="35935"/>
                    <a:pt x="3917" y="35881"/>
                    <a:pt x="3900" y="35831"/>
                  </a:cubicBezTo>
                  <a:cubicBezTo>
                    <a:pt x="1331" y="28013"/>
                    <a:pt x="745" y="14093"/>
                    <a:pt x="492" y="210"/>
                  </a:cubicBezTo>
                  <a:cubicBezTo>
                    <a:pt x="489" y="156"/>
                    <a:pt x="461" y="102"/>
                    <a:pt x="418" y="61"/>
                  </a:cubicBezTo>
                  <a:cubicBezTo>
                    <a:pt x="371" y="20"/>
                    <a:pt x="312" y="0"/>
                    <a:pt x="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539350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4837" y="1"/>
                  </a:moveTo>
                  <a:cubicBezTo>
                    <a:pt x="2665" y="1"/>
                    <a:pt x="958" y="430"/>
                    <a:pt x="89" y="1260"/>
                  </a:cubicBezTo>
                  <a:cubicBezTo>
                    <a:pt x="1" y="1345"/>
                    <a:pt x="8" y="1472"/>
                    <a:pt x="106" y="1550"/>
                  </a:cubicBezTo>
                  <a:cubicBezTo>
                    <a:pt x="151" y="1584"/>
                    <a:pt x="207" y="1601"/>
                    <a:pt x="263" y="1601"/>
                  </a:cubicBezTo>
                  <a:cubicBezTo>
                    <a:pt x="328" y="1601"/>
                    <a:pt x="394" y="1578"/>
                    <a:pt x="443" y="1533"/>
                  </a:cubicBezTo>
                  <a:cubicBezTo>
                    <a:pt x="1214" y="794"/>
                    <a:pt x="2809" y="413"/>
                    <a:pt x="4836" y="413"/>
                  </a:cubicBezTo>
                  <a:cubicBezTo>
                    <a:pt x="6211" y="413"/>
                    <a:pt x="7784" y="588"/>
                    <a:pt x="9434" y="946"/>
                  </a:cubicBezTo>
                  <a:cubicBezTo>
                    <a:pt x="14329" y="2015"/>
                    <a:pt x="20519" y="4979"/>
                    <a:pt x="21860" y="9817"/>
                  </a:cubicBezTo>
                  <a:cubicBezTo>
                    <a:pt x="22707" y="12874"/>
                    <a:pt x="23037" y="19044"/>
                    <a:pt x="23267" y="27367"/>
                  </a:cubicBezTo>
                  <a:cubicBezTo>
                    <a:pt x="23270" y="27479"/>
                    <a:pt x="23377" y="27566"/>
                    <a:pt x="23505" y="27566"/>
                  </a:cubicBezTo>
                  <a:lnTo>
                    <a:pt x="23513" y="27566"/>
                  </a:lnTo>
                  <a:cubicBezTo>
                    <a:pt x="23644" y="27563"/>
                    <a:pt x="23748" y="27468"/>
                    <a:pt x="23745" y="27357"/>
                  </a:cubicBezTo>
                  <a:cubicBezTo>
                    <a:pt x="23513" y="19010"/>
                    <a:pt x="23182" y="12817"/>
                    <a:pt x="22326" y="9722"/>
                  </a:cubicBezTo>
                  <a:cubicBezTo>
                    <a:pt x="20936" y="4712"/>
                    <a:pt x="14815" y="1702"/>
                    <a:pt x="9552" y="552"/>
                  </a:cubicBezTo>
                  <a:cubicBezTo>
                    <a:pt x="7853" y="182"/>
                    <a:pt x="6247" y="1"/>
                    <a:pt x="4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539700" y="2045325"/>
              <a:ext cx="593475" cy="689525"/>
            </a:xfrm>
            <a:custGeom>
              <a:avLst/>
              <a:gdLst/>
              <a:ahLst/>
              <a:cxnLst/>
              <a:rect l="l" t="t" r="r" b="b"/>
              <a:pathLst>
                <a:path w="23739" h="27581" extrusionOk="0">
                  <a:moveTo>
                    <a:pt x="4815" y="17"/>
                  </a:moveTo>
                  <a:cubicBezTo>
                    <a:pt x="6226" y="17"/>
                    <a:pt x="7834" y="198"/>
                    <a:pt x="9534" y="569"/>
                  </a:cubicBezTo>
                  <a:cubicBezTo>
                    <a:pt x="14797" y="1716"/>
                    <a:pt x="20916" y="4726"/>
                    <a:pt x="22302" y="9732"/>
                  </a:cubicBezTo>
                  <a:cubicBezTo>
                    <a:pt x="23158" y="12824"/>
                    <a:pt x="23488" y="19017"/>
                    <a:pt x="23721" y="27364"/>
                  </a:cubicBezTo>
                  <a:cubicBezTo>
                    <a:pt x="23724" y="27411"/>
                    <a:pt x="23704" y="27455"/>
                    <a:pt x="23670" y="27492"/>
                  </a:cubicBezTo>
                  <a:cubicBezTo>
                    <a:pt x="23626" y="27536"/>
                    <a:pt x="23566" y="27563"/>
                    <a:pt x="23499" y="27567"/>
                  </a:cubicBezTo>
                  <a:lnTo>
                    <a:pt x="23491" y="27567"/>
                  </a:lnTo>
                  <a:cubicBezTo>
                    <a:pt x="23367" y="27567"/>
                    <a:pt x="23266" y="27479"/>
                    <a:pt x="23262" y="27374"/>
                  </a:cubicBezTo>
                  <a:cubicBezTo>
                    <a:pt x="23030" y="19051"/>
                    <a:pt x="22702" y="12881"/>
                    <a:pt x="21853" y="9824"/>
                  </a:cubicBezTo>
                  <a:cubicBezTo>
                    <a:pt x="20511" y="4979"/>
                    <a:pt x="14318" y="2016"/>
                    <a:pt x="9420" y="947"/>
                  </a:cubicBezTo>
                  <a:cubicBezTo>
                    <a:pt x="7771" y="586"/>
                    <a:pt x="6197" y="411"/>
                    <a:pt x="4821" y="411"/>
                  </a:cubicBezTo>
                  <a:cubicBezTo>
                    <a:pt x="2792" y="411"/>
                    <a:pt x="1197" y="795"/>
                    <a:pt x="422" y="1534"/>
                  </a:cubicBezTo>
                  <a:cubicBezTo>
                    <a:pt x="376" y="1578"/>
                    <a:pt x="314" y="1600"/>
                    <a:pt x="251" y="1600"/>
                  </a:cubicBezTo>
                  <a:cubicBezTo>
                    <a:pt x="196" y="1600"/>
                    <a:pt x="141" y="1583"/>
                    <a:pt x="95" y="1551"/>
                  </a:cubicBezTo>
                  <a:cubicBezTo>
                    <a:pt x="51" y="1513"/>
                    <a:pt x="24" y="1466"/>
                    <a:pt x="21" y="1412"/>
                  </a:cubicBezTo>
                  <a:cubicBezTo>
                    <a:pt x="18" y="1361"/>
                    <a:pt x="38" y="1311"/>
                    <a:pt x="78" y="1274"/>
                  </a:cubicBezTo>
                  <a:cubicBezTo>
                    <a:pt x="946" y="445"/>
                    <a:pt x="2649" y="17"/>
                    <a:pt x="4815" y="17"/>
                  </a:cubicBezTo>
                  <a:close/>
                  <a:moveTo>
                    <a:pt x="4817" y="0"/>
                  </a:moveTo>
                  <a:cubicBezTo>
                    <a:pt x="2646" y="0"/>
                    <a:pt x="938" y="429"/>
                    <a:pt x="68" y="1260"/>
                  </a:cubicBezTo>
                  <a:cubicBezTo>
                    <a:pt x="24" y="1305"/>
                    <a:pt x="1" y="1358"/>
                    <a:pt x="4" y="1412"/>
                  </a:cubicBezTo>
                  <a:cubicBezTo>
                    <a:pt x="7" y="1470"/>
                    <a:pt x="38" y="1523"/>
                    <a:pt x="85" y="1560"/>
                  </a:cubicBezTo>
                  <a:cubicBezTo>
                    <a:pt x="134" y="1598"/>
                    <a:pt x="194" y="1617"/>
                    <a:pt x="253" y="1617"/>
                  </a:cubicBezTo>
                  <a:cubicBezTo>
                    <a:pt x="319" y="1617"/>
                    <a:pt x="384" y="1594"/>
                    <a:pt x="432" y="1547"/>
                  </a:cubicBezTo>
                  <a:cubicBezTo>
                    <a:pt x="1203" y="810"/>
                    <a:pt x="2796" y="428"/>
                    <a:pt x="4820" y="428"/>
                  </a:cubicBezTo>
                  <a:cubicBezTo>
                    <a:pt x="6195" y="428"/>
                    <a:pt x="7767" y="604"/>
                    <a:pt x="9417" y="964"/>
                  </a:cubicBezTo>
                  <a:cubicBezTo>
                    <a:pt x="14312" y="2029"/>
                    <a:pt x="20498" y="4993"/>
                    <a:pt x="21840" y="9827"/>
                  </a:cubicBezTo>
                  <a:cubicBezTo>
                    <a:pt x="22686" y="12885"/>
                    <a:pt x="23013" y="19054"/>
                    <a:pt x="23245" y="27374"/>
                  </a:cubicBezTo>
                  <a:cubicBezTo>
                    <a:pt x="23249" y="27489"/>
                    <a:pt x="23357" y="27580"/>
                    <a:pt x="23491" y="27580"/>
                  </a:cubicBezTo>
                  <a:lnTo>
                    <a:pt x="23499" y="27580"/>
                  </a:lnTo>
                  <a:cubicBezTo>
                    <a:pt x="23569" y="27580"/>
                    <a:pt x="23637" y="27550"/>
                    <a:pt x="23684" y="27503"/>
                  </a:cubicBezTo>
                  <a:cubicBezTo>
                    <a:pt x="23721" y="27465"/>
                    <a:pt x="23738" y="27415"/>
                    <a:pt x="23738" y="27364"/>
                  </a:cubicBezTo>
                  <a:cubicBezTo>
                    <a:pt x="23505" y="19014"/>
                    <a:pt x="23175" y="12821"/>
                    <a:pt x="22318" y="9729"/>
                  </a:cubicBezTo>
                  <a:cubicBezTo>
                    <a:pt x="20930" y="4713"/>
                    <a:pt x="14807" y="1699"/>
                    <a:pt x="9538" y="552"/>
                  </a:cubicBezTo>
                  <a:cubicBezTo>
                    <a:pt x="7837" y="182"/>
                    <a:pt x="6229" y="0"/>
                    <a:pt x="48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539275" y="2156275"/>
              <a:ext cx="554450" cy="573925"/>
            </a:xfrm>
            <a:custGeom>
              <a:avLst/>
              <a:gdLst/>
              <a:ahLst/>
              <a:cxnLst/>
              <a:rect l="l" t="t" r="r" b="b"/>
              <a:pathLst>
                <a:path w="22178" h="22957" extrusionOk="0">
                  <a:moveTo>
                    <a:pt x="269" y="0"/>
                  </a:moveTo>
                  <a:cubicBezTo>
                    <a:pt x="243" y="0"/>
                    <a:pt x="216" y="4"/>
                    <a:pt x="190" y="12"/>
                  </a:cubicBezTo>
                  <a:cubicBezTo>
                    <a:pt x="64" y="46"/>
                    <a:pt x="1" y="164"/>
                    <a:pt x="41" y="268"/>
                  </a:cubicBezTo>
                  <a:cubicBezTo>
                    <a:pt x="112" y="450"/>
                    <a:pt x="7320" y="18268"/>
                    <a:pt x="21823" y="22943"/>
                  </a:cubicBezTo>
                  <a:cubicBezTo>
                    <a:pt x="21850" y="22953"/>
                    <a:pt x="21880" y="22956"/>
                    <a:pt x="21907" y="22956"/>
                  </a:cubicBezTo>
                  <a:cubicBezTo>
                    <a:pt x="22005" y="22956"/>
                    <a:pt x="22096" y="22906"/>
                    <a:pt x="22130" y="22825"/>
                  </a:cubicBezTo>
                  <a:cubicBezTo>
                    <a:pt x="22177" y="22721"/>
                    <a:pt x="22113" y="22603"/>
                    <a:pt x="21991" y="22562"/>
                  </a:cubicBezTo>
                  <a:cubicBezTo>
                    <a:pt x="7698" y="17954"/>
                    <a:pt x="564" y="315"/>
                    <a:pt x="493" y="139"/>
                  </a:cubicBezTo>
                  <a:cubicBezTo>
                    <a:pt x="461" y="54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539625" y="2156025"/>
              <a:ext cx="553675" cy="574350"/>
            </a:xfrm>
            <a:custGeom>
              <a:avLst/>
              <a:gdLst/>
              <a:ahLst/>
              <a:cxnLst/>
              <a:rect l="l" t="t" r="r" b="b"/>
              <a:pathLst>
                <a:path w="22147" h="22974" extrusionOk="0">
                  <a:moveTo>
                    <a:pt x="253" y="18"/>
                  </a:moveTo>
                  <a:cubicBezTo>
                    <a:pt x="351" y="18"/>
                    <a:pt x="439" y="69"/>
                    <a:pt x="472" y="149"/>
                  </a:cubicBezTo>
                  <a:cubicBezTo>
                    <a:pt x="489" y="197"/>
                    <a:pt x="2289" y="4667"/>
                    <a:pt x="5890" y="9704"/>
                  </a:cubicBezTo>
                  <a:cubicBezTo>
                    <a:pt x="7963" y="12606"/>
                    <a:pt x="10218" y="15115"/>
                    <a:pt x="12592" y="17154"/>
                  </a:cubicBezTo>
                  <a:cubicBezTo>
                    <a:pt x="15555" y="19703"/>
                    <a:pt x="18711" y="21527"/>
                    <a:pt x="21974" y="22579"/>
                  </a:cubicBezTo>
                  <a:cubicBezTo>
                    <a:pt x="22035" y="22599"/>
                    <a:pt x="22086" y="22639"/>
                    <a:pt x="22109" y="22694"/>
                  </a:cubicBezTo>
                  <a:cubicBezTo>
                    <a:pt x="22129" y="22737"/>
                    <a:pt x="22129" y="22788"/>
                    <a:pt x="22109" y="22832"/>
                  </a:cubicBezTo>
                  <a:cubicBezTo>
                    <a:pt x="22075" y="22910"/>
                    <a:pt x="21988" y="22960"/>
                    <a:pt x="21893" y="22960"/>
                  </a:cubicBezTo>
                  <a:cubicBezTo>
                    <a:pt x="21866" y="22960"/>
                    <a:pt x="21840" y="22953"/>
                    <a:pt x="21812" y="22946"/>
                  </a:cubicBezTo>
                  <a:cubicBezTo>
                    <a:pt x="14315" y="20529"/>
                    <a:pt x="8809" y="14531"/>
                    <a:pt x="5512" y="9927"/>
                  </a:cubicBezTo>
                  <a:cubicBezTo>
                    <a:pt x="1861" y="4822"/>
                    <a:pt x="54" y="322"/>
                    <a:pt x="34" y="275"/>
                  </a:cubicBezTo>
                  <a:cubicBezTo>
                    <a:pt x="17" y="230"/>
                    <a:pt x="21" y="180"/>
                    <a:pt x="41" y="136"/>
                  </a:cubicBezTo>
                  <a:cubicBezTo>
                    <a:pt x="67" y="86"/>
                    <a:pt x="118" y="45"/>
                    <a:pt x="179" y="28"/>
                  </a:cubicBezTo>
                  <a:cubicBezTo>
                    <a:pt x="203" y="22"/>
                    <a:pt x="229" y="18"/>
                    <a:pt x="253" y="18"/>
                  </a:cubicBezTo>
                  <a:close/>
                  <a:moveTo>
                    <a:pt x="256" y="1"/>
                  </a:moveTo>
                  <a:cubicBezTo>
                    <a:pt x="230" y="1"/>
                    <a:pt x="203" y="4"/>
                    <a:pt x="176" y="12"/>
                  </a:cubicBezTo>
                  <a:cubicBezTo>
                    <a:pt x="108" y="32"/>
                    <a:pt x="54" y="76"/>
                    <a:pt x="27" y="129"/>
                  </a:cubicBezTo>
                  <a:cubicBezTo>
                    <a:pt x="4" y="180"/>
                    <a:pt x="0" y="234"/>
                    <a:pt x="21" y="281"/>
                  </a:cubicBezTo>
                  <a:cubicBezTo>
                    <a:pt x="38" y="328"/>
                    <a:pt x="1847" y="4833"/>
                    <a:pt x="5499" y="9933"/>
                  </a:cubicBezTo>
                  <a:cubicBezTo>
                    <a:pt x="7603" y="12869"/>
                    <a:pt x="9885" y="15405"/>
                    <a:pt x="12292" y="17468"/>
                  </a:cubicBezTo>
                  <a:cubicBezTo>
                    <a:pt x="15296" y="20047"/>
                    <a:pt x="18495" y="21894"/>
                    <a:pt x="21806" y="22960"/>
                  </a:cubicBezTo>
                  <a:cubicBezTo>
                    <a:pt x="21836" y="22970"/>
                    <a:pt x="21866" y="22974"/>
                    <a:pt x="21893" y="22974"/>
                  </a:cubicBezTo>
                  <a:cubicBezTo>
                    <a:pt x="21994" y="22974"/>
                    <a:pt x="22089" y="22919"/>
                    <a:pt x="22123" y="22838"/>
                  </a:cubicBezTo>
                  <a:cubicBezTo>
                    <a:pt x="22146" y="22788"/>
                    <a:pt x="22146" y="22734"/>
                    <a:pt x="22123" y="22687"/>
                  </a:cubicBezTo>
                  <a:cubicBezTo>
                    <a:pt x="22099" y="22630"/>
                    <a:pt x="22045" y="22586"/>
                    <a:pt x="21981" y="22566"/>
                  </a:cubicBezTo>
                  <a:cubicBezTo>
                    <a:pt x="14591" y="20182"/>
                    <a:pt x="9157" y="14248"/>
                    <a:pt x="5900" y="9694"/>
                  </a:cubicBezTo>
                  <a:cubicBezTo>
                    <a:pt x="2306" y="4660"/>
                    <a:pt x="506" y="190"/>
                    <a:pt x="486" y="146"/>
                  </a:cubicBezTo>
                  <a:cubicBezTo>
                    <a:pt x="451" y="56"/>
                    <a:pt x="358" y="1"/>
                    <a:pt x="2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11200" y="2975275"/>
              <a:ext cx="71000" cy="904700"/>
            </a:xfrm>
            <a:custGeom>
              <a:avLst/>
              <a:gdLst/>
              <a:ahLst/>
              <a:cxnLst/>
              <a:rect l="l" t="t" r="r" b="b"/>
              <a:pathLst>
                <a:path w="2840" h="36188" extrusionOk="0">
                  <a:moveTo>
                    <a:pt x="2334" y="0"/>
                  </a:moveTo>
                  <a:cubicBezTo>
                    <a:pt x="2332" y="0"/>
                    <a:pt x="2329" y="0"/>
                    <a:pt x="2327" y="0"/>
                  </a:cubicBezTo>
                  <a:cubicBezTo>
                    <a:pt x="2199" y="24"/>
                    <a:pt x="2092" y="98"/>
                    <a:pt x="2092" y="209"/>
                  </a:cubicBezTo>
                  <a:cubicBezTo>
                    <a:pt x="2364" y="14092"/>
                    <a:pt x="2304" y="28029"/>
                    <a:pt x="32" y="35938"/>
                  </a:cubicBezTo>
                  <a:cubicBezTo>
                    <a:pt x="1" y="36046"/>
                    <a:pt x="79" y="36158"/>
                    <a:pt x="206" y="36181"/>
                  </a:cubicBezTo>
                  <a:cubicBezTo>
                    <a:pt x="231" y="36184"/>
                    <a:pt x="251" y="36188"/>
                    <a:pt x="274" y="36188"/>
                  </a:cubicBezTo>
                  <a:cubicBezTo>
                    <a:pt x="375" y="36181"/>
                    <a:pt x="469" y="36120"/>
                    <a:pt x="497" y="36029"/>
                  </a:cubicBezTo>
                  <a:cubicBezTo>
                    <a:pt x="2779" y="28076"/>
                    <a:pt x="2840" y="14105"/>
                    <a:pt x="2567" y="196"/>
                  </a:cubicBezTo>
                  <a:cubicBezTo>
                    <a:pt x="2567" y="86"/>
                    <a:pt x="2463" y="0"/>
                    <a:pt x="2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911475" y="2975025"/>
              <a:ext cx="70975" cy="905125"/>
            </a:xfrm>
            <a:custGeom>
              <a:avLst/>
              <a:gdLst/>
              <a:ahLst/>
              <a:cxnLst/>
              <a:rect l="l" t="t" r="r" b="b"/>
              <a:pathLst>
                <a:path w="2839" h="36205" extrusionOk="0">
                  <a:moveTo>
                    <a:pt x="2316" y="17"/>
                  </a:moveTo>
                  <a:cubicBezTo>
                    <a:pt x="2384" y="17"/>
                    <a:pt x="2448" y="37"/>
                    <a:pt x="2492" y="81"/>
                  </a:cubicBezTo>
                  <a:cubicBezTo>
                    <a:pt x="2529" y="115"/>
                    <a:pt x="2549" y="162"/>
                    <a:pt x="2549" y="206"/>
                  </a:cubicBezTo>
                  <a:cubicBezTo>
                    <a:pt x="2822" y="14115"/>
                    <a:pt x="2761" y="28083"/>
                    <a:pt x="475" y="36036"/>
                  </a:cubicBezTo>
                  <a:cubicBezTo>
                    <a:pt x="452" y="36123"/>
                    <a:pt x="355" y="36189"/>
                    <a:pt x="249" y="36189"/>
                  </a:cubicBezTo>
                  <a:cubicBezTo>
                    <a:pt x="233" y="36189"/>
                    <a:pt x="216" y="36187"/>
                    <a:pt x="199" y="36184"/>
                  </a:cubicBezTo>
                  <a:cubicBezTo>
                    <a:pt x="131" y="36171"/>
                    <a:pt x="78" y="36134"/>
                    <a:pt x="47" y="36083"/>
                  </a:cubicBezTo>
                  <a:cubicBezTo>
                    <a:pt x="24" y="36042"/>
                    <a:pt x="17" y="35995"/>
                    <a:pt x="30" y="35948"/>
                  </a:cubicBezTo>
                  <a:cubicBezTo>
                    <a:pt x="2303" y="28039"/>
                    <a:pt x="2364" y="14102"/>
                    <a:pt x="2090" y="219"/>
                  </a:cubicBezTo>
                  <a:cubicBezTo>
                    <a:pt x="2087" y="105"/>
                    <a:pt x="2205" y="41"/>
                    <a:pt x="2316" y="17"/>
                  </a:cubicBezTo>
                  <a:close/>
                  <a:moveTo>
                    <a:pt x="2313" y="1"/>
                  </a:moveTo>
                  <a:cubicBezTo>
                    <a:pt x="2195" y="24"/>
                    <a:pt x="2070" y="94"/>
                    <a:pt x="2073" y="219"/>
                  </a:cubicBezTo>
                  <a:cubicBezTo>
                    <a:pt x="2347" y="14102"/>
                    <a:pt x="2286" y="28036"/>
                    <a:pt x="13" y="35945"/>
                  </a:cubicBezTo>
                  <a:cubicBezTo>
                    <a:pt x="0" y="35995"/>
                    <a:pt x="7" y="36046"/>
                    <a:pt x="34" y="36093"/>
                  </a:cubicBezTo>
                  <a:cubicBezTo>
                    <a:pt x="68" y="36147"/>
                    <a:pt x="125" y="36184"/>
                    <a:pt x="195" y="36198"/>
                  </a:cubicBezTo>
                  <a:cubicBezTo>
                    <a:pt x="220" y="36204"/>
                    <a:pt x="240" y="36204"/>
                    <a:pt x="263" y="36204"/>
                  </a:cubicBezTo>
                  <a:cubicBezTo>
                    <a:pt x="371" y="36198"/>
                    <a:pt x="466" y="36130"/>
                    <a:pt x="492" y="36039"/>
                  </a:cubicBezTo>
                  <a:cubicBezTo>
                    <a:pt x="2775" y="28086"/>
                    <a:pt x="2839" y="14119"/>
                    <a:pt x="2566" y="206"/>
                  </a:cubicBezTo>
                  <a:cubicBezTo>
                    <a:pt x="2566" y="155"/>
                    <a:pt x="2542" y="108"/>
                    <a:pt x="2501" y="71"/>
                  </a:cubicBezTo>
                  <a:cubicBezTo>
                    <a:pt x="2454" y="24"/>
                    <a:pt x="2387" y="1"/>
                    <a:pt x="23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958925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18911" y="1"/>
                  </a:moveTo>
                  <a:cubicBezTo>
                    <a:pt x="17501" y="1"/>
                    <a:pt x="15895" y="182"/>
                    <a:pt x="14196" y="552"/>
                  </a:cubicBezTo>
                  <a:cubicBezTo>
                    <a:pt x="8931" y="1698"/>
                    <a:pt x="2812" y="4712"/>
                    <a:pt x="1423" y="9722"/>
                  </a:cubicBezTo>
                  <a:cubicBezTo>
                    <a:pt x="563" y="12817"/>
                    <a:pt x="236" y="19010"/>
                    <a:pt x="4" y="27357"/>
                  </a:cubicBezTo>
                  <a:cubicBezTo>
                    <a:pt x="1" y="27468"/>
                    <a:pt x="105" y="27563"/>
                    <a:pt x="236" y="27566"/>
                  </a:cubicBezTo>
                  <a:lnTo>
                    <a:pt x="239" y="27566"/>
                  </a:lnTo>
                  <a:cubicBezTo>
                    <a:pt x="371" y="27566"/>
                    <a:pt x="475" y="27479"/>
                    <a:pt x="479" y="27367"/>
                  </a:cubicBezTo>
                  <a:cubicBezTo>
                    <a:pt x="712" y="19044"/>
                    <a:pt x="1039" y="12874"/>
                    <a:pt x="1885" y="9817"/>
                  </a:cubicBezTo>
                  <a:cubicBezTo>
                    <a:pt x="3226" y="4979"/>
                    <a:pt x="9419" y="2015"/>
                    <a:pt x="14314" y="946"/>
                  </a:cubicBezTo>
                  <a:cubicBezTo>
                    <a:pt x="15963" y="588"/>
                    <a:pt x="17536" y="413"/>
                    <a:pt x="18910" y="413"/>
                  </a:cubicBezTo>
                  <a:cubicBezTo>
                    <a:pt x="20937" y="413"/>
                    <a:pt x="22533" y="794"/>
                    <a:pt x="23306" y="1533"/>
                  </a:cubicBezTo>
                  <a:cubicBezTo>
                    <a:pt x="23353" y="1578"/>
                    <a:pt x="23418" y="1601"/>
                    <a:pt x="23483" y="1601"/>
                  </a:cubicBezTo>
                  <a:cubicBezTo>
                    <a:pt x="23538" y="1601"/>
                    <a:pt x="23594" y="1584"/>
                    <a:pt x="23639" y="1550"/>
                  </a:cubicBezTo>
                  <a:cubicBezTo>
                    <a:pt x="23737" y="1472"/>
                    <a:pt x="23748" y="1345"/>
                    <a:pt x="23660" y="1260"/>
                  </a:cubicBezTo>
                  <a:cubicBezTo>
                    <a:pt x="22789" y="430"/>
                    <a:pt x="21082" y="1"/>
                    <a:pt x="18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958750" y="2045325"/>
              <a:ext cx="593450" cy="689525"/>
            </a:xfrm>
            <a:custGeom>
              <a:avLst/>
              <a:gdLst/>
              <a:ahLst/>
              <a:cxnLst/>
              <a:rect l="l" t="t" r="r" b="b"/>
              <a:pathLst>
                <a:path w="23738" h="27581" extrusionOk="0">
                  <a:moveTo>
                    <a:pt x="18920" y="17"/>
                  </a:moveTo>
                  <a:cubicBezTo>
                    <a:pt x="21088" y="17"/>
                    <a:pt x="22794" y="445"/>
                    <a:pt x="23660" y="1274"/>
                  </a:cubicBezTo>
                  <a:cubicBezTo>
                    <a:pt x="23701" y="1311"/>
                    <a:pt x="23721" y="1361"/>
                    <a:pt x="23718" y="1412"/>
                  </a:cubicBezTo>
                  <a:cubicBezTo>
                    <a:pt x="23718" y="1466"/>
                    <a:pt x="23690" y="1513"/>
                    <a:pt x="23643" y="1551"/>
                  </a:cubicBezTo>
                  <a:cubicBezTo>
                    <a:pt x="23599" y="1583"/>
                    <a:pt x="23545" y="1599"/>
                    <a:pt x="23491" y="1599"/>
                  </a:cubicBezTo>
                  <a:cubicBezTo>
                    <a:pt x="23427" y="1599"/>
                    <a:pt x="23363" y="1577"/>
                    <a:pt x="23316" y="1534"/>
                  </a:cubicBezTo>
                  <a:cubicBezTo>
                    <a:pt x="22543" y="794"/>
                    <a:pt x="20946" y="412"/>
                    <a:pt x="18917" y="412"/>
                  </a:cubicBezTo>
                  <a:cubicBezTo>
                    <a:pt x="17542" y="412"/>
                    <a:pt x="15969" y="587"/>
                    <a:pt x="14318" y="947"/>
                  </a:cubicBezTo>
                  <a:cubicBezTo>
                    <a:pt x="9423" y="2016"/>
                    <a:pt x="3227" y="4979"/>
                    <a:pt x="1885" y="9824"/>
                  </a:cubicBezTo>
                  <a:cubicBezTo>
                    <a:pt x="1035" y="12881"/>
                    <a:pt x="708" y="19051"/>
                    <a:pt x="479" y="27374"/>
                  </a:cubicBezTo>
                  <a:cubicBezTo>
                    <a:pt x="476" y="27479"/>
                    <a:pt x="372" y="27567"/>
                    <a:pt x="246" y="27567"/>
                  </a:cubicBezTo>
                  <a:lnTo>
                    <a:pt x="243" y="27567"/>
                  </a:lnTo>
                  <a:cubicBezTo>
                    <a:pt x="176" y="27563"/>
                    <a:pt x="112" y="27536"/>
                    <a:pt x="68" y="27492"/>
                  </a:cubicBezTo>
                  <a:cubicBezTo>
                    <a:pt x="34" y="27455"/>
                    <a:pt x="17" y="27411"/>
                    <a:pt x="17" y="27364"/>
                  </a:cubicBezTo>
                  <a:cubicBezTo>
                    <a:pt x="250" y="19017"/>
                    <a:pt x="580" y="12824"/>
                    <a:pt x="1436" y="9732"/>
                  </a:cubicBezTo>
                  <a:cubicBezTo>
                    <a:pt x="2826" y="4723"/>
                    <a:pt x="8941" y="1716"/>
                    <a:pt x="14207" y="566"/>
                  </a:cubicBezTo>
                  <a:cubicBezTo>
                    <a:pt x="15906" y="199"/>
                    <a:pt x="17511" y="17"/>
                    <a:pt x="18920" y="17"/>
                  </a:cubicBezTo>
                  <a:close/>
                  <a:moveTo>
                    <a:pt x="18923" y="0"/>
                  </a:moveTo>
                  <a:cubicBezTo>
                    <a:pt x="17512" y="0"/>
                    <a:pt x="15904" y="182"/>
                    <a:pt x="14203" y="552"/>
                  </a:cubicBezTo>
                  <a:cubicBezTo>
                    <a:pt x="8934" y="1699"/>
                    <a:pt x="2812" y="4713"/>
                    <a:pt x="1419" y="9729"/>
                  </a:cubicBezTo>
                  <a:cubicBezTo>
                    <a:pt x="563" y="12821"/>
                    <a:pt x="233" y="19014"/>
                    <a:pt x="0" y="27364"/>
                  </a:cubicBezTo>
                  <a:cubicBezTo>
                    <a:pt x="0" y="27415"/>
                    <a:pt x="20" y="27465"/>
                    <a:pt x="58" y="27503"/>
                  </a:cubicBezTo>
                  <a:cubicBezTo>
                    <a:pt x="101" y="27550"/>
                    <a:pt x="169" y="27580"/>
                    <a:pt x="243" y="27580"/>
                  </a:cubicBezTo>
                  <a:lnTo>
                    <a:pt x="246" y="27580"/>
                  </a:lnTo>
                  <a:cubicBezTo>
                    <a:pt x="381" y="27580"/>
                    <a:pt x="489" y="27489"/>
                    <a:pt x="493" y="27374"/>
                  </a:cubicBezTo>
                  <a:cubicBezTo>
                    <a:pt x="725" y="19054"/>
                    <a:pt x="1052" y="12885"/>
                    <a:pt x="1898" y="9827"/>
                  </a:cubicBezTo>
                  <a:cubicBezTo>
                    <a:pt x="3240" y="4989"/>
                    <a:pt x="9430" y="2029"/>
                    <a:pt x="14321" y="964"/>
                  </a:cubicBezTo>
                  <a:cubicBezTo>
                    <a:pt x="15971" y="604"/>
                    <a:pt x="17544" y="428"/>
                    <a:pt x="18918" y="428"/>
                  </a:cubicBezTo>
                  <a:cubicBezTo>
                    <a:pt x="20942" y="428"/>
                    <a:pt x="22535" y="810"/>
                    <a:pt x="23306" y="1547"/>
                  </a:cubicBezTo>
                  <a:cubicBezTo>
                    <a:pt x="23354" y="1592"/>
                    <a:pt x="23421" y="1615"/>
                    <a:pt x="23487" y="1615"/>
                  </a:cubicBezTo>
                  <a:cubicBezTo>
                    <a:pt x="23547" y="1615"/>
                    <a:pt x="23606" y="1597"/>
                    <a:pt x="23654" y="1560"/>
                  </a:cubicBezTo>
                  <a:cubicBezTo>
                    <a:pt x="23704" y="1523"/>
                    <a:pt x="23730" y="1470"/>
                    <a:pt x="23735" y="1412"/>
                  </a:cubicBezTo>
                  <a:cubicBezTo>
                    <a:pt x="23738" y="1358"/>
                    <a:pt x="23714" y="1305"/>
                    <a:pt x="23670" y="1260"/>
                  </a:cubicBezTo>
                  <a:cubicBezTo>
                    <a:pt x="22800" y="429"/>
                    <a:pt x="21093" y="0"/>
                    <a:pt x="18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998275" y="2156275"/>
              <a:ext cx="554425" cy="573925"/>
            </a:xfrm>
            <a:custGeom>
              <a:avLst/>
              <a:gdLst/>
              <a:ahLst/>
              <a:cxnLst/>
              <a:rect l="l" t="t" r="r" b="b"/>
              <a:pathLst>
                <a:path w="22177" h="22957" extrusionOk="0">
                  <a:moveTo>
                    <a:pt x="21907" y="0"/>
                  </a:moveTo>
                  <a:cubicBezTo>
                    <a:pt x="21808" y="0"/>
                    <a:pt x="21716" y="54"/>
                    <a:pt x="21681" y="139"/>
                  </a:cubicBezTo>
                  <a:cubicBezTo>
                    <a:pt x="21611" y="315"/>
                    <a:pt x="14477" y="17954"/>
                    <a:pt x="186" y="22562"/>
                  </a:cubicBezTo>
                  <a:cubicBezTo>
                    <a:pt x="61" y="22603"/>
                    <a:pt x="0" y="22721"/>
                    <a:pt x="45" y="22825"/>
                  </a:cubicBezTo>
                  <a:cubicBezTo>
                    <a:pt x="81" y="22906"/>
                    <a:pt x="173" y="22956"/>
                    <a:pt x="267" y="22956"/>
                  </a:cubicBezTo>
                  <a:cubicBezTo>
                    <a:pt x="297" y="22956"/>
                    <a:pt x="324" y="22953"/>
                    <a:pt x="351" y="22943"/>
                  </a:cubicBezTo>
                  <a:cubicBezTo>
                    <a:pt x="14858" y="18268"/>
                    <a:pt x="22062" y="450"/>
                    <a:pt x="22133" y="268"/>
                  </a:cubicBezTo>
                  <a:cubicBezTo>
                    <a:pt x="22177" y="164"/>
                    <a:pt x="22109" y="46"/>
                    <a:pt x="21984" y="12"/>
                  </a:cubicBezTo>
                  <a:cubicBezTo>
                    <a:pt x="21959" y="4"/>
                    <a:pt x="21932" y="0"/>
                    <a:pt x="21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98700" y="2156025"/>
              <a:ext cx="553575" cy="574350"/>
            </a:xfrm>
            <a:custGeom>
              <a:avLst/>
              <a:gdLst/>
              <a:ahLst/>
              <a:cxnLst/>
              <a:rect l="l" t="t" r="r" b="b"/>
              <a:pathLst>
                <a:path w="22143" h="22974" extrusionOk="0">
                  <a:moveTo>
                    <a:pt x="21890" y="18"/>
                  </a:moveTo>
                  <a:cubicBezTo>
                    <a:pt x="21914" y="18"/>
                    <a:pt x="21941" y="22"/>
                    <a:pt x="21964" y="28"/>
                  </a:cubicBezTo>
                  <a:cubicBezTo>
                    <a:pt x="22028" y="45"/>
                    <a:pt x="22079" y="86"/>
                    <a:pt x="22103" y="136"/>
                  </a:cubicBezTo>
                  <a:cubicBezTo>
                    <a:pt x="22126" y="180"/>
                    <a:pt x="22126" y="230"/>
                    <a:pt x="22109" y="275"/>
                  </a:cubicBezTo>
                  <a:cubicBezTo>
                    <a:pt x="22092" y="322"/>
                    <a:pt x="20282" y="4822"/>
                    <a:pt x="16631" y="9927"/>
                  </a:cubicBezTo>
                  <a:cubicBezTo>
                    <a:pt x="13333" y="14531"/>
                    <a:pt x="7832" y="20529"/>
                    <a:pt x="334" y="22946"/>
                  </a:cubicBezTo>
                  <a:cubicBezTo>
                    <a:pt x="307" y="22953"/>
                    <a:pt x="277" y="22960"/>
                    <a:pt x="250" y="22960"/>
                  </a:cubicBezTo>
                  <a:cubicBezTo>
                    <a:pt x="156" y="22960"/>
                    <a:pt x="68" y="22910"/>
                    <a:pt x="34" y="22832"/>
                  </a:cubicBezTo>
                  <a:cubicBezTo>
                    <a:pt x="17" y="22788"/>
                    <a:pt x="17" y="22737"/>
                    <a:pt x="37" y="22694"/>
                  </a:cubicBezTo>
                  <a:cubicBezTo>
                    <a:pt x="61" y="22639"/>
                    <a:pt x="109" y="22599"/>
                    <a:pt x="169" y="22579"/>
                  </a:cubicBezTo>
                  <a:cubicBezTo>
                    <a:pt x="3432" y="21527"/>
                    <a:pt x="6588" y="19703"/>
                    <a:pt x="9551" y="17154"/>
                  </a:cubicBezTo>
                  <a:cubicBezTo>
                    <a:pt x="11925" y="15115"/>
                    <a:pt x="14180" y="12606"/>
                    <a:pt x="16257" y="9704"/>
                  </a:cubicBezTo>
                  <a:cubicBezTo>
                    <a:pt x="19854" y="4667"/>
                    <a:pt x="21654" y="197"/>
                    <a:pt x="21671" y="149"/>
                  </a:cubicBezTo>
                  <a:cubicBezTo>
                    <a:pt x="21704" y="69"/>
                    <a:pt x="21796" y="18"/>
                    <a:pt x="21890" y="18"/>
                  </a:cubicBezTo>
                  <a:close/>
                  <a:moveTo>
                    <a:pt x="21893" y="1"/>
                  </a:moveTo>
                  <a:cubicBezTo>
                    <a:pt x="21790" y="1"/>
                    <a:pt x="21692" y="58"/>
                    <a:pt x="21658" y="146"/>
                  </a:cubicBezTo>
                  <a:cubicBezTo>
                    <a:pt x="21641" y="190"/>
                    <a:pt x="19840" y="4660"/>
                    <a:pt x="16243" y="9694"/>
                  </a:cubicBezTo>
                  <a:cubicBezTo>
                    <a:pt x="12986" y="14248"/>
                    <a:pt x="7552" y="20182"/>
                    <a:pt x="165" y="22566"/>
                  </a:cubicBezTo>
                  <a:cubicBezTo>
                    <a:pt x="98" y="22586"/>
                    <a:pt x="48" y="22630"/>
                    <a:pt x="20" y="22687"/>
                  </a:cubicBezTo>
                  <a:cubicBezTo>
                    <a:pt x="0" y="22734"/>
                    <a:pt x="0" y="22788"/>
                    <a:pt x="20" y="22838"/>
                  </a:cubicBezTo>
                  <a:cubicBezTo>
                    <a:pt x="58" y="22919"/>
                    <a:pt x="149" y="22974"/>
                    <a:pt x="250" y="22974"/>
                  </a:cubicBezTo>
                  <a:cubicBezTo>
                    <a:pt x="280" y="22974"/>
                    <a:pt x="311" y="22970"/>
                    <a:pt x="338" y="22960"/>
                  </a:cubicBezTo>
                  <a:cubicBezTo>
                    <a:pt x="3648" y="21894"/>
                    <a:pt x="6851" y="20047"/>
                    <a:pt x="9851" y="17468"/>
                  </a:cubicBezTo>
                  <a:cubicBezTo>
                    <a:pt x="12258" y="15405"/>
                    <a:pt x="14544" y="12869"/>
                    <a:pt x="16644" y="9933"/>
                  </a:cubicBezTo>
                  <a:cubicBezTo>
                    <a:pt x="20299" y="4833"/>
                    <a:pt x="22106" y="328"/>
                    <a:pt x="22123" y="281"/>
                  </a:cubicBezTo>
                  <a:cubicBezTo>
                    <a:pt x="22143" y="234"/>
                    <a:pt x="22140" y="180"/>
                    <a:pt x="22116" y="129"/>
                  </a:cubicBezTo>
                  <a:cubicBezTo>
                    <a:pt x="22089" y="76"/>
                    <a:pt x="22035" y="32"/>
                    <a:pt x="21971" y="12"/>
                  </a:cubicBezTo>
                  <a:cubicBezTo>
                    <a:pt x="21945" y="4"/>
                    <a:pt x="21919" y="1"/>
                    <a:pt x="2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22125" y="2501075"/>
              <a:ext cx="164125" cy="88600"/>
            </a:xfrm>
            <a:custGeom>
              <a:avLst/>
              <a:gdLst/>
              <a:ahLst/>
              <a:cxnLst/>
              <a:rect l="l" t="t" r="r" b="b"/>
              <a:pathLst>
                <a:path w="6565" h="3544" extrusionOk="0">
                  <a:moveTo>
                    <a:pt x="3812" y="1"/>
                  </a:moveTo>
                  <a:cubicBezTo>
                    <a:pt x="3631" y="1"/>
                    <a:pt x="3454" y="40"/>
                    <a:pt x="3288" y="133"/>
                  </a:cubicBezTo>
                  <a:cubicBezTo>
                    <a:pt x="1709" y="1016"/>
                    <a:pt x="1" y="3544"/>
                    <a:pt x="369" y="3544"/>
                  </a:cubicBezTo>
                  <a:cubicBezTo>
                    <a:pt x="375" y="3544"/>
                    <a:pt x="383" y="3543"/>
                    <a:pt x="391" y="3541"/>
                  </a:cubicBezTo>
                  <a:cubicBezTo>
                    <a:pt x="557" y="3505"/>
                    <a:pt x="1791" y="2797"/>
                    <a:pt x="3294" y="2294"/>
                  </a:cubicBezTo>
                  <a:cubicBezTo>
                    <a:pt x="5112" y="1684"/>
                    <a:pt x="6565" y="2125"/>
                    <a:pt x="6207" y="1502"/>
                  </a:cubicBezTo>
                  <a:cubicBezTo>
                    <a:pt x="6207" y="1502"/>
                    <a:pt x="4925" y="1"/>
                    <a:pt x="38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693425" y="2501075"/>
              <a:ext cx="164200" cy="88600"/>
            </a:xfrm>
            <a:custGeom>
              <a:avLst/>
              <a:gdLst/>
              <a:ahLst/>
              <a:cxnLst/>
              <a:rect l="l" t="t" r="r" b="b"/>
              <a:pathLst>
                <a:path w="6568" h="3544" extrusionOk="0">
                  <a:moveTo>
                    <a:pt x="2754" y="1"/>
                  </a:moveTo>
                  <a:cubicBezTo>
                    <a:pt x="1642" y="1"/>
                    <a:pt x="358" y="1502"/>
                    <a:pt x="358" y="1502"/>
                  </a:cubicBezTo>
                  <a:cubicBezTo>
                    <a:pt x="1" y="2125"/>
                    <a:pt x="1454" y="1684"/>
                    <a:pt x="3271" y="2294"/>
                  </a:cubicBezTo>
                  <a:cubicBezTo>
                    <a:pt x="4774" y="2797"/>
                    <a:pt x="6008" y="3505"/>
                    <a:pt x="6173" y="3541"/>
                  </a:cubicBezTo>
                  <a:cubicBezTo>
                    <a:pt x="6182" y="3543"/>
                    <a:pt x="6189" y="3544"/>
                    <a:pt x="6196" y="3544"/>
                  </a:cubicBezTo>
                  <a:cubicBezTo>
                    <a:pt x="6568" y="3544"/>
                    <a:pt x="4857" y="1016"/>
                    <a:pt x="3278" y="133"/>
                  </a:cubicBezTo>
                  <a:cubicBezTo>
                    <a:pt x="3112" y="40"/>
                    <a:pt x="2935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465125" y="2741475"/>
              <a:ext cx="161650" cy="181125"/>
            </a:xfrm>
            <a:custGeom>
              <a:avLst/>
              <a:gdLst/>
              <a:ahLst/>
              <a:cxnLst/>
              <a:rect l="l" t="t" r="r" b="b"/>
              <a:pathLst>
                <a:path w="6466" h="7245" extrusionOk="0">
                  <a:moveTo>
                    <a:pt x="3233" y="1"/>
                  </a:moveTo>
                  <a:cubicBezTo>
                    <a:pt x="1942" y="264"/>
                    <a:pt x="0" y="6214"/>
                    <a:pt x="745" y="6847"/>
                  </a:cubicBezTo>
                  <a:cubicBezTo>
                    <a:pt x="1055" y="7112"/>
                    <a:pt x="2145" y="7244"/>
                    <a:pt x="3234" y="7244"/>
                  </a:cubicBezTo>
                  <a:cubicBezTo>
                    <a:pt x="4324" y="7244"/>
                    <a:pt x="5412" y="7112"/>
                    <a:pt x="5721" y="6847"/>
                  </a:cubicBezTo>
                  <a:cubicBezTo>
                    <a:pt x="6466" y="6214"/>
                    <a:pt x="4524" y="264"/>
                    <a:pt x="3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826850" y="2710525"/>
              <a:ext cx="277750" cy="297525"/>
            </a:xfrm>
            <a:custGeom>
              <a:avLst/>
              <a:gdLst/>
              <a:ahLst/>
              <a:cxnLst/>
              <a:rect l="l" t="t" r="r" b="b"/>
              <a:pathLst>
                <a:path w="11110" h="11901" extrusionOk="0">
                  <a:moveTo>
                    <a:pt x="5013" y="0"/>
                  </a:moveTo>
                  <a:cubicBezTo>
                    <a:pt x="4518" y="0"/>
                    <a:pt x="4023" y="94"/>
                    <a:pt x="3544" y="291"/>
                  </a:cubicBezTo>
                  <a:cubicBezTo>
                    <a:pt x="1089" y="1306"/>
                    <a:pt x="0" y="4660"/>
                    <a:pt x="1113" y="7785"/>
                  </a:cubicBezTo>
                  <a:cubicBezTo>
                    <a:pt x="2008" y="10300"/>
                    <a:pt x="4054" y="11901"/>
                    <a:pt x="6098" y="11901"/>
                  </a:cubicBezTo>
                  <a:cubicBezTo>
                    <a:pt x="6594" y="11901"/>
                    <a:pt x="7090" y="11806"/>
                    <a:pt x="7569" y="11608"/>
                  </a:cubicBezTo>
                  <a:cubicBezTo>
                    <a:pt x="10020" y="10593"/>
                    <a:pt x="11109" y="7239"/>
                    <a:pt x="9997" y="4114"/>
                  </a:cubicBezTo>
                  <a:cubicBezTo>
                    <a:pt x="9104" y="1598"/>
                    <a:pt x="7057" y="0"/>
                    <a:pt x="50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4974525" y="2697925"/>
              <a:ext cx="277725" cy="297475"/>
            </a:xfrm>
            <a:custGeom>
              <a:avLst/>
              <a:gdLst/>
              <a:ahLst/>
              <a:cxnLst/>
              <a:rect l="l" t="t" r="r" b="b"/>
              <a:pathLst>
                <a:path w="11109" h="11899" extrusionOk="0">
                  <a:moveTo>
                    <a:pt x="6096" y="0"/>
                  </a:moveTo>
                  <a:cubicBezTo>
                    <a:pt x="4053" y="0"/>
                    <a:pt x="2008" y="1598"/>
                    <a:pt x="1113" y="4112"/>
                  </a:cubicBezTo>
                  <a:cubicBezTo>
                    <a:pt x="0" y="7237"/>
                    <a:pt x="1089" y="10592"/>
                    <a:pt x="3543" y="11606"/>
                  </a:cubicBezTo>
                  <a:cubicBezTo>
                    <a:pt x="4022" y="11805"/>
                    <a:pt x="4518" y="11899"/>
                    <a:pt x="5014" y="11899"/>
                  </a:cubicBezTo>
                  <a:cubicBezTo>
                    <a:pt x="7058" y="11899"/>
                    <a:pt x="9103" y="10299"/>
                    <a:pt x="9996" y="7783"/>
                  </a:cubicBezTo>
                  <a:cubicBezTo>
                    <a:pt x="11108" y="4662"/>
                    <a:pt x="10019" y="1304"/>
                    <a:pt x="7568" y="293"/>
                  </a:cubicBezTo>
                  <a:cubicBezTo>
                    <a:pt x="7089" y="94"/>
                    <a:pt x="6593" y="0"/>
                    <a:pt x="60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3874125" y="2783675"/>
              <a:ext cx="120475" cy="125950"/>
            </a:xfrm>
            <a:custGeom>
              <a:avLst/>
              <a:gdLst/>
              <a:ahLst/>
              <a:cxnLst/>
              <a:rect l="l" t="t" r="r" b="b"/>
              <a:pathLst>
                <a:path w="4819" h="5038" extrusionOk="0">
                  <a:moveTo>
                    <a:pt x="2265" y="1"/>
                  </a:moveTo>
                  <a:cubicBezTo>
                    <a:pt x="2251" y="1"/>
                    <a:pt x="2237" y="1"/>
                    <a:pt x="2223" y="1"/>
                  </a:cubicBezTo>
                  <a:cubicBezTo>
                    <a:pt x="1673" y="18"/>
                    <a:pt x="1117" y="295"/>
                    <a:pt x="702" y="760"/>
                  </a:cubicBezTo>
                  <a:cubicBezTo>
                    <a:pt x="237" y="1279"/>
                    <a:pt x="1" y="1957"/>
                    <a:pt x="55" y="2611"/>
                  </a:cubicBezTo>
                  <a:lnTo>
                    <a:pt x="422" y="2584"/>
                  </a:lnTo>
                  <a:cubicBezTo>
                    <a:pt x="375" y="2024"/>
                    <a:pt x="577" y="1451"/>
                    <a:pt x="978" y="1006"/>
                  </a:cubicBezTo>
                  <a:cubicBezTo>
                    <a:pt x="1325" y="615"/>
                    <a:pt x="1784" y="382"/>
                    <a:pt x="2236" y="369"/>
                  </a:cubicBezTo>
                  <a:cubicBezTo>
                    <a:pt x="2252" y="368"/>
                    <a:pt x="2269" y="368"/>
                    <a:pt x="2285" y="368"/>
                  </a:cubicBezTo>
                  <a:cubicBezTo>
                    <a:pt x="2722" y="368"/>
                    <a:pt x="3170" y="571"/>
                    <a:pt x="3524" y="925"/>
                  </a:cubicBezTo>
                  <a:cubicBezTo>
                    <a:pt x="3898" y="1299"/>
                    <a:pt x="4124" y="1784"/>
                    <a:pt x="4157" y="2280"/>
                  </a:cubicBezTo>
                  <a:cubicBezTo>
                    <a:pt x="3861" y="2297"/>
                    <a:pt x="3564" y="2439"/>
                    <a:pt x="3328" y="2685"/>
                  </a:cubicBezTo>
                  <a:cubicBezTo>
                    <a:pt x="2998" y="3022"/>
                    <a:pt x="2846" y="3480"/>
                    <a:pt x="2917" y="3912"/>
                  </a:cubicBezTo>
                  <a:cubicBezTo>
                    <a:pt x="2991" y="4340"/>
                    <a:pt x="3281" y="4711"/>
                    <a:pt x="3696" y="4907"/>
                  </a:cubicBezTo>
                  <a:cubicBezTo>
                    <a:pt x="3878" y="4994"/>
                    <a:pt x="4070" y="5038"/>
                    <a:pt x="4255" y="5038"/>
                  </a:cubicBezTo>
                  <a:cubicBezTo>
                    <a:pt x="4454" y="5038"/>
                    <a:pt x="4647" y="4988"/>
                    <a:pt x="4818" y="4887"/>
                  </a:cubicBezTo>
                  <a:lnTo>
                    <a:pt x="4636" y="4569"/>
                  </a:lnTo>
                  <a:cubicBezTo>
                    <a:pt x="4523" y="4636"/>
                    <a:pt x="4394" y="4669"/>
                    <a:pt x="4259" y="4669"/>
                  </a:cubicBezTo>
                  <a:cubicBezTo>
                    <a:pt x="4125" y="4669"/>
                    <a:pt x="3986" y="4637"/>
                    <a:pt x="3850" y="4573"/>
                  </a:cubicBezTo>
                  <a:cubicBezTo>
                    <a:pt x="3547" y="4431"/>
                    <a:pt x="3332" y="4162"/>
                    <a:pt x="3281" y="3852"/>
                  </a:cubicBezTo>
                  <a:cubicBezTo>
                    <a:pt x="3227" y="3541"/>
                    <a:pt x="3345" y="3191"/>
                    <a:pt x="3591" y="2941"/>
                  </a:cubicBezTo>
                  <a:cubicBezTo>
                    <a:pt x="3778" y="2749"/>
                    <a:pt x="4006" y="2645"/>
                    <a:pt x="4227" y="2645"/>
                  </a:cubicBezTo>
                  <a:cubicBezTo>
                    <a:pt x="4258" y="2645"/>
                    <a:pt x="4289" y="2647"/>
                    <a:pt x="4319" y="2651"/>
                  </a:cubicBezTo>
                  <a:lnTo>
                    <a:pt x="4521" y="2682"/>
                  </a:lnTo>
                  <a:lnTo>
                    <a:pt x="4529" y="2476"/>
                  </a:lnTo>
                  <a:cubicBezTo>
                    <a:pt x="4549" y="1815"/>
                    <a:pt x="4275" y="1157"/>
                    <a:pt x="3783" y="665"/>
                  </a:cubicBezTo>
                  <a:cubicBezTo>
                    <a:pt x="3356" y="238"/>
                    <a:pt x="2804" y="1"/>
                    <a:pt x="2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5073125" y="2783675"/>
              <a:ext cx="120450" cy="125950"/>
            </a:xfrm>
            <a:custGeom>
              <a:avLst/>
              <a:gdLst/>
              <a:ahLst/>
              <a:cxnLst/>
              <a:rect l="l" t="t" r="r" b="b"/>
              <a:pathLst>
                <a:path w="4818" h="5038" extrusionOk="0">
                  <a:moveTo>
                    <a:pt x="2553" y="1"/>
                  </a:moveTo>
                  <a:cubicBezTo>
                    <a:pt x="2014" y="1"/>
                    <a:pt x="1462" y="238"/>
                    <a:pt x="1035" y="665"/>
                  </a:cubicBezTo>
                  <a:cubicBezTo>
                    <a:pt x="543" y="1157"/>
                    <a:pt x="270" y="1815"/>
                    <a:pt x="290" y="2476"/>
                  </a:cubicBezTo>
                  <a:lnTo>
                    <a:pt x="297" y="2682"/>
                  </a:lnTo>
                  <a:lnTo>
                    <a:pt x="500" y="2651"/>
                  </a:lnTo>
                  <a:cubicBezTo>
                    <a:pt x="530" y="2647"/>
                    <a:pt x="561" y="2645"/>
                    <a:pt x="592" y="2645"/>
                  </a:cubicBezTo>
                  <a:cubicBezTo>
                    <a:pt x="815" y="2645"/>
                    <a:pt x="1041" y="2749"/>
                    <a:pt x="1228" y="2941"/>
                  </a:cubicBezTo>
                  <a:cubicBezTo>
                    <a:pt x="1474" y="3191"/>
                    <a:pt x="1592" y="3541"/>
                    <a:pt x="1538" y="3852"/>
                  </a:cubicBezTo>
                  <a:cubicBezTo>
                    <a:pt x="1487" y="4162"/>
                    <a:pt x="1272" y="4431"/>
                    <a:pt x="968" y="4573"/>
                  </a:cubicBezTo>
                  <a:cubicBezTo>
                    <a:pt x="832" y="4637"/>
                    <a:pt x="693" y="4669"/>
                    <a:pt x="560" y="4669"/>
                  </a:cubicBezTo>
                  <a:cubicBezTo>
                    <a:pt x="425" y="4669"/>
                    <a:pt x="296" y="4636"/>
                    <a:pt x="182" y="4569"/>
                  </a:cubicBezTo>
                  <a:lnTo>
                    <a:pt x="0" y="4887"/>
                  </a:lnTo>
                  <a:cubicBezTo>
                    <a:pt x="172" y="4988"/>
                    <a:pt x="365" y="5038"/>
                    <a:pt x="564" y="5038"/>
                  </a:cubicBezTo>
                  <a:cubicBezTo>
                    <a:pt x="749" y="5038"/>
                    <a:pt x="941" y="4994"/>
                    <a:pt x="1123" y="4907"/>
                  </a:cubicBezTo>
                  <a:cubicBezTo>
                    <a:pt x="1538" y="4711"/>
                    <a:pt x="1827" y="4340"/>
                    <a:pt x="1902" y="3912"/>
                  </a:cubicBezTo>
                  <a:cubicBezTo>
                    <a:pt x="1976" y="3480"/>
                    <a:pt x="1821" y="3022"/>
                    <a:pt x="1494" y="2685"/>
                  </a:cubicBezTo>
                  <a:cubicBezTo>
                    <a:pt x="1255" y="2439"/>
                    <a:pt x="958" y="2297"/>
                    <a:pt x="661" y="2280"/>
                  </a:cubicBezTo>
                  <a:cubicBezTo>
                    <a:pt x="695" y="1784"/>
                    <a:pt x="920" y="1299"/>
                    <a:pt x="1295" y="925"/>
                  </a:cubicBezTo>
                  <a:cubicBezTo>
                    <a:pt x="1649" y="571"/>
                    <a:pt x="2097" y="368"/>
                    <a:pt x="2533" y="368"/>
                  </a:cubicBezTo>
                  <a:cubicBezTo>
                    <a:pt x="2550" y="368"/>
                    <a:pt x="2566" y="368"/>
                    <a:pt x="2583" y="369"/>
                  </a:cubicBezTo>
                  <a:cubicBezTo>
                    <a:pt x="3035" y="382"/>
                    <a:pt x="3493" y="615"/>
                    <a:pt x="3844" y="1006"/>
                  </a:cubicBezTo>
                  <a:cubicBezTo>
                    <a:pt x="4242" y="1451"/>
                    <a:pt x="4444" y="2024"/>
                    <a:pt x="4396" y="2584"/>
                  </a:cubicBezTo>
                  <a:lnTo>
                    <a:pt x="4764" y="2611"/>
                  </a:lnTo>
                  <a:cubicBezTo>
                    <a:pt x="4818" y="1957"/>
                    <a:pt x="4582" y="1279"/>
                    <a:pt x="4116" y="760"/>
                  </a:cubicBezTo>
                  <a:cubicBezTo>
                    <a:pt x="3702" y="295"/>
                    <a:pt x="3145" y="18"/>
                    <a:pt x="2596" y="1"/>
                  </a:cubicBezTo>
                  <a:cubicBezTo>
                    <a:pt x="2582" y="1"/>
                    <a:pt x="2567" y="1"/>
                    <a:pt x="2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مستطيل 49"/>
          <p:cNvSpPr/>
          <p:nvPr/>
        </p:nvSpPr>
        <p:spPr>
          <a:xfrm>
            <a:off x="8784980" y="4835723"/>
            <a:ext cx="362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14.</a:t>
            </a:r>
          </a:p>
        </p:txBody>
      </p:sp>
    </p:spTree>
    <p:extLst>
      <p:ext uri="{BB962C8B-B14F-4D97-AF65-F5344CB8AC3E}">
        <p14:creationId xmlns:p14="http://schemas.microsoft.com/office/powerpoint/2010/main" val="1031686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/>
      <p:bldP spid="35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3857" y="577016"/>
            <a:ext cx="8534329" cy="1088154"/>
          </a:xfrm>
        </p:spPr>
        <p:txBody>
          <a:bodyPr/>
          <a:lstStyle/>
          <a:p>
            <a:pPr lvl="0"/>
            <a:r>
              <a:rPr lang="en-US" sz="4000" dirty="0"/>
              <a:t>Management of hepatitis b  virus 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4778" y="1779672"/>
            <a:ext cx="8833105" cy="3201375"/>
          </a:xfrm>
        </p:spPr>
        <p:txBody>
          <a:bodyPr/>
          <a:lstStyle/>
          <a:p>
            <a:pPr marL="482600" lvl="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There is no specific treatment for acute hepatitis B. Therefore, care is aimed at maintaining comfort and adequate nutritional balance, including replacement of fluids lost from vomiting and diarrhea.</a:t>
            </a:r>
          </a:p>
          <a:p>
            <a:pPr marL="139700" lvl="0" indent="0" algn="just">
              <a:buSzPct val="100000"/>
            </a:pPr>
            <a:endParaRPr lang="en-US" sz="2400" dirty="0"/>
          </a:p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bel" panose="020B0604020202020204" charset="0"/>
              </a:rPr>
              <a:t>Chronic hepatitis B infection can be treated with medicines, including oral antiviral agents (tenofovir or entecavir).</a:t>
            </a:r>
          </a:p>
          <a:p>
            <a:pPr marL="139700" lvl="0" indent="0" algn="just">
              <a:buSzPct val="100000"/>
            </a:pPr>
            <a:endParaRPr lang="ar-LY" sz="2400" dirty="0"/>
          </a:p>
        </p:txBody>
      </p:sp>
      <p:sp>
        <p:nvSpPr>
          <p:cNvPr id="61" name="مستطيل 60"/>
          <p:cNvSpPr/>
          <p:nvPr/>
        </p:nvSpPr>
        <p:spPr>
          <a:xfrm>
            <a:off x="8789790" y="4835723"/>
            <a:ext cx="3577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15.</a:t>
            </a:r>
          </a:p>
        </p:txBody>
      </p:sp>
    </p:spTree>
    <p:extLst>
      <p:ext uri="{BB962C8B-B14F-4D97-AF65-F5344CB8AC3E}">
        <p14:creationId xmlns:p14="http://schemas.microsoft.com/office/powerpoint/2010/main" val="27643166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>
            <a:spLocks noGrp="1"/>
          </p:cNvSpPr>
          <p:nvPr>
            <p:ph type="ctrTitle"/>
          </p:nvPr>
        </p:nvSpPr>
        <p:spPr>
          <a:xfrm flipH="1">
            <a:off x="3497579" y="1926747"/>
            <a:ext cx="5562836" cy="175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dirty="0"/>
              <a:t>Prevention of hepatitis </a:t>
            </a:r>
            <a:r>
              <a:rPr lang="en-US" dirty="0">
                <a:solidFill>
                  <a:srgbClr val="EAF1EE"/>
                </a:solidFill>
              </a:rPr>
              <a:t>b</a:t>
            </a:r>
            <a:r>
              <a:rPr lang="en-US" dirty="0"/>
              <a:t>  virus </a:t>
            </a:r>
          </a:p>
        </p:txBody>
      </p:sp>
      <p:sp>
        <p:nvSpPr>
          <p:cNvPr id="359" name="Google Shape;359;p33"/>
          <p:cNvSpPr/>
          <p:nvPr/>
        </p:nvSpPr>
        <p:spPr>
          <a:xfrm>
            <a:off x="713176" y="914726"/>
            <a:ext cx="2820600" cy="28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" name="Google Shape;360;p33"/>
          <p:cNvGrpSpPr/>
          <p:nvPr/>
        </p:nvGrpSpPr>
        <p:grpSpPr>
          <a:xfrm>
            <a:off x="1177132" y="925470"/>
            <a:ext cx="1914366" cy="2801569"/>
            <a:chOff x="3826850" y="1762050"/>
            <a:chExt cx="1508325" cy="2207350"/>
          </a:xfrm>
        </p:grpSpPr>
        <p:sp>
          <p:nvSpPr>
            <p:cNvPr id="361" name="Google Shape;361;p33"/>
            <p:cNvSpPr/>
            <p:nvPr/>
          </p:nvSpPr>
          <p:spPr>
            <a:xfrm>
              <a:off x="4011175" y="2151850"/>
              <a:ext cx="1058425" cy="1170925"/>
            </a:xfrm>
            <a:custGeom>
              <a:avLst/>
              <a:gdLst/>
              <a:ahLst/>
              <a:cxnLst/>
              <a:rect l="l" t="t" r="r" b="b"/>
              <a:pathLst>
                <a:path w="42337" h="46837" extrusionOk="0">
                  <a:moveTo>
                    <a:pt x="21168" y="0"/>
                  </a:moveTo>
                  <a:cubicBezTo>
                    <a:pt x="9477" y="0"/>
                    <a:pt x="0" y="9375"/>
                    <a:pt x="0" y="20945"/>
                  </a:cubicBezTo>
                  <a:cubicBezTo>
                    <a:pt x="0" y="38419"/>
                    <a:pt x="9477" y="46837"/>
                    <a:pt x="21168" y="46837"/>
                  </a:cubicBezTo>
                  <a:cubicBezTo>
                    <a:pt x="32860" y="46837"/>
                    <a:pt x="42337" y="39356"/>
                    <a:pt x="42337" y="20945"/>
                  </a:cubicBezTo>
                  <a:cubicBezTo>
                    <a:pt x="42337" y="9375"/>
                    <a:pt x="32860" y="0"/>
                    <a:pt x="21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358750" y="3112900"/>
              <a:ext cx="363275" cy="719625"/>
            </a:xfrm>
            <a:custGeom>
              <a:avLst/>
              <a:gdLst/>
              <a:ahLst/>
              <a:cxnLst/>
              <a:rect l="l" t="t" r="r" b="b"/>
              <a:pathLst>
                <a:path w="14531" h="28785" extrusionOk="0">
                  <a:moveTo>
                    <a:pt x="0" y="0"/>
                  </a:moveTo>
                  <a:lnTo>
                    <a:pt x="0" y="28784"/>
                  </a:lnTo>
                  <a:lnTo>
                    <a:pt x="14531" y="28784"/>
                  </a:lnTo>
                  <a:lnTo>
                    <a:pt x="145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994050" y="3421625"/>
              <a:ext cx="1108775" cy="547775"/>
            </a:xfrm>
            <a:custGeom>
              <a:avLst/>
              <a:gdLst/>
              <a:ahLst/>
              <a:cxnLst/>
              <a:rect l="l" t="t" r="r" b="b"/>
              <a:pathLst>
                <a:path w="44351" h="21911" extrusionOk="0">
                  <a:moveTo>
                    <a:pt x="21853" y="1"/>
                  </a:moveTo>
                  <a:cubicBezTo>
                    <a:pt x="9956" y="1"/>
                    <a:pt x="1" y="15286"/>
                    <a:pt x="1" y="21671"/>
                  </a:cubicBezTo>
                  <a:lnTo>
                    <a:pt x="21853" y="21911"/>
                  </a:lnTo>
                  <a:lnTo>
                    <a:pt x="43703" y="21911"/>
                  </a:lnTo>
                  <a:cubicBezTo>
                    <a:pt x="44350" y="16435"/>
                    <a:pt x="33838" y="1"/>
                    <a:pt x="21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277750" y="2657025"/>
              <a:ext cx="53200" cy="108325"/>
            </a:xfrm>
            <a:custGeom>
              <a:avLst/>
              <a:gdLst/>
              <a:ahLst/>
              <a:cxnLst/>
              <a:rect l="l" t="t" r="r" b="b"/>
              <a:pathLst>
                <a:path w="2128" h="4333" extrusionOk="0">
                  <a:moveTo>
                    <a:pt x="1066" y="1"/>
                  </a:moveTo>
                  <a:cubicBezTo>
                    <a:pt x="480" y="1"/>
                    <a:pt x="1" y="971"/>
                    <a:pt x="1" y="2168"/>
                  </a:cubicBezTo>
                  <a:cubicBezTo>
                    <a:pt x="1" y="3362"/>
                    <a:pt x="480" y="4333"/>
                    <a:pt x="1066" y="4333"/>
                  </a:cubicBezTo>
                  <a:cubicBezTo>
                    <a:pt x="1653" y="4333"/>
                    <a:pt x="2128" y="3362"/>
                    <a:pt x="2128" y="2168"/>
                  </a:cubicBezTo>
                  <a:cubicBezTo>
                    <a:pt x="2128" y="971"/>
                    <a:pt x="1653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717875" y="2657025"/>
              <a:ext cx="53125" cy="108325"/>
            </a:xfrm>
            <a:custGeom>
              <a:avLst/>
              <a:gdLst/>
              <a:ahLst/>
              <a:cxnLst/>
              <a:rect l="l" t="t" r="r" b="b"/>
              <a:pathLst>
                <a:path w="2125" h="4333" extrusionOk="0">
                  <a:moveTo>
                    <a:pt x="1062" y="1"/>
                  </a:moveTo>
                  <a:cubicBezTo>
                    <a:pt x="476" y="1"/>
                    <a:pt x="0" y="971"/>
                    <a:pt x="0" y="2168"/>
                  </a:cubicBezTo>
                  <a:cubicBezTo>
                    <a:pt x="0" y="3362"/>
                    <a:pt x="476" y="4333"/>
                    <a:pt x="1062" y="4333"/>
                  </a:cubicBezTo>
                  <a:cubicBezTo>
                    <a:pt x="1649" y="4333"/>
                    <a:pt x="2124" y="3362"/>
                    <a:pt x="2124" y="2168"/>
                  </a:cubicBezTo>
                  <a:cubicBezTo>
                    <a:pt x="2124" y="971"/>
                    <a:pt x="1649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009150" y="2222875"/>
              <a:ext cx="329900" cy="501600"/>
            </a:xfrm>
            <a:custGeom>
              <a:avLst/>
              <a:gdLst/>
              <a:ahLst/>
              <a:cxnLst/>
              <a:rect l="l" t="t" r="r" b="b"/>
              <a:pathLst>
                <a:path w="13196" h="20064" extrusionOk="0">
                  <a:moveTo>
                    <a:pt x="12875" y="1"/>
                  </a:moveTo>
                  <a:cubicBezTo>
                    <a:pt x="6544" y="5227"/>
                    <a:pt x="2455" y="11558"/>
                    <a:pt x="1" y="19922"/>
                  </a:cubicBezTo>
                  <a:lnTo>
                    <a:pt x="486" y="20063"/>
                  </a:lnTo>
                  <a:cubicBezTo>
                    <a:pt x="2907" y="11801"/>
                    <a:pt x="6945" y="5546"/>
                    <a:pt x="13195" y="388"/>
                  </a:cubicBezTo>
                  <a:lnTo>
                    <a:pt x="128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800625" y="2236725"/>
              <a:ext cx="277650" cy="471650"/>
            </a:xfrm>
            <a:custGeom>
              <a:avLst/>
              <a:gdLst/>
              <a:ahLst/>
              <a:cxnLst/>
              <a:rect l="l" t="t" r="r" b="b"/>
              <a:pathLst>
                <a:path w="11106" h="18866" extrusionOk="0">
                  <a:moveTo>
                    <a:pt x="436" y="0"/>
                  </a:moveTo>
                  <a:lnTo>
                    <a:pt x="1" y="253"/>
                  </a:lnTo>
                  <a:cubicBezTo>
                    <a:pt x="1330" y="2529"/>
                    <a:pt x="2408" y="4804"/>
                    <a:pt x="3450" y="7002"/>
                  </a:cubicBezTo>
                  <a:cubicBezTo>
                    <a:pt x="5445" y="11219"/>
                    <a:pt x="7330" y="15198"/>
                    <a:pt x="10739" y="18865"/>
                  </a:cubicBezTo>
                  <a:lnTo>
                    <a:pt x="11106" y="18525"/>
                  </a:lnTo>
                  <a:cubicBezTo>
                    <a:pt x="7751" y="14914"/>
                    <a:pt x="5884" y="10967"/>
                    <a:pt x="3905" y="6786"/>
                  </a:cubicBezTo>
                  <a:cubicBezTo>
                    <a:pt x="2856" y="4578"/>
                    <a:pt x="1775" y="2292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290400" y="3500450"/>
              <a:ext cx="535125" cy="138475"/>
            </a:xfrm>
            <a:custGeom>
              <a:avLst/>
              <a:gdLst/>
              <a:ahLst/>
              <a:cxnLst/>
              <a:rect l="l" t="t" r="r" b="b"/>
              <a:pathLst>
                <a:path w="21405" h="5539" extrusionOk="0">
                  <a:moveTo>
                    <a:pt x="405" y="0"/>
                  </a:moveTo>
                  <a:lnTo>
                    <a:pt x="0" y="333"/>
                  </a:lnTo>
                  <a:cubicBezTo>
                    <a:pt x="2566" y="3439"/>
                    <a:pt x="6500" y="5381"/>
                    <a:pt x="10522" y="5529"/>
                  </a:cubicBezTo>
                  <a:cubicBezTo>
                    <a:pt x="10691" y="5535"/>
                    <a:pt x="10859" y="5538"/>
                    <a:pt x="11031" y="5538"/>
                  </a:cubicBezTo>
                  <a:cubicBezTo>
                    <a:pt x="14885" y="5538"/>
                    <a:pt x="18731" y="3914"/>
                    <a:pt x="21404" y="1133"/>
                  </a:cubicBezTo>
                  <a:lnTo>
                    <a:pt x="21023" y="765"/>
                  </a:lnTo>
                  <a:cubicBezTo>
                    <a:pt x="18450" y="3445"/>
                    <a:pt x="14735" y="5012"/>
                    <a:pt x="11031" y="5012"/>
                  </a:cubicBezTo>
                  <a:cubicBezTo>
                    <a:pt x="10868" y="5012"/>
                    <a:pt x="10705" y="5009"/>
                    <a:pt x="10542" y="5003"/>
                  </a:cubicBezTo>
                  <a:cubicBezTo>
                    <a:pt x="6666" y="4861"/>
                    <a:pt x="2876" y="299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45650" y="2764450"/>
              <a:ext cx="116925" cy="44300"/>
            </a:xfrm>
            <a:custGeom>
              <a:avLst/>
              <a:gdLst/>
              <a:ahLst/>
              <a:cxnLst/>
              <a:rect l="l" t="t" r="r" b="b"/>
              <a:pathLst>
                <a:path w="4677" h="1772" extrusionOk="0">
                  <a:moveTo>
                    <a:pt x="4453" y="1"/>
                  </a:moveTo>
                  <a:cubicBezTo>
                    <a:pt x="4345" y="1"/>
                    <a:pt x="4248" y="85"/>
                    <a:pt x="4238" y="197"/>
                  </a:cubicBezTo>
                  <a:cubicBezTo>
                    <a:pt x="4235" y="241"/>
                    <a:pt x="4123" y="1256"/>
                    <a:pt x="2623" y="1337"/>
                  </a:cubicBezTo>
                  <a:cubicBezTo>
                    <a:pt x="2566" y="1340"/>
                    <a:pt x="2510" y="1341"/>
                    <a:pt x="2456" y="1341"/>
                  </a:cubicBezTo>
                  <a:cubicBezTo>
                    <a:pt x="1022" y="1341"/>
                    <a:pt x="461" y="263"/>
                    <a:pt x="438" y="214"/>
                  </a:cubicBezTo>
                  <a:cubicBezTo>
                    <a:pt x="401" y="138"/>
                    <a:pt x="326" y="96"/>
                    <a:pt x="248" y="96"/>
                  </a:cubicBezTo>
                  <a:cubicBezTo>
                    <a:pt x="215" y="96"/>
                    <a:pt x="181" y="103"/>
                    <a:pt x="149" y="120"/>
                  </a:cubicBezTo>
                  <a:cubicBezTo>
                    <a:pt x="44" y="174"/>
                    <a:pt x="1" y="302"/>
                    <a:pt x="54" y="406"/>
                  </a:cubicBezTo>
                  <a:cubicBezTo>
                    <a:pt x="85" y="464"/>
                    <a:pt x="759" y="1772"/>
                    <a:pt x="2458" y="1772"/>
                  </a:cubicBezTo>
                  <a:cubicBezTo>
                    <a:pt x="2519" y="1772"/>
                    <a:pt x="2582" y="1772"/>
                    <a:pt x="2646" y="1769"/>
                  </a:cubicBezTo>
                  <a:cubicBezTo>
                    <a:pt x="4535" y="1663"/>
                    <a:pt x="4666" y="244"/>
                    <a:pt x="4666" y="231"/>
                  </a:cubicBezTo>
                  <a:cubicBezTo>
                    <a:pt x="4676" y="113"/>
                    <a:pt x="4588" y="12"/>
                    <a:pt x="4471" y="2"/>
                  </a:cubicBezTo>
                  <a:cubicBezTo>
                    <a:pt x="4465" y="1"/>
                    <a:pt x="4459" y="1"/>
                    <a:pt x="4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686275" y="2764450"/>
              <a:ext cx="116825" cy="44300"/>
            </a:xfrm>
            <a:custGeom>
              <a:avLst/>
              <a:gdLst/>
              <a:ahLst/>
              <a:cxnLst/>
              <a:rect l="l" t="t" r="r" b="b"/>
              <a:pathLst>
                <a:path w="4673" h="1772" extrusionOk="0">
                  <a:moveTo>
                    <a:pt x="223" y="1"/>
                  </a:moveTo>
                  <a:cubicBezTo>
                    <a:pt x="217" y="1"/>
                    <a:pt x="212" y="1"/>
                    <a:pt x="206" y="2"/>
                  </a:cubicBezTo>
                  <a:cubicBezTo>
                    <a:pt x="88" y="12"/>
                    <a:pt x="0" y="113"/>
                    <a:pt x="10" y="231"/>
                  </a:cubicBezTo>
                  <a:cubicBezTo>
                    <a:pt x="10" y="244"/>
                    <a:pt x="142" y="1663"/>
                    <a:pt x="2026" y="1769"/>
                  </a:cubicBezTo>
                  <a:cubicBezTo>
                    <a:pt x="2093" y="1772"/>
                    <a:pt x="2154" y="1772"/>
                    <a:pt x="2219" y="1772"/>
                  </a:cubicBezTo>
                  <a:cubicBezTo>
                    <a:pt x="3918" y="1772"/>
                    <a:pt x="4592" y="464"/>
                    <a:pt x="4622" y="406"/>
                  </a:cubicBezTo>
                  <a:cubicBezTo>
                    <a:pt x="4673" y="302"/>
                    <a:pt x="4632" y="174"/>
                    <a:pt x="4525" y="120"/>
                  </a:cubicBezTo>
                  <a:cubicBezTo>
                    <a:pt x="4493" y="103"/>
                    <a:pt x="4460" y="96"/>
                    <a:pt x="4427" y="96"/>
                  </a:cubicBezTo>
                  <a:cubicBezTo>
                    <a:pt x="4350" y="96"/>
                    <a:pt x="4276" y="138"/>
                    <a:pt x="4238" y="214"/>
                  </a:cubicBezTo>
                  <a:cubicBezTo>
                    <a:pt x="4212" y="263"/>
                    <a:pt x="3654" y="1341"/>
                    <a:pt x="2220" y="1341"/>
                  </a:cubicBezTo>
                  <a:cubicBezTo>
                    <a:pt x="2166" y="1341"/>
                    <a:pt x="2110" y="1340"/>
                    <a:pt x="2053" y="1337"/>
                  </a:cubicBezTo>
                  <a:cubicBezTo>
                    <a:pt x="553" y="1256"/>
                    <a:pt x="442" y="241"/>
                    <a:pt x="439" y="197"/>
                  </a:cubicBezTo>
                  <a:cubicBezTo>
                    <a:pt x="429" y="85"/>
                    <a:pt x="331" y="1"/>
                    <a:pt x="2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5012525" y="1813350"/>
              <a:ext cx="184000" cy="167250"/>
            </a:xfrm>
            <a:custGeom>
              <a:avLst/>
              <a:gdLst/>
              <a:ahLst/>
              <a:cxnLst/>
              <a:rect l="l" t="t" r="r" b="b"/>
              <a:pathLst>
                <a:path w="7360" h="6690" extrusionOk="0">
                  <a:moveTo>
                    <a:pt x="4503" y="0"/>
                  </a:moveTo>
                  <a:cubicBezTo>
                    <a:pt x="4192" y="0"/>
                    <a:pt x="3854" y="131"/>
                    <a:pt x="3479" y="466"/>
                  </a:cubicBezTo>
                  <a:cubicBezTo>
                    <a:pt x="2175" y="1632"/>
                    <a:pt x="0" y="4920"/>
                    <a:pt x="0" y="4920"/>
                  </a:cubicBezTo>
                  <a:lnTo>
                    <a:pt x="2138" y="6689"/>
                  </a:lnTo>
                  <a:cubicBezTo>
                    <a:pt x="2138" y="6689"/>
                    <a:pt x="4967" y="4687"/>
                    <a:pt x="5910" y="3646"/>
                  </a:cubicBezTo>
                  <a:cubicBezTo>
                    <a:pt x="6857" y="2607"/>
                    <a:pt x="7360" y="2023"/>
                    <a:pt x="6504" y="1315"/>
                  </a:cubicBezTo>
                  <a:cubicBezTo>
                    <a:pt x="5893" y="810"/>
                    <a:pt x="5279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547450" y="1762050"/>
              <a:ext cx="787725" cy="629225"/>
            </a:xfrm>
            <a:custGeom>
              <a:avLst/>
              <a:gdLst/>
              <a:ahLst/>
              <a:cxnLst/>
              <a:rect l="l" t="t" r="r" b="b"/>
              <a:pathLst>
                <a:path w="31509" h="25169" extrusionOk="0">
                  <a:moveTo>
                    <a:pt x="10259" y="0"/>
                  </a:moveTo>
                  <a:cubicBezTo>
                    <a:pt x="8557" y="0"/>
                    <a:pt x="6682" y="534"/>
                    <a:pt x="4730" y="1972"/>
                  </a:cubicBezTo>
                  <a:cubicBezTo>
                    <a:pt x="0" y="5455"/>
                    <a:pt x="2465" y="12157"/>
                    <a:pt x="5658" y="14058"/>
                  </a:cubicBezTo>
                  <a:cubicBezTo>
                    <a:pt x="8854" y="15963"/>
                    <a:pt x="14018" y="15150"/>
                    <a:pt x="16847" y="18595"/>
                  </a:cubicBezTo>
                  <a:cubicBezTo>
                    <a:pt x="19675" y="22037"/>
                    <a:pt x="22210" y="22358"/>
                    <a:pt x="22210" y="22358"/>
                  </a:cubicBezTo>
                  <a:cubicBezTo>
                    <a:pt x="22210" y="22358"/>
                    <a:pt x="23285" y="25169"/>
                    <a:pt x="24653" y="25169"/>
                  </a:cubicBezTo>
                  <a:cubicBezTo>
                    <a:pt x="24765" y="25169"/>
                    <a:pt x="24880" y="25150"/>
                    <a:pt x="24995" y="25109"/>
                  </a:cubicBezTo>
                  <a:cubicBezTo>
                    <a:pt x="26523" y="24573"/>
                    <a:pt x="31509" y="20393"/>
                    <a:pt x="28097" y="14429"/>
                  </a:cubicBezTo>
                  <a:cubicBezTo>
                    <a:pt x="24682" y="8465"/>
                    <a:pt x="21307" y="8340"/>
                    <a:pt x="21307" y="8340"/>
                  </a:cubicBezTo>
                  <a:cubicBezTo>
                    <a:pt x="21307" y="8340"/>
                    <a:pt x="19406" y="6388"/>
                    <a:pt x="18711" y="6129"/>
                  </a:cubicBezTo>
                  <a:cubicBezTo>
                    <a:pt x="18711" y="6129"/>
                    <a:pt x="18675" y="4022"/>
                    <a:pt x="16203" y="2167"/>
                  </a:cubicBezTo>
                  <a:cubicBezTo>
                    <a:pt x="14752" y="1079"/>
                    <a:pt x="12680" y="0"/>
                    <a:pt x="10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845900" y="1894600"/>
              <a:ext cx="175400" cy="55900"/>
            </a:xfrm>
            <a:custGeom>
              <a:avLst/>
              <a:gdLst/>
              <a:ahLst/>
              <a:cxnLst/>
              <a:rect l="l" t="t" r="r" b="b"/>
              <a:pathLst>
                <a:path w="7016" h="2236" extrusionOk="0">
                  <a:moveTo>
                    <a:pt x="4435" y="1"/>
                  </a:moveTo>
                  <a:cubicBezTo>
                    <a:pt x="1958" y="1"/>
                    <a:pt x="101" y="1846"/>
                    <a:pt x="78" y="1872"/>
                  </a:cubicBezTo>
                  <a:cubicBezTo>
                    <a:pt x="17" y="1933"/>
                    <a:pt x="1" y="2017"/>
                    <a:pt x="27" y="2095"/>
                  </a:cubicBezTo>
                  <a:cubicBezTo>
                    <a:pt x="37" y="2121"/>
                    <a:pt x="54" y="2151"/>
                    <a:pt x="78" y="2176"/>
                  </a:cubicBezTo>
                  <a:cubicBezTo>
                    <a:pt x="120" y="2216"/>
                    <a:pt x="174" y="2236"/>
                    <a:pt x="229" y="2236"/>
                  </a:cubicBezTo>
                  <a:cubicBezTo>
                    <a:pt x="285" y="2236"/>
                    <a:pt x="340" y="2214"/>
                    <a:pt x="381" y="2171"/>
                  </a:cubicBezTo>
                  <a:cubicBezTo>
                    <a:pt x="405" y="2149"/>
                    <a:pt x="2132" y="430"/>
                    <a:pt x="4427" y="430"/>
                  </a:cubicBezTo>
                  <a:cubicBezTo>
                    <a:pt x="5132" y="430"/>
                    <a:pt x="5890" y="592"/>
                    <a:pt x="6669" y="1015"/>
                  </a:cubicBezTo>
                  <a:cubicBezTo>
                    <a:pt x="6701" y="1032"/>
                    <a:pt x="6736" y="1040"/>
                    <a:pt x="6770" y="1040"/>
                  </a:cubicBezTo>
                  <a:cubicBezTo>
                    <a:pt x="6847" y="1040"/>
                    <a:pt x="6923" y="1000"/>
                    <a:pt x="6962" y="928"/>
                  </a:cubicBezTo>
                  <a:cubicBezTo>
                    <a:pt x="7016" y="824"/>
                    <a:pt x="6979" y="695"/>
                    <a:pt x="6874" y="638"/>
                  </a:cubicBezTo>
                  <a:cubicBezTo>
                    <a:pt x="6026" y="177"/>
                    <a:pt x="5200" y="1"/>
                    <a:pt x="4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5074125" y="1965225"/>
              <a:ext cx="22375" cy="74625"/>
            </a:xfrm>
            <a:custGeom>
              <a:avLst/>
              <a:gdLst/>
              <a:ahLst/>
              <a:cxnLst/>
              <a:rect l="l" t="t" r="r" b="b"/>
              <a:pathLst>
                <a:path w="895" h="2985" extrusionOk="0">
                  <a:moveTo>
                    <a:pt x="243" y="1"/>
                  </a:moveTo>
                  <a:cubicBezTo>
                    <a:pt x="213" y="1"/>
                    <a:pt x="182" y="7"/>
                    <a:pt x="152" y="21"/>
                  </a:cubicBezTo>
                  <a:cubicBezTo>
                    <a:pt x="45" y="68"/>
                    <a:pt x="1" y="196"/>
                    <a:pt x="45" y="304"/>
                  </a:cubicBezTo>
                  <a:cubicBezTo>
                    <a:pt x="449" y="1198"/>
                    <a:pt x="223" y="2725"/>
                    <a:pt x="223" y="2738"/>
                  </a:cubicBezTo>
                  <a:cubicBezTo>
                    <a:pt x="217" y="2775"/>
                    <a:pt x="220" y="2809"/>
                    <a:pt x="233" y="2843"/>
                  </a:cubicBezTo>
                  <a:cubicBezTo>
                    <a:pt x="257" y="2914"/>
                    <a:pt x="321" y="2971"/>
                    <a:pt x="402" y="2981"/>
                  </a:cubicBezTo>
                  <a:cubicBezTo>
                    <a:pt x="414" y="2983"/>
                    <a:pt x="426" y="2984"/>
                    <a:pt x="438" y="2984"/>
                  </a:cubicBezTo>
                  <a:cubicBezTo>
                    <a:pt x="542" y="2984"/>
                    <a:pt x="630" y="2908"/>
                    <a:pt x="645" y="2802"/>
                  </a:cubicBezTo>
                  <a:cubicBezTo>
                    <a:pt x="658" y="2735"/>
                    <a:pt x="894" y="1127"/>
                    <a:pt x="435" y="126"/>
                  </a:cubicBezTo>
                  <a:cubicBezTo>
                    <a:pt x="399" y="47"/>
                    <a:pt x="32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5097050" y="2315600"/>
              <a:ext cx="88275" cy="22350"/>
            </a:xfrm>
            <a:custGeom>
              <a:avLst/>
              <a:gdLst/>
              <a:ahLst/>
              <a:cxnLst/>
              <a:rect l="l" t="t" r="r" b="b"/>
              <a:pathLst>
                <a:path w="3531" h="894" extrusionOk="0">
                  <a:moveTo>
                    <a:pt x="224" y="0"/>
                  </a:moveTo>
                  <a:cubicBezTo>
                    <a:pt x="152" y="0"/>
                    <a:pt x="83" y="36"/>
                    <a:pt x="44" y="102"/>
                  </a:cubicBezTo>
                  <a:cubicBezTo>
                    <a:pt x="8" y="158"/>
                    <a:pt x="1" y="226"/>
                    <a:pt x="24" y="287"/>
                  </a:cubicBezTo>
                  <a:cubicBezTo>
                    <a:pt x="38" y="331"/>
                    <a:pt x="69" y="371"/>
                    <a:pt x="112" y="398"/>
                  </a:cubicBezTo>
                  <a:cubicBezTo>
                    <a:pt x="776" y="811"/>
                    <a:pt x="1799" y="894"/>
                    <a:pt x="2512" y="894"/>
                  </a:cubicBezTo>
                  <a:cubicBezTo>
                    <a:pt x="2964" y="894"/>
                    <a:pt x="3292" y="860"/>
                    <a:pt x="3325" y="857"/>
                  </a:cubicBezTo>
                  <a:cubicBezTo>
                    <a:pt x="3443" y="843"/>
                    <a:pt x="3531" y="739"/>
                    <a:pt x="3517" y="620"/>
                  </a:cubicBezTo>
                  <a:cubicBezTo>
                    <a:pt x="3504" y="511"/>
                    <a:pt x="3413" y="430"/>
                    <a:pt x="3306" y="430"/>
                  </a:cubicBezTo>
                  <a:cubicBezTo>
                    <a:pt x="3298" y="430"/>
                    <a:pt x="3289" y="431"/>
                    <a:pt x="3281" y="432"/>
                  </a:cubicBezTo>
                  <a:cubicBezTo>
                    <a:pt x="3273" y="432"/>
                    <a:pt x="2954" y="464"/>
                    <a:pt x="2513" y="464"/>
                  </a:cubicBezTo>
                  <a:cubicBezTo>
                    <a:pt x="1851" y="464"/>
                    <a:pt x="914" y="392"/>
                    <a:pt x="338" y="34"/>
                  </a:cubicBezTo>
                  <a:cubicBezTo>
                    <a:pt x="302" y="11"/>
                    <a:pt x="263" y="0"/>
                    <a:pt x="2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4656275" y="2975025"/>
              <a:ext cx="120450" cy="143875"/>
            </a:xfrm>
            <a:custGeom>
              <a:avLst/>
              <a:gdLst/>
              <a:ahLst/>
              <a:cxnLst/>
              <a:rect l="l" t="t" r="r" b="b"/>
              <a:pathLst>
                <a:path w="4818" h="5755" extrusionOk="0">
                  <a:moveTo>
                    <a:pt x="4001" y="1"/>
                  </a:moveTo>
                  <a:lnTo>
                    <a:pt x="0" y="5111"/>
                  </a:lnTo>
                  <a:lnTo>
                    <a:pt x="873" y="5755"/>
                  </a:lnTo>
                  <a:lnTo>
                    <a:pt x="4818" y="661"/>
                  </a:lnTo>
                  <a:cubicBezTo>
                    <a:pt x="4818" y="661"/>
                    <a:pt x="4298" y="550"/>
                    <a:pt x="4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4573425" y="3076125"/>
              <a:ext cx="149275" cy="72450"/>
            </a:xfrm>
            <a:custGeom>
              <a:avLst/>
              <a:gdLst/>
              <a:ahLst/>
              <a:cxnLst/>
              <a:rect l="l" t="t" r="r" b="b"/>
              <a:pathLst>
                <a:path w="5971" h="2898" extrusionOk="0">
                  <a:moveTo>
                    <a:pt x="315" y="1"/>
                  </a:moveTo>
                  <a:cubicBezTo>
                    <a:pt x="202" y="1"/>
                    <a:pt x="145" y="13"/>
                    <a:pt x="135" y="15"/>
                  </a:cubicBezTo>
                  <a:cubicBezTo>
                    <a:pt x="50" y="35"/>
                    <a:pt x="0" y="116"/>
                    <a:pt x="17" y="200"/>
                  </a:cubicBezTo>
                  <a:cubicBezTo>
                    <a:pt x="27" y="245"/>
                    <a:pt x="54" y="278"/>
                    <a:pt x="91" y="301"/>
                  </a:cubicBezTo>
                  <a:cubicBezTo>
                    <a:pt x="116" y="314"/>
                    <a:pt x="142" y="323"/>
                    <a:pt x="170" y="323"/>
                  </a:cubicBezTo>
                  <a:cubicBezTo>
                    <a:pt x="180" y="323"/>
                    <a:pt x="191" y="321"/>
                    <a:pt x="203" y="318"/>
                  </a:cubicBezTo>
                  <a:cubicBezTo>
                    <a:pt x="204" y="318"/>
                    <a:pt x="237" y="313"/>
                    <a:pt x="305" y="313"/>
                  </a:cubicBezTo>
                  <a:cubicBezTo>
                    <a:pt x="694" y="313"/>
                    <a:pt x="2238" y="489"/>
                    <a:pt x="5704" y="2870"/>
                  </a:cubicBezTo>
                  <a:cubicBezTo>
                    <a:pt x="5732" y="2889"/>
                    <a:pt x="5764" y="2897"/>
                    <a:pt x="5794" y="2897"/>
                  </a:cubicBezTo>
                  <a:cubicBezTo>
                    <a:pt x="5843" y="2897"/>
                    <a:pt x="5891" y="2874"/>
                    <a:pt x="5920" y="2830"/>
                  </a:cubicBezTo>
                  <a:cubicBezTo>
                    <a:pt x="5971" y="2760"/>
                    <a:pt x="5954" y="2662"/>
                    <a:pt x="5883" y="2615"/>
                  </a:cubicBezTo>
                  <a:cubicBezTo>
                    <a:pt x="2423" y="238"/>
                    <a:pt x="818" y="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4573150" y="3075900"/>
              <a:ext cx="149400" cy="72850"/>
            </a:xfrm>
            <a:custGeom>
              <a:avLst/>
              <a:gdLst/>
              <a:ahLst/>
              <a:cxnLst/>
              <a:rect l="l" t="t" r="r" b="b"/>
              <a:pathLst>
                <a:path w="5976" h="2914" extrusionOk="0">
                  <a:moveTo>
                    <a:pt x="324" y="17"/>
                  </a:moveTo>
                  <a:cubicBezTo>
                    <a:pt x="824" y="17"/>
                    <a:pt x="2427" y="253"/>
                    <a:pt x="5887" y="2630"/>
                  </a:cubicBezTo>
                  <a:cubicBezTo>
                    <a:pt x="5921" y="2650"/>
                    <a:pt x="5941" y="2684"/>
                    <a:pt x="5951" y="2725"/>
                  </a:cubicBezTo>
                  <a:cubicBezTo>
                    <a:pt x="5958" y="2762"/>
                    <a:pt x="5948" y="2802"/>
                    <a:pt x="5927" y="2836"/>
                  </a:cubicBezTo>
                  <a:cubicBezTo>
                    <a:pt x="5899" y="2877"/>
                    <a:pt x="5853" y="2900"/>
                    <a:pt x="5806" y="2900"/>
                  </a:cubicBezTo>
                  <a:cubicBezTo>
                    <a:pt x="5776" y="2900"/>
                    <a:pt x="5746" y="2891"/>
                    <a:pt x="5719" y="2873"/>
                  </a:cubicBezTo>
                  <a:cubicBezTo>
                    <a:pt x="2263" y="500"/>
                    <a:pt x="712" y="314"/>
                    <a:pt x="318" y="314"/>
                  </a:cubicBezTo>
                  <a:cubicBezTo>
                    <a:pt x="247" y="314"/>
                    <a:pt x="214" y="321"/>
                    <a:pt x="210" y="321"/>
                  </a:cubicBezTo>
                  <a:cubicBezTo>
                    <a:pt x="202" y="323"/>
                    <a:pt x="193" y="323"/>
                    <a:pt x="184" y="323"/>
                  </a:cubicBezTo>
                  <a:cubicBezTo>
                    <a:pt x="158" y="323"/>
                    <a:pt x="130" y="317"/>
                    <a:pt x="105" y="304"/>
                  </a:cubicBezTo>
                  <a:cubicBezTo>
                    <a:pt x="69" y="280"/>
                    <a:pt x="44" y="247"/>
                    <a:pt x="35" y="206"/>
                  </a:cubicBezTo>
                  <a:cubicBezTo>
                    <a:pt x="18" y="125"/>
                    <a:pt x="69" y="52"/>
                    <a:pt x="146" y="31"/>
                  </a:cubicBezTo>
                  <a:cubicBezTo>
                    <a:pt x="157" y="29"/>
                    <a:pt x="213" y="17"/>
                    <a:pt x="324" y="17"/>
                  </a:cubicBezTo>
                  <a:close/>
                  <a:moveTo>
                    <a:pt x="321" y="0"/>
                  </a:moveTo>
                  <a:cubicBezTo>
                    <a:pt x="210" y="0"/>
                    <a:pt x="153" y="12"/>
                    <a:pt x="142" y="14"/>
                  </a:cubicBezTo>
                  <a:cubicBezTo>
                    <a:pt x="55" y="38"/>
                    <a:pt x="1" y="122"/>
                    <a:pt x="21" y="209"/>
                  </a:cubicBezTo>
                  <a:cubicBezTo>
                    <a:pt x="32" y="254"/>
                    <a:pt x="58" y="294"/>
                    <a:pt x="99" y="318"/>
                  </a:cubicBezTo>
                  <a:cubicBezTo>
                    <a:pt x="124" y="333"/>
                    <a:pt x="155" y="340"/>
                    <a:pt x="185" y="340"/>
                  </a:cubicBezTo>
                  <a:cubicBezTo>
                    <a:pt x="195" y="340"/>
                    <a:pt x="204" y="340"/>
                    <a:pt x="214" y="338"/>
                  </a:cubicBezTo>
                  <a:cubicBezTo>
                    <a:pt x="216" y="337"/>
                    <a:pt x="250" y="332"/>
                    <a:pt x="320" y="332"/>
                  </a:cubicBezTo>
                  <a:cubicBezTo>
                    <a:pt x="717" y="332"/>
                    <a:pt x="2264" y="517"/>
                    <a:pt x="5712" y="2887"/>
                  </a:cubicBezTo>
                  <a:cubicBezTo>
                    <a:pt x="5739" y="2907"/>
                    <a:pt x="5773" y="2913"/>
                    <a:pt x="5803" y="2913"/>
                  </a:cubicBezTo>
                  <a:cubicBezTo>
                    <a:pt x="5857" y="2913"/>
                    <a:pt x="5907" y="2890"/>
                    <a:pt x="5938" y="2843"/>
                  </a:cubicBezTo>
                  <a:cubicBezTo>
                    <a:pt x="5965" y="2809"/>
                    <a:pt x="5975" y="2765"/>
                    <a:pt x="5965" y="2722"/>
                  </a:cubicBezTo>
                  <a:cubicBezTo>
                    <a:pt x="5958" y="2677"/>
                    <a:pt x="5935" y="2641"/>
                    <a:pt x="5898" y="2616"/>
                  </a:cubicBezTo>
                  <a:cubicBezTo>
                    <a:pt x="2432" y="236"/>
                    <a:pt x="823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4573250" y="3075975"/>
              <a:ext cx="149200" cy="72775"/>
            </a:xfrm>
            <a:custGeom>
              <a:avLst/>
              <a:gdLst/>
              <a:ahLst/>
              <a:cxnLst/>
              <a:rect l="l" t="t" r="r" b="b"/>
              <a:pathLst>
                <a:path w="5968" h="2911" extrusionOk="0">
                  <a:moveTo>
                    <a:pt x="319" y="11"/>
                  </a:moveTo>
                  <a:cubicBezTo>
                    <a:pt x="819" y="11"/>
                    <a:pt x="2422" y="245"/>
                    <a:pt x="5886" y="2624"/>
                  </a:cubicBezTo>
                  <a:cubicBezTo>
                    <a:pt x="5920" y="2647"/>
                    <a:pt x="5940" y="2681"/>
                    <a:pt x="5947" y="2722"/>
                  </a:cubicBezTo>
                  <a:cubicBezTo>
                    <a:pt x="5954" y="2759"/>
                    <a:pt x="5947" y="2799"/>
                    <a:pt x="5923" y="2833"/>
                  </a:cubicBezTo>
                  <a:cubicBezTo>
                    <a:pt x="5894" y="2875"/>
                    <a:pt x="5847" y="2897"/>
                    <a:pt x="5799" y="2897"/>
                  </a:cubicBezTo>
                  <a:cubicBezTo>
                    <a:pt x="5770" y="2897"/>
                    <a:pt x="5741" y="2889"/>
                    <a:pt x="5715" y="2873"/>
                  </a:cubicBezTo>
                  <a:cubicBezTo>
                    <a:pt x="2259" y="497"/>
                    <a:pt x="708" y="315"/>
                    <a:pt x="314" y="315"/>
                  </a:cubicBezTo>
                  <a:cubicBezTo>
                    <a:pt x="243" y="315"/>
                    <a:pt x="210" y="321"/>
                    <a:pt x="210" y="321"/>
                  </a:cubicBezTo>
                  <a:cubicBezTo>
                    <a:pt x="200" y="323"/>
                    <a:pt x="191" y="324"/>
                    <a:pt x="181" y="324"/>
                  </a:cubicBezTo>
                  <a:cubicBezTo>
                    <a:pt x="153" y="324"/>
                    <a:pt x="124" y="316"/>
                    <a:pt x="101" y="301"/>
                  </a:cubicBezTo>
                  <a:cubicBezTo>
                    <a:pt x="65" y="281"/>
                    <a:pt x="37" y="247"/>
                    <a:pt x="31" y="203"/>
                  </a:cubicBezTo>
                  <a:cubicBezTo>
                    <a:pt x="11" y="122"/>
                    <a:pt x="61" y="44"/>
                    <a:pt x="142" y="24"/>
                  </a:cubicBezTo>
                  <a:cubicBezTo>
                    <a:pt x="153" y="22"/>
                    <a:pt x="209" y="11"/>
                    <a:pt x="319" y="11"/>
                  </a:cubicBezTo>
                  <a:close/>
                  <a:moveTo>
                    <a:pt x="320" y="0"/>
                  </a:moveTo>
                  <a:cubicBezTo>
                    <a:pt x="207" y="0"/>
                    <a:pt x="149" y="12"/>
                    <a:pt x="138" y="15"/>
                  </a:cubicBezTo>
                  <a:cubicBezTo>
                    <a:pt x="54" y="35"/>
                    <a:pt x="0" y="119"/>
                    <a:pt x="20" y="206"/>
                  </a:cubicBezTo>
                  <a:cubicBezTo>
                    <a:pt x="28" y="251"/>
                    <a:pt x="57" y="287"/>
                    <a:pt x="95" y="311"/>
                  </a:cubicBezTo>
                  <a:cubicBezTo>
                    <a:pt x="120" y="327"/>
                    <a:pt x="151" y="334"/>
                    <a:pt x="181" y="334"/>
                  </a:cubicBezTo>
                  <a:cubicBezTo>
                    <a:pt x="191" y="334"/>
                    <a:pt x="200" y="333"/>
                    <a:pt x="210" y="332"/>
                  </a:cubicBezTo>
                  <a:cubicBezTo>
                    <a:pt x="212" y="331"/>
                    <a:pt x="246" y="325"/>
                    <a:pt x="317" y="325"/>
                  </a:cubicBezTo>
                  <a:cubicBezTo>
                    <a:pt x="716" y="325"/>
                    <a:pt x="2263" y="513"/>
                    <a:pt x="5708" y="2880"/>
                  </a:cubicBezTo>
                  <a:cubicBezTo>
                    <a:pt x="5738" y="2901"/>
                    <a:pt x="5769" y="2910"/>
                    <a:pt x="5799" y="2910"/>
                  </a:cubicBezTo>
                  <a:cubicBezTo>
                    <a:pt x="5853" y="2910"/>
                    <a:pt x="5903" y="2884"/>
                    <a:pt x="5934" y="2840"/>
                  </a:cubicBezTo>
                  <a:cubicBezTo>
                    <a:pt x="5957" y="2803"/>
                    <a:pt x="5967" y="2762"/>
                    <a:pt x="5957" y="2719"/>
                  </a:cubicBezTo>
                  <a:cubicBezTo>
                    <a:pt x="5951" y="2674"/>
                    <a:pt x="5927" y="2641"/>
                    <a:pt x="5890" y="2613"/>
                  </a:cubicBezTo>
                  <a:cubicBezTo>
                    <a:pt x="2433" y="237"/>
                    <a:pt x="824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4573000" y="3075800"/>
              <a:ext cx="149625" cy="73100"/>
            </a:xfrm>
            <a:custGeom>
              <a:avLst/>
              <a:gdLst/>
              <a:ahLst/>
              <a:cxnLst/>
              <a:rect l="l" t="t" r="r" b="b"/>
              <a:pathLst>
                <a:path w="5985" h="2924" extrusionOk="0">
                  <a:moveTo>
                    <a:pt x="332" y="27"/>
                  </a:moveTo>
                  <a:cubicBezTo>
                    <a:pt x="836" y="27"/>
                    <a:pt x="2439" y="264"/>
                    <a:pt x="5890" y="2637"/>
                  </a:cubicBezTo>
                  <a:cubicBezTo>
                    <a:pt x="5924" y="2658"/>
                    <a:pt x="5944" y="2692"/>
                    <a:pt x="5950" y="2729"/>
                  </a:cubicBezTo>
                  <a:cubicBezTo>
                    <a:pt x="5957" y="2766"/>
                    <a:pt x="5950" y="2806"/>
                    <a:pt x="5927" y="2836"/>
                  </a:cubicBezTo>
                  <a:cubicBezTo>
                    <a:pt x="5900" y="2876"/>
                    <a:pt x="5855" y="2898"/>
                    <a:pt x="5809" y="2898"/>
                  </a:cubicBezTo>
                  <a:cubicBezTo>
                    <a:pt x="5781" y="2898"/>
                    <a:pt x="5753" y="2890"/>
                    <a:pt x="5728" y="2874"/>
                  </a:cubicBezTo>
                  <a:cubicBezTo>
                    <a:pt x="2272" y="496"/>
                    <a:pt x="718" y="314"/>
                    <a:pt x="324" y="314"/>
                  </a:cubicBezTo>
                  <a:cubicBezTo>
                    <a:pt x="250" y="314"/>
                    <a:pt x="216" y="318"/>
                    <a:pt x="216" y="318"/>
                  </a:cubicBezTo>
                  <a:cubicBezTo>
                    <a:pt x="206" y="321"/>
                    <a:pt x="195" y="323"/>
                    <a:pt x="184" y="323"/>
                  </a:cubicBezTo>
                  <a:cubicBezTo>
                    <a:pt x="160" y="323"/>
                    <a:pt x="136" y="316"/>
                    <a:pt x="115" y="301"/>
                  </a:cubicBezTo>
                  <a:cubicBezTo>
                    <a:pt x="81" y="281"/>
                    <a:pt x="55" y="251"/>
                    <a:pt x="47" y="210"/>
                  </a:cubicBezTo>
                  <a:cubicBezTo>
                    <a:pt x="30" y="132"/>
                    <a:pt x="78" y="59"/>
                    <a:pt x="152" y="42"/>
                  </a:cubicBezTo>
                  <a:cubicBezTo>
                    <a:pt x="163" y="39"/>
                    <a:pt x="220" y="27"/>
                    <a:pt x="332" y="27"/>
                  </a:cubicBezTo>
                  <a:close/>
                  <a:moveTo>
                    <a:pt x="330" y="1"/>
                  </a:moveTo>
                  <a:cubicBezTo>
                    <a:pt x="217" y="1"/>
                    <a:pt x="159" y="13"/>
                    <a:pt x="148" y="15"/>
                  </a:cubicBezTo>
                  <a:cubicBezTo>
                    <a:pt x="58" y="35"/>
                    <a:pt x="0" y="123"/>
                    <a:pt x="21" y="217"/>
                  </a:cubicBezTo>
                  <a:cubicBezTo>
                    <a:pt x="30" y="261"/>
                    <a:pt x="61" y="301"/>
                    <a:pt x="101" y="325"/>
                  </a:cubicBezTo>
                  <a:cubicBezTo>
                    <a:pt x="128" y="341"/>
                    <a:pt x="155" y="350"/>
                    <a:pt x="185" y="350"/>
                  </a:cubicBezTo>
                  <a:cubicBezTo>
                    <a:pt x="197" y="350"/>
                    <a:pt x="210" y="348"/>
                    <a:pt x="223" y="345"/>
                  </a:cubicBezTo>
                  <a:cubicBezTo>
                    <a:pt x="225" y="345"/>
                    <a:pt x="258" y="339"/>
                    <a:pt x="326" y="339"/>
                  </a:cubicBezTo>
                  <a:cubicBezTo>
                    <a:pt x="715" y="339"/>
                    <a:pt x="2257" y="522"/>
                    <a:pt x="5714" y="2894"/>
                  </a:cubicBezTo>
                  <a:cubicBezTo>
                    <a:pt x="5742" y="2914"/>
                    <a:pt x="5775" y="2924"/>
                    <a:pt x="5809" y="2924"/>
                  </a:cubicBezTo>
                  <a:cubicBezTo>
                    <a:pt x="5866" y="2924"/>
                    <a:pt x="5916" y="2897"/>
                    <a:pt x="5950" y="2850"/>
                  </a:cubicBezTo>
                  <a:cubicBezTo>
                    <a:pt x="5974" y="2813"/>
                    <a:pt x="5984" y="2769"/>
                    <a:pt x="5977" y="2726"/>
                  </a:cubicBezTo>
                  <a:cubicBezTo>
                    <a:pt x="5967" y="2678"/>
                    <a:pt x="5944" y="2641"/>
                    <a:pt x="5907" y="2614"/>
                  </a:cubicBezTo>
                  <a:cubicBezTo>
                    <a:pt x="2448" y="238"/>
                    <a:pt x="837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4639750" y="2859275"/>
              <a:ext cx="237200" cy="270375"/>
            </a:xfrm>
            <a:custGeom>
              <a:avLst/>
              <a:gdLst/>
              <a:ahLst/>
              <a:cxnLst/>
              <a:rect l="l" t="t" r="r" b="b"/>
              <a:pathLst>
                <a:path w="9488" h="10815" extrusionOk="0">
                  <a:moveTo>
                    <a:pt x="7346" y="313"/>
                  </a:moveTo>
                  <a:cubicBezTo>
                    <a:pt x="7614" y="313"/>
                    <a:pt x="7887" y="382"/>
                    <a:pt x="8135" y="528"/>
                  </a:cubicBezTo>
                  <a:cubicBezTo>
                    <a:pt x="8880" y="965"/>
                    <a:pt x="9129" y="1926"/>
                    <a:pt x="8692" y="2668"/>
                  </a:cubicBezTo>
                  <a:cubicBezTo>
                    <a:pt x="8432" y="3109"/>
                    <a:pt x="7970" y="3397"/>
                    <a:pt x="7458" y="3437"/>
                  </a:cubicBezTo>
                  <a:cubicBezTo>
                    <a:pt x="7413" y="3440"/>
                    <a:pt x="7373" y="3461"/>
                    <a:pt x="7346" y="3494"/>
                  </a:cubicBezTo>
                  <a:lnTo>
                    <a:pt x="1919" y="10446"/>
                  </a:lnTo>
                  <a:lnTo>
                    <a:pt x="1390" y="10085"/>
                  </a:lnTo>
                  <a:lnTo>
                    <a:pt x="391" y="9448"/>
                  </a:lnTo>
                  <a:lnTo>
                    <a:pt x="1656" y="7833"/>
                  </a:lnTo>
                  <a:cubicBezTo>
                    <a:pt x="1848" y="8055"/>
                    <a:pt x="2037" y="8194"/>
                    <a:pt x="2178" y="8275"/>
                  </a:cubicBezTo>
                  <a:cubicBezTo>
                    <a:pt x="2320" y="8359"/>
                    <a:pt x="2414" y="8386"/>
                    <a:pt x="2421" y="8389"/>
                  </a:cubicBezTo>
                  <a:cubicBezTo>
                    <a:pt x="2436" y="8393"/>
                    <a:pt x="2451" y="8395"/>
                    <a:pt x="2466" y="8395"/>
                  </a:cubicBezTo>
                  <a:cubicBezTo>
                    <a:pt x="2533" y="8395"/>
                    <a:pt x="2594" y="8351"/>
                    <a:pt x="2613" y="8284"/>
                  </a:cubicBezTo>
                  <a:cubicBezTo>
                    <a:pt x="2640" y="8200"/>
                    <a:pt x="2593" y="8113"/>
                    <a:pt x="2512" y="8089"/>
                  </a:cubicBezTo>
                  <a:cubicBezTo>
                    <a:pt x="2509" y="8085"/>
                    <a:pt x="2188" y="7984"/>
                    <a:pt x="1851" y="7584"/>
                  </a:cubicBezTo>
                  <a:lnTo>
                    <a:pt x="2677" y="6528"/>
                  </a:lnTo>
                  <a:cubicBezTo>
                    <a:pt x="2899" y="6720"/>
                    <a:pt x="3277" y="7004"/>
                    <a:pt x="3368" y="7074"/>
                  </a:cubicBezTo>
                  <a:cubicBezTo>
                    <a:pt x="3375" y="7078"/>
                    <a:pt x="3378" y="7081"/>
                    <a:pt x="3385" y="7085"/>
                  </a:cubicBezTo>
                  <a:cubicBezTo>
                    <a:pt x="3410" y="7099"/>
                    <a:pt x="3437" y="7106"/>
                    <a:pt x="3464" y="7106"/>
                  </a:cubicBezTo>
                  <a:cubicBezTo>
                    <a:pt x="3511" y="7106"/>
                    <a:pt x="3557" y="7085"/>
                    <a:pt x="3587" y="7044"/>
                  </a:cubicBezTo>
                  <a:cubicBezTo>
                    <a:pt x="3641" y="6977"/>
                    <a:pt x="3628" y="6879"/>
                    <a:pt x="3557" y="6825"/>
                  </a:cubicBezTo>
                  <a:cubicBezTo>
                    <a:pt x="3352" y="6669"/>
                    <a:pt x="3038" y="6427"/>
                    <a:pt x="2869" y="6282"/>
                  </a:cubicBezTo>
                  <a:lnTo>
                    <a:pt x="3736" y="5180"/>
                  </a:lnTo>
                  <a:cubicBezTo>
                    <a:pt x="3861" y="5305"/>
                    <a:pt x="4029" y="5415"/>
                    <a:pt x="4164" y="5496"/>
                  </a:cubicBezTo>
                  <a:cubicBezTo>
                    <a:pt x="4272" y="5561"/>
                    <a:pt x="4359" y="5605"/>
                    <a:pt x="4383" y="5614"/>
                  </a:cubicBezTo>
                  <a:cubicBezTo>
                    <a:pt x="4405" y="5625"/>
                    <a:pt x="4427" y="5630"/>
                    <a:pt x="4450" y="5630"/>
                  </a:cubicBezTo>
                  <a:cubicBezTo>
                    <a:pt x="4508" y="5630"/>
                    <a:pt x="4565" y="5596"/>
                    <a:pt x="4592" y="5541"/>
                  </a:cubicBezTo>
                  <a:cubicBezTo>
                    <a:pt x="4629" y="5463"/>
                    <a:pt x="4592" y="5368"/>
                    <a:pt x="4518" y="5331"/>
                  </a:cubicBezTo>
                  <a:cubicBezTo>
                    <a:pt x="4346" y="5247"/>
                    <a:pt x="4063" y="5079"/>
                    <a:pt x="3928" y="4930"/>
                  </a:cubicBezTo>
                  <a:lnTo>
                    <a:pt x="5836" y="2499"/>
                  </a:lnTo>
                  <a:cubicBezTo>
                    <a:pt x="5866" y="2459"/>
                    <a:pt x="5876" y="2405"/>
                    <a:pt x="5860" y="2355"/>
                  </a:cubicBezTo>
                  <a:cubicBezTo>
                    <a:pt x="5722" y="1923"/>
                    <a:pt x="5768" y="1471"/>
                    <a:pt x="5994" y="1083"/>
                  </a:cubicBezTo>
                  <a:cubicBezTo>
                    <a:pt x="6284" y="589"/>
                    <a:pt x="6808" y="313"/>
                    <a:pt x="7346" y="313"/>
                  </a:cubicBezTo>
                  <a:close/>
                  <a:moveTo>
                    <a:pt x="7347" y="1"/>
                  </a:moveTo>
                  <a:cubicBezTo>
                    <a:pt x="6702" y="1"/>
                    <a:pt x="6073" y="331"/>
                    <a:pt x="5725" y="925"/>
                  </a:cubicBezTo>
                  <a:cubicBezTo>
                    <a:pt x="5472" y="1360"/>
                    <a:pt x="5404" y="1883"/>
                    <a:pt x="5539" y="2371"/>
                  </a:cubicBezTo>
                  <a:lnTo>
                    <a:pt x="2583" y="6144"/>
                  </a:lnTo>
                  <a:cubicBezTo>
                    <a:pt x="2566" y="6151"/>
                    <a:pt x="2552" y="6157"/>
                    <a:pt x="2539" y="6168"/>
                  </a:cubicBezTo>
                  <a:cubicBezTo>
                    <a:pt x="2512" y="6195"/>
                    <a:pt x="2495" y="6229"/>
                    <a:pt x="2488" y="6262"/>
                  </a:cubicBezTo>
                  <a:lnTo>
                    <a:pt x="1564" y="7442"/>
                  </a:lnTo>
                  <a:cubicBezTo>
                    <a:pt x="1561" y="7445"/>
                    <a:pt x="1555" y="7449"/>
                    <a:pt x="1551" y="7452"/>
                  </a:cubicBezTo>
                  <a:cubicBezTo>
                    <a:pt x="1524" y="7472"/>
                    <a:pt x="1504" y="7499"/>
                    <a:pt x="1494" y="7530"/>
                  </a:cubicBezTo>
                  <a:lnTo>
                    <a:pt x="38" y="9391"/>
                  </a:lnTo>
                  <a:cubicBezTo>
                    <a:pt x="10" y="9424"/>
                    <a:pt x="0" y="9468"/>
                    <a:pt x="7" y="9512"/>
                  </a:cubicBezTo>
                  <a:cubicBezTo>
                    <a:pt x="14" y="9556"/>
                    <a:pt x="41" y="9593"/>
                    <a:pt x="78" y="9616"/>
                  </a:cubicBezTo>
                  <a:lnTo>
                    <a:pt x="1217" y="10344"/>
                  </a:lnTo>
                  <a:lnTo>
                    <a:pt x="1865" y="10786"/>
                  </a:lnTo>
                  <a:cubicBezTo>
                    <a:pt x="1868" y="10789"/>
                    <a:pt x="1871" y="10793"/>
                    <a:pt x="1871" y="10793"/>
                  </a:cubicBezTo>
                  <a:cubicBezTo>
                    <a:pt x="1896" y="10808"/>
                    <a:pt x="1924" y="10815"/>
                    <a:pt x="1951" y="10815"/>
                  </a:cubicBezTo>
                  <a:cubicBezTo>
                    <a:pt x="1998" y="10815"/>
                    <a:pt x="2044" y="10794"/>
                    <a:pt x="2073" y="10755"/>
                  </a:cubicBezTo>
                  <a:lnTo>
                    <a:pt x="7552" y="3741"/>
                  </a:lnTo>
                  <a:cubicBezTo>
                    <a:pt x="8138" y="3676"/>
                    <a:pt x="8664" y="3339"/>
                    <a:pt x="8961" y="2826"/>
                  </a:cubicBezTo>
                  <a:cubicBezTo>
                    <a:pt x="9487" y="1933"/>
                    <a:pt x="9187" y="783"/>
                    <a:pt x="8294" y="257"/>
                  </a:cubicBezTo>
                  <a:cubicBezTo>
                    <a:pt x="7996" y="83"/>
                    <a:pt x="7669" y="1"/>
                    <a:pt x="7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4639475" y="2859050"/>
              <a:ext cx="237200" cy="270825"/>
            </a:xfrm>
            <a:custGeom>
              <a:avLst/>
              <a:gdLst/>
              <a:ahLst/>
              <a:cxnLst/>
              <a:rect l="l" t="t" r="r" b="b"/>
              <a:pathLst>
                <a:path w="9488" h="10833" extrusionOk="0">
                  <a:moveTo>
                    <a:pt x="7359" y="330"/>
                  </a:moveTo>
                  <a:cubicBezTo>
                    <a:pt x="7632" y="330"/>
                    <a:pt x="7902" y="402"/>
                    <a:pt x="8143" y="543"/>
                  </a:cubicBezTo>
                  <a:cubicBezTo>
                    <a:pt x="8500" y="756"/>
                    <a:pt x="8756" y="1092"/>
                    <a:pt x="8861" y="1494"/>
                  </a:cubicBezTo>
                  <a:cubicBezTo>
                    <a:pt x="8966" y="1898"/>
                    <a:pt x="8908" y="2317"/>
                    <a:pt x="8695" y="2673"/>
                  </a:cubicBezTo>
                  <a:cubicBezTo>
                    <a:pt x="8440" y="3112"/>
                    <a:pt x="7981" y="3398"/>
                    <a:pt x="7469" y="3436"/>
                  </a:cubicBezTo>
                  <a:cubicBezTo>
                    <a:pt x="7421" y="3439"/>
                    <a:pt x="7377" y="3462"/>
                    <a:pt x="7351" y="3499"/>
                  </a:cubicBezTo>
                  <a:lnTo>
                    <a:pt x="1930" y="10445"/>
                  </a:lnTo>
                  <a:lnTo>
                    <a:pt x="1404" y="10087"/>
                  </a:lnTo>
                  <a:lnTo>
                    <a:pt x="413" y="9454"/>
                  </a:lnTo>
                  <a:lnTo>
                    <a:pt x="1667" y="7856"/>
                  </a:lnTo>
                  <a:cubicBezTo>
                    <a:pt x="1866" y="8081"/>
                    <a:pt x="2058" y="8216"/>
                    <a:pt x="2185" y="8290"/>
                  </a:cubicBezTo>
                  <a:cubicBezTo>
                    <a:pt x="2331" y="8378"/>
                    <a:pt x="2425" y="8405"/>
                    <a:pt x="2428" y="8405"/>
                  </a:cubicBezTo>
                  <a:cubicBezTo>
                    <a:pt x="2444" y="8410"/>
                    <a:pt x="2460" y="8412"/>
                    <a:pt x="2476" y="8412"/>
                  </a:cubicBezTo>
                  <a:cubicBezTo>
                    <a:pt x="2547" y="8412"/>
                    <a:pt x="2612" y="8366"/>
                    <a:pt x="2634" y="8293"/>
                  </a:cubicBezTo>
                  <a:cubicBezTo>
                    <a:pt x="2644" y="8253"/>
                    <a:pt x="2641" y="8209"/>
                    <a:pt x="2621" y="8169"/>
                  </a:cubicBezTo>
                  <a:cubicBezTo>
                    <a:pt x="2600" y="8132"/>
                    <a:pt x="2563" y="8102"/>
                    <a:pt x="2526" y="8091"/>
                  </a:cubicBezTo>
                  <a:lnTo>
                    <a:pt x="2523" y="8088"/>
                  </a:lnTo>
                  <a:cubicBezTo>
                    <a:pt x="2465" y="8071"/>
                    <a:pt x="2179" y="7953"/>
                    <a:pt x="1872" y="7593"/>
                  </a:cubicBezTo>
                  <a:lnTo>
                    <a:pt x="2688" y="6551"/>
                  </a:lnTo>
                  <a:cubicBezTo>
                    <a:pt x="2918" y="6743"/>
                    <a:pt x="3302" y="7033"/>
                    <a:pt x="3376" y="7090"/>
                  </a:cubicBezTo>
                  <a:cubicBezTo>
                    <a:pt x="3379" y="7094"/>
                    <a:pt x="3386" y="7097"/>
                    <a:pt x="3393" y="7100"/>
                  </a:cubicBezTo>
                  <a:cubicBezTo>
                    <a:pt x="3418" y="7116"/>
                    <a:pt x="3447" y="7123"/>
                    <a:pt x="3475" y="7123"/>
                  </a:cubicBezTo>
                  <a:cubicBezTo>
                    <a:pt x="3524" y="7123"/>
                    <a:pt x="3573" y="7100"/>
                    <a:pt x="3605" y="7060"/>
                  </a:cubicBezTo>
                  <a:cubicBezTo>
                    <a:pt x="3659" y="6986"/>
                    <a:pt x="3646" y="6881"/>
                    <a:pt x="3575" y="6827"/>
                  </a:cubicBezTo>
                  <a:cubicBezTo>
                    <a:pt x="3359" y="6666"/>
                    <a:pt x="3055" y="6429"/>
                    <a:pt x="2890" y="6291"/>
                  </a:cubicBezTo>
                  <a:lnTo>
                    <a:pt x="3747" y="5202"/>
                  </a:lnTo>
                  <a:cubicBezTo>
                    <a:pt x="3875" y="5327"/>
                    <a:pt x="4046" y="5441"/>
                    <a:pt x="4168" y="5513"/>
                  </a:cubicBezTo>
                  <a:cubicBezTo>
                    <a:pt x="4289" y="5583"/>
                    <a:pt x="4381" y="5627"/>
                    <a:pt x="4390" y="5631"/>
                  </a:cubicBezTo>
                  <a:cubicBezTo>
                    <a:pt x="4412" y="5642"/>
                    <a:pt x="4436" y="5647"/>
                    <a:pt x="4459" y="5647"/>
                  </a:cubicBezTo>
                  <a:cubicBezTo>
                    <a:pt x="4478" y="5647"/>
                    <a:pt x="4497" y="5643"/>
                    <a:pt x="4516" y="5637"/>
                  </a:cubicBezTo>
                  <a:cubicBezTo>
                    <a:pt x="4559" y="5623"/>
                    <a:pt x="4589" y="5593"/>
                    <a:pt x="4609" y="5553"/>
                  </a:cubicBezTo>
                  <a:cubicBezTo>
                    <a:pt x="4630" y="5516"/>
                    <a:pt x="4630" y="5472"/>
                    <a:pt x="4617" y="5428"/>
                  </a:cubicBezTo>
                  <a:cubicBezTo>
                    <a:pt x="4600" y="5388"/>
                    <a:pt x="4569" y="5354"/>
                    <a:pt x="4532" y="5334"/>
                  </a:cubicBezTo>
                  <a:cubicBezTo>
                    <a:pt x="4340" y="5239"/>
                    <a:pt x="4077" y="5077"/>
                    <a:pt x="3952" y="4939"/>
                  </a:cubicBezTo>
                  <a:lnTo>
                    <a:pt x="5854" y="2516"/>
                  </a:lnTo>
                  <a:cubicBezTo>
                    <a:pt x="5887" y="2471"/>
                    <a:pt x="5898" y="2414"/>
                    <a:pt x="5881" y="2364"/>
                  </a:cubicBezTo>
                  <a:cubicBezTo>
                    <a:pt x="5739" y="1929"/>
                    <a:pt x="5786" y="1480"/>
                    <a:pt x="6012" y="1100"/>
                  </a:cubicBezTo>
                  <a:cubicBezTo>
                    <a:pt x="6221" y="739"/>
                    <a:pt x="6559" y="486"/>
                    <a:pt x="6963" y="381"/>
                  </a:cubicBezTo>
                  <a:cubicBezTo>
                    <a:pt x="7094" y="347"/>
                    <a:pt x="7227" y="330"/>
                    <a:pt x="7359" y="330"/>
                  </a:cubicBezTo>
                  <a:close/>
                  <a:moveTo>
                    <a:pt x="7357" y="313"/>
                  </a:moveTo>
                  <a:cubicBezTo>
                    <a:pt x="7224" y="313"/>
                    <a:pt x="7091" y="330"/>
                    <a:pt x="6959" y="364"/>
                  </a:cubicBezTo>
                  <a:cubicBezTo>
                    <a:pt x="6551" y="473"/>
                    <a:pt x="6211" y="728"/>
                    <a:pt x="5999" y="1089"/>
                  </a:cubicBezTo>
                  <a:cubicBezTo>
                    <a:pt x="5770" y="1477"/>
                    <a:pt x="5722" y="1932"/>
                    <a:pt x="5864" y="2367"/>
                  </a:cubicBezTo>
                  <a:cubicBezTo>
                    <a:pt x="5881" y="2414"/>
                    <a:pt x="5871" y="2465"/>
                    <a:pt x="5840" y="2505"/>
                  </a:cubicBezTo>
                  <a:lnTo>
                    <a:pt x="3936" y="4936"/>
                  </a:lnTo>
                  <a:lnTo>
                    <a:pt x="3929" y="4939"/>
                  </a:lnTo>
                  <a:lnTo>
                    <a:pt x="3936" y="4946"/>
                  </a:lnTo>
                  <a:cubicBezTo>
                    <a:pt x="4060" y="5088"/>
                    <a:pt x="4330" y="5253"/>
                    <a:pt x="4525" y="5351"/>
                  </a:cubicBezTo>
                  <a:cubicBezTo>
                    <a:pt x="4559" y="5364"/>
                    <a:pt x="4586" y="5394"/>
                    <a:pt x="4600" y="5435"/>
                  </a:cubicBezTo>
                  <a:cubicBezTo>
                    <a:pt x="4613" y="5472"/>
                    <a:pt x="4613" y="5513"/>
                    <a:pt x="4597" y="5546"/>
                  </a:cubicBezTo>
                  <a:cubicBezTo>
                    <a:pt x="4580" y="5583"/>
                    <a:pt x="4549" y="5610"/>
                    <a:pt x="4512" y="5623"/>
                  </a:cubicBezTo>
                  <a:cubicBezTo>
                    <a:pt x="4496" y="5629"/>
                    <a:pt x="4480" y="5632"/>
                    <a:pt x="4464" y="5632"/>
                  </a:cubicBezTo>
                  <a:cubicBezTo>
                    <a:pt x="4442" y="5632"/>
                    <a:pt x="4419" y="5627"/>
                    <a:pt x="4398" y="5617"/>
                  </a:cubicBezTo>
                  <a:cubicBezTo>
                    <a:pt x="4387" y="5610"/>
                    <a:pt x="4296" y="5570"/>
                    <a:pt x="4178" y="5499"/>
                  </a:cubicBezTo>
                  <a:cubicBezTo>
                    <a:pt x="4054" y="5424"/>
                    <a:pt x="3878" y="5314"/>
                    <a:pt x="3750" y="5182"/>
                  </a:cubicBezTo>
                  <a:lnTo>
                    <a:pt x="3743" y="5178"/>
                  </a:lnTo>
                  <a:lnTo>
                    <a:pt x="2873" y="6288"/>
                  </a:lnTo>
                  <a:lnTo>
                    <a:pt x="2870" y="6294"/>
                  </a:lnTo>
                  <a:lnTo>
                    <a:pt x="2877" y="6298"/>
                  </a:lnTo>
                  <a:cubicBezTo>
                    <a:pt x="3039" y="6436"/>
                    <a:pt x="3346" y="6675"/>
                    <a:pt x="3565" y="6840"/>
                  </a:cubicBezTo>
                  <a:cubicBezTo>
                    <a:pt x="3629" y="6891"/>
                    <a:pt x="3642" y="6982"/>
                    <a:pt x="3592" y="7050"/>
                  </a:cubicBezTo>
                  <a:cubicBezTo>
                    <a:pt x="3564" y="7087"/>
                    <a:pt x="3519" y="7106"/>
                    <a:pt x="3474" y="7106"/>
                  </a:cubicBezTo>
                  <a:cubicBezTo>
                    <a:pt x="3448" y="7106"/>
                    <a:pt x="3422" y="7100"/>
                    <a:pt x="3399" y="7087"/>
                  </a:cubicBezTo>
                  <a:cubicBezTo>
                    <a:pt x="3393" y="7083"/>
                    <a:pt x="3389" y="7080"/>
                    <a:pt x="3386" y="7077"/>
                  </a:cubicBezTo>
                  <a:cubicBezTo>
                    <a:pt x="3308" y="7019"/>
                    <a:pt x="2921" y="6726"/>
                    <a:pt x="2691" y="6534"/>
                  </a:cubicBezTo>
                  <a:lnTo>
                    <a:pt x="2688" y="6527"/>
                  </a:lnTo>
                  <a:lnTo>
                    <a:pt x="1852" y="7593"/>
                  </a:lnTo>
                  <a:lnTo>
                    <a:pt x="1855" y="7596"/>
                  </a:lnTo>
                  <a:cubicBezTo>
                    <a:pt x="2165" y="7967"/>
                    <a:pt x="2462" y="8085"/>
                    <a:pt x="2516" y="8105"/>
                  </a:cubicBezTo>
                  <a:lnTo>
                    <a:pt x="2520" y="8105"/>
                  </a:lnTo>
                  <a:cubicBezTo>
                    <a:pt x="2557" y="8115"/>
                    <a:pt x="2587" y="8142"/>
                    <a:pt x="2607" y="8175"/>
                  </a:cubicBezTo>
                  <a:cubicBezTo>
                    <a:pt x="2624" y="8213"/>
                    <a:pt x="2630" y="8253"/>
                    <a:pt x="2617" y="8290"/>
                  </a:cubicBezTo>
                  <a:cubicBezTo>
                    <a:pt x="2598" y="8355"/>
                    <a:pt x="2538" y="8396"/>
                    <a:pt x="2474" y="8396"/>
                  </a:cubicBezTo>
                  <a:cubicBezTo>
                    <a:pt x="2461" y="8396"/>
                    <a:pt x="2448" y="8395"/>
                    <a:pt x="2435" y="8391"/>
                  </a:cubicBezTo>
                  <a:cubicBezTo>
                    <a:pt x="2432" y="8388"/>
                    <a:pt x="2338" y="8361"/>
                    <a:pt x="2193" y="8276"/>
                  </a:cubicBezTo>
                  <a:cubicBezTo>
                    <a:pt x="2068" y="8203"/>
                    <a:pt x="1872" y="8064"/>
                    <a:pt x="1670" y="7839"/>
                  </a:cubicBezTo>
                  <a:lnTo>
                    <a:pt x="1664" y="7831"/>
                  </a:lnTo>
                  <a:lnTo>
                    <a:pt x="396" y="9450"/>
                  </a:lnTo>
                  <a:lnTo>
                    <a:pt x="389" y="9457"/>
                  </a:lnTo>
                  <a:lnTo>
                    <a:pt x="1393" y="10101"/>
                  </a:lnTo>
                  <a:lnTo>
                    <a:pt x="1933" y="10465"/>
                  </a:lnTo>
                  <a:lnTo>
                    <a:pt x="7364" y="3510"/>
                  </a:lnTo>
                  <a:cubicBezTo>
                    <a:pt x="7388" y="3476"/>
                    <a:pt x="7428" y="3456"/>
                    <a:pt x="7469" y="3453"/>
                  </a:cubicBezTo>
                  <a:cubicBezTo>
                    <a:pt x="7984" y="3415"/>
                    <a:pt x="8449" y="3126"/>
                    <a:pt x="8709" y="2681"/>
                  </a:cubicBezTo>
                  <a:cubicBezTo>
                    <a:pt x="8921" y="2320"/>
                    <a:pt x="8982" y="1898"/>
                    <a:pt x="8874" y="1490"/>
                  </a:cubicBezTo>
                  <a:cubicBezTo>
                    <a:pt x="8770" y="1083"/>
                    <a:pt x="8510" y="742"/>
                    <a:pt x="8149" y="529"/>
                  </a:cubicBezTo>
                  <a:cubicBezTo>
                    <a:pt x="7906" y="386"/>
                    <a:pt x="7633" y="313"/>
                    <a:pt x="7357" y="313"/>
                  </a:cubicBezTo>
                  <a:close/>
                  <a:moveTo>
                    <a:pt x="7357" y="17"/>
                  </a:moveTo>
                  <a:cubicBezTo>
                    <a:pt x="7678" y="17"/>
                    <a:pt x="8004" y="101"/>
                    <a:pt x="8301" y="274"/>
                  </a:cubicBezTo>
                  <a:cubicBezTo>
                    <a:pt x="9188" y="796"/>
                    <a:pt x="9488" y="1942"/>
                    <a:pt x="8966" y="2832"/>
                  </a:cubicBezTo>
                  <a:cubicBezTo>
                    <a:pt x="8672" y="3338"/>
                    <a:pt x="8146" y="3678"/>
                    <a:pt x="7563" y="3742"/>
                  </a:cubicBezTo>
                  <a:lnTo>
                    <a:pt x="7559" y="3742"/>
                  </a:lnTo>
                  <a:lnTo>
                    <a:pt x="2081" y="10758"/>
                  </a:lnTo>
                  <a:cubicBezTo>
                    <a:pt x="2051" y="10796"/>
                    <a:pt x="2008" y="10816"/>
                    <a:pt x="1965" y="10816"/>
                  </a:cubicBezTo>
                  <a:cubicBezTo>
                    <a:pt x="1939" y="10816"/>
                    <a:pt x="1913" y="10809"/>
                    <a:pt x="1889" y="10795"/>
                  </a:cubicBezTo>
                  <a:cubicBezTo>
                    <a:pt x="1886" y="10795"/>
                    <a:pt x="1882" y="10792"/>
                    <a:pt x="1879" y="10789"/>
                  </a:cubicBezTo>
                  <a:lnTo>
                    <a:pt x="1231" y="10347"/>
                  </a:lnTo>
                  <a:lnTo>
                    <a:pt x="92" y="9619"/>
                  </a:lnTo>
                  <a:cubicBezTo>
                    <a:pt x="55" y="9599"/>
                    <a:pt x="32" y="9561"/>
                    <a:pt x="25" y="9521"/>
                  </a:cubicBezTo>
                  <a:cubicBezTo>
                    <a:pt x="18" y="9480"/>
                    <a:pt x="28" y="9437"/>
                    <a:pt x="55" y="9403"/>
                  </a:cubicBezTo>
                  <a:lnTo>
                    <a:pt x="1511" y="7542"/>
                  </a:lnTo>
                  <a:lnTo>
                    <a:pt x="1515" y="7542"/>
                  </a:lnTo>
                  <a:cubicBezTo>
                    <a:pt x="1525" y="7512"/>
                    <a:pt x="1542" y="7484"/>
                    <a:pt x="1566" y="7467"/>
                  </a:cubicBezTo>
                  <a:cubicBezTo>
                    <a:pt x="1572" y="7464"/>
                    <a:pt x="1575" y="7461"/>
                    <a:pt x="1579" y="7458"/>
                  </a:cubicBezTo>
                  <a:lnTo>
                    <a:pt x="2506" y="6274"/>
                  </a:lnTo>
                  <a:cubicBezTo>
                    <a:pt x="2513" y="6238"/>
                    <a:pt x="2529" y="6207"/>
                    <a:pt x="2557" y="6183"/>
                  </a:cubicBezTo>
                  <a:cubicBezTo>
                    <a:pt x="2567" y="6173"/>
                    <a:pt x="2580" y="6166"/>
                    <a:pt x="2597" y="6160"/>
                  </a:cubicBezTo>
                  <a:lnTo>
                    <a:pt x="5557" y="2380"/>
                  </a:lnTo>
                  <a:lnTo>
                    <a:pt x="5557" y="2377"/>
                  </a:lnTo>
                  <a:cubicBezTo>
                    <a:pt x="5426" y="1892"/>
                    <a:pt x="5490" y="1366"/>
                    <a:pt x="5742" y="941"/>
                  </a:cubicBezTo>
                  <a:cubicBezTo>
                    <a:pt x="6089" y="347"/>
                    <a:pt x="6716" y="17"/>
                    <a:pt x="7357" y="17"/>
                  </a:cubicBezTo>
                  <a:close/>
                  <a:moveTo>
                    <a:pt x="7356" y="1"/>
                  </a:moveTo>
                  <a:cubicBezTo>
                    <a:pt x="6710" y="1"/>
                    <a:pt x="6080" y="333"/>
                    <a:pt x="5729" y="931"/>
                  </a:cubicBezTo>
                  <a:cubicBezTo>
                    <a:pt x="5476" y="1363"/>
                    <a:pt x="5409" y="1889"/>
                    <a:pt x="5540" y="2377"/>
                  </a:cubicBezTo>
                  <a:lnTo>
                    <a:pt x="2587" y="6146"/>
                  </a:lnTo>
                  <a:cubicBezTo>
                    <a:pt x="2574" y="6153"/>
                    <a:pt x="2560" y="6160"/>
                    <a:pt x="2546" y="6173"/>
                  </a:cubicBezTo>
                  <a:cubicBezTo>
                    <a:pt x="2516" y="6197"/>
                    <a:pt x="2499" y="6230"/>
                    <a:pt x="2493" y="6267"/>
                  </a:cubicBezTo>
                  <a:lnTo>
                    <a:pt x="1569" y="7444"/>
                  </a:lnTo>
                  <a:cubicBezTo>
                    <a:pt x="1566" y="7447"/>
                    <a:pt x="1562" y="7451"/>
                    <a:pt x="1555" y="7454"/>
                  </a:cubicBezTo>
                  <a:cubicBezTo>
                    <a:pt x="1528" y="7475"/>
                    <a:pt x="1508" y="7501"/>
                    <a:pt x="1498" y="7535"/>
                  </a:cubicBezTo>
                  <a:lnTo>
                    <a:pt x="41" y="9393"/>
                  </a:lnTo>
                  <a:cubicBezTo>
                    <a:pt x="15" y="9429"/>
                    <a:pt x="1" y="9477"/>
                    <a:pt x="11" y="9524"/>
                  </a:cubicBezTo>
                  <a:cubicBezTo>
                    <a:pt x="18" y="9568"/>
                    <a:pt x="45" y="9608"/>
                    <a:pt x="82" y="9632"/>
                  </a:cubicBezTo>
                  <a:lnTo>
                    <a:pt x="1222" y="10360"/>
                  </a:lnTo>
                  <a:lnTo>
                    <a:pt x="1869" y="10802"/>
                  </a:lnTo>
                  <a:cubicBezTo>
                    <a:pt x="1872" y="10805"/>
                    <a:pt x="1876" y="10809"/>
                    <a:pt x="1879" y="10809"/>
                  </a:cubicBezTo>
                  <a:cubicBezTo>
                    <a:pt x="1906" y="10825"/>
                    <a:pt x="1933" y="10832"/>
                    <a:pt x="1963" y="10832"/>
                  </a:cubicBezTo>
                  <a:cubicBezTo>
                    <a:pt x="2011" y="10832"/>
                    <a:pt x="2061" y="10809"/>
                    <a:pt x="2092" y="10769"/>
                  </a:cubicBezTo>
                  <a:lnTo>
                    <a:pt x="7566" y="3759"/>
                  </a:lnTo>
                  <a:cubicBezTo>
                    <a:pt x="8153" y="3692"/>
                    <a:pt x="8683" y="3348"/>
                    <a:pt x="8979" y="2839"/>
                  </a:cubicBezTo>
                  <a:cubicBezTo>
                    <a:pt x="9235" y="2407"/>
                    <a:pt x="9306" y="1898"/>
                    <a:pt x="9178" y="1413"/>
                  </a:cubicBezTo>
                  <a:cubicBezTo>
                    <a:pt x="9050" y="924"/>
                    <a:pt x="8743" y="516"/>
                    <a:pt x="8308" y="260"/>
                  </a:cubicBezTo>
                  <a:cubicBezTo>
                    <a:pt x="8009" y="84"/>
                    <a:pt x="7680" y="1"/>
                    <a:pt x="7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4639575" y="2859125"/>
              <a:ext cx="232475" cy="270675"/>
            </a:xfrm>
            <a:custGeom>
              <a:avLst/>
              <a:gdLst/>
              <a:ahLst/>
              <a:cxnLst/>
              <a:rect l="l" t="t" r="r" b="b"/>
              <a:pathLst>
                <a:path w="9299" h="10827" extrusionOk="0">
                  <a:moveTo>
                    <a:pt x="7355" y="324"/>
                  </a:moveTo>
                  <a:cubicBezTo>
                    <a:pt x="7628" y="324"/>
                    <a:pt x="7898" y="396"/>
                    <a:pt x="8139" y="537"/>
                  </a:cubicBezTo>
                  <a:cubicBezTo>
                    <a:pt x="8500" y="749"/>
                    <a:pt x="8752" y="1086"/>
                    <a:pt x="8857" y="1491"/>
                  </a:cubicBezTo>
                  <a:cubicBezTo>
                    <a:pt x="8965" y="1895"/>
                    <a:pt x="8904" y="2314"/>
                    <a:pt x="8695" y="2670"/>
                  </a:cubicBezTo>
                  <a:cubicBezTo>
                    <a:pt x="8436" y="3112"/>
                    <a:pt x="7977" y="3399"/>
                    <a:pt x="7465" y="3436"/>
                  </a:cubicBezTo>
                  <a:cubicBezTo>
                    <a:pt x="7417" y="3439"/>
                    <a:pt x="7377" y="3463"/>
                    <a:pt x="7350" y="3496"/>
                  </a:cubicBezTo>
                  <a:lnTo>
                    <a:pt x="1926" y="10445"/>
                  </a:lnTo>
                  <a:lnTo>
                    <a:pt x="1400" y="10084"/>
                  </a:lnTo>
                  <a:lnTo>
                    <a:pt x="405" y="9451"/>
                  </a:lnTo>
                  <a:lnTo>
                    <a:pt x="1663" y="7849"/>
                  </a:lnTo>
                  <a:cubicBezTo>
                    <a:pt x="1862" y="8075"/>
                    <a:pt x="2057" y="8210"/>
                    <a:pt x="2181" y="8287"/>
                  </a:cubicBezTo>
                  <a:cubicBezTo>
                    <a:pt x="2327" y="8371"/>
                    <a:pt x="2421" y="8399"/>
                    <a:pt x="2428" y="8399"/>
                  </a:cubicBezTo>
                  <a:cubicBezTo>
                    <a:pt x="2443" y="8404"/>
                    <a:pt x="2459" y="8406"/>
                    <a:pt x="2474" y="8406"/>
                  </a:cubicBezTo>
                  <a:cubicBezTo>
                    <a:pt x="2542" y="8406"/>
                    <a:pt x="2605" y="8359"/>
                    <a:pt x="2626" y="8290"/>
                  </a:cubicBezTo>
                  <a:cubicBezTo>
                    <a:pt x="2640" y="8250"/>
                    <a:pt x="2634" y="8206"/>
                    <a:pt x="2613" y="8169"/>
                  </a:cubicBezTo>
                  <a:cubicBezTo>
                    <a:pt x="2593" y="8129"/>
                    <a:pt x="2559" y="8102"/>
                    <a:pt x="2519" y="8088"/>
                  </a:cubicBezTo>
                  <a:lnTo>
                    <a:pt x="2516" y="8088"/>
                  </a:lnTo>
                  <a:cubicBezTo>
                    <a:pt x="2461" y="8068"/>
                    <a:pt x="2172" y="7954"/>
                    <a:pt x="1865" y="7590"/>
                  </a:cubicBezTo>
                  <a:lnTo>
                    <a:pt x="2684" y="6544"/>
                  </a:lnTo>
                  <a:cubicBezTo>
                    <a:pt x="2914" y="6736"/>
                    <a:pt x="3298" y="7027"/>
                    <a:pt x="3372" y="7084"/>
                  </a:cubicBezTo>
                  <a:cubicBezTo>
                    <a:pt x="3379" y="7091"/>
                    <a:pt x="3385" y="7094"/>
                    <a:pt x="3389" y="7094"/>
                  </a:cubicBezTo>
                  <a:cubicBezTo>
                    <a:pt x="3414" y="7110"/>
                    <a:pt x="3443" y="7117"/>
                    <a:pt x="3471" y="7117"/>
                  </a:cubicBezTo>
                  <a:cubicBezTo>
                    <a:pt x="3520" y="7117"/>
                    <a:pt x="3567" y="7094"/>
                    <a:pt x="3597" y="7053"/>
                  </a:cubicBezTo>
                  <a:cubicBezTo>
                    <a:pt x="3652" y="6983"/>
                    <a:pt x="3638" y="6882"/>
                    <a:pt x="3567" y="6828"/>
                  </a:cubicBezTo>
                  <a:cubicBezTo>
                    <a:pt x="3351" y="6663"/>
                    <a:pt x="3048" y="6426"/>
                    <a:pt x="2883" y="6288"/>
                  </a:cubicBezTo>
                  <a:lnTo>
                    <a:pt x="3743" y="5192"/>
                  </a:lnTo>
                  <a:cubicBezTo>
                    <a:pt x="3871" y="5320"/>
                    <a:pt x="4042" y="5435"/>
                    <a:pt x="4168" y="5506"/>
                  </a:cubicBezTo>
                  <a:cubicBezTo>
                    <a:pt x="4285" y="5577"/>
                    <a:pt x="4377" y="5620"/>
                    <a:pt x="4386" y="5624"/>
                  </a:cubicBezTo>
                  <a:cubicBezTo>
                    <a:pt x="4409" y="5635"/>
                    <a:pt x="4434" y="5642"/>
                    <a:pt x="4459" y="5642"/>
                  </a:cubicBezTo>
                  <a:cubicBezTo>
                    <a:pt x="4477" y="5642"/>
                    <a:pt x="4494" y="5638"/>
                    <a:pt x="4512" y="5631"/>
                  </a:cubicBezTo>
                  <a:cubicBezTo>
                    <a:pt x="4552" y="5617"/>
                    <a:pt x="4585" y="5587"/>
                    <a:pt x="4602" y="5550"/>
                  </a:cubicBezTo>
                  <a:cubicBezTo>
                    <a:pt x="4622" y="5513"/>
                    <a:pt x="4622" y="5469"/>
                    <a:pt x="4609" y="5425"/>
                  </a:cubicBezTo>
                  <a:cubicBezTo>
                    <a:pt x="4596" y="5385"/>
                    <a:pt x="4565" y="5351"/>
                    <a:pt x="4528" y="5334"/>
                  </a:cubicBezTo>
                  <a:cubicBezTo>
                    <a:pt x="4333" y="5239"/>
                    <a:pt x="4070" y="5074"/>
                    <a:pt x="3941" y="4936"/>
                  </a:cubicBezTo>
                  <a:lnTo>
                    <a:pt x="5847" y="2509"/>
                  </a:lnTo>
                  <a:cubicBezTo>
                    <a:pt x="5880" y="2468"/>
                    <a:pt x="5890" y="2411"/>
                    <a:pt x="5873" y="2361"/>
                  </a:cubicBezTo>
                  <a:cubicBezTo>
                    <a:pt x="5732" y="1926"/>
                    <a:pt x="5779" y="1477"/>
                    <a:pt x="6004" y="1093"/>
                  </a:cubicBezTo>
                  <a:cubicBezTo>
                    <a:pt x="6217" y="736"/>
                    <a:pt x="6555" y="479"/>
                    <a:pt x="6959" y="375"/>
                  </a:cubicBezTo>
                  <a:cubicBezTo>
                    <a:pt x="7090" y="341"/>
                    <a:pt x="7223" y="324"/>
                    <a:pt x="7355" y="324"/>
                  </a:cubicBezTo>
                  <a:close/>
                  <a:moveTo>
                    <a:pt x="7353" y="314"/>
                  </a:moveTo>
                  <a:cubicBezTo>
                    <a:pt x="7220" y="314"/>
                    <a:pt x="7086" y="331"/>
                    <a:pt x="6955" y="364"/>
                  </a:cubicBezTo>
                  <a:cubicBezTo>
                    <a:pt x="6547" y="470"/>
                    <a:pt x="6207" y="729"/>
                    <a:pt x="5998" y="1089"/>
                  </a:cubicBezTo>
                  <a:cubicBezTo>
                    <a:pt x="5769" y="1474"/>
                    <a:pt x="5721" y="1929"/>
                    <a:pt x="5863" y="2364"/>
                  </a:cubicBezTo>
                  <a:cubicBezTo>
                    <a:pt x="5877" y="2411"/>
                    <a:pt x="5870" y="2462"/>
                    <a:pt x="5836" y="2502"/>
                  </a:cubicBezTo>
                  <a:lnTo>
                    <a:pt x="3928" y="4936"/>
                  </a:lnTo>
                  <a:lnTo>
                    <a:pt x="3932" y="4940"/>
                  </a:lnTo>
                  <a:cubicBezTo>
                    <a:pt x="4059" y="5082"/>
                    <a:pt x="4326" y="5247"/>
                    <a:pt x="4525" y="5344"/>
                  </a:cubicBezTo>
                  <a:cubicBezTo>
                    <a:pt x="4559" y="5361"/>
                    <a:pt x="4585" y="5391"/>
                    <a:pt x="4599" y="5432"/>
                  </a:cubicBezTo>
                  <a:cubicBezTo>
                    <a:pt x="4613" y="5469"/>
                    <a:pt x="4613" y="5510"/>
                    <a:pt x="4593" y="5547"/>
                  </a:cubicBezTo>
                  <a:cubicBezTo>
                    <a:pt x="4576" y="5580"/>
                    <a:pt x="4545" y="5607"/>
                    <a:pt x="4508" y="5620"/>
                  </a:cubicBezTo>
                  <a:cubicBezTo>
                    <a:pt x="4490" y="5627"/>
                    <a:pt x="4472" y="5630"/>
                    <a:pt x="4454" y="5630"/>
                  </a:cubicBezTo>
                  <a:cubicBezTo>
                    <a:pt x="4434" y="5630"/>
                    <a:pt x="4413" y="5626"/>
                    <a:pt x="4394" y="5617"/>
                  </a:cubicBezTo>
                  <a:cubicBezTo>
                    <a:pt x="4383" y="5611"/>
                    <a:pt x="4292" y="5567"/>
                    <a:pt x="4171" y="5499"/>
                  </a:cubicBezTo>
                  <a:cubicBezTo>
                    <a:pt x="4050" y="5425"/>
                    <a:pt x="3874" y="5311"/>
                    <a:pt x="3746" y="5183"/>
                  </a:cubicBezTo>
                  <a:lnTo>
                    <a:pt x="3743" y="5179"/>
                  </a:lnTo>
                  <a:lnTo>
                    <a:pt x="2869" y="6291"/>
                  </a:lnTo>
                  <a:lnTo>
                    <a:pt x="2873" y="6295"/>
                  </a:lnTo>
                  <a:cubicBezTo>
                    <a:pt x="3035" y="6430"/>
                    <a:pt x="3345" y="6672"/>
                    <a:pt x="3561" y="6834"/>
                  </a:cubicBezTo>
                  <a:cubicBezTo>
                    <a:pt x="3628" y="6885"/>
                    <a:pt x="3642" y="6979"/>
                    <a:pt x="3591" y="7047"/>
                  </a:cubicBezTo>
                  <a:cubicBezTo>
                    <a:pt x="3561" y="7086"/>
                    <a:pt x="3515" y="7107"/>
                    <a:pt x="3469" y="7107"/>
                  </a:cubicBezTo>
                  <a:cubicBezTo>
                    <a:pt x="3444" y="7107"/>
                    <a:pt x="3418" y="7101"/>
                    <a:pt x="3395" y="7087"/>
                  </a:cubicBezTo>
                  <a:cubicBezTo>
                    <a:pt x="3389" y="7084"/>
                    <a:pt x="3385" y="7080"/>
                    <a:pt x="3379" y="7077"/>
                  </a:cubicBezTo>
                  <a:cubicBezTo>
                    <a:pt x="3304" y="7019"/>
                    <a:pt x="2914" y="6723"/>
                    <a:pt x="2687" y="6531"/>
                  </a:cubicBezTo>
                  <a:lnTo>
                    <a:pt x="2684" y="6527"/>
                  </a:lnTo>
                  <a:lnTo>
                    <a:pt x="1855" y="7586"/>
                  </a:lnTo>
                  <a:lnTo>
                    <a:pt x="1851" y="7590"/>
                  </a:lnTo>
                  <a:lnTo>
                    <a:pt x="1855" y="7593"/>
                  </a:lnTo>
                  <a:cubicBezTo>
                    <a:pt x="2165" y="7960"/>
                    <a:pt x="2458" y="8078"/>
                    <a:pt x="2512" y="8099"/>
                  </a:cubicBezTo>
                  <a:lnTo>
                    <a:pt x="2516" y="8099"/>
                  </a:lnTo>
                  <a:cubicBezTo>
                    <a:pt x="2553" y="8112"/>
                    <a:pt x="2586" y="8136"/>
                    <a:pt x="2603" y="8172"/>
                  </a:cubicBezTo>
                  <a:cubicBezTo>
                    <a:pt x="2623" y="8210"/>
                    <a:pt x="2626" y="8250"/>
                    <a:pt x="2617" y="8287"/>
                  </a:cubicBezTo>
                  <a:cubicBezTo>
                    <a:pt x="2598" y="8353"/>
                    <a:pt x="2538" y="8395"/>
                    <a:pt x="2472" y="8395"/>
                  </a:cubicBezTo>
                  <a:cubicBezTo>
                    <a:pt x="2458" y="8395"/>
                    <a:pt x="2443" y="8393"/>
                    <a:pt x="2428" y="8388"/>
                  </a:cubicBezTo>
                  <a:cubicBezTo>
                    <a:pt x="2424" y="8388"/>
                    <a:pt x="2334" y="8362"/>
                    <a:pt x="2189" y="8278"/>
                  </a:cubicBezTo>
                  <a:cubicBezTo>
                    <a:pt x="2060" y="8203"/>
                    <a:pt x="1868" y="8065"/>
                    <a:pt x="1666" y="7836"/>
                  </a:cubicBezTo>
                  <a:lnTo>
                    <a:pt x="1660" y="7833"/>
                  </a:lnTo>
                  <a:lnTo>
                    <a:pt x="388" y="9454"/>
                  </a:lnTo>
                  <a:lnTo>
                    <a:pt x="1393" y="10094"/>
                  </a:lnTo>
                  <a:lnTo>
                    <a:pt x="1926" y="10458"/>
                  </a:lnTo>
                  <a:lnTo>
                    <a:pt x="7356" y="3504"/>
                  </a:lnTo>
                  <a:cubicBezTo>
                    <a:pt x="7384" y="3470"/>
                    <a:pt x="7424" y="3450"/>
                    <a:pt x="7465" y="3446"/>
                  </a:cubicBezTo>
                  <a:cubicBezTo>
                    <a:pt x="7980" y="3409"/>
                    <a:pt x="8445" y="3123"/>
                    <a:pt x="8705" y="2678"/>
                  </a:cubicBezTo>
                  <a:cubicBezTo>
                    <a:pt x="8917" y="2317"/>
                    <a:pt x="8975" y="1895"/>
                    <a:pt x="8870" y="1487"/>
                  </a:cubicBezTo>
                  <a:cubicBezTo>
                    <a:pt x="8763" y="1083"/>
                    <a:pt x="8506" y="742"/>
                    <a:pt x="8145" y="530"/>
                  </a:cubicBezTo>
                  <a:cubicBezTo>
                    <a:pt x="7902" y="387"/>
                    <a:pt x="7629" y="314"/>
                    <a:pt x="7353" y="314"/>
                  </a:cubicBezTo>
                  <a:close/>
                  <a:moveTo>
                    <a:pt x="7353" y="11"/>
                  </a:moveTo>
                  <a:cubicBezTo>
                    <a:pt x="7674" y="11"/>
                    <a:pt x="8000" y="95"/>
                    <a:pt x="8297" y="267"/>
                  </a:cubicBezTo>
                  <a:cubicBezTo>
                    <a:pt x="8729" y="520"/>
                    <a:pt x="9035" y="928"/>
                    <a:pt x="9160" y="1413"/>
                  </a:cubicBezTo>
                  <a:cubicBezTo>
                    <a:pt x="9289" y="1895"/>
                    <a:pt x="9217" y="2401"/>
                    <a:pt x="8965" y="2829"/>
                  </a:cubicBezTo>
                  <a:cubicBezTo>
                    <a:pt x="8668" y="3335"/>
                    <a:pt x="8142" y="3675"/>
                    <a:pt x="7559" y="3742"/>
                  </a:cubicBezTo>
                  <a:lnTo>
                    <a:pt x="7555" y="3742"/>
                  </a:lnTo>
                  <a:lnTo>
                    <a:pt x="2077" y="10758"/>
                  </a:lnTo>
                  <a:cubicBezTo>
                    <a:pt x="2047" y="10795"/>
                    <a:pt x="2003" y="10815"/>
                    <a:pt x="1958" y="10815"/>
                  </a:cubicBezTo>
                  <a:cubicBezTo>
                    <a:pt x="1932" y="10815"/>
                    <a:pt x="1906" y="10809"/>
                    <a:pt x="1882" y="10795"/>
                  </a:cubicBezTo>
                  <a:cubicBezTo>
                    <a:pt x="1878" y="10792"/>
                    <a:pt x="1875" y="10792"/>
                    <a:pt x="1875" y="10789"/>
                  </a:cubicBezTo>
                  <a:lnTo>
                    <a:pt x="1227" y="10347"/>
                  </a:lnTo>
                  <a:lnTo>
                    <a:pt x="88" y="9619"/>
                  </a:lnTo>
                  <a:cubicBezTo>
                    <a:pt x="51" y="9596"/>
                    <a:pt x="28" y="9558"/>
                    <a:pt x="17" y="9518"/>
                  </a:cubicBezTo>
                  <a:cubicBezTo>
                    <a:pt x="11" y="9477"/>
                    <a:pt x="24" y="9434"/>
                    <a:pt x="48" y="9400"/>
                  </a:cubicBezTo>
                  <a:lnTo>
                    <a:pt x="1507" y="7539"/>
                  </a:lnTo>
                  <a:lnTo>
                    <a:pt x="1507" y="7536"/>
                  </a:lnTo>
                  <a:cubicBezTo>
                    <a:pt x="1518" y="7505"/>
                    <a:pt x="1534" y="7481"/>
                    <a:pt x="1562" y="7461"/>
                  </a:cubicBezTo>
                  <a:cubicBezTo>
                    <a:pt x="1565" y="7458"/>
                    <a:pt x="1568" y="7455"/>
                    <a:pt x="1575" y="7451"/>
                  </a:cubicBezTo>
                  <a:lnTo>
                    <a:pt x="2499" y="6271"/>
                  </a:lnTo>
                  <a:lnTo>
                    <a:pt x="2502" y="6271"/>
                  </a:lnTo>
                  <a:lnTo>
                    <a:pt x="2502" y="6268"/>
                  </a:lnTo>
                  <a:cubicBezTo>
                    <a:pt x="2505" y="6235"/>
                    <a:pt x="2522" y="6204"/>
                    <a:pt x="2550" y="6180"/>
                  </a:cubicBezTo>
                  <a:cubicBezTo>
                    <a:pt x="2563" y="6170"/>
                    <a:pt x="2576" y="6160"/>
                    <a:pt x="2593" y="6154"/>
                  </a:cubicBezTo>
                  <a:lnTo>
                    <a:pt x="5550" y="2381"/>
                  </a:lnTo>
                  <a:lnTo>
                    <a:pt x="5553" y="2377"/>
                  </a:lnTo>
                  <a:lnTo>
                    <a:pt x="5550" y="2374"/>
                  </a:lnTo>
                  <a:cubicBezTo>
                    <a:pt x="5418" y="1889"/>
                    <a:pt x="5486" y="1363"/>
                    <a:pt x="5735" y="935"/>
                  </a:cubicBezTo>
                  <a:cubicBezTo>
                    <a:pt x="6082" y="341"/>
                    <a:pt x="6709" y="11"/>
                    <a:pt x="7353" y="11"/>
                  </a:cubicBezTo>
                  <a:close/>
                  <a:moveTo>
                    <a:pt x="7352" y="1"/>
                  </a:moveTo>
                  <a:cubicBezTo>
                    <a:pt x="6706" y="1"/>
                    <a:pt x="6076" y="334"/>
                    <a:pt x="5725" y="931"/>
                  </a:cubicBezTo>
                  <a:cubicBezTo>
                    <a:pt x="5475" y="1360"/>
                    <a:pt x="5408" y="1886"/>
                    <a:pt x="5539" y="2374"/>
                  </a:cubicBezTo>
                  <a:lnTo>
                    <a:pt x="2586" y="6143"/>
                  </a:lnTo>
                  <a:cubicBezTo>
                    <a:pt x="2570" y="6150"/>
                    <a:pt x="2556" y="6160"/>
                    <a:pt x="2542" y="6170"/>
                  </a:cubicBezTo>
                  <a:cubicBezTo>
                    <a:pt x="2516" y="6197"/>
                    <a:pt x="2495" y="6230"/>
                    <a:pt x="2492" y="6268"/>
                  </a:cubicBezTo>
                  <a:lnTo>
                    <a:pt x="1568" y="7444"/>
                  </a:lnTo>
                  <a:cubicBezTo>
                    <a:pt x="1565" y="7448"/>
                    <a:pt x="1558" y="7448"/>
                    <a:pt x="1554" y="7451"/>
                  </a:cubicBezTo>
                  <a:cubicBezTo>
                    <a:pt x="1528" y="7472"/>
                    <a:pt x="1507" y="7502"/>
                    <a:pt x="1498" y="7532"/>
                  </a:cubicBezTo>
                  <a:lnTo>
                    <a:pt x="41" y="9393"/>
                  </a:lnTo>
                  <a:cubicBezTo>
                    <a:pt x="11" y="9426"/>
                    <a:pt x="1" y="9474"/>
                    <a:pt x="7" y="9518"/>
                  </a:cubicBezTo>
                  <a:cubicBezTo>
                    <a:pt x="17" y="9565"/>
                    <a:pt x="41" y="9605"/>
                    <a:pt x="82" y="9629"/>
                  </a:cubicBezTo>
                  <a:lnTo>
                    <a:pt x="1221" y="10354"/>
                  </a:lnTo>
                  <a:lnTo>
                    <a:pt x="1868" y="10799"/>
                  </a:lnTo>
                  <a:cubicBezTo>
                    <a:pt x="1872" y="10799"/>
                    <a:pt x="1875" y="10802"/>
                    <a:pt x="1878" y="10802"/>
                  </a:cubicBezTo>
                  <a:cubicBezTo>
                    <a:pt x="1902" y="10819"/>
                    <a:pt x="1929" y="10826"/>
                    <a:pt x="1959" y="10826"/>
                  </a:cubicBezTo>
                  <a:cubicBezTo>
                    <a:pt x="2007" y="10826"/>
                    <a:pt x="2054" y="10806"/>
                    <a:pt x="2088" y="10766"/>
                  </a:cubicBezTo>
                  <a:lnTo>
                    <a:pt x="7562" y="3753"/>
                  </a:lnTo>
                  <a:cubicBezTo>
                    <a:pt x="8149" y="3686"/>
                    <a:pt x="8674" y="3342"/>
                    <a:pt x="8975" y="2836"/>
                  </a:cubicBezTo>
                  <a:cubicBezTo>
                    <a:pt x="9228" y="2404"/>
                    <a:pt x="9298" y="1895"/>
                    <a:pt x="9170" y="1410"/>
                  </a:cubicBezTo>
                  <a:cubicBezTo>
                    <a:pt x="9046" y="921"/>
                    <a:pt x="8735" y="513"/>
                    <a:pt x="8304" y="260"/>
                  </a:cubicBezTo>
                  <a:cubicBezTo>
                    <a:pt x="8005" y="85"/>
                    <a:pt x="7676" y="1"/>
                    <a:pt x="7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639400" y="2858950"/>
              <a:ext cx="232825" cy="271000"/>
            </a:xfrm>
            <a:custGeom>
              <a:avLst/>
              <a:gdLst/>
              <a:ahLst/>
              <a:cxnLst/>
              <a:rect l="l" t="t" r="r" b="b"/>
              <a:pathLst>
                <a:path w="9313" h="10840" extrusionOk="0">
                  <a:moveTo>
                    <a:pt x="7359" y="338"/>
                  </a:moveTo>
                  <a:cubicBezTo>
                    <a:pt x="7632" y="338"/>
                    <a:pt x="7901" y="410"/>
                    <a:pt x="8143" y="553"/>
                  </a:cubicBezTo>
                  <a:cubicBezTo>
                    <a:pt x="8499" y="763"/>
                    <a:pt x="8753" y="1096"/>
                    <a:pt x="8857" y="1498"/>
                  </a:cubicBezTo>
                  <a:cubicBezTo>
                    <a:pt x="8961" y="1902"/>
                    <a:pt x="8904" y="2317"/>
                    <a:pt x="8695" y="2674"/>
                  </a:cubicBezTo>
                  <a:cubicBezTo>
                    <a:pt x="8439" y="3113"/>
                    <a:pt x="7981" y="3396"/>
                    <a:pt x="7472" y="3436"/>
                  </a:cubicBezTo>
                  <a:cubicBezTo>
                    <a:pt x="7424" y="3440"/>
                    <a:pt x="7380" y="3463"/>
                    <a:pt x="7350" y="3500"/>
                  </a:cubicBezTo>
                  <a:lnTo>
                    <a:pt x="1930" y="10442"/>
                  </a:lnTo>
                  <a:lnTo>
                    <a:pt x="1410" y="10085"/>
                  </a:lnTo>
                  <a:lnTo>
                    <a:pt x="422" y="9458"/>
                  </a:lnTo>
                  <a:lnTo>
                    <a:pt x="1670" y="7869"/>
                  </a:lnTo>
                  <a:cubicBezTo>
                    <a:pt x="1869" y="8092"/>
                    <a:pt x="2061" y="8227"/>
                    <a:pt x="2185" y="8301"/>
                  </a:cubicBezTo>
                  <a:cubicBezTo>
                    <a:pt x="2330" y="8386"/>
                    <a:pt x="2428" y="8412"/>
                    <a:pt x="2431" y="8416"/>
                  </a:cubicBezTo>
                  <a:cubicBezTo>
                    <a:pt x="2446" y="8419"/>
                    <a:pt x="2461" y="8421"/>
                    <a:pt x="2475" y="8421"/>
                  </a:cubicBezTo>
                  <a:cubicBezTo>
                    <a:pt x="2549" y="8421"/>
                    <a:pt x="2618" y="8374"/>
                    <a:pt x="2641" y="8301"/>
                  </a:cubicBezTo>
                  <a:cubicBezTo>
                    <a:pt x="2654" y="8257"/>
                    <a:pt x="2650" y="8210"/>
                    <a:pt x="2627" y="8170"/>
                  </a:cubicBezTo>
                  <a:cubicBezTo>
                    <a:pt x="2607" y="8132"/>
                    <a:pt x="2570" y="8102"/>
                    <a:pt x="2529" y="8089"/>
                  </a:cubicBezTo>
                  <a:lnTo>
                    <a:pt x="2526" y="8089"/>
                  </a:lnTo>
                  <a:cubicBezTo>
                    <a:pt x="2472" y="8068"/>
                    <a:pt x="2185" y="7954"/>
                    <a:pt x="1882" y="7597"/>
                  </a:cubicBezTo>
                  <a:lnTo>
                    <a:pt x="2691" y="6561"/>
                  </a:lnTo>
                  <a:cubicBezTo>
                    <a:pt x="2924" y="6754"/>
                    <a:pt x="3301" y="7043"/>
                    <a:pt x="3375" y="7098"/>
                  </a:cubicBezTo>
                  <a:cubicBezTo>
                    <a:pt x="3382" y="7104"/>
                    <a:pt x="3386" y="7107"/>
                    <a:pt x="3392" y="7111"/>
                  </a:cubicBezTo>
                  <a:cubicBezTo>
                    <a:pt x="3419" y="7126"/>
                    <a:pt x="3448" y="7133"/>
                    <a:pt x="3476" y="7133"/>
                  </a:cubicBezTo>
                  <a:cubicBezTo>
                    <a:pt x="3528" y="7133"/>
                    <a:pt x="3579" y="7109"/>
                    <a:pt x="3612" y="7064"/>
                  </a:cubicBezTo>
                  <a:cubicBezTo>
                    <a:pt x="3669" y="6990"/>
                    <a:pt x="3655" y="6885"/>
                    <a:pt x="3581" y="6828"/>
                  </a:cubicBezTo>
                  <a:cubicBezTo>
                    <a:pt x="3369" y="6666"/>
                    <a:pt x="3065" y="6433"/>
                    <a:pt x="2904" y="6295"/>
                  </a:cubicBezTo>
                  <a:lnTo>
                    <a:pt x="3750" y="5213"/>
                  </a:lnTo>
                  <a:cubicBezTo>
                    <a:pt x="3878" y="5338"/>
                    <a:pt x="4049" y="5449"/>
                    <a:pt x="4171" y="5520"/>
                  </a:cubicBezTo>
                  <a:cubicBezTo>
                    <a:pt x="4289" y="5590"/>
                    <a:pt x="4380" y="5635"/>
                    <a:pt x="4390" y="5641"/>
                  </a:cubicBezTo>
                  <a:cubicBezTo>
                    <a:pt x="4413" y="5651"/>
                    <a:pt x="4439" y="5656"/>
                    <a:pt x="4465" y="5656"/>
                  </a:cubicBezTo>
                  <a:cubicBezTo>
                    <a:pt x="4484" y="5656"/>
                    <a:pt x="4503" y="5653"/>
                    <a:pt x="4522" y="5648"/>
                  </a:cubicBezTo>
                  <a:cubicBezTo>
                    <a:pt x="4562" y="5631"/>
                    <a:pt x="4600" y="5601"/>
                    <a:pt x="4616" y="5560"/>
                  </a:cubicBezTo>
                  <a:cubicBezTo>
                    <a:pt x="4636" y="5520"/>
                    <a:pt x="4640" y="5476"/>
                    <a:pt x="4623" y="5432"/>
                  </a:cubicBezTo>
                  <a:cubicBezTo>
                    <a:pt x="4609" y="5388"/>
                    <a:pt x="4575" y="5351"/>
                    <a:pt x="4539" y="5335"/>
                  </a:cubicBezTo>
                  <a:cubicBezTo>
                    <a:pt x="4346" y="5240"/>
                    <a:pt x="4087" y="5081"/>
                    <a:pt x="3962" y="4943"/>
                  </a:cubicBezTo>
                  <a:lnTo>
                    <a:pt x="5860" y="2523"/>
                  </a:lnTo>
                  <a:cubicBezTo>
                    <a:pt x="5894" y="2475"/>
                    <a:pt x="5904" y="2418"/>
                    <a:pt x="5887" y="2364"/>
                  </a:cubicBezTo>
                  <a:cubicBezTo>
                    <a:pt x="5748" y="1933"/>
                    <a:pt x="5796" y="1488"/>
                    <a:pt x="6019" y="1104"/>
                  </a:cubicBezTo>
                  <a:cubicBezTo>
                    <a:pt x="6227" y="749"/>
                    <a:pt x="6565" y="493"/>
                    <a:pt x="6966" y="388"/>
                  </a:cubicBezTo>
                  <a:cubicBezTo>
                    <a:pt x="7096" y="355"/>
                    <a:pt x="7228" y="338"/>
                    <a:pt x="7359" y="338"/>
                  </a:cubicBezTo>
                  <a:close/>
                  <a:moveTo>
                    <a:pt x="7359" y="313"/>
                  </a:moveTo>
                  <a:cubicBezTo>
                    <a:pt x="7226" y="313"/>
                    <a:pt x="7091" y="330"/>
                    <a:pt x="6959" y="365"/>
                  </a:cubicBezTo>
                  <a:cubicBezTo>
                    <a:pt x="6551" y="469"/>
                    <a:pt x="6210" y="729"/>
                    <a:pt x="5995" y="1090"/>
                  </a:cubicBezTo>
                  <a:cubicBezTo>
                    <a:pt x="5769" y="1481"/>
                    <a:pt x="5722" y="1936"/>
                    <a:pt x="5863" y="2374"/>
                  </a:cubicBezTo>
                  <a:cubicBezTo>
                    <a:pt x="5877" y="2418"/>
                    <a:pt x="5867" y="2469"/>
                    <a:pt x="5840" y="2506"/>
                  </a:cubicBezTo>
                  <a:lnTo>
                    <a:pt x="3932" y="4940"/>
                  </a:lnTo>
                  <a:lnTo>
                    <a:pt x="3925" y="4947"/>
                  </a:lnTo>
                  <a:lnTo>
                    <a:pt x="3935" y="4953"/>
                  </a:lnTo>
                  <a:cubicBezTo>
                    <a:pt x="4060" y="5095"/>
                    <a:pt x="4329" y="5260"/>
                    <a:pt x="4528" y="5358"/>
                  </a:cubicBezTo>
                  <a:cubicBezTo>
                    <a:pt x="4559" y="5375"/>
                    <a:pt x="4586" y="5402"/>
                    <a:pt x="4600" y="5439"/>
                  </a:cubicBezTo>
                  <a:cubicBezTo>
                    <a:pt x="4612" y="5476"/>
                    <a:pt x="4609" y="5517"/>
                    <a:pt x="4592" y="5550"/>
                  </a:cubicBezTo>
                  <a:cubicBezTo>
                    <a:pt x="4575" y="5584"/>
                    <a:pt x="4549" y="5607"/>
                    <a:pt x="4511" y="5621"/>
                  </a:cubicBezTo>
                  <a:cubicBezTo>
                    <a:pt x="4496" y="5627"/>
                    <a:pt x="4481" y="5629"/>
                    <a:pt x="4466" y="5629"/>
                  </a:cubicBezTo>
                  <a:cubicBezTo>
                    <a:pt x="4444" y="5629"/>
                    <a:pt x="4424" y="5624"/>
                    <a:pt x="4404" y="5614"/>
                  </a:cubicBezTo>
                  <a:cubicBezTo>
                    <a:pt x="4393" y="5610"/>
                    <a:pt x="4303" y="5567"/>
                    <a:pt x="4184" y="5500"/>
                  </a:cubicBezTo>
                  <a:cubicBezTo>
                    <a:pt x="4060" y="5425"/>
                    <a:pt x="3884" y="5311"/>
                    <a:pt x="3756" y="5182"/>
                  </a:cubicBezTo>
                  <a:lnTo>
                    <a:pt x="3746" y="5173"/>
                  </a:lnTo>
                  <a:lnTo>
                    <a:pt x="2866" y="6298"/>
                  </a:lnTo>
                  <a:lnTo>
                    <a:pt x="2876" y="6305"/>
                  </a:lnTo>
                  <a:cubicBezTo>
                    <a:pt x="3038" y="6444"/>
                    <a:pt x="3345" y="6682"/>
                    <a:pt x="3564" y="6848"/>
                  </a:cubicBezTo>
                  <a:cubicBezTo>
                    <a:pt x="3625" y="6895"/>
                    <a:pt x="3638" y="6986"/>
                    <a:pt x="3591" y="7051"/>
                  </a:cubicBezTo>
                  <a:cubicBezTo>
                    <a:pt x="3563" y="7087"/>
                    <a:pt x="3520" y="7107"/>
                    <a:pt x="3477" y="7107"/>
                  </a:cubicBezTo>
                  <a:cubicBezTo>
                    <a:pt x="3453" y="7107"/>
                    <a:pt x="3428" y="7100"/>
                    <a:pt x="3406" y="7087"/>
                  </a:cubicBezTo>
                  <a:cubicBezTo>
                    <a:pt x="3399" y="7084"/>
                    <a:pt x="3396" y="7081"/>
                    <a:pt x="3392" y="7077"/>
                  </a:cubicBezTo>
                  <a:cubicBezTo>
                    <a:pt x="3315" y="7020"/>
                    <a:pt x="2927" y="6723"/>
                    <a:pt x="2698" y="6531"/>
                  </a:cubicBezTo>
                  <a:lnTo>
                    <a:pt x="2688" y="6525"/>
                  </a:lnTo>
                  <a:lnTo>
                    <a:pt x="1849" y="7597"/>
                  </a:lnTo>
                  <a:lnTo>
                    <a:pt x="1855" y="7603"/>
                  </a:lnTo>
                  <a:cubicBezTo>
                    <a:pt x="2165" y="7974"/>
                    <a:pt x="2462" y="8092"/>
                    <a:pt x="2519" y="8112"/>
                  </a:cubicBezTo>
                  <a:lnTo>
                    <a:pt x="2519" y="8115"/>
                  </a:lnTo>
                  <a:cubicBezTo>
                    <a:pt x="2557" y="8126"/>
                    <a:pt x="2586" y="8149"/>
                    <a:pt x="2603" y="8183"/>
                  </a:cubicBezTo>
                  <a:cubicBezTo>
                    <a:pt x="2624" y="8217"/>
                    <a:pt x="2627" y="8257"/>
                    <a:pt x="2617" y="8294"/>
                  </a:cubicBezTo>
                  <a:cubicBezTo>
                    <a:pt x="2597" y="8355"/>
                    <a:pt x="2540" y="8395"/>
                    <a:pt x="2479" y="8395"/>
                  </a:cubicBezTo>
                  <a:cubicBezTo>
                    <a:pt x="2466" y="8395"/>
                    <a:pt x="2452" y="8393"/>
                    <a:pt x="2438" y="8389"/>
                  </a:cubicBezTo>
                  <a:cubicBezTo>
                    <a:pt x="2435" y="8389"/>
                    <a:pt x="2341" y="8361"/>
                    <a:pt x="2199" y="8277"/>
                  </a:cubicBezTo>
                  <a:cubicBezTo>
                    <a:pt x="2071" y="8204"/>
                    <a:pt x="1879" y="8065"/>
                    <a:pt x="1676" y="7840"/>
                  </a:cubicBezTo>
                  <a:lnTo>
                    <a:pt x="1667" y="7826"/>
                  </a:lnTo>
                  <a:lnTo>
                    <a:pt x="388" y="9458"/>
                  </a:lnTo>
                  <a:lnTo>
                    <a:pt x="385" y="9464"/>
                  </a:lnTo>
                  <a:lnTo>
                    <a:pt x="1396" y="10108"/>
                  </a:lnTo>
                  <a:lnTo>
                    <a:pt x="1936" y="10479"/>
                  </a:lnTo>
                  <a:lnTo>
                    <a:pt x="7371" y="3517"/>
                  </a:lnTo>
                  <a:cubicBezTo>
                    <a:pt x="7394" y="3483"/>
                    <a:pt x="7431" y="3466"/>
                    <a:pt x="7472" y="3463"/>
                  </a:cubicBezTo>
                  <a:cubicBezTo>
                    <a:pt x="7990" y="3423"/>
                    <a:pt x="8456" y="3133"/>
                    <a:pt x="8719" y="2688"/>
                  </a:cubicBezTo>
                  <a:cubicBezTo>
                    <a:pt x="8931" y="2327"/>
                    <a:pt x="8989" y="1902"/>
                    <a:pt x="8884" y="1494"/>
                  </a:cubicBezTo>
                  <a:cubicBezTo>
                    <a:pt x="8776" y="1083"/>
                    <a:pt x="8520" y="743"/>
                    <a:pt x="8156" y="530"/>
                  </a:cubicBezTo>
                  <a:cubicBezTo>
                    <a:pt x="7910" y="387"/>
                    <a:pt x="7636" y="313"/>
                    <a:pt x="7359" y="313"/>
                  </a:cubicBezTo>
                  <a:close/>
                  <a:moveTo>
                    <a:pt x="7360" y="28"/>
                  </a:moveTo>
                  <a:cubicBezTo>
                    <a:pt x="7690" y="28"/>
                    <a:pt x="8014" y="116"/>
                    <a:pt x="8301" y="281"/>
                  </a:cubicBezTo>
                  <a:cubicBezTo>
                    <a:pt x="8729" y="533"/>
                    <a:pt x="9036" y="938"/>
                    <a:pt x="9160" y="1420"/>
                  </a:cubicBezTo>
                  <a:cubicBezTo>
                    <a:pt x="9285" y="1902"/>
                    <a:pt x="9218" y="2405"/>
                    <a:pt x="8965" y="2833"/>
                  </a:cubicBezTo>
                  <a:cubicBezTo>
                    <a:pt x="8669" y="3335"/>
                    <a:pt x="8146" y="3676"/>
                    <a:pt x="7562" y="3740"/>
                  </a:cubicBezTo>
                  <a:lnTo>
                    <a:pt x="7559" y="3743"/>
                  </a:lnTo>
                  <a:lnTo>
                    <a:pt x="2078" y="10759"/>
                  </a:lnTo>
                  <a:cubicBezTo>
                    <a:pt x="2050" y="10795"/>
                    <a:pt x="2008" y="10814"/>
                    <a:pt x="1965" y="10814"/>
                  </a:cubicBezTo>
                  <a:cubicBezTo>
                    <a:pt x="1940" y="10814"/>
                    <a:pt x="1915" y="10808"/>
                    <a:pt x="1892" y="10796"/>
                  </a:cubicBezTo>
                  <a:cubicBezTo>
                    <a:pt x="1892" y="10793"/>
                    <a:pt x="1889" y="10793"/>
                    <a:pt x="1885" y="10789"/>
                  </a:cubicBezTo>
                  <a:lnTo>
                    <a:pt x="1238" y="10348"/>
                  </a:lnTo>
                  <a:lnTo>
                    <a:pt x="98" y="9620"/>
                  </a:lnTo>
                  <a:cubicBezTo>
                    <a:pt x="65" y="9599"/>
                    <a:pt x="41" y="9562"/>
                    <a:pt x="35" y="9525"/>
                  </a:cubicBezTo>
                  <a:cubicBezTo>
                    <a:pt x="28" y="9484"/>
                    <a:pt x="38" y="9444"/>
                    <a:pt x="61" y="9410"/>
                  </a:cubicBezTo>
                  <a:lnTo>
                    <a:pt x="1521" y="7549"/>
                  </a:lnTo>
                  <a:lnTo>
                    <a:pt x="1521" y="7546"/>
                  </a:lnTo>
                  <a:cubicBezTo>
                    <a:pt x="1531" y="7519"/>
                    <a:pt x="1548" y="7492"/>
                    <a:pt x="1572" y="7475"/>
                  </a:cubicBezTo>
                  <a:cubicBezTo>
                    <a:pt x="1575" y="7471"/>
                    <a:pt x="1582" y="7468"/>
                    <a:pt x="1586" y="7465"/>
                  </a:cubicBezTo>
                  <a:lnTo>
                    <a:pt x="1589" y="7465"/>
                  </a:lnTo>
                  <a:lnTo>
                    <a:pt x="2512" y="6282"/>
                  </a:lnTo>
                  <a:lnTo>
                    <a:pt x="2516" y="6278"/>
                  </a:lnTo>
                  <a:cubicBezTo>
                    <a:pt x="2519" y="6245"/>
                    <a:pt x="2536" y="6214"/>
                    <a:pt x="2563" y="6191"/>
                  </a:cubicBezTo>
                  <a:cubicBezTo>
                    <a:pt x="2573" y="6181"/>
                    <a:pt x="2586" y="6174"/>
                    <a:pt x="2603" y="6167"/>
                  </a:cubicBezTo>
                  <a:lnTo>
                    <a:pt x="5563" y="2391"/>
                  </a:lnTo>
                  <a:lnTo>
                    <a:pt x="5566" y="2388"/>
                  </a:lnTo>
                  <a:lnTo>
                    <a:pt x="5566" y="2381"/>
                  </a:lnTo>
                  <a:cubicBezTo>
                    <a:pt x="5432" y="1896"/>
                    <a:pt x="5499" y="1373"/>
                    <a:pt x="5748" y="945"/>
                  </a:cubicBezTo>
                  <a:cubicBezTo>
                    <a:pt x="6083" y="379"/>
                    <a:pt x="6699" y="28"/>
                    <a:pt x="7360" y="28"/>
                  </a:cubicBezTo>
                  <a:close/>
                  <a:moveTo>
                    <a:pt x="7359" y="0"/>
                  </a:moveTo>
                  <a:cubicBezTo>
                    <a:pt x="6710" y="0"/>
                    <a:pt x="6078" y="334"/>
                    <a:pt x="5725" y="931"/>
                  </a:cubicBezTo>
                  <a:cubicBezTo>
                    <a:pt x="5476" y="1363"/>
                    <a:pt x="5405" y="1893"/>
                    <a:pt x="5540" y="2381"/>
                  </a:cubicBezTo>
                  <a:lnTo>
                    <a:pt x="2586" y="6144"/>
                  </a:lnTo>
                  <a:cubicBezTo>
                    <a:pt x="2573" y="6150"/>
                    <a:pt x="2560" y="6161"/>
                    <a:pt x="2546" y="6174"/>
                  </a:cubicBezTo>
                  <a:cubicBezTo>
                    <a:pt x="2516" y="6197"/>
                    <a:pt x="2496" y="6231"/>
                    <a:pt x="2489" y="6271"/>
                  </a:cubicBezTo>
                  <a:lnTo>
                    <a:pt x="1569" y="7445"/>
                  </a:lnTo>
                  <a:cubicBezTo>
                    <a:pt x="1565" y="7448"/>
                    <a:pt x="1561" y="7451"/>
                    <a:pt x="1558" y="7451"/>
                  </a:cubicBezTo>
                  <a:cubicBezTo>
                    <a:pt x="1528" y="7475"/>
                    <a:pt x="1508" y="7502"/>
                    <a:pt x="1497" y="7536"/>
                  </a:cubicBezTo>
                  <a:lnTo>
                    <a:pt x="41" y="9393"/>
                  </a:lnTo>
                  <a:cubicBezTo>
                    <a:pt x="11" y="9430"/>
                    <a:pt x="1" y="9481"/>
                    <a:pt x="8" y="9528"/>
                  </a:cubicBezTo>
                  <a:cubicBezTo>
                    <a:pt x="14" y="9575"/>
                    <a:pt x="44" y="9615"/>
                    <a:pt x="85" y="9643"/>
                  </a:cubicBezTo>
                  <a:lnTo>
                    <a:pt x="1222" y="10368"/>
                  </a:lnTo>
                  <a:lnTo>
                    <a:pt x="1872" y="10813"/>
                  </a:lnTo>
                  <a:cubicBezTo>
                    <a:pt x="1875" y="10813"/>
                    <a:pt x="1875" y="10816"/>
                    <a:pt x="1879" y="10819"/>
                  </a:cubicBezTo>
                  <a:cubicBezTo>
                    <a:pt x="1905" y="10833"/>
                    <a:pt x="1936" y="10840"/>
                    <a:pt x="1966" y="10840"/>
                  </a:cubicBezTo>
                  <a:cubicBezTo>
                    <a:pt x="2017" y="10840"/>
                    <a:pt x="2067" y="10816"/>
                    <a:pt x="2101" y="10776"/>
                  </a:cubicBezTo>
                  <a:lnTo>
                    <a:pt x="7573" y="3766"/>
                  </a:lnTo>
                  <a:cubicBezTo>
                    <a:pt x="8160" y="3699"/>
                    <a:pt x="8689" y="3355"/>
                    <a:pt x="8989" y="2847"/>
                  </a:cubicBezTo>
                  <a:cubicBezTo>
                    <a:pt x="9241" y="2411"/>
                    <a:pt x="9313" y="1902"/>
                    <a:pt x="9187" y="1414"/>
                  </a:cubicBezTo>
                  <a:cubicBezTo>
                    <a:pt x="9059" y="925"/>
                    <a:pt x="8749" y="513"/>
                    <a:pt x="8314" y="261"/>
                  </a:cubicBezTo>
                  <a:cubicBezTo>
                    <a:pt x="8014" y="84"/>
                    <a:pt x="768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5113575" y="2959900"/>
              <a:ext cx="98125" cy="902125"/>
            </a:xfrm>
            <a:custGeom>
              <a:avLst/>
              <a:gdLst/>
              <a:ahLst/>
              <a:cxnLst/>
              <a:rect l="l" t="t" r="r" b="b"/>
              <a:pathLst>
                <a:path w="3925" h="36085" extrusionOk="0">
                  <a:moveTo>
                    <a:pt x="260" y="1"/>
                  </a:moveTo>
                  <a:cubicBezTo>
                    <a:pt x="253" y="1"/>
                    <a:pt x="245" y="1"/>
                    <a:pt x="237" y="2"/>
                  </a:cubicBezTo>
                  <a:cubicBezTo>
                    <a:pt x="105" y="2"/>
                    <a:pt x="1" y="96"/>
                    <a:pt x="1" y="207"/>
                  </a:cubicBezTo>
                  <a:cubicBezTo>
                    <a:pt x="253" y="14118"/>
                    <a:pt x="847" y="28071"/>
                    <a:pt x="3429" y="35936"/>
                  </a:cubicBezTo>
                  <a:cubicBezTo>
                    <a:pt x="3460" y="36024"/>
                    <a:pt x="3554" y="36085"/>
                    <a:pt x="3655" y="36085"/>
                  </a:cubicBezTo>
                  <a:cubicBezTo>
                    <a:pt x="3679" y="36085"/>
                    <a:pt x="3699" y="36081"/>
                    <a:pt x="3722" y="36078"/>
                  </a:cubicBezTo>
                  <a:cubicBezTo>
                    <a:pt x="3850" y="36048"/>
                    <a:pt x="3925" y="35933"/>
                    <a:pt x="3888" y="35825"/>
                  </a:cubicBezTo>
                  <a:cubicBezTo>
                    <a:pt x="1319" y="28007"/>
                    <a:pt x="729" y="14084"/>
                    <a:pt x="480" y="204"/>
                  </a:cubicBezTo>
                  <a:cubicBezTo>
                    <a:pt x="476" y="96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113425" y="2959675"/>
              <a:ext cx="97950" cy="902525"/>
            </a:xfrm>
            <a:custGeom>
              <a:avLst/>
              <a:gdLst/>
              <a:ahLst/>
              <a:cxnLst/>
              <a:rect l="l" t="t" r="r" b="b"/>
              <a:pathLst>
                <a:path w="3918" h="36101" extrusionOk="0">
                  <a:moveTo>
                    <a:pt x="266" y="17"/>
                  </a:moveTo>
                  <a:cubicBezTo>
                    <a:pt x="317" y="17"/>
                    <a:pt x="367" y="38"/>
                    <a:pt x="408" y="72"/>
                  </a:cubicBezTo>
                  <a:cubicBezTo>
                    <a:pt x="448" y="109"/>
                    <a:pt x="475" y="159"/>
                    <a:pt x="475" y="213"/>
                  </a:cubicBezTo>
                  <a:cubicBezTo>
                    <a:pt x="728" y="14093"/>
                    <a:pt x="1315" y="28016"/>
                    <a:pt x="3887" y="35837"/>
                  </a:cubicBezTo>
                  <a:cubicBezTo>
                    <a:pt x="3900" y="35881"/>
                    <a:pt x="3897" y="35932"/>
                    <a:pt x="3873" y="35973"/>
                  </a:cubicBezTo>
                  <a:cubicBezTo>
                    <a:pt x="3843" y="36026"/>
                    <a:pt x="3792" y="36063"/>
                    <a:pt x="3728" y="36077"/>
                  </a:cubicBezTo>
                  <a:cubicBezTo>
                    <a:pt x="3707" y="36082"/>
                    <a:pt x="3686" y="36084"/>
                    <a:pt x="3665" y="36084"/>
                  </a:cubicBezTo>
                  <a:cubicBezTo>
                    <a:pt x="3561" y="36084"/>
                    <a:pt x="3470" y="36026"/>
                    <a:pt x="3442" y="35942"/>
                  </a:cubicBezTo>
                  <a:cubicBezTo>
                    <a:pt x="859" y="28080"/>
                    <a:pt x="270" y="14127"/>
                    <a:pt x="16" y="216"/>
                  </a:cubicBezTo>
                  <a:cubicBezTo>
                    <a:pt x="13" y="170"/>
                    <a:pt x="33" y="125"/>
                    <a:pt x="67" y="89"/>
                  </a:cubicBezTo>
                  <a:cubicBezTo>
                    <a:pt x="111" y="44"/>
                    <a:pt x="175" y="17"/>
                    <a:pt x="243" y="17"/>
                  </a:cubicBezTo>
                  <a:close/>
                  <a:moveTo>
                    <a:pt x="255" y="0"/>
                  </a:moveTo>
                  <a:cubicBezTo>
                    <a:pt x="251" y="0"/>
                    <a:pt x="247" y="0"/>
                    <a:pt x="243" y="0"/>
                  </a:cubicBezTo>
                  <a:cubicBezTo>
                    <a:pt x="168" y="4"/>
                    <a:pt x="101" y="31"/>
                    <a:pt x="57" y="78"/>
                  </a:cubicBezTo>
                  <a:cubicBezTo>
                    <a:pt x="20" y="115"/>
                    <a:pt x="0" y="165"/>
                    <a:pt x="0" y="216"/>
                  </a:cubicBezTo>
                  <a:cubicBezTo>
                    <a:pt x="253" y="14127"/>
                    <a:pt x="842" y="28084"/>
                    <a:pt x="3428" y="35945"/>
                  </a:cubicBezTo>
                  <a:cubicBezTo>
                    <a:pt x="3455" y="36036"/>
                    <a:pt x="3553" y="36100"/>
                    <a:pt x="3661" y="36100"/>
                  </a:cubicBezTo>
                  <a:cubicBezTo>
                    <a:pt x="3685" y="36100"/>
                    <a:pt x="3708" y="36100"/>
                    <a:pt x="3732" y="36094"/>
                  </a:cubicBezTo>
                  <a:cubicBezTo>
                    <a:pt x="3799" y="36077"/>
                    <a:pt x="3856" y="36036"/>
                    <a:pt x="3887" y="35982"/>
                  </a:cubicBezTo>
                  <a:cubicBezTo>
                    <a:pt x="3914" y="35935"/>
                    <a:pt x="3917" y="35881"/>
                    <a:pt x="3900" y="35831"/>
                  </a:cubicBezTo>
                  <a:cubicBezTo>
                    <a:pt x="1331" y="28013"/>
                    <a:pt x="745" y="14093"/>
                    <a:pt x="492" y="210"/>
                  </a:cubicBezTo>
                  <a:cubicBezTo>
                    <a:pt x="489" y="156"/>
                    <a:pt x="461" y="102"/>
                    <a:pt x="418" y="61"/>
                  </a:cubicBezTo>
                  <a:cubicBezTo>
                    <a:pt x="371" y="20"/>
                    <a:pt x="312" y="0"/>
                    <a:pt x="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539350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4837" y="1"/>
                  </a:moveTo>
                  <a:cubicBezTo>
                    <a:pt x="2665" y="1"/>
                    <a:pt x="958" y="430"/>
                    <a:pt x="89" y="1260"/>
                  </a:cubicBezTo>
                  <a:cubicBezTo>
                    <a:pt x="1" y="1345"/>
                    <a:pt x="8" y="1472"/>
                    <a:pt x="106" y="1550"/>
                  </a:cubicBezTo>
                  <a:cubicBezTo>
                    <a:pt x="151" y="1584"/>
                    <a:pt x="207" y="1601"/>
                    <a:pt x="263" y="1601"/>
                  </a:cubicBezTo>
                  <a:cubicBezTo>
                    <a:pt x="328" y="1601"/>
                    <a:pt x="394" y="1578"/>
                    <a:pt x="443" y="1533"/>
                  </a:cubicBezTo>
                  <a:cubicBezTo>
                    <a:pt x="1214" y="794"/>
                    <a:pt x="2809" y="413"/>
                    <a:pt x="4836" y="413"/>
                  </a:cubicBezTo>
                  <a:cubicBezTo>
                    <a:pt x="6211" y="413"/>
                    <a:pt x="7784" y="588"/>
                    <a:pt x="9434" y="946"/>
                  </a:cubicBezTo>
                  <a:cubicBezTo>
                    <a:pt x="14329" y="2015"/>
                    <a:pt x="20519" y="4979"/>
                    <a:pt x="21860" y="9817"/>
                  </a:cubicBezTo>
                  <a:cubicBezTo>
                    <a:pt x="22707" y="12874"/>
                    <a:pt x="23037" y="19044"/>
                    <a:pt x="23267" y="27367"/>
                  </a:cubicBezTo>
                  <a:cubicBezTo>
                    <a:pt x="23270" y="27479"/>
                    <a:pt x="23377" y="27566"/>
                    <a:pt x="23505" y="27566"/>
                  </a:cubicBezTo>
                  <a:lnTo>
                    <a:pt x="23513" y="27566"/>
                  </a:lnTo>
                  <a:cubicBezTo>
                    <a:pt x="23644" y="27563"/>
                    <a:pt x="23748" y="27468"/>
                    <a:pt x="23745" y="27357"/>
                  </a:cubicBezTo>
                  <a:cubicBezTo>
                    <a:pt x="23513" y="19010"/>
                    <a:pt x="23182" y="12817"/>
                    <a:pt x="22326" y="9722"/>
                  </a:cubicBezTo>
                  <a:cubicBezTo>
                    <a:pt x="20936" y="4712"/>
                    <a:pt x="14815" y="1702"/>
                    <a:pt x="9552" y="552"/>
                  </a:cubicBezTo>
                  <a:cubicBezTo>
                    <a:pt x="7853" y="182"/>
                    <a:pt x="6247" y="1"/>
                    <a:pt x="4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539700" y="2045325"/>
              <a:ext cx="593475" cy="689525"/>
            </a:xfrm>
            <a:custGeom>
              <a:avLst/>
              <a:gdLst/>
              <a:ahLst/>
              <a:cxnLst/>
              <a:rect l="l" t="t" r="r" b="b"/>
              <a:pathLst>
                <a:path w="23739" h="27581" extrusionOk="0">
                  <a:moveTo>
                    <a:pt x="4815" y="17"/>
                  </a:moveTo>
                  <a:cubicBezTo>
                    <a:pt x="6226" y="17"/>
                    <a:pt x="7834" y="198"/>
                    <a:pt x="9534" y="569"/>
                  </a:cubicBezTo>
                  <a:cubicBezTo>
                    <a:pt x="14797" y="1716"/>
                    <a:pt x="20916" y="4726"/>
                    <a:pt x="22302" y="9732"/>
                  </a:cubicBezTo>
                  <a:cubicBezTo>
                    <a:pt x="23158" y="12824"/>
                    <a:pt x="23488" y="19017"/>
                    <a:pt x="23721" y="27364"/>
                  </a:cubicBezTo>
                  <a:cubicBezTo>
                    <a:pt x="23724" y="27411"/>
                    <a:pt x="23704" y="27455"/>
                    <a:pt x="23670" y="27492"/>
                  </a:cubicBezTo>
                  <a:cubicBezTo>
                    <a:pt x="23626" y="27536"/>
                    <a:pt x="23566" y="27563"/>
                    <a:pt x="23499" y="27567"/>
                  </a:cubicBezTo>
                  <a:lnTo>
                    <a:pt x="23491" y="27567"/>
                  </a:lnTo>
                  <a:cubicBezTo>
                    <a:pt x="23367" y="27567"/>
                    <a:pt x="23266" y="27479"/>
                    <a:pt x="23262" y="27374"/>
                  </a:cubicBezTo>
                  <a:cubicBezTo>
                    <a:pt x="23030" y="19051"/>
                    <a:pt x="22702" y="12881"/>
                    <a:pt x="21853" y="9824"/>
                  </a:cubicBezTo>
                  <a:cubicBezTo>
                    <a:pt x="20511" y="4979"/>
                    <a:pt x="14318" y="2016"/>
                    <a:pt x="9420" y="947"/>
                  </a:cubicBezTo>
                  <a:cubicBezTo>
                    <a:pt x="7771" y="586"/>
                    <a:pt x="6197" y="411"/>
                    <a:pt x="4821" y="411"/>
                  </a:cubicBezTo>
                  <a:cubicBezTo>
                    <a:pt x="2792" y="411"/>
                    <a:pt x="1197" y="795"/>
                    <a:pt x="422" y="1534"/>
                  </a:cubicBezTo>
                  <a:cubicBezTo>
                    <a:pt x="376" y="1578"/>
                    <a:pt x="314" y="1600"/>
                    <a:pt x="251" y="1600"/>
                  </a:cubicBezTo>
                  <a:cubicBezTo>
                    <a:pt x="196" y="1600"/>
                    <a:pt x="141" y="1583"/>
                    <a:pt x="95" y="1551"/>
                  </a:cubicBezTo>
                  <a:cubicBezTo>
                    <a:pt x="51" y="1513"/>
                    <a:pt x="24" y="1466"/>
                    <a:pt x="21" y="1412"/>
                  </a:cubicBezTo>
                  <a:cubicBezTo>
                    <a:pt x="18" y="1361"/>
                    <a:pt x="38" y="1311"/>
                    <a:pt x="78" y="1274"/>
                  </a:cubicBezTo>
                  <a:cubicBezTo>
                    <a:pt x="946" y="445"/>
                    <a:pt x="2649" y="17"/>
                    <a:pt x="4815" y="17"/>
                  </a:cubicBezTo>
                  <a:close/>
                  <a:moveTo>
                    <a:pt x="4817" y="0"/>
                  </a:moveTo>
                  <a:cubicBezTo>
                    <a:pt x="2646" y="0"/>
                    <a:pt x="938" y="429"/>
                    <a:pt x="68" y="1260"/>
                  </a:cubicBezTo>
                  <a:cubicBezTo>
                    <a:pt x="24" y="1305"/>
                    <a:pt x="1" y="1358"/>
                    <a:pt x="4" y="1412"/>
                  </a:cubicBezTo>
                  <a:cubicBezTo>
                    <a:pt x="7" y="1470"/>
                    <a:pt x="38" y="1523"/>
                    <a:pt x="85" y="1560"/>
                  </a:cubicBezTo>
                  <a:cubicBezTo>
                    <a:pt x="134" y="1598"/>
                    <a:pt x="194" y="1617"/>
                    <a:pt x="253" y="1617"/>
                  </a:cubicBezTo>
                  <a:cubicBezTo>
                    <a:pt x="319" y="1617"/>
                    <a:pt x="384" y="1594"/>
                    <a:pt x="432" y="1547"/>
                  </a:cubicBezTo>
                  <a:cubicBezTo>
                    <a:pt x="1203" y="810"/>
                    <a:pt x="2796" y="428"/>
                    <a:pt x="4820" y="428"/>
                  </a:cubicBezTo>
                  <a:cubicBezTo>
                    <a:pt x="6195" y="428"/>
                    <a:pt x="7767" y="604"/>
                    <a:pt x="9417" y="964"/>
                  </a:cubicBezTo>
                  <a:cubicBezTo>
                    <a:pt x="14312" y="2029"/>
                    <a:pt x="20498" y="4993"/>
                    <a:pt x="21840" y="9827"/>
                  </a:cubicBezTo>
                  <a:cubicBezTo>
                    <a:pt x="22686" y="12885"/>
                    <a:pt x="23013" y="19054"/>
                    <a:pt x="23245" y="27374"/>
                  </a:cubicBezTo>
                  <a:cubicBezTo>
                    <a:pt x="23249" y="27489"/>
                    <a:pt x="23357" y="27580"/>
                    <a:pt x="23491" y="27580"/>
                  </a:cubicBezTo>
                  <a:lnTo>
                    <a:pt x="23499" y="27580"/>
                  </a:lnTo>
                  <a:cubicBezTo>
                    <a:pt x="23569" y="27580"/>
                    <a:pt x="23637" y="27550"/>
                    <a:pt x="23684" y="27503"/>
                  </a:cubicBezTo>
                  <a:cubicBezTo>
                    <a:pt x="23721" y="27465"/>
                    <a:pt x="23738" y="27415"/>
                    <a:pt x="23738" y="27364"/>
                  </a:cubicBezTo>
                  <a:cubicBezTo>
                    <a:pt x="23505" y="19014"/>
                    <a:pt x="23175" y="12821"/>
                    <a:pt x="22318" y="9729"/>
                  </a:cubicBezTo>
                  <a:cubicBezTo>
                    <a:pt x="20930" y="4713"/>
                    <a:pt x="14807" y="1699"/>
                    <a:pt x="9538" y="552"/>
                  </a:cubicBezTo>
                  <a:cubicBezTo>
                    <a:pt x="7837" y="182"/>
                    <a:pt x="6229" y="0"/>
                    <a:pt x="48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539275" y="2156275"/>
              <a:ext cx="554450" cy="573925"/>
            </a:xfrm>
            <a:custGeom>
              <a:avLst/>
              <a:gdLst/>
              <a:ahLst/>
              <a:cxnLst/>
              <a:rect l="l" t="t" r="r" b="b"/>
              <a:pathLst>
                <a:path w="22178" h="22957" extrusionOk="0">
                  <a:moveTo>
                    <a:pt x="269" y="0"/>
                  </a:moveTo>
                  <a:cubicBezTo>
                    <a:pt x="243" y="0"/>
                    <a:pt x="216" y="4"/>
                    <a:pt x="190" y="12"/>
                  </a:cubicBezTo>
                  <a:cubicBezTo>
                    <a:pt x="64" y="46"/>
                    <a:pt x="1" y="164"/>
                    <a:pt x="41" y="268"/>
                  </a:cubicBezTo>
                  <a:cubicBezTo>
                    <a:pt x="112" y="450"/>
                    <a:pt x="7320" y="18268"/>
                    <a:pt x="21823" y="22943"/>
                  </a:cubicBezTo>
                  <a:cubicBezTo>
                    <a:pt x="21850" y="22953"/>
                    <a:pt x="21880" y="22956"/>
                    <a:pt x="21907" y="22956"/>
                  </a:cubicBezTo>
                  <a:cubicBezTo>
                    <a:pt x="22005" y="22956"/>
                    <a:pt x="22096" y="22906"/>
                    <a:pt x="22130" y="22825"/>
                  </a:cubicBezTo>
                  <a:cubicBezTo>
                    <a:pt x="22177" y="22721"/>
                    <a:pt x="22113" y="22603"/>
                    <a:pt x="21991" y="22562"/>
                  </a:cubicBezTo>
                  <a:cubicBezTo>
                    <a:pt x="7698" y="17954"/>
                    <a:pt x="564" y="315"/>
                    <a:pt x="493" y="139"/>
                  </a:cubicBezTo>
                  <a:cubicBezTo>
                    <a:pt x="461" y="54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539625" y="2156025"/>
              <a:ext cx="553675" cy="574350"/>
            </a:xfrm>
            <a:custGeom>
              <a:avLst/>
              <a:gdLst/>
              <a:ahLst/>
              <a:cxnLst/>
              <a:rect l="l" t="t" r="r" b="b"/>
              <a:pathLst>
                <a:path w="22147" h="22974" extrusionOk="0">
                  <a:moveTo>
                    <a:pt x="253" y="18"/>
                  </a:moveTo>
                  <a:cubicBezTo>
                    <a:pt x="351" y="18"/>
                    <a:pt x="439" y="69"/>
                    <a:pt x="472" y="149"/>
                  </a:cubicBezTo>
                  <a:cubicBezTo>
                    <a:pt x="489" y="197"/>
                    <a:pt x="2289" y="4667"/>
                    <a:pt x="5890" y="9704"/>
                  </a:cubicBezTo>
                  <a:cubicBezTo>
                    <a:pt x="7963" y="12606"/>
                    <a:pt x="10218" y="15115"/>
                    <a:pt x="12592" y="17154"/>
                  </a:cubicBezTo>
                  <a:cubicBezTo>
                    <a:pt x="15555" y="19703"/>
                    <a:pt x="18711" y="21527"/>
                    <a:pt x="21974" y="22579"/>
                  </a:cubicBezTo>
                  <a:cubicBezTo>
                    <a:pt x="22035" y="22599"/>
                    <a:pt x="22086" y="22639"/>
                    <a:pt x="22109" y="22694"/>
                  </a:cubicBezTo>
                  <a:cubicBezTo>
                    <a:pt x="22129" y="22737"/>
                    <a:pt x="22129" y="22788"/>
                    <a:pt x="22109" y="22832"/>
                  </a:cubicBezTo>
                  <a:cubicBezTo>
                    <a:pt x="22075" y="22910"/>
                    <a:pt x="21988" y="22960"/>
                    <a:pt x="21893" y="22960"/>
                  </a:cubicBezTo>
                  <a:cubicBezTo>
                    <a:pt x="21866" y="22960"/>
                    <a:pt x="21840" y="22953"/>
                    <a:pt x="21812" y="22946"/>
                  </a:cubicBezTo>
                  <a:cubicBezTo>
                    <a:pt x="14315" y="20529"/>
                    <a:pt x="8809" y="14531"/>
                    <a:pt x="5512" y="9927"/>
                  </a:cubicBezTo>
                  <a:cubicBezTo>
                    <a:pt x="1861" y="4822"/>
                    <a:pt x="54" y="322"/>
                    <a:pt x="34" y="275"/>
                  </a:cubicBezTo>
                  <a:cubicBezTo>
                    <a:pt x="17" y="230"/>
                    <a:pt x="21" y="180"/>
                    <a:pt x="41" y="136"/>
                  </a:cubicBezTo>
                  <a:cubicBezTo>
                    <a:pt x="67" y="86"/>
                    <a:pt x="118" y="45"/>
                    <a:pt x="179" y="28"/>
                  </a:cubicBezTo>
                  <a:cubicBezTo>
                    <a:pt x="203" y="22"/>
                    <a:pt x="229" y="18"/>
                    <a:pt x="253" y="18"/>
                  </a:cubicBezTo>
                  <a:close/>
                  <a:moveTo>
                    <a:pt x="256" y="1"/>
                  </a:moveTo>
                  <a:cubicBezTo>
                    <a:pt x="230" y="1"/>
                    <a:pt x="203" y="4"/>
                    <a:pt x="176" y="12"/>
                  </a:cubicBezTo>
                  <a:cubicBezTo>
                    <a:pt x="108" y="32"/>
                    <a:pt x="54" y="76"/>
                    <a:pt x="27" y="129"/>
                  </a:cubicBezTo>
                  <a:cubicBezTo>
                    <a:pt x="4" y="180"/>
                    <a:pt x="0" y="234"/>
                    <a:pt x="21" y="281"/>
                  </a:cubicBezTo>
                  <a:cubicBezTo>
                    <a:pt x="38" y="328"/>
                    <a:pt x="1847" y="4833"/>
                    <a:pt x="5499" y="9933"/>
                  </a:cubicBezTo>
                  <a:cubicBezTo>
                    <a:pt x="7603" y="12869"/>
                    <a:pt x="9885" y="15405"/>
                    <a:pt x="12292" y="17468"/>
                  </a:cubicBezTo>
                  <a:cubicBezTo>
                    <a:pt x="15296" y="20047"/>
                    <a:pt x="18495" y="21894"/>
                    <a:pt x="21806" y="22960"/>
                  </a:cubicBezTo>
                  <a:cubicBezTo>
                    <a:pt x="21836" y="22970"/>
                    <a:pt x="21866" y="22974"/>
                    <a:pt x="21893" y="22974"/>
                  </a:cubicBezTo>
                  <a:cubicBezTo>
                    <a:pt x="21994" y="22974"/>
                    <a:pt x="22089" y="22919"/>
                    <a:pt x="22123" y="22838"/>
                  </a:cubicBezTo>
                  <a:cubicBezTo>
                    <a:pt x="22146" y="22788"/>
                    <a:pt x="22146" y="22734"/>
                    <a:pt x="22123" y="22687"/>
                  </a:cubicBezTo>
                  <a:cubicBezTo>
                    <a:pt x="22099" y="22630"/>
                    <a:pt x="22045" y="22586"/>
                    <a:pt x="21981" y="22566"/>
                  </a:cubicBezTo>
                  <a:cubicBezTo>
                    <a:pt x="14591" y="20182"/>
                    <a:pt x="9157" y="14248"/>
                    <a:pt x="5900" y="9694"/>
                  </a:cubicBezTo>
                  <a:cubicBezTo>
                    <a:pt x="2306" y="4660"/>
                    <a:pt x="506" y="190"/>
                    <a:pt x="486" y="146"/>
                  </a:cubicBezTo>
                  <a:cubicBezTo>
                    <a:pt x="451" y="56"/>
                    <a:pt x="358" y="1"/>
                    <a:pt x="2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11200" y="2975275"/>
              <a:ext cx="71000" cy="904700"/>
            </a:xfrm>
            <a:custGeom>
              <a:avLst/>
              <a:gdLst/>
              <a:ahLst/>
              <a:cxnLst/>
              <a:rect l="l" t="t" r="r" b="b"/>
              <a:pathLst>
                <a:path w="2840" h="36188" extrusionOk="0">
                  <a:moveTo>
                    <a:pt x="2334" y="0"/>
                  </a:moveTo>
                  <a:cubicBezTo>
                    <a:pt x="2332" y="0"/>
                    <a:pt x="2329" y="0"/>
                    <a:pt x="2327" y="0"/>
                  </a:cubicBezTo>
                  <a:cubicBezTo>
                    <a:pt x="2199" y="24"/>
                    <a:pt x="2092" y="98"/>
                    <a:pt x="2092" y="209"/>
                  </a:cubicBezTo>
                  <a:cubicBezTo>
                    <a:pt x="2364" y="14092"/>
                    <a:pt x="2304" y="28029"/>
                    <a:pt x="32" y="35938"/>
                  </a:cubicBezTo>
                  <a:cubicBezTo>
                    <a:pt x="1" y="36046"/>
                    <a:pt x="79" y="36158"/>
                    <a:pt x="206" y="36181"/>
                  </a:cubicBezTo>
                  <a:cubicBezTo>
                    <a:pt x="231" y="36184"/>
                    <a:pt x="251" y="36188"/>
                    <a:pt x="274" y="36188"/>
                  </a:cubicBezTo>
                  <a:cubicBezTo>
                    <a:pt x="375" y="36181"/>
                    <a:pt x="469" y="36120"/>
                    <a:pt x="497" y="36029"/>
                  </a:cubicBezTo>
                  <a:cubicBezTo>
                    <a:pt x="2779" y="28076"/>
                    <a:pt x="2840" y="14105"/>
                    <a:pt x="2567" y="196"/>
                  </a:cubicBezTo>
                  <a:cubicBezTo>
                    <a:pt x="2567" y="86"/>
                    <a:pt x="2463" y="0"/>
                    <a:pt x="2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911475" y="2975025"/>
              <a:ext cx="70975" cy="905125"/>
            </a:xfrm>
            <a:custGeom>
              <a:avLst/>
              <a:gdLst/>
              <a:ahLst/>
              <a:cxnLst/>
              <a:rect l="l" t="t" r="r" b="b"/>
              <a:pathLst>
                <a:path w="2839" h="36205" extrusionOk="0">
                  <a:moveTo>
                    <a:pt x="2316" y="17"/>
                  </a:moveTo>
                  <a:cubicBezTo>
                    <a:pt x="2384" y="17"/>
                    <a:pt x="2448" y="37"/>
                    <a:pt x="2492" y="81"/>
                  </a:cubicBezTo>
                  <a:cubicBezTo>
                    <a:pt x="2529" y="115"/>
                    <a:pt x="2549" y="162"/>
                    <a:pt x="2549" y="206"/>
                  </a:cubicBezTo>
                  <a:cubicBezTo>
                    <a:pt x="2822" y="14115"/>
                    <a:pt x="2761" y="28083"/>
                    <a:pt x="475" y="36036"/>
                  </a:cubicBezTo>
                  <a:cubicBezTo>
                    <a:pt x="452" y="36123"/>
                    <a:pt x="355" y="36189"/>
                    <a:pt x="249" y="36189"/>
                  </a:cubicBezTo>
                  <a:cubicBezTo>
                    <a:pt x="233" y="36189"/>
                    <a:pt x="216" y="36187"/>
                    <a:pt x="199" y="36184"/>
                  </a:cubicBezTo>
                  <a:cubicBezTo>
                    <a:pt x="131" y="36171"/>
                    <a:pt x="78" y="36134"/>
                    <a:pt x="47" y="36083"/>
                  </a:cubicBezTo>
                  <a:cubicBezTo>
                    <a:pt x="24" y="36042"/>
                    <a:pt x="17" y="35995"/>
                    <a:pt x="30" y="35948"/>
                  </a:cubicBezTo>
                  <a:cubicBezTo>
                    <a:pt x="2303" y="28039"/>
                    <a:pt x="2364" y="14102"/>
                    <a:pt x="2090" y="219"/>
                  </a:cubicBezTo>
                  <a:cubicBezTo>
                    <a:pt x="2087" y="105"/>
                    <a:pt x="2205" y="41"/>
                    <a:pt x="2316" y="17"/>
                  </a:cubicBezTo>
                  <a:close/>
                  <a:moveTo>
                    <a:pt x="2313" y="1"/>
                  </a:moveTo>
                  <a:cubicBezTo>
                    <a:pt x="2195" y="24"/>
                    <a:pt x="2070" y="94"/>
                    <a:pt x="2073" y="219"/>
                  </a:cubicBezTo>
                  <a:cubicBezTo>
                    <a:pt x="2347" y="14102"/>
                    <a:pt x="2286" y="28036"/>
                    <a:pt x="13" y="35945"/>
                  </a:cubicBezTo>
                  <a:cubicBezTo>
                    <a:pt x="0" y="35995"/>
                    <a:pt x="7" y="36046"/>
                    <a:pt x="34" y="36093"/>
                  </a:cubicBezTo>
                  <a:cubicBezTo>
                    <a:pt x="68" y="36147"/>
                    <a:pt x="125" y="36184"/>
                    <a:pt x="195" y="36198"/>
                  </a:cubicBezTo>
                  <a:cubicBezTo>
                    <a:pt x="220" y="36204"/>
                    <a:pt x="240" y="36204"/>
                    <a:pt x="263" y="36204"/>
                  </a:cubicBezTo>
                  <a:cubicBezTo>
                    <a:pt x="371" y="36198"/>
                    <a:pt x="466" y="36130"/>
                    <a:pt x="492" y="36039"/>
                  </a:cubicBezTo>
                  <a:cubicBezTo>
                    <a:pt x="2775" y="28086"/>
                    <a:pt x="2839" y="14119"/>
                    <a:pt x="2566" y="206"/>
                  </a:cubicBezTo>
                  <a:cubicBezTo>
                    <a:pt x="2566" y="155"/>
                    <a:pt x="2542" y="108"/>
                    <a:pt x="2501" y="71"/>
                  </a:cubicBezTo>
                  <a:cubicBezTo>
                    <a:pt x="2454" y="24"/>
                    <a:pt x="2387" y="1"/>
                    <a:pt x="23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958925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18911" y="1"/>
                  </a:moveTo>
                  <a:cubicBezTo>
                    <a:pt x="17501" y="1"/>
                    <a:pt x="15895" y="182"/>
                    <a:pt x="14196" y="552"/>
                  </a:cubicBezTo>
                  <a:cubicBezTo>
                    <a:pt x="8931" y="1698"/>
                    <a:pt x="2812" y="4712"/>
                    <a:pt x="1423" y="9722"/>
                  </a:cubicBezTo>
                  <a:cubicBezTo>
                    <a:pt x="563" y="12817"/>
                    <a:pt x="236" y="19010"/>
                    <a:pt x="4" y="27357"/>
                  </a:cubicBezTo>
                  <a:cubicBezTo>
                    <a:pt x="1" y="27468"/>
                    <a:pt x="105" y="27563"/>
                    <a:pt x="236" y="27566"/>
                  </a:cubicBezTo>
                  <a:lnTo>
                    <a:pt x="239" y="27566"/>
                  </a:lnTo>
                  <a:cubicBezTo>
                    <a:pt x="371" y="27566"/>
                    <a:pt x="475" y="27479"/>
                    <a:pt x="479" y="27367"/>
                  </a:cubicBezTo>
                  <a:cubicBezTo>
                    <a:pt x="712" y="19044"/>
                    <a:pt x="1039" y="12874"/>
                    <a:pt x="1885" y="9817"/>
                  </a:cubicBezTo>
                  <a:cubicBezTo>
                    <a:pt x="3226" y="4979"/>
                    <a:pt x="9419" y="2015"/>
                    <a:pt x="14314" y="946"/>
                  </a:cubicBezTo>
                  <a:cubicBezTo>
                    <a:pt x="15963" y="588"/>
                    <a:pt x="17536" y="413"/>
                    <a:pt x="18910" y="413"/>
                  </a:cubicBezTo>
                  <a:cubicBezTo>
                    <a:pt x="20937" y="413"/>
                    <a:pt x="22533" y="794"/>
                    <a:pt x="23306" y="1533"/>
                  </a:cubicBezTo>
                  <a:cubicBezTo>
                    <a:pt x="23353" y="1578"/>
                    <a:pt x="23418" y="1601"/>
                    <a:pt x="23483" y="1601"/>
                  </a:cubicBezTo>
                  <a:cubicBezTo>
                    <a:pt x="23538" y="1601"/>
                    <a:pt x="23594" y="1584"/>
                    <a:pt x="23639" y="1550"/>
                  </a:cubicBezTo>
                  <a:cubicBezTo>
                    <a:pt x="23737" y="1472"/>
                    <a:pt x="23748" y="1345"/>
                    <a:pt x="23660" y="1260"/>
                  </a:cubicBezTo>
                  <a:cubicBezTo>
                    <a:pt x="22789" y="430"/>
                    <a:pt x="21082" y="1"/>
                    <a:pt x="18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958750" y="2045325"/>
              <a:ext cx="593450" cy="689525"/>
            </a:xfrm>
            <a:custGeom>
              <a:avLst/>
              <a:gdLst/>
              <a:ahLst/>
              <a:cxnLst/>
              <a:rect l="l" t="t" r="r" b="b"/>
              <a:pathLst>
                <a:path w="23738" h="27581" extrusionOk="0">
                  <a:moveTo>
                    <a:pt x="18920" y="17"/>
                  </a:moveTo>
                  <a:cubicBezTo>
                    <a:pt x="21088" y="17"/>
                    <a:pt x="22794" y="445"/>
                    <a:pt x="23660" y="1274"/>
                  </a:cubicBezTo>
                  <a:cubicBezTo>
                    <a:pt x="23701" y="1311"/>
                    <a:pt x="23721" y="1361"/>
                    <a:pt x="23718" y="1412"/>
                  </a:cubicBezTo>
                  <a:cubicBezTo>
                    <a:pt x="23718" y="1466"/>
                    <a:pt x="23690" y="1513"/>
                    <a:pt x="23643" y="1551"/>
                  </a:cubicBezTo>
                  <a:cubicBezTo>
                    <a:pt x="23599" y="1583"/>
                    <a:pt x="23545" y="1599"/>
                    <a:pt x="23491" y="1599"/>
                  </a:cubicBezTo>
                  <a:cubicBezTo>
                    <a:pt x="23427" y="1599"/>
                    <a:pt x="23363" y="1577"/>
                    <a:pt x="23316" y="1534"/>
                  </a:cubicBezTo>
                  <a:cubicBezTo>
                    <a:pt x="22543" y="794"/>
                    <a:pt x="20946" y="412"/>
                    <a:pt x="18917" y="412"/>
                  </a:cubicBezTo>
                  <a:cubicBezTo>
                    <a:pt x="17542" y="412"/>
                    <a:pt x="15969" y="587"/>
                    <a:pt x="14318" y="947"/>
                  </a:cubicBezTo>
                  <a:cubicBezTo>
                    <a:pt x="9423" y="2016"/>
                    <a:pt x="3227" y="4979"/>
                    <a:pt x="1885" y="9824"/>
                  </a:cubicBezTo>
                  <a:cubicBezTo>
                    <a:pt x="1035" y="12881"/>
                    <a:pt x="708" y="19051"/>
                    <a:pt x="479" y="27374"/>
                  </a:cubicBezTo>
                  <a:cubicBezTo>
                    <a:pt x="476" y="27479"/>
                    <a:pt x="372" y="27567"/>
                    <a:pt x="246" y="27567"/>
                  </a:cubicBezTo>
                  <a:lnTo>
                    <a:pt x="243" y="27567"/>
                  </a:lnTo>
                  <a:cubicBezTo>
                    <a:pt x="176" y="27563"/>
                    <a:pt x="112" y="27536"/>
                    <a:pt x="68" y="27492"/>
                  </a:cubicBezTo>
                  <a:cubicBezTo>
                    <a:pt x="34" y="27455"/>
                    <a:pt x="17" y="27411"/>
                    <a:pt x="17" y="27364"/>
                  </a:cubicBezTo>
                  <a:cubicBezTo>
                    <a:pt x="250" y="19017"/>
                    <a:pt x="580" y="12824"/>
                    <a:pt x="1436" y="9732"/>
                  </a:cubicBezTo>
                  <a:cubicBezTo>
                    <a:pt x="2826" y="4723"/>
                    <a:pt x="8941" y="1716"/>
                    <a:pt x="14207" y="566"/>
                  </a:cubicBezTo>
                  <a:cubicBezTo>
                    <a:pt x="15906" y="199"/>
                    <a:pt x="17511" y="17"/>
                    <a:pt x="18920" y="17"/>
                  </a:cubicBezTo>
                  <a:close/>
                  <a:moveTo>
                    <a:pt x="18923" y="0"/>
                  </a:moveTo>
                  <a:cubicBezTo>
                    <a:pt x="17512" y="0"/>
                    <a:pt x="15904" y="182"/>
                    <a:pt x="14203" y="552"/>
                  </a:cubicBezTo>
                  <a:cubicBezTo>
                    <a:pt x="8934" y="1699"/>
                    <a:pt x="2812" y="4713"/>
                    <a:pt x="1419" y="9729"/>
                  </a:cubicBezTo>
                  <a:cubicBezTo>
                    <a:pt x="563" y="12821"/>
                    <a:pt x="233" y="19014"/>
                    <a:pt x="0" y="27364"/>
                  </a:cubicBezTo>
                  <a:cubicBezTo>
                    <a:pt x="0" y="27415"/>
                    <a:pt x="20" y="27465"/>
                    <a:pt x="58" y="27503"/>
                  </a:cubicBezTo>
                  <a:cubicBezTo>
                    <a:pt x="101" y="27550"/>
                    <a:pt x="169" y="27580"/>
                    <a:pt x="243" y="27580"/>
                  </a:cubicBezTo>
                  <a:lnTo>
                    <a:pt x="246" y="27580"/>
                  </a:lnTo>
                  <a:cubicBezTo>
                    <a:pt x="381" y="27580"/>
                    <a:pt x="489" y="27489"/>
                    <a:pt x="493" y="27374"/>
                  </a:cubicBezTo>
                  <a:cubicBezTo>
                    <a:pt x="725" y="19054"/>
                    <a:pt x="1052" y="12885"/>
                    <a:pt x="1898" y="9827"/>
                  </a:cubicBezTo>
                  <a:cubicBezTo>
                    <a:pt x="3240" y="4989"/>
                    <a:pt x="9430" y="2029"/>
                    <a:pt x="14321" y="964"/>
                  </a:cubicBezTo>
                  <a:cubicBezTo>
                    <a:pt x="15971" y="604"/>
                    <a:pt x="17544" y="428"/>
                    <a:pt x="18918" y="428"/>
                  </a:cubicBezTo>
                  <a:cubicBezTo>
                    <a:pt x="20942" y="428"/>
                    <a:pt x="22535" y="810"/>
                    <a:pt x="23306" y="1547"/>
                  </a:cubicBezTo>
                  <a:cubicBezTo>
                    <a:pt x="23354" y="1592"/>
                    <a:pt x="23421" y="1615"/>
                    <a:pt x="23487" y="1615"/>
                  </a:cubicBezTo>
                  <a:cubicBezTo>
                    <a:pt x="23547" y="1615"/>
                    <a:pt x="23606" y="1597"/>
                    <a:pt x="23654" y="1560"/>
                  </a:cubicBezTo>
                  <a:cubicBezTo>
                    <a:pt x="23704" y="1523"/>
                    <a:pt x="23730" y="1470"/>
                    <a:pt x="23735" y="1412"/>
                  </a:cubicBezTo>
                  <a:cubicBezTo>
                    <a:pt x="23738" y="1358"/>
                    <a:pt x="23714" y="1305"/>
                    <a:pt x="23670" y="1260"/>
                  </a:cubicBezTo>
                  <a:cubicBezTo>
                    <a:pt x="22800" y="429"/>
                    <a:pt x="21093" y="0"/>
                    <a:pt x="18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998275" y="2156275"/>
              <a:ext cx="554425" cy="573925"/>
            </a:xfrm>
            <a:custGeom>
              <a:avLst/>
              <a:gdLst/>
              <a:ahLst/>
              <a:cxnLst/>
              <a:rect l="l" t="t" r="r" b="b"/>
              <a:pathLst>
                <a:path w="22177" h="22957" extrusionOk="0">
                  <a:moveTo>
                    <a:pt x="21907" y="0"/>
                  </a:moveTo>
                  <a:cubicBezTo>
                    <a:pt x="21808" y="0"/>
                    <a:pt x="21716" y="54"/>
                    <a:pt x="21681" y="139"/>
                  </a:cubicBezTo>
                  <a:cubicBezTo>
                    <a:pt x="21611" y="315"/>
                    <a:pt x="14477" y="17954"/>
                    <a:pt x="186" y="22562"/>
                  </a:cubicBezTo>
                  <a:cubicBezTo>
                    <a:pt x="61" y="22603"/>
                    <a:pt x="0" y="22721"/>
                    <a:pt x="45" y="22825"/>
                  </a:cubicBezTo>
                  <a:cubicBezTo>
                    <a:pt x="81" y="22906"/>
                    <a:pt x="173" y="22956"/>
                    <a:pt x="267" y="22956"/>
                  </a:cubicBezTo>
                  <a:cubicBezTo>
                    <a:pt x="297" y="22956"/>
                    <a:pt x="324" y="22953"/>
                    <a:pt x="351" y="22943"/>
                  </a:cubicBezTo>
                  <a:cubicBezTo>
                    <a:pt x="14858" y="18268"/>
                    <a:pt x="22062" y="450"/>
                    <a:pt x="22133" y="268"/>
                  </a:cubicBezTo>
                  <a:cubicBezTo>
                    <a:pt x="22177" y="164"/>
                    <a:pt x="22109" y="46"/>
                    <a:pt x="21984" y="12"/>
                  </a:cubicBezTo>
                  <a:cubicBezTo>
                    <a:pt x="21959" y="4"/>
                    <a:pt x="21932" y="0"/>
                    <a:pt x="21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98700" y="2156025"/>
              <a:ext cx="553575" cy="574350"/>
            </a:xfrm>
            <a:custGeom>
              <a:avLst/>
              <a:gdLst/>
              <a:ahLst/>
              <a:cxnLst/>
              <a:rect l="l" t="t" r="r" b="b"/>
              <a:pathLst>
                <a:path w="22143" h="22974" extrusionOk="0">
                  <a:moveTo>
                    <a:pt x="21890" y="18"/>
                  </a:moveTo>
                  <a:cubicBezTo>
                    <a:pt x="21914" y="18"/>
                    <a:pt x="21941" y="22"/>
                    <a:pt x="21964" y="28"/>
                  </a:cubicBezTo>
                  <a:cubicBezTo>
                    <a:pt x="22028" y="45"/>
                    <a:pt x="22079" y="86"/>
                    <a:pt x="22103" y="136"/>
                  </a:cubicBezTo>
                  <a:cubicBezTo>
                    <a:pt x="22126" y="180"/>
                    <a:pt x="22126" y="230"/>
                    <a:pt x="22109" y="275"/>
                  </a:cubicBezTo>
                  <a:cubicBezTo>
                    <a:pt x="22092" y="322"/>
                    <a:pt x="20282" y="4822"/>
                    <a:pt x="16631" y="9927"/>
                  </a:cubicBezTo>
                  <a:cubicBezTo>
                    <a:pt x="13333" y="14531"/>
                    <a:pt x="7832" y="20529"/>
                    <a:pt x="334" y="22946"/>
                  </a:cubicBezTo>
                  <a:cubicBezTo>
                    <a:pt x="307" y="22953"/>
                    <a:pt x="277" y="22960"/>
                    <a:pt x="250" y="22960"/>
                  </a:cubicBezTo>
                  <a:cubicBezTo>
                    <a:pt x="156" y="22960"/>
                    <a:pt x="68" y="22910"/>
                    <a:pt x="34" y="22832"/>
                  </a:cubicBezTo>
                  <a:cubicBezTo>
                    <a:pt x="17" y="22788"/>
                    <a:pt x="17" y="22737"/>
                    <a:pt x="37" y="22694"/>
                  </a:cubicBezTo>
                  <a:cubicBezTo>
                    <a:pt x="61" y="22639"/>
                    <a:pt x="109" y="22599"/>
                    <a:pt x="169" y="22579"/>
                  </a:cubicBezTo>
                  <a:cubicBezTo>
                    <a:pt x="3432" y="21527"/>
                    <a:pt x="6588" y="19703"/>
                    <a:pt x="9551" y="17154"/>
                  </a:cubicBezTo>
                  <a:cubicBezTo>
                    <a:pt x="11925" y="15115"/>
                    <a:pt x="14180" y="12606"/>
                    <a:pt x="16257" y="9704"/>
                  </a:cubicBezTo>
                  <a:cubicBezTo>
                    <a:pt x="19854" y="4667"/>
                    <a:pt x="21654" y="197"/>
                    <a:pt x="21671" y="149"/>
                  </a:cubicBezTo>
                  <a:cubicBezTo>
                    <a:pt x="21704" y="69"/>
                    <a:pt x="21796" y="18"/>
                    <a:pt x="21890" y="18"/>
                  </a:cubicBezTo>
                  <a:close/>
                  <a:moveTo>
                    <a:pt x="21893" y="1"/>
                  </a:moveTo>
                  <a:cubicBezTo>
                    <a:pt x="21790" y="1"/>
                    <a:pt x="21692" y="58"/>
                    <a:pt x="21658" y="146"/>
                  </a:cubicBezTo>
                  <a:cubicBezTo>
                    <a:pt x="21641" y="190"/>
                    <a:pt x="19840" y="4660"/>
                    <a:pt x="16243" y="9694"/>
                  </a:cubicBezTo>
                  <a:cubicBezTo>
                    <a:pt x="12986" y="14248"/>
                    <a:pt x="7552" y="20182"/>
                    <a:pt x="165" y="22566"/>
                  </a:cubicBezTo>
                  <a:cubicBezTo>
                    <a:pt x="98" y="22586"/>
                    <a:pt x="48" y="22630"/>
                    <a:pt x="20" y="22687"/>
                  </a:cubicBezTo>
                  <a:cubicBezTo>
                    <a:pt x="0" y="22734"/>
                    <a:pt x="0" y="22788"/>
                    <a:pt x="20" y="22838"/>
                  </a:cubicBezTo>
                  <a:cubicBezTo>
                    <a:pt x="58" y="22919"/>
                    <a:pt x="149" y="22974"/>
                    <a:pt x="250" y="22974"/>
                  </a:cubicBezTo>
                  <a:cubicBezTo>
                    <a:pt x="280" y="22974"/>
                    <a:pt x="311" y="22970"/>
                    <a:pt x="338" y="22960"/>
                  </a:cubicBezTo>
                  <a:cubicBezTo>
                    <a:pt x="3648" y="21894"/>
                    <a:pt x="6851" y="20047"/>
                    <a:pt x="9851" y="17468"/>
                  </a:cubicBezTo>
                  <a:cubicBezTo>
                    <a:pt x="12258" y="15405"/>
                    <a:pt x="14544" y="12869"/>
                    <a:pt x="16644" y="9933"/>
                  </a:cubicBezTo>
                  <a:cubicBezTo>
                    <a:pt x="20299" y="4833"/>
                    <a:pt x="22106" y="328"/>
                    <a:pt x="22123" y="281"/>
                  </a:cubicBezTo>
                  <a:cubicBezTo>
                    <a:pt x="22143" y="234"/>
                    <a:pt x="22140" y="180"/>
                    <a:pt x="22116" y="129"/>
                  </a:cubicBezTo>
                  <a:cubicBezTo>
                    <a:pt x="22089" y="76"/>
                    <a:pt x="22035" y="32"/>
                    <a:pt x="21971" y="12"/>
                  </a:cubicBezTo>
                  <a:cubicBezTo>
                    <a:pt x="21945" y="4"/>
                    <a:pt x="21919" y="1"/>
                    <a:pt x="2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22125" y="2501075"/>
              <a:ext cx="164125" cy="88600"/>
            </a:xfrm>
            <a:custGeom>
              <a:avLst/>
              <a:gdLst/>
              <a:ahLst/>
              <a:cxnLst/>
              <a:rect l="l" t="t" r="r" b="b"/>
              <a:pathLst>
                <a:path w="6565" h="3544" extrusionOk="0">
                  <a:moveTo>
                    <a:pt x="3812" y="1"/>
                  </a:moveTo>
                  <a:cubicBezTo>
                    <a:pt x="3631" y="1"/>
                    <a:pt x="3454" y="40"/>
                    <a:pt x="3288" y="133"/>
                  </a:cubicBezTo>
                  <a:cubicBezTo>
                    <a:pt x="1709" y="1016"/>
                    <a:pt x="1" y="3544"/>
                    <a:pt x="369" y="3544"/>
                  </a:cubicBezTo>
                  <a:cubicBezTo>
                    <a:pt x="375" y="3544"/>
                    <a:pt x="383" y="3543"/>
                    <a:pt x="391" y="3541"/>
                  </a:cubicBezTo>
                  <a:cubicBezTo>
                    <a:pt x="557" y="3505"/>
                    <a:pt x="1791" y="2797"/>
                    <a:pt x="3294" y="2294"/>
                  </a:cubicBezTo>
                  <a:cubicBezTo>
                    <a:pt x="5112" y="1684"/>
                    <a:pt x="6565" y="2125"/>
                    <a:pt x="6207" y="1502"/>
                  </a:cubicBezTo>
                  <a:cubicBezTo>
                    <a:pt x="6207" y="1502"/>
                    <a:pt x="4925" y="1"/>
                    <a:pt x="38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693425" y="2501075"/>
              <a:ext cx="164200" cy="88600"/>
            </a:xfrm>
            <a:custGeom>
              <a:avLst/>
              <a:gdLst/>
              <a:ahLst/>
              <a:cxnLst/>
              <a:rect l="l" t="t" r="r" b="b"/>
              <a:pathLst>
                <a:path w="6568" h="3544" extrusionOk="0">
                  <a:moveTo>
                    <a:pt x="2754" y="1"/>
                  </a:moveTo>
                  <a:cubicBezTo>
                    <a:pt x="1642" y="1"/>
                    <a:pt x="358" y="1502"/>
                    <a:pt x="358" y="1502"/>
                  </a:cubicBezTo>
                  <a:cubicBezTo>
                    <a:pt x="1" y="2125"/>
                    <a:pt x="1454" y="1684"/>
                    <a:pt x="3271" y="2294"/>
                  </a:cubicBezTo>
                  <a:cubicBezTo>
                    <a:pt x="4774" y="2797"/>
                    <a:pt x="6008" y="3505"/>
                    <a:pt x="6173" y="3541"/>
                  </a:cubicBezTo>
                  <a:cubicBezTo>
                    <a:pt x="6182" y="3543"/>
                    <a:pt x="6189" y="3544"/>
                    <a:pt x="6196" y="3544"/>
                  </a:cubicBezTo>
                  <a:cubicBezTo>
                    <a:pt x="6568" y="3544"/>
                    <a:pt x="4857" y="1016"/>
                    <a:pt x="3278" y="133"/>
                  </a:cubicBezTo>
                  <a:cubicBezTo>
                    <a:pt x="3112" y="40"/>
                    <a:pt x="2935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465125" y="2741475"/>
              <a:ext cx="161650" cy="181125"/>
            </a:xfrm>
            <a:custGeom>
              <a:avLst/>
              <a:gdLst/>
              <a:ahLst/>
              <a:cxnLst/>
              <a:rect l="l" t="t" r="r" b="b"/>
              <a:pathLst>
                <a:path w="6466" h="7245" extrusionOk="0">
                  <a:moveTo>
                    <a:pt x="3233" y="1"/>
                  </a:moveTo>
                  <a:cubicBezTo>
                    <a:pt x="1942" y="264"/>
                    <a:pt x="0" y="6214"/>
                    <a:pt x="745" y="6847"/>
                  </a:cubicBezTo>
                  <a:cubicBezTo>
                    <a:pt x="1055" y="7112"/>
                    <a:pt x="2145" y="7244"/>
                    <a:pt x="3234" y="7244"/>
                  </a:cubicBezTo>
                  <a:cubicBezTo>
                    <a:pt x="4324" y="7244"/>
                    <a:pt x="5412" y="7112"/>
                    <a:pt x="5721" y="6847"/>
                  </a:cubicBezTo>
                  <a:cubicBezTo>
                    <a:pt x="6466" y="6214"/>
                    <a:pt x="4524" y="264"/>
                    <a:pt x="3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826850" y="2710525"/>
              <a:ext cx="277750" cy="297525"/>
            </a:xfrm>
            <a:custGeom>
              <a:avLst/>
              <a:gdLst/>
              <a:ahLst/>
              <a:cxnLst/>
              <a:rect l="l" t="t" r="r" b="b"/>
              <a:pathLst>
                <a:path w="11110" h="11901" extrusionOk="0">
                  <a:moveTo>
                    <a:pt x="5013" y="0"/>
                  </a:moveTo>
                  <a:cubicBezTo>
                    <a:pt x="4518" y="0"/>
                    <a:pt x="4023" y="94"/>
                    <a:pt x="3544" y="291"/>
                  </a:cubicBezTo>
                  <a:cubicBezTo>
                    <a:pt x="1089" y="1306"/>
                    <a:pt x="0" y="4660"/>
                    <a:pt x="1113" y="7785"/>
                  </a:cubicBezTo>
                  <a:cubicBezTo>
                    <a:pt x="2008" y="10300"/>
                    <a:pt x="4054" y="11901"/>
                    <a:pt x="6098" y="11901"/>
                  </a:cubicBezTo>
                  <a:cubicBezTo>
                    <a:pt x="6594" y="11901"/>
                    <a:pt x="7090" y="11806"/>
                    <a:pt x="7569" y="11608"/>
                  </a:cubicBezTo>
                  <a:cubicBezTo>
                    <a:pt x="10020" y="10593"/>
                    <a:pt x="11109" y="7239"/>
                    <a:pt x="9997" y="4114"/>
                  </a:cubicBezTo>
                  <a:cubicBezTo>
                    <a:pt x="9104" y="1598"/>
                    <a:pt x="7057" y="0"/>
                    <a:pt x="50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4974525" y="2697925"/>
              <a:ext cx="277725" cy="297475"/>
            </a:xfrm>
            <a:custGeom>
              <a:avLst/>
              <a:gdLst/>
              <a:ahLst/>
              <a:cxnLst/>
              <a:rect l="l" t="t" r="r" b="b"/>
              <a:pathLst>
                <a:path w="11109" h="11899" extrusionOk="0">
                  <a:moveTo>
                    <a:pt x="6096" y="0"/>
                  </a:moveTo>
                  <a:cubicBezTo>
                    <a:pt x="4053" y="0"/>
                    <a:pt x="2008" y="1598"/>
                    <a:pt x="1113" y="4112"/>
                  </a:cubicBezTo>
                  <a:cubicBezTo>
                    <a:pt x="0" y="7237"/>
                    <a:pt x="1089" y="10592"/>
                    <a:pt x="3543" y="11606"/>
                  </a:cubicBezTo>
                  <a:cubicBezTo>
                    <a:pt x="4022" y="11805"/>
                    <a:pt x="4518" y="11899"/>
                    <a:pt x="5014" y="11899"/>
                  </a:cubicBezTo>
                  <a:cubicBezTo>
                    <a:pt x="7058" y="11899"/>
                    <a:pt x="9103" y="10299"/>
                    <a:pt x="9996" y="7783"/>
                  </a:cubicBezTo>
                  <a:cubicBezTo>
                    <a:pt x="11108" y="4662"/>
                    <a:pt x="10019" y="1304"/>
                    <a:pt x="7568" y="293"/>
                  </a:cubicBezTo>
                  <a:cubicBezTo>
                    <a:pt x="7089" y="94"/>
                    <a:pt x="6593" y="0"/>
                    <a:pt x="60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3874125" y="2783675"/>
              <a:ext cx="120475" cy="125950"/>
            </a:xfrm>
            <a:custGeom>
              <a:avLst/>
              <a:gdLst/>
              <a:ahLst/>
              <a:cxnLst/>
              <a:rect l="l" t="t" r="r" b="b"/>
              <a:pathLst>
                <a:path w="4819" h="5038" extrusionOk="0">
                  <a:moveTo>
                    <a:pt x="2265" y="1"/>
                  </a:moveTo>
                  <a:cubicBezTo>
                    <a:pt x="2251" y="1"/>
                    <a:pt x="2237" y="1"/>
                    <a:pt x="2223" y="1"/>
                  </a:cubicBezTo>
                  <a:cubicBezTo>
                    <a:pt x="1673" y="18"/>
                    <a:pt x="1117" y="295"/>
                    <a:pt x="702" y="760"/>
                  </a:cubicBezTo>
                  <a:cubicBezTo>
                    <a:pt x="237" y="1279"/>
                    <a:pt x="1" y="1957"/>
                    <a:pt x="55" y="2611"/>
                  </a:cubicBezTo>
                  <a:lnTo>
                    <a:pt x="422" y="2584"/>
                  </a:lnTo>
                  <a:cubicBezTo>
                    <a:pt x="375" y="2024"/>
                    <a:pt x="577" y="1451"/>
                    <a:pt x="978" y="1006"/>
                  </a:cubicBezTo>
                  <a:cubicBezTo>
                    <a:pt x="1325" y="615"/>
                    <a:pt x="1784" y="382"/>
                    <a:pt x="2236" y="369"/>
                  </a:cubicBezTo>
                  <a:cubicBezTo>
                    <a:pt x="2252" y="368"/>
                    <a:pt x="2269" y="368"/>
                    <a:pt x="2285" y="368"/>
                  </a:cubicBezTo>
                  <a:cubicBezTo>
                    <a:pt x="2722" y="368"/>
                    <a:pt x="3170" y="571"/>
                    <a:pt x="3524" y="925"/>
                  </a:cubicBezTo>
                  <a:cubicBezTo>
                    <a:pt x="3898" y="1299"/>
                    <a:pt x="4124" y="1784"/>
                    <a:pt x="4157" y="2280"/>
                  </a:cubicBezTo>
                  <a:cubicBezTo>
                    <a:pt x="3861" y="2297"/>
                    <a:pt x="3564" y="2439"/>
                    <a:pt x="3328" y="2685"/>
                  </a:cubicBezTo>
                  <a:cubicBezTo>
                    <a:pt x="2998" y="3022"/>
                    <a:pt x="2846" y="3480"/>
                    <a:pt x="2917" y="3912"/>
                  </a:cubicBezTo>
                  <a:cubicBezTo>
                    <a:pt x="2991" y="4340"/>
                    <a:pt x="3281" y="4711"/>
                    <a:pt x="3696" y="4907"/>
                  </a:cubicBezTo>
                  <a:cubicBezTo>
                    <a:pt x="3878" y="4994"/>
                    <a:pt x="4070" y="5038"/>
                    <a:pt x="4255" y="5038"/>
                  </a:cubicBezTo>
                  <a:cubicBezTo>
                    <a:pt x="4454" y="5038"/>
                    <a:pt x="4647" y="4988"/>
                    <a:pt x="4818" y="4887"/>
                  </a:cubicBezTo>
                  <a:lnTo>
                    <a:pt x="4636" y="4569"/>
                  </a:lnTo>
                  <a:cubicBezTo>
                    <a:pt x="4523" y="4636"/>
                    <a:pt x="4394" y="4669"/>
                    <a:pt x="4259" y="4669"/>
                  </a:cubicBezTo>
                  <a:cubicBezTo>
                    <a:pt x="4125" y="4669"/>
                    <a:pt x="3986" y="4637"/>
                    <a:pt x="3850" y="4573"/>
                  </a:cubicBezTo>
                  <a:cubicBezTo>
                    <a:pt x="3547" y="4431"/>
                    <a:pt x="3332" y="4162"/>
                    <a:pt x="3281" y="3852"/>
                  </a:cubicBezTo>
                  <a:cubicBezTo>
                    <a:pt x="3227" y="3541"/>
                    <a:pt x="3345" y="3191"/>
                    <a:pt x="3591" y="2941"/>
                  </a:cubicBezTo>
                  <a:cubicBezTo>
                    <a:pt x="3778" y="2749"/>
                    <a:pt x="4006" y="2645"/>
                    <a:pt x="4227" y="2645"/>
                  </a:cubicBezTo>
                  <a:cubicBezTo>
                    <a:pt x="4258" y="2645"/>
                    <a:pt x="4289" y="2647"/>
                    <a:pt x="4319" y="2651"/>
                  </a:cubicBezTo>
                  <a:lnTo>
                    <a:pt x="4521" y="2682"/>
                  </a:lnTo>
                  <a:lnTo>
                    <a:pt x="4529" y="2476"/>
                  </a:lnTo>
                  <a:cubicBezTo>
                    <a:pt x="4549" y="1815"/>
                    <a:pt x="4275" y="1157"/>
                    <a:pt x="3783" y="665"/>
                  </a:cubicBezTo>
                  <a:cubicBezTo>
                    <a:pt x="3356" y="238"/>
                    <a:pt x="2804" y="1"/>
                    <a:pt x="2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5073125" y="2783675"/>
              <a:ext cx="120450" cy="125950"/>
            </a:xfrm>
            <a:custGeom>
              <a:avLst/>
              <a:gdLst/>
              <a:ahLst/>
              <a:cxnLst/>
              <a:rect l="l" t="t" r="r" b="b"/>
              <a:pathLst>
                <a:path w="4818" h="5038" extrusionOk="0">
                  <a:moveTo>
                    <a:pt x="2553" y="1"/>
                  </a:moveTo>
                  <a:cubicBezTo>
                    <a:pt x="2014" y="1"/>
                    <a:pt x="1462" y="238"/>
                    <a:pt x="1035" y="665"/>
                  </a:cubicBezTo>
                  <a:cubicBezTo>
                    <a:pt x="543" y="1157"/>
                    <a:pt x="270" y="1815"/>
                    <a:pt x="290" y="2476"/>
                  </a:cubicBezTo>
                  <a:lnTo>
                    <a:pt x="297" y="2682"/>
                  </a:lnTo>
                  <a:lnTo>
                    <a:pt x="500" y="2651"/>
                  </a:lnTo>
                  <a:cubicBezTo>
                    <a:pt x="530" y="2647"/>
                    <a:pt x="561" y="2645"/>
                    <a:pt x="592" y="2645"/>
                  </a:cubicBezTo>
                  <a:cubicBezTo>
                    <a:pt x="815" y="2645"/>
                    <a:pt x="1041" y="2749"/>
                    <a:pt x="1228" y="2941"/>
                  </a:cubicBezTo>
                  <a:cubicBezTo>
                    <a:pt x="1474" y="3191"/>
                    <a:pt x="1592" y="3541"/>
                    <a:pt x="1538" y="3852"/>
                  </a:cubicBezTo>
                  <a:cubicBezTo>
                    <a:pt x="1487" y="4162"/>
                    <a:pt x="1272" y="4431"/>
                    <a:pt x="968" y="4573"/>
                  </a:cubicBezTo>
                  <a:cubicBezTo>
                    <a:pt x="832" y="4637"/>
                    <a:pt x="693" y="4669"/>
                    <a:pt x="560" y="4669"/>
                  </a:cubicBezTo>
                  <a:cubicBezTo>
                    <a:pt x="425" y="4669"/>
                    <a:pt x="296" y="4636"/>
                    <a:pt x="182" y="4569"/>
                  </a:cubicBezTo>
                  <a:lnTo>
                    <a:pt x="0" y="4887"/>
                  </a:lnTo>
                  <a:cubicBezTo>
                    <a:pt x="172" y="4988"/>
                    <a:pt x="365" y="5038"/>
                    <a:pt x="564" y="5038"/>
                  </a:cubicBezTo>
                  <a:cubicBezTo>
                    <a:pt x="749" y="5038"/>
                    <a:pt x="941" y="4994"/>
                    <a:pt x="1123" y="4907"/>
                  </a:cubicBezTo>
                  <a:cubicBezTo>
                    <a:pt x="1538" y="4711"/>
                    <a:pt x="1827" y="4340"/>
                    <a:pt x="1902" y="3912"/>
                  </a:cubicBezTo>
                  <a:cubicBezTo>
                    <a:pt x="1976" y="3480"/>
                    <a:pt x="1821" y="3022"/>
                    <a:pt x="1494" y="2685"/>
                  </a:cubicBezTo>
                  <a:cubicBezTo>
                    <a:pt x="1255" y="2439"/>
                    <a:pt x="958" y="2297"/>
                    <a:pt x="661" y="2280"/>
                  </a:cubicBezTo>
                  <a:cubicBezTo>
                    <a:pt x="695" y="1784"/>
                    <a:pt x="920" y="1299"/>
                    <a:pt x="1295" y="925"/>
                  </a:cubicBezTo>
                  <a:cubicBezTo>
                    <a:pt x="1649" y="571"/>
                    <a:pt x="2097" y="368"/>
                    <a:pt x="2533" y="368"/>
                  </a:cubicBezTo>
                  <a:cubicBezTo>
                    <a:pt x="2550" y="368"/>
                    <a:pt x="2566" y="368"/>
                    <a:pt x="2583" y="369"/>
                  </a:cubicBezTo>
                  <a:cubicBezTo>
                    <a:pt x="3035" y="382"/>
                    <a:pt x="3493" y="615"/>
                    <a:pt x="3844" y="1006"/>
                  </a:cubicBezTo>
                  <a:cubicBezTo>
                    <a:pt x="4242" y="1451"/>
                    <a:pt x="4444" y="2024"/>
                    <a:pt x="4396" y="2584"/>
                  </a:cubicBezTo>
                  <a:lnTo>
                    <a:pt x="4764" y="2611"/>
                  </a:lnTo>
                  <a:cubicBezTo>
                    <a:pt x="4818" y="1957"/>
                    <a:pt x="4582" y="1279"/>
                    <a:pt x="4116" y="760"/>
                  </a:cubicBezTo>
                  <a:cubicBezTo>
                    <a:pt x="3702" y="295"/>
                    <a:pt x="3145" y="18"/>
                    <a:pt x="2596" y="1"/>
                  </a:cubicBezTo>
                  <a:cubicBezTo>
                    <a:pt x="2582" y="1"/>
                    <a:pt x="2567" y="1"/>
                    <a:pt x="2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مستطيل 48"/>
          <p:cNvSpPr/>
          <p:nvPr/>
        </p:nvSpPr>
        <p:spPr>
          <a:xfrm>
            <a:off x="8784980" y="4835723"/>
            <a:ext cx="362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548458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مستطيل 45"/>
          <p:cNvSpPr/>
          <p:nvPr/>
        </p:nvSpPr>
        <p:spPr>
          <a:xfrm>
            <a:off x="8786584" y="4835723"/>
            <a:ext cx="360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17.</a:t>
            </a:r>
          </a:p>
        </p:txBody>
      </p:sp>
      <p:sp>
        <p:nvSpPr>
          <p:cNvPr id="54" name="مستطيل مستدير الزوايا 53"/>
          <p:cNvSpPr/>
          <p:nvPr/>
        </p:nvSpPr>
        <p:spPr>
          <a:xfrm>
            <a:off x="530852" y="501283"/>
            <a:ext cx="8291245" cy="1078786"/>
          </a:xfrm>
          <a:prstGeom prst="roundRect">
            <a:avLst/>
          </a:prstGeom>
          <a:solidFill>
            <a:srgbClr val="EAF1EE"/>
          </a:solidFill>
          <a:ln>
            <a:solidFill>
              <a:srgbClr val="EAF1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grpSp>
        <p:nvGrpSpPr>
          <p:cNvPr id="55" name="Google Shape;268;p30"/>
          <p:cNvGrpSpPr/>
          <p:nvPr/>
        </p:nvGrpSpPr>
        <p:grpSpPr>
          <a:xfrm>
            <a:off x="2737347" y="873303"/>
            <a:ext cx="3878258" cy="3683597"/>
            <a:chOff x="6186996" y="2375625"/>
            <a:chExt cx="1916908" cy="1916908"/>
          </a:xfrm>
        </p:grpSpPr>
        <p:sp>
          <p:nvSpPr>
            <p:cNvPr id="56" name="Google Shape;269;p30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7" name="Google Shape;270;p30"/>
            <p:cNvCxnSpPr>
              <a:stCxn id="56" idx="0"/>
              <a:endCxn id="58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8" name="Google Shape;271;p30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9" name="Google Shape;272;p30"/>
            <p:cNvCxnSpPr>
              <a:stCxn id="60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0" name="Google Shape;273;p30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1" name="Google Shape;274;p30"/>
            <p:cNvCxnSpPr>
              <a:stCxn id="56" idx="2"/>
              <a:endCxn id="62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2" name="Google Shape;275;p30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3" name="Google Shape;276;p30"/>
            <p:cNvCxnSpPr>
              <a:stCxn id="64" idx="0"/>
              <a:endCxn id="56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4" name="Google Shape;277;p30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5" name="Google Shape;278;p30"/>
            <p:cNvCxnSpPr>
              <a:endCxn id="66" idx="4"/>
            </p:cNvCxnSpPr>
            <p:nvPr/>
          </p:nvCxnSpPr>
          <p:spPr>
            <a:xfrm rot="10800000">
              <a:off x="6577478" y="2766192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6" name="Google Shape;279;p30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7" name="Google Shape;280;p30"/>
            <p:cNvCxnSpPr>
              <a:stCxn id="68" idx="0"/>
            </p:cNvCxnSpPr>
            <p:nvPr/>
          </p:nvCxnSpPr>
          <p:spPr>
            <a:xfrm rot="10800000">
              <a:off x="7566553" y="375526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8" name="Google Shape;281;p30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9" name="Google Shape;282;p30"/>
            <p:cNvCxnSpPr>
              <a:endCxn id="70" idx="4"/>
            </p:cNvCxnSpPr>
            <p:nvPr/>
          </p:nvCxnSpPr>
          <p:spPr>
            <a:xfrm flipH="1">
              <a:off x="6577563" y="3755351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0" name="Google Shape;283;p30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1" name="Google Shape;284;p30"/>
            <p:cNvCxnSpPr>
              <a:stCxn id="72" idx="0"/>
            </p:cNvCxnSpPr>
            <p:nvPr/>
          </p:nvCxnSpPr>
          <p:spPr>
            <a:xfrm flipH="1">
              <a:off x="7566637" y="276627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2" name="Google Shape;285;p30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86;p30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87;p30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88;p30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7" name="صورة 7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845" y="1580069"/>
            <a:ext cx="2396458" cy="2396458"/>
          </a:xfrm>
          <a:prstGeom prst="rect">
            <a:avLst/>
          </a:prstGeom>
        </p:spPr>
      </p:pic>
      <p:sp>
        <p:nvSpPr>
          <p:cNvPr id="78" name="Google Shape;423;p34"/>
          <p:cNvSpPr txBox="1">
            <a:spLocks noGrp="1"/>
          </p:cNvSpPr>
          <p:nvPr>
            <p:ph type="subTitle" idx="4294967295"/>
          </p:nvPr>
        </p:nvSpPr>
        <p:spPr>
          <a:xfrm>
            <a:off x="3126213" y="110209"/>
            <a:ext cx="3293806" cy="696452"/>
          </a:xfrm>
          <a:prstGeom prst="rect">
            <a:avLst/>
          </a:prstGeom>
        </p:spPr>
        <p:txBody>
          <a:bodyPr spcFirstLastPara="1" wrap="square" lIns="91425" tIns="162000" rIns="91425" bIns="0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2400" dirty="0">
                <a:latin typeface="Abel" panose="020B0604020202020204" charset="0"/>
              </a:rPr>
              <a:t>Use Sterile Syringes </a:t>
            </a:r>
            <a:endParaRPr sz="1800" dirty="0">
              <a:latin typeface="Abel" panose="020B0604020202020204" charset="0"/>
            </a:endParaRPr>
          </a:p>
        </p:txBody>
      </p:sp>
      <p:sp>
        <p:nvSpPr>
          <p:cNvPr id="79" name="Google Shape;423;p34"/>
          <p:cNvSpPr txBox="1">
            <a:spLocks noGrp="1"/>
          </p:cNvSpPr>
          <p:nvPr>
            <p:ph type="subTitle" idx="4294967295"/>
          </p:nvPr>
        </p:nvSpPr>
        <p:spPr>
          <a:xfrm>
            <a:off x="1280665" y="665032"/>
            <a:ext cx="2044734" cy="1342192"/>
          </a:xfrm>
          <a:prstGeom prst="rect">
            <a:avLst/>
          </a:prstGeom>
        </p:spPr>
        <p:txBody>
          <a:bodyPr spcFirstLastPara="1" wrap="square" lIns="91425" tIns="162000" rIns="91425" bIns="0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2400" dirty="0">
                <a:latin typeface="Abel" panose="020B0604020202020204" charset="0"/>
              </a:rPr>
              <a:t>Cover all open cuts or wounds</a:t>
            </a:r>
            <a:endParaRPr sz="1800" dirty="0">
              <a:latin typeface="Abel" panose="020B0604020202020204" charset="0"/>
            </a:endParaRPr>
          </a:p>
        </p:txBody>
      </p:sp>
      <p:sp>
        <p:nvSpPr>
          <p:cNvPr id="80" name="Google Shape;423;p34"/>
          <p:cNvSpPr txBox="1">
            <a:spLocks noGrp="1"/>
          </p:cNvSpPr>
          <p:nvPr>
            <p:ph type="subTitle" idx="4294967295"/>
          </p:nvPr>
        </p:nvSpPr>
        <p:spPr>
          <a:xfrm>
            <a:off x="529046" y="3013717"/>
            <a:ext cx="2680820" cy="1201643"/>
          </a:xfrm>
          <a:prstGeom prst="rect">
            <a:avLst/>
          </a:prstGeom>
        </p:spPr>
        <p:txBody>
          <a:bodyPr spcFirstLastPara="1" wrap="square" lIns="91425" tIns="162000" rIns="91425" bIns="0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2400" dirty="0">
                <a:latin typeface="Abel" panose="020B0604020202020204" charset="0"/>
              </a:rPr>
              <a:t>Don’t share personal tools</a:t>
            </a:r>
            <a:endParaRPr sz="1800" dirty="0">
              <a:latin typeface="Abel" panose="020B0604020202020204" charset="0"/>
            </a:endParaRPr>
          </a:p>
        </p:txBody>
      </p:sp>
      <p:grpSp>
        <p:nvGrpSpPr>
          <p:cNvPr id="82" name="Google Shape;268;p30"/>
          <p:cNvGrpSpPr/>
          <p:nvPr/>
        </p:nvGrpSpPr>
        <p:grpSpPr>
          <a:xfrm>
            <a:off x="441944" y="364282"/>
            <a:ext cx="899560" cy="855957"/>
            <a:chOff x="6186996" y="2375625"/>
            <a:chExt cx="1916908" cy="1916908"/>
          </a:xfrm>
        </p:grpSpPr>
        <p:sp>
          <p:nvSpPr>
            <p:cNvPr id="83" name="Google Shape;269;p30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4" name="Google Shape;270;p30"/>
            <p:cNvCxnSpPr>
              <a:stCxn id="83" idx="0"/>
              <a:endCxn id="85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5" name="Google Shape;271;p30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6" name="Google Shape;272;p30"/>
            <p:cNvCxnSpPr>
              <a:stCxn id="87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7" name="Google Shape;273;p30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8" name="Google Shape;274;p30"/>
            <p:cNvCxnSpPr>
              <a:stCxn id="83" idx="2"/>
              <a:endCxn id="89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9" name="Google Shape;275;p30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0" name="Google Shape;276;p30"/>
            <p:cNvCxnSpPr>
              <a:stCxn id="91" idx="0"/>
              <a:endCxn id="83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1" name="Google Shape;277;p30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2" name="Google Shape;278;p30"/>
            <p:cNvCxnSpPr>
              <a:endCxn id="93" idx="4"/>
            </p:cNvCxnSpPr>
            <p:nvPr/>
          </p:nvCxnSpPr>
          <p:spPr>
            <a:xfrm rot="10800000">
              <a:off x="6577478" y="2766192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3" name="Google Shape;279;p30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4" name="Google Shape;280;p30"/>
            <p:cNvCxnSpPr>
              <a:stCxn id="95" idx="0"/>
            </p:cNvCxnSpPr>
            <p:nvPr/>
          </p:nvCxnSpPr>
          <p:spPr>
            <a:xfrm rot="10800000">
              <a:off x="7566553" y="375526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5" name="Google Shape;281;p30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6" name="Google Shape;282;p30"/>
            <p:cNvCxnSpPr>
              <a:endCxn id="97" idx="4"/>
            </p:cNvCxnSpPr>
            <p:nvPr/>
          </p:nvCxnSpPr>
          <p:spPr>
            <a:xfrm flipH="1">
              <a:off x="6577563" y="3755351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7" name="Google Shape;283;p30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8" name="Google Shape;284;p30"/>
            <p:cNvCxnSpPr>
              <a:stCxn id="99" idx="0"/>
            </p:cNvCxnSpPr>
            <p:nvPr/>
          </p:nvCxnSpPr>
          <p:spPr>
            <a:xfrm flipH="1">
              <a:off x="7566637" y="276627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9" name="Google Shape;285;p30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86;p30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87;p30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88;p30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" name="Google Shape;423;p34"/>
          <p:cNvSpPr txBox="1">
            <a:spLocks noGrp="1"/>
          </p:cNvSpPr>
          <p:nvPr>
            <p:ph type="subTitle" idx="4294967295"/>
          </p:nvPr>
        </p:nvSpPr>
        <p:spPr>
          <a:xfrm>
            <a:off x="3291230" y="4517796"/>
            <a:ext cx="2680820" cy="747703"/>
          </a:xfrm>
          <a:prstGeom prst="rect">
            <a:avLst/>
          </a:prstGeom>
        </p:spPr>
        <p:txBody>
          <a:bodyPr spcFirstLastPara="1" wrap="square" lIns="91425" tIns="162000" rIns="91425" bIns="0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2400" dirty="0">
                <a:latin typeface="Abel" panose="020B0604020202020204" charset="0"/>
              </a:rPr>
              <a:t>Vaccination </a:t>
            </a:r>
            <a:endParaRPr sz="1800" dirty="0">
              <a:latin typeface="Abel" panose="020B0604020202020204" charset="0"/>
            </a:endParaRPr>
          </a:p>
        </p:txBody>
      </p:sp>
      <p:sp>
        <p:nvSpPr>
          <p:cNvPr id="106" name="Google Shape;423;p34"/>
          <p:cNvSpPr txBox="1">
            <a:spLocks noGrp="1"/>
          </p:cNvSpPr>
          <p:nvPr>
            <p:ph type="subTitle" idx="4294967295"/>
          </p:nvPr>
        </p:nvSpPr>
        <p:spPr>
          <a:xfrm>
            <a:off x="6066929" y="862688"/>
            <a:ext cx="2680820" cy="1201643"/>
          </a:xfrm>
          <a:prstGeom prst="rect">
            <a:avLst/>
          </a:prstGeom>
        </p:spPr>
        <p:txBody>
          <a:bodyPr spcFirstLastPara="1" wrap="square" lIns="91425" tIns="162000" rIns="91425" bIns="0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2400" dirty="0">
                <a:latin typeface="Abel" panose="020B0604020202020204" charset="0"/>
              </a:rPr>
              <a:t>Use protection during sexual Intercourse </a:t>
            </a:r>
            <a:endParaRPr sz="1800" dirty="0">
              <a:latin typeface="Abel" panose="020B0604020202020204" charset="0"/>
            </a:endParaRPr>
          </a:p>
        </p:txBody>
      </p:sp>
      <p:sp>
        <p:nvSpPr>
          <p:cNvPr id="107" name="Google Shape;423;p34"/>
          <p:cNvSpPr txBox="1">
            <a:spLocks noGrp="1"/>
          </p:cNvSpPr>
          <p:nvPr>
            <p:ph type="subTitle" idx="4294967295"/>
          </p:nvPr>
        </p:nvSpPr>
        <p:spPr>
          <a:xfrm>
            <a:off x="6416979" y="2926800"/>
            <a:ext cx="2680820" cy="1201643"/>
          </a:xfrm>
          <a:prstGeom prst="rect">
            <a:avLst/>
          </a:prstGeom>
        </p:spPr>
        <p:txBody>
          <a:bodyPr spcFirstLastPara="1" wrap="square" lIns="91425" tIns="162000" rIns="91425" bIns="0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2400" dirty="0">
                <a:latin typeface="Abel" panose="020B0604020202020204" charset="0"/>
              </a:rPr>
              <a:t>Follow the rules of personal Hygiene </a:t>
            </a:r>
            <a:endParaRPr sz="1800" dirty="0">
              <a:latin typeface="Abel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65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0445FA-5A92-A54F-9200-3769659B92E8}"/>
              </a:ext>
            </a:extLst>
          </p:cNvPr>
          <p:cNvSpPr txBox="1"/>
          <p:nvPr/>
        </p:nvSpPr>
        <p:spPr>
          <a:xfrm>
            <a:off x="1824156" y="684638"/>
            <a:ext cx="5565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4400" dirty="0">
                <a:solidFill>
                  <a:srgbClr val="20124D"/>
                </a:solidFill>
                <a:latin typeface="Staatliches" panose="020B0604020202020204" charset="0"/>
                <a:cs typeface="Arial" panose="020B0604020202020204" pitchFamily="34" charset="0"/>
              </a:rPr>
              <a:t>conclusion </a:t>
            </a:r>
            <a:endParaRPr lang="en-US" sz="4000" dirty="0">
              <a:solidFill>
                <a:srgbClr val="20124D"/>
              </a:solidFill>
              <a:latin typeface="Staatliches" panose="020B060402020202020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86AFF1-1256-C24D-9EC0-6C1B4C70C88A}"/>
              </a:ext>
            </a:extLst>
          </p:cNvPr>
          <p:cNvSpPr txBox="1"/>
          <p:nvPr/>
        </p:nvSpPr>
        <p:spPr>
          <a:xfrm>
            <a:off x="94592" y="1908796"/>
            <a:ext cx="8807669" cy="2809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0124D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Abel" panose="020B0604020202020204" charset="0"/>
              </a:rPr>
              <a:t>HBV is a leading cause of death worldwide and the primary cause of hepatic cirrhosis and HCC</a:t>
            </a:r>
            <a:r>
              <a:rPr lang="en-US" sz="2400" dirty="0">
                <a:solidFill>
                  <a:schemeClr val="tx1"/>
                </a:solidFill>
                <a:latin typeface="Abel" panose="020B0604020202020204" charset="0"/>
              </a:rPr>
              <a:t>. Chronic HBV infection is an increasingly important public health problem</a:t>
            </a:r>
            <a:r>
              <a:rPr lang="en-US" dirty="0"/>
              <a:t>.</a:t>
            </a:r>
          </a:p>
          <a:p>
            <a:pPr marL="342900" indent="-342900">
              <a:lnSpc>
                <a:spcPct val="150000"/>
              </a:lnSpc>
              <a:buClr>
                <a:srgbClr val="20124D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124D"/>
                </a:solidFill>
                <a:latin typeface="Abel" panose="020B0604020202020204" charset="0"/>
              </a:rPr>
              <a:t>Preventing Hepatitis B infection averts the development of complications including chronic disease and liver cancer </a:t>
            </a:r>
          </a:p>
        </p:txBody>
      </p:sp>
      <p:sp>
        <p:nvSpPr>
          <p:cNvPr id="27" name="مستطيل 26"/>
          <p:cNvSpPr/>
          <p:nvPr/>
        </p:nvSpPr>
        <p:spPr>
          <a:xfrm>
            <a:off x="8786584" y="4835723"/>
            <a:ext cx="360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18.</a:t>
            </a:r>
          </a:p>
        </p:txBody>
      </p:sp>
    </p:spTree>
    <p:extLst>
      <p:ext uri="{BB962C8B-B14F-4D97-AF65-F5344CB8AC3E}">
        <p14:creationId xmlns:p14="http://schemas.microsoft.com/office/powerpoint/2010/main" val="376761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28C82CE8-08BD-2C4E-BDEA-70D4534138AB}"/>
              </a:ext>
            </a:extLst>
          </p:cNvPr>
          <p:cNvSpPr txBox="1"/>
          <p:nvPr/>
        </p:nvSpPr>
        <p:spPr>
          <a:xfrm>
            <a:off x="1550276" y="651641"/>
            <a:ext cx="6043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20124D"/>
                </a:solidFill>
                <a:latin typeface="Staatliches" panose="020B0604020202020204" charset="0"/>
              </a:rPr>
              <a:t>References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24D2854-0FEA-DF4B-995A-F5E8A5B5B6D0}"/>
              </a:ext>
            </a:extLst>
          </p:cNvPr>
          <p:cNvSpPr/>
          <p:nvPr/>
        </p:nvSpPr>
        <p:spPr>
          <a:xfrm>
            <a:off x="87541" y="1716547"/>
            <a:ext cx="873766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20124D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124D"/>
                </a:solidFill>
                <a:latin typeface="Abel" panose="020B0604020202020204" charset="0"/>
              </a:rPr>
              <a:t>Levinson, Warren. Review of medical microbiology and immunology. 14rd ed. The McGraw-Hill Companies, 2016. </a:t>
            </a:r>
            <a:r>
              <a:rPr lang="en-US" sz="2000" u="sng" dirty="0">
                <a:solidFill>
                  <a:srgbClr val="20124D"/>
                </a:solidFill>
                <a:latin typeface="Abel" panose="020B0604020202020204" charset="0"/>
                <a:hlinkClick r:id="rId2"/>
              </a:rPr>
              <a:t>https://www.webmd.com/hepatitis/digestive-diseases-hepatitis-b</a:t>
            </a:r>
            <a:r>
              <a:rPr lang="en-US" sz="2000" u="sng" dirty="0">
                <a:solidFill>
                  <a:srgbClr val="20124D"/>
                </a:solidFill>
                <a:latin typeface="Abel" panose="020B0604020202020204" charset="0"/>
              </a:rPr>
              <a:t>.</a:t>
            </a:r>
            <a:endParaRPr lang="en-US" sz="2000" u="sng" dirty="0">
              <a:solidFill>
                <a:srgbClr val="20124D"/>
              </a:solidFill>
              <a:effectLst/>
              <a:latin typeface="Abel" panose="020B0604020202020204" charset="0"/>
            </a:endParaRPr>
          </a:p>
          <a:p>
            <a:pPr marL="342900" indent="-342900" algn="just">
              <a:lnSpc>
                <a:spcPct val="150000"/>
              </a:lnSpc>
              <a:buClr>
                <a:srgbClr val="20124D"/>
              </a:buClr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20124D"/>
                </a:solidFill>
                <a:latin typeface="Abel" panose="020B0604020202020204" charset="0"/>
                <a:hlinkClick r:id="rId3"/>
              </a:rPr>
              <a:t>https://www.who.int/news-room/fact-sheets/detail/hepatitis-b</a:t>
            </a:r>
            <a:r>
              <a:rPr lang="en-US" sz="2000" u="sng" dirty="0">
                <a:solidFill>
                  <a:srgbClr val="20124D"/>
                </a:solidFill>
                <a:latin typeface="Abel" panose="020B060402020202020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Clr>
                <a:srgbClr val="20124D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124D"/>
                </a:solidFill>
                <a:latin typeface="Abel" panose="020B0604020202020204" charset="0"/>
              </a:rPr>
              <a:t>Centers for Disease Control and Prevention. 2022. Hepatitis B. [online] Available at: &lt;</a:t>
            </a:r>
            <a:r>
              <a:rPr lang="en-US" sz="2000" u="sng" dirty="0">
                <a:solidFill>
                  <a:srgbClr val="20124D"/>
                </a:solidFill>
                <a:latin typeface="Abel" panose="020B0604020202020204" charset="0"/>
                <a:hlinkClick r:id="rId4"/>
              </a:rPr>
              <a:t>https://www.cdc.gov/hepatitis/hbv/index.htm</a:t>
            </a:r>
            <a:r>
              <a:rPr lang="en-US" sz="2000" dirty="0">
                <a:solidFill>
                  <a:srgbClr val="20124D"/>
                </a:solidFill>
                <a:latin typeface="Abel" panose="020B0604020202020204" charset="0"/>
              </a:rPr>
              <a:t>&gt; [Accessed 21 March 2022].</a:t>
            </a:r>
            <a:endParaRPr lang="ar-LY" sz="2000" dirty="0">
              <a:solidFill>
                <a:srgbClr val="20124D"/>
              </a:solidFill>
              <a:latin typeface="Abel" panose="020B060402020202020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0124D"/>
              </a:solidFill>
              <a:effectLst/>
              <a:latin typeface="Abel" panose="020B0604020202020204" charset="0"/>
            </a:endParaRPr>
          </a:p>
        </p:txBody>
      </p:sp>
      <p:sp>
        <p:nvSpPr>
          <p:cNvPr id="27" name="مستطيل 26"/>
          <p:cNvSpPr/>
          <p:nvPr/>
        </p:nvSpPr>
        <p:spPr>
          <a:xfrm>
            <a:off x="8786584" y="4835723"/>
            <a:ext cx="360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31030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1"/>
          <p:cNvSpPr/>
          <p:nvPr/>
        </p:nvSpPr>
        <p:spPr>
          <a:xfrm>
            <a:off x="469191" y="978205"/>
            <a:ext cx="4242433" cy="75769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18" name="Google Shape;318;p31"/>
          <p:cNvSpPr txBox="1">
            <a:spLocks noGrp="1"/>
          </p:cNvSpPr>
          <p:nvPr>
            <p:ph type="subTitle" idx="1"/>
          </p:nvPr>
        </p:nvSpPr>
        <p:spPr>
          <a:xfrm flipH="1">
            <a:off x="371581" y="1063051"/>
            <a:ext cx="4630685" cy="5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25450" indent="-285750" algn="l">
              <a:buSzPct val="109000"/>
              <a:buFont typeface="Arial" panose="020B0604020202020204" pitchFamily="34" charset="0"/>
              <a:buChar char="•"/>
            </a:pPr>
            <a:r>
              <a:rPr lang="en-US" sz="2000" dirty="0">
                <a:latin typeface="Abel" panose="020B0604020202020204" charset="0"/>
              </a:rPr>
              <a:t>Define Hepatitis B Virus</a:t>
            </a:r>
          </a:p>
        </p:txBody>
      </p:sp>
      <p:sp>
        <p:nvSpPr>
          <p:cNvPr id="11" name="Google Shape;316;p31"/>
          <p:cNvSpPr/>
          <p:nvPr/>
        </p:nvSpPr>
        <p:spPr>
          <a:xfrm>
            <a:off x="488176" y="3142555"/>
            <a:ext cx="4242433" cy="73314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" name="مربع نص 3"/>
          <p:cNvSpPr txBox="1"/>
          <p:nvPr/>
        </p:nvSpPr>
        <p:spPr>
          <a:xfrm>
            <a:off x="640598" y="177368"/>
            <a:ext cx="250329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solidFill>
                  <a:srgbClr val="20124D"/>
                </a:solidFill>
                <a:latin typeface="Staatliches" panose="020B0604020202020204" charset="0"/>
              </a:rPr>
              <a:t>OBJECTIVES :</a:t>
            </a:r>
            <a:endParaRPr lang="ar-LY" sz="2800" b="1" dirty="0">
              <a:solidFill>
                <a:srgbClr val="20124D"/>
              </a:solidFill>
              <a:latin typeface="Staatliches" panose="020B0604020202020204" charset="0"/>
            </a:endParaRPr>
          </a:p>
        </p:txBody>
      </p:sp>
      <p:sp>
        <p:nvSpPr>
          <p:cNvPr id="16" name="Google Shape;317;p31"/>
          <p:cNvSpPr/>
          <p:nvPr/>
        </p:nvSpPr>
        <p:spPr>
          <a:xfrm>
            <a:off x="443028" y="2091492"/>
            <a:ext cx="4242433" cy="75769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7" name="مربع نص 16"/>
          <p:cNvSpPr txBox="1"/>
          <p:nvPr/>
        </p:nvSpPr>
        <p:spPr>
          <a:xfrm>
            <a:off x="399961" y="2161560"/>
            <a:ext cx="43306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Clr>
                <a:srgbClr val="20124D"/>
              </a:buClr>
              <a:buSzPct val="109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124D"/>
                </a:solidFill>
                <a:latin typeface="Abel" panose="020B0604020202020204" charset="0"/>
                <a:cs typeface="Times" panose="02020603050405020304" pitchFamily="18" charset="0"/>
              </a:rPr>
              <a:t>Discuss epidemiology and Transmission of Hepatitis B virus </a:t>
            </a:r>
            <a:endParaRPr lang="ar-LY" sz="2000" dirty="0">
              <a:solidFill>
                <a:srgbClr val="20124D"/>
              </a:solidFill>
              <a:latin typeface="Abel" panose="020B0604020202020204" charset="0"/>
              <a:cs typeface="Times" panose="02020603050405020304" pitchFamily="18" charset="0"/>
            </a:endParaRPr>
          </a:p>
        </p:txBody>
      </p:sp>
      <p:sp>
        <p:nvSpPr>
          <p:cNvPr id="18" name="Google Shape;319;p31"/>
          <p:cNvSpPr txBox="1">
            <a:spLocks noGrp="1"/>
          </p:cNvSpPr>
          <p:nvPr>
            <p:ph type="subTitle" idx="2"/>
          </p:nvPr>
        </p:nvSpPr>
        <p:spPr>
          <a:xfrm flipH="1">
            <a:off x="402640" y="3119554"/>
            <a:ext cx="4117171" cy="6971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25450" indent="-285750" algn="l">
              <a:buSzPct val="109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bel" panose="020B0604020202020204" charset="0"/>
              </a:rPr>
              <a:t>Discuss the effect of Hepatitis B virus on pregnancy </a:t>
            </a:r>
          </a:p>
          <a:p>
            <a:pPr marL="139700" indent="0"/>
            <a:r>
              <a:rPr lang="en-US" dirty="0">
                <a:latin typeface="Times" pitchFamily="2" charset="0"/>
              </a:rPr>
              <a:t> </a:t>
            </a:r>
          </a:p>
        </p:txBody>
      </p:sp>
      <p:sp>
        <p:nvSpPr>
          <p:cNvPr id="20" name="Google Shape;317;p31"/>
          <p:cNvSpPr/>
          <p:nvPr/>
        </p:nvSpPr>
        <p:spPr>
          <a:xfrm>
            <a:off x="488176" y="4125803"/>
            <a:ext cx="4242433" cy="75769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1" name="Google Shape;320;p31"/>
          <p:cNvSpPr txBox="1">
            <a:spLocks noGrp="1"/>
          </p:cNvSpPr>
          <p:nvPr>
            <p:ph type="subTitle" idx="3"/>
          </p:nvPr>
        </p:nvSpPr>
        <p:spPr>
          <a:xfrm flipH="1">
            <a:off x="371581" y="4148804"/>
            <a:ext cx="4250226" cy="6396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buSzPct val="109000"/>
              <a:buFont typeface="Arial" panose="020B0604020202020204" pitchFamily="34" charset="0"/>
              <a:buChar char="•"/>
            </a:pPr>
            <a:r>
              <a:rPr lang="en-US" sz="2000" dirty="0">
                <a:latin typeface="Abel" panose="020B0604020202020204" charset="0"/>
              </a:rPr>
              <a:t>List the Symptoms of Hepatitis B virus </a:t>
            </a:r>
          </a:p>
        </p:txBody>
      </p:sp>
      <p:sp>
        <p:nvSpPr>
          <p:cNvPr id="23" name="Google Shape;317;p31"/>
          <p:cNvSpPr/>
          <p:nvPr/>
        </p:nvSpPr>
        <p:spPr>
          <a:xfrm>
            <a:off x="4817028" y="2064686"/>
            <a:ext cx="4242433" cy="75769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4" name="Google Shape;317;p31"/>
          <p:cNvSpPr/>
          <p:nvPr/>
        </p:nvSpPr>
        <p:spPr>
          <a:xfrm>
            <a:off x="4809234" y="979067"/>
            <a:ext cx="4242433" cy="75769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" name="مستطيل 5"/>
          <p:cNvSpPr/>
          <p:nvPr/>
        </p:nvSpPr>
        <p:spPr>
          <a:xfrm>
            <a:off x="4895306" y="1022710"/>
            <a:ext cx="41563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0124D"/>
              </a:buClr>
              <a:buSzPct val="109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124D"/>
                </a:solidFill>
                <a:latin typeface="Abel" panose="020B0604020202020204" charset="0"/>
                <a:cs typeface="Times" panose="02020603050405020304" pitchFamily="18" charset="0"/>
              </a:rPr>
              <a:t>Discuss the Management of Hepatitis B virus</a:t>
            </a:r>
            <a:endParaRPr lang="ar-LY" sz="2000" dirty="0">
              <a:solidFill>
                <a:srgbClr val="20124D"/>
              </a:solidFill>
              <a:latin typeface="Abel" panose="020B0604020202020204" charset="0"/>
            </a:endParaRPr>
          </a:p>
        </p:txBody>
      </p:sp>
      <p:sp>
        <p:nvSpPr>
          <p:cNvPr id="26" name="Google Shape;321;p31"/>
          <p:cNvSpPr txBox="1">
            <a:spLocks noGrp="1"/>
          </p:cNvSpPr>
          <p:nvPr>
            <p:ph type="subTitle" idx="4"/>
          </p:nvPr>
        </p:nvSpPr>
        <p:spPr>
          <a:xfrm flipH="1">
            <a:off x="4623505" y="2179958"/>
            <a:ext cx="4435956" cy="7124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buSzPct val="109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124D"/>
                </a:solidFill>
                <a:latin typeface="Abel" panose="020B0604020202020204" charset="0"/>
              </a:rPr>
              <a:t>Discuss prevention of Hepatitis B virus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728876" y="4835723"/>
            <a:ext cx="418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02.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" grpId="0" animBg="1"/>
      <p:bldP spid="318" grpId="0" build="p"/>
      <p:bldP spid="11" grpId="0" animBg="1"/>
      <p:bldP spid="16" grpId="0" animBg="1"/>
      <p:bldP spid="17" grpId="0"/>
      <p:bldP spid="18" grpId="0" build="p"/>
      <p:bldP spid="20" grpId="0" animBg="1"/>
      <p:bldP spid="21" grpId="0" build="p"/>
      <p:bldP spid="23" grpId="0" animBg="1"/>
      <p:bldP spid="24" grpId="0" animBg="1"/>
      <p:bldP spid="6" grpId="0"/>
      <p:bldP spid="2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p57"/>
          <p:cNvSpPr txBox="1">
            <a:spLocks noGrp="1"/>
          </p:cNvSpPr>
          <p:nvPr>
            <p:ph type="title"/>
          </p:nvPr>
        </p:nvSpPr>
        <p:spPr>
          <a:xfrm>
            <a:off x="1501884" y="999867"/>
            <a:ext cx="6080100" cy="196513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THANK you for your attention !</a:t>
            </a:r>
            <a:endParaRPr dirty="0"/>
          </a:p>
        </p:txBody>
      </p:sp>
      <p:grpSp>
        <p:nvGrpSpPr>
          <p:cNvPr id="1624" name="Google Shape;1624;p57"/>
          <p:cNvGrpSpPr/>
          <p:nvPr/>
        </p:nvGrpSpPr>
        <p:grpSpPr>
          <a:xfrm flipH="1">
            <a:off x="7366570" y="243639"/>
            <a:ext cx="1465644" cy="1461872"/>
            <a:chOff x="6186996" y="2375625"/>
            <a:chExt cx="1916908" cy="1916908"/>
          </a:xfrm>
        </p:grpSpPr>
        <p:sp>
          <p:nvSpPr>
            <p:cNvPr id="1625" name="Google Shape;1625;p57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26" name="Google Shape;1626;p57"/>
            <p:cNvCxnSpPr>
              <a:stCxn id="1625" idx="0"/>
              <a:endCxn id="1627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27" name="Google Shape;1627;p57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28" name="Google Shape;1628;p57"/>
            <p:cNvCxnSpPr>
              <a:stCxn id="1629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29" name="Google Shape;1629;p57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0" name="Google Shape;1630;p57"/>
            <p:cNvCxnSpPr>
              <a:stCxn id="1625" idx="2"/>
              <a:endCxn id="1631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31" name="Google Shape;1631;p57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2" name="Google Shape;1632;p57"/>
            <p:cNvCxnSpPr>
              <a:stCxn id="1633" idx="0"/>
              <a:endCxn id="1625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33" name="Google Shape;1633;p57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4" name="Google Shape;1634;p57"/>
            <p:cNvCxnSpPr>
              <a:endCxn id="1635" idx="4"/>
            </p:cNvCxnSpPr>
            <p:nvPr/>
          </p:nvCxnSpPr>
          <p:spPr>
            <a:xfrm rot="10800000">
              <a:off x="6577478" y="2766192"/>
              <a:ext cx="146400" cy="146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35" name="Google Shape;1635;p57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6" name="Google Shape;1636;p57"/>
            <p:cNvCxnSpPr>
              <a:stCxn id="1637" idx="0"/>
            </p:cNvCxnSpPr>
            <p:nvPr/>
          </p:nvCxnSpPr>
          <p:spPr>
            <a:xfrm rot="10800000">
              <a:off x="7566853" y="3755566"/>
              <a:ext cx="146400" cy="146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37" name="Google Shape;1637;p57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8" name="Google Shape;1638;p57"/>
            <p:cNvCxnSpPr>
              <a:endCxn id="1639" idx="4"/>
            </p:cNvCxnSpPr>
            <p:nvPr/>
          </p:nvCxnSpPr>
          <p:spPr>
            <a:xfrm flipH="1">
              <a:off x="6577563" y="3755651"/>
              <a:ext cx="146400" cy="146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39" name="Google Shape;1639;p57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40" name="Google Shape;1640;p57"/>
            <p:cNvCxnSpPr>
              <a:stCxn id="1641" idx="0"/>
            </p:cNvCxnSpPr>
            <p:nvPr/>
          </p:nvCxnSpPr>
          <p:spPr>
            <a:xfrm flipH="1">
              <a:off x="7566937" y="2766276"/>
              <a:ext cx="146400" cy="146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41" name="Google Shape;1641;p57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57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57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57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5" name="Google Shape;1645;p57"/>
          <p:cNvGrpSpPr/>
          <p:nvPr/>
        </p:nvGrpSpPr>
        <p:grpSpPr>
          <a:xfrm>
            <a:off x="989900" y="746344"/>
            <a:ext cx="429149" cy="429149"/>
            <a:chOff x="7942477" y="2247857"/>
            <a:chExt cx="429149" cy="429149"/>
          </a:xfrm>
        </p:grpSpPr>
        <p:sp>
          <p:nvSpPr>
            <p:cNvPr id="1646" name="Google Shape;1646;p57"/>
            <p:cNvSpPr/>
            <p:nvPr/>
          </p:nvSpPr>
          <p:spPr>
            <a:xfrm rot="8100000">
              <a:off x="8023557" y="2328996"/>
              <a:ext cx="266862" cy="266862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47" name="Google Shape;1647;p57"/>
            <p:cNvCxnSpPr>
              <a:stCxn id="1646" idx="0"/>
              <a:endCxn id="1648" idx="4"/>
            </p:cNvCxnSpPr>
            <p:nvPr/>
          </p:nvCxnSpPr>
          <p:spPr>
            <a:xfrm>
              <a:off x="8251338" y="2556777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48" name="Google Shape;1648;p57"/>
            <p:cNvSpPr/>
            <p:nvPr/>
          </p:nvSpPr>
          <p:spPr>
            <a:xfrm rot="8100000">
              <a:off x="8279085" y="2584455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49" name="Google Shape;1649;p57"/>
            <p:cNvCxnSpPr>
              <a:stCxn id="1650" idx="0"/>
            </p:cNvCxnSpPr>
            <p:nvPr/>
          </p:nvCxnSpPr>
          <p:spPr>
            <a:xfrm>
              <a:off x="8029933" y="2335303"/>
              <a:ext cx="33000" cy="33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50" name="Google Shape;1650;p57"/>
            <p:cNvSpPr/>
            <p:nvPr/>
          </p:nvSpPr>
          <p:spPr>
            <a:xfrm rot="8100000">
              <a:off x="8000238" y="2305608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51" name="Google Shape;1651;p57"/>
            <p:cNvCxnSpPr>
              <a:stCxn id="1646" idx="2"/>
              <a:endCxn id="1652" idx="4"/>
            </p:cNvCxnSpPr>
            <p:nvPr/>
          </p:nvCxnSpPr>
          <p:spPr>
            <a:xfrm rot="10800000" flipH="1">
              <a:off x="8251338" y="2335377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52" name="Google Shape;1652;p57"/>
            <p:cNvSpPr/>
            <p:nvPr/>
          </p:nvSpPr>
          <p:spPr>
            <a:xfrm rot="2700000">
              <a:off x="8279085" y="2305608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53" name="Google Shape;1653;p57"/>
            <p:cNvCxnSpPr>
              <a:stCxn id="1654" idx="0"/>
              <a:endCxn id="1646" idx="6"/>
            </p:cNvCxnSpPr>
            <p:nvPr/>
          </p:nvCxnSpPr>
          <p:spPr>
            <a:xfrm rot="10800000" flipH="1">
              <a:off x="8029933" y="2556850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54" name="Google Shape;1654;p57"/>
            <p:cNvSpPr/>
            <p:nvPr/>
          </p:nvSpPr>
          <p:spPr>
            <a:xfrm rot="2700000">
              <a:off x="8000238" y="2584455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55" name="Google Shape;1655;p57"/>
            <p:cNvCxnSpPr>
              <a:endCxn id="1656" idx="4"/>
            </p:cNvCxnSpPr>
            <p:nvPr/>
          </p:nvCxnSpPr>
          <p:spPr>
            <a:xfrm>
              <a:off x="8290626" y="2462431"/>
              <a:ext cx="46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56" name="Google Shape;1656;p57"/>
            <p:cNvSpPr/>
            <p:nvPr/>
          </p:nvSpPr>
          <p:spPr>
            <a:xfrm rot="5400000">
              <a:off x="8336826" y="2445031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57" name="Google Shape;1657;p57"/>
            <p:cNvCxnSpPr>
              <a:stCxn id="1658" idx="0"/>
            </p:cNvCxnSpPr>
            <p:nvPr/>
          </p:nvCxnSpPr>
          <p:spPr>
            <a:xfrm>
              <a:off x="7977277" y="2462431"/>
              <a:ext cx="46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58" name="Google Shape;1658;p57"/>
            <p:cNvSpPr/>
            <p:nvPr/>
          </p:nvSpPr>
          <p:spPr>
            <a:xfrm rot="5400000">
              <a:off x="7942477" y="2445031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57"/>
            <p:cNvSpPr/>
            <p:nvPr/>
          </p:nvSpPr>
          <p:spPr>
            <a:xfrm>
              <a:off x="8139662" y="2247857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57"/>
            <p:cNvSpPr/>
            <p:nvPr/>
          </p:nvSpPr>
          <p:spPr>
            <a:xfrm>
              <a:off x="8139662" y="2642206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57"/>
            <p:cNvSpPr/>
            <p:nvPr/>
          </p:nvSpPr>
          <p:spPr>
            <a:xfrm rot="2700000">
              <a:off x="8182996" y="2401697"/>
              <a:ext cx="34790" cy="347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57"/>
            <p:cNvSpPr/>
            <p:nvPr/>
          </p:nvSpPr>
          <p:spPr>
            <a:xfrm rot="2700000">
              <a:off x="8100315" y="2489473"/>
              <a:ext cx="17395" cy="173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57"/>
            <p:cNvSpPr/>
            <p:nvPr/>
          </p:nvSpPr>
          <p:spPr>
            <a:xfrm rot="2700000">
              <a:off x="8199613" y="2504983"/>
              <a:ext cx="17395" cy="173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64" name="Google Shape;1664;p57"/>
            <p:cNvCxnSpPr>
              <a:stCxn id="1659" idx="4"/>
              <a:endCxn id="1646" idx="3"/>
            </p:cNvCxnSpPr>
            <p:nvPr/>
          </p:nvCxnSpPr>
          <p:spPr>
            <a:xfrm>
              <a:off x="8157062" y="2282657"/>
              <a:ext cx="0" cy="462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5" name="Google Shape;1665;p57"/>
            <p:cNvCxnSpPr>
              <a:stCxn id="1660" idx="0"/>
              <a:endCxn id="1646" idx="7"/>
            </p:cNvCxnSpPr>
            <p:nvPr/>
          </p:nvCxnSpPr>
          <p:spPr>
            <a:xfrm rot="10800000">
              <a:off x="8157062" y="2596006"/>
              <a:ext cx="0" cy="462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666" name="Google Shape;1666;p57"/>
          <p:cNvGrpSpPr/>
          <p:nvPr/>
        </p:nvGrpSpPr>
        <p:grpSpPr>
          <a:xfrm>
            <a:off x="650244" y="3565267"/>
            <a:ext cx="1108792" cy="1108792"/>
            <a:chOff x="7942477" y="2247857"/>
            <a:chExt cx="429149" cy="429149"/>
          </a:xfrm>
        </p:grpSpPr>
        <p:sp>
          <p:nvSpPr>
            <p:cNvPr id="1667" name="Google Shape;1667;p57"/>
            <p:cNvSpPr/>
            <p:nvPr/>
          </p:nvSpPr>
          <p:spPr>
            <a:xfrm rot="8100000">
              <a:off x="8023557" y="2328996"/>
              <a:ext cx="266862" cy="266862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68" name="Google Shape;1668;p57"/>
            <p:cNvCxnSpPr>
              <a:stCxn id="1667" idx="0"/>
              <a:endCxn id="1669" idx="4"/>
            </p:cNvCxnSpPr>
            <p:nvPr/>
          </p:nvCxnSpPr>
          <p:spPr>
            <a:xfrm>
              <a:off x="8251338" y="2556777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69" name="Google Shape;1669;p57"/>
            <p:cNvSpPr/>
            <p:nvPr/>
          </p:nvSpPr>
          <p:spPr>
            <a:xfrm rot="8100000">
              <a:off x="8279085" y="2584455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70" name="Google Shape;1670;p57"/>
            <p:cNvCxnSpPr>
              <a:stCxn id="1671" idx="0"/>
            </p:cNvCxnSpPr>
            <p:nvPr/>
          </p:nvCxnSpPr>
          <p:spPr>
            <a:xfrm>
              <a:off x="8029933" y="2335303"/>
              <a:ext cx="33000" cy="33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1" name="Google Shape;1671;p57"/>
            <p:cNvSpPr/>
            <p:nvPr/>
          </p:nvSpPr>
          <p:spPr>
            <a:xfrm rot="8100000">
              <a:off x="8000238" y="2305608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72" name="Google Shape;1672;p57"/>
            <p:cNvCxnSpPr>
              <a:stCxn id="1667" idx="2"/>
              <a:endCxn id="1673" idx="4"/>
            </p:cNvCxnSpPr>
            <p:nvPr/>
          </p:nvCxnSpPr>
          <p:spPr>
            <a:xfrm rot="10800000" flipH="1">
              <a:off x="8251338" y="2335377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3" name="Google Shape;1673;p57"/>
            <p:cNvSpPr/>
            <p:nvPr/>
          </p:nvSpPr>
          <p:spPr>
            <a:xfrm rot="2700000">
              <a:off x="8279085" y="2305608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74" name="Google Shape;1674;p57"/>
            <p:cNvCxnSpPr>
              <a:stCxn id="1675" idx="0"/>
              <a:endCxn id="1667" idx="6"/>
            </p:cNvCxnSpPr>
            <p:nvPr/>
          </p:nvCxnSpPr>
          <p:spPr>
            <a:xfrm rot="10800000" flipH="1">
              <a:off x="8029933" y="2556850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5" name="Google Shape;1675;p57"/>
            <p:cNvSpPr/>
            <p:nvPr/>
          </p:nvSpPr>
          <p:spPr>
            <a:xfrm rot="2700000">
              <a:off x="8000238" y="2584455"/>
              <a:ext cx="34790" cy="3479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76" name="Google Shape;1676;p57"/>
            <p:cNvCxnSpPr>
              <a:endCxn id="1677" idx="4"/>
            </p:cNvCxnSpPr>
            <p:nvPr/>
          </p:nvCxnSpPr>
          <p:spPr>
            <a:xfrm>
              <a:off x="8290626" y="2462431"/>
              <a:ext cx="46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7" name="Google Shape;1677;p57"/>
            <p:cNvSpPr/>
            <p:nvPr/>
          </p:nvSpPr>
          <p:spPr>
            <a:xfrm rot="5400000">
              <a:off x="8336826" y="2445031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78" name="Google Shape;1678;p57"/>
            <p:cNvCxnSpPr>
              <a:stCxn id="1679" idx="0"/>
            </p:cNvCxnSpPr>
            <p:nvPr/>
          </p:nvCxnSpPr>
          <p:spPr>
            <a:xfrm>
              <a:off x="7977277" y="2462431"/>
              <a:ext cx="46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9" name="Google Shape;1679;p57"/>
            <p:cNvSpPr/>
            <p:nvPr/>
          </p:nvSpPr>
          <p:spPr>
            <a:xfrm rot="5400000">
              <a:off x="7942477" y="2445031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7"/>
            <p:cNvSpPr/>
            <p:nvPr/>
          </p:nvSpPr>
          <p:spPr>
            <a:xfrm>
              <a:off x="8139662" y="2247857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7"/>
            <p:cNvSpPr/>
            <p:nvPr/>
          </p:nvSpPr>
          <p:spPr>
            <a:xfrm>
              <a:off x="8139662" y="2642206"/>
              <a:ext cx="34800" cy="3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7"/>
            <p:cNvSpPr/>
            <p:nvPr/>
          </p:nvSpPr>
          <p:spPr>
            <a:xfrm rot="2700000">
              <a:off x="8182996" y="2401697"/>
              <a:ext cx="34790" cy="347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7"/>
            <p:cNvSpPr/>
            <p:nvPr/>
          </p:nvSpPr>
          <p:spPr>
            <a:xfrm rot="2700000">
              <a:off x="8100315" y="2489473"/>
              <a:ext cx="17395" cy="173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7"/>
            <p:cNvSpPr/>
            <p:nvPr/>
          </p:nvSpPr>
          <p:spPr>
            <a:xfrm rot="2700000">
              <a:off x="8199613" y="2504983"/>
              <a:ext cx="17395" cy="173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85" name="Google Shape;1685;p57"/>
            <p:cNvCxnSpPr>
              <a:stCxn id="1680" idx="4"/>
              <a:endCxn id="1667" idx="3"/>
            </p:cNvCxnSpPr>
            <p:nvPr/>
          </p:nvCxnSpPr>
          <p:spPr>
            <a:xfrm>
              <a:off x="8157062" y="2282657"/>
              <a:ext cx="0" cy="462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6" name="Google Shape;1686;p57"/>
            <p:cNvCxnSpPr>
              <a:stCxn id="1681" idx="0"/>
              <a:endCxn id="1667" idx="7"/>
            </p:cNvCxnSpPr>
            <p:nvPr/>
          </p:nvCxnSpPr>
          <p:spPr>
            <a:xfrm rot="10800000">
              <a:off x="8157062" y="2596006"/>
              <a:ext cx="0" cy="462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مستطيل 1"/>
          <p:cNvSpPr/>
          <p:nvPr/>
        </p:nvSpPr>
        <p:spPr>
          <a:xfrm>
            <a:off x="2229492" y="3695861"/>
            <a:ext cx="4700166" cy="720457"/>
          </a:xfrm>
          <a:prstGeom prst="rect">
            <a:avLst/>
          </a:prstGeom>
          <a:solidFill>
            <a:srgbClr val="84DEC3"/>
          </a:solidFill>
          <a:ln>
            <a:solidFill>
              <a:srgbClr val="84DE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68" name="Google Shape;1609;p57"/>
          <p:cNvSpPr txBox="1">
            <a:spLocks/>
          </p:cNvSpPr>
          <p:nvPr/>
        </p:nvSpPr>
        <p:spPr>
          <a:xfrm flipH="1">
            <a:off x="2852102" y="2846388"/>
            <a:ext cx="3454946" cy="1571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bel"/>
              <a:buNone/>
              <a:defRPr sz="21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en-US" sz="4800" dirty="0"/>
              <a:t>Any </a:t>
            </a:r>
          </a:p>
          <a:p>
            <a:pPr marL="0" indent="0">
              <a:buSzPts val="1100"/>
              <a:buFont typeface="Arial"/>
              <a:buNone/>
            </a:pPr>
            <a:r>
              <a:rPr lang="en-US" sz="4800" dirty="0"/>
              <a:t>Questions?</a:t>
            </a:r>
          </a:p>
          <a:p>
            <a:pPr marL="0" indent="0">
              <a:buSzPts val="1100"/>
              <a:buFont typeface="Arial"/>
              <a:buNone/>
            </a:pPr>
            <a:endParaRPr lang="en-US" dirty="0"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8578" y="2022425"/>
            <a:ext cx="7906843" cy="2580397"/>
          </a:xfrm>
        </p:spPr>
        <p:txBody>
          <a:bodyPr/>
          <a:lstStyle/>
          <a:p>
            <a:pPr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Hepatitis B is a vaccine-preventable liver infection caused by the hepatitis B virus (HBV). </a:t>
            </a:r>
          </a:p>
          <a:p>
            <a:pPr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Hepatitis B is spread when blood, semen, or other body fluids from a person infected with the virus enters the body of someone who is not infected.</a:t>
            </a:r>
            <a:endParaRPr lang="ar-LY" sz="2400" dirty="0"/>
          </a:p>
        </p:txBody>
      </p:sp>
      <p:sp>
        <p:nvSpPr>
          <p:cNvPr id="4" name="مستطيل 3"/>
          <p:cNvSpPr/>
          <p:nvPr/>
        </p:nvSpPr>
        <p:spPr>
          <a:xfrm>
            <a:off x="8728876" y="4835723"/>
            <a:ext cx="418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202619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>
            <a:spLocks noGrp="1"/>
          </p:cNvSpPr>
          <p:nvPr>
            <p:ph type="ctrTitle"/>
          </p:nvPr>
        </p:nvSpPr>
        <p:spPr>
          <a:xfrm flipH="1">
            <a:off x="2576320" y="1879487"/>
            <a:ext cx="6179056" cy="130644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39700" indent="0" algn="ctr">
              <a:buSzPct val="109000"/>
            </a:pPr>
            <a:r>
              <a:rPr lang="en-US" dirty="0">
                <a:latin typeface="Staatliches" panose="020B0604020202020204" charset="0"/>
              </a:rPr>
              <a:t>Define Hepatitis </a:t>
            </a:r>
            <a:r>
              <a:rPr lang="en-US" dirty="0">
                <a:solidFill>
                  <a:srgbClr val="EAF1EE"/>
                </a:solidFill>
                <a:latin typeface="Staatliches" panose="020B0604020202020204" charset="0"/>
              </a:rPr>
              <a:t>B</a:t>
            </a:r>
            <a:r>
              <a:rPr lang="en-US" dirty="0">
                <a:latin typeface="Staatliches" panose="020B0604020202020204" charset="0"/>
              </a:rPr>
              <a:t> Virus</a:t>
            </a:r>
          </a:p>
        </p:txBody>
      </p:sp>
      <p:sp>
        <p:nvSpPr>
          <p:cNvPr id="359" name="Google Shape;359;p33"/>
          <p:cNvSpPr/>
          <p:nvPr/>
        </p:nvSpPr>
        <p:spPr>
          <a:xfrm>
            <a:off x="101200" y="1108282"/>
            <a:ext cx="2820600" cy="28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" name="Google Shape;360;p33"/>
          <p:cNvGrpSpPr/>
          <p:nvPr/>
        </p:nvGrpSpPr>
        <p:grpSpPr>
          <a:xfrm>
            <a:off x="582060" y="1108282"/>
            <a:ext cx="1858880" cy="2486870"/>
            <a:chOff x="3826850" y="1762050"/>
            <a:chExt cx="1508325" cy="2207350"/>
          </a:xfrm>
        </p:grpSpPr>
        <p:sp>
          <p:nvSpPr>
            <p:cNvPr id="361" name="Google Shape;361;p33"/>
            <p:cNvSpPr/>
            <p:nvPr/>
          </p:nvSpPr>
          <p:spPr>
            <a:xfrm>
              <a:off x="4011175" y="2151850"/>
              <a:ext cx="1058425" cy="1170925"/>
            </a:xfrm>
            <a:custGeom>
              <a:avLst/>
              <a:gdLst/>
              <a:ahLst/>
              <a:cxnLst/>
              <a:rect l="l" t="t" r="r" b="b"/>
              <a:pathLst>
                <a:path w="42337" h="46837" extrusionOk="0">
                  <a:moveTo>
                    <a:pt x="21168" y="0"/>
                  </a:moveTo>
                  <a:cubicBezTo>
                    <a:pt x="9477" y="0"/>
                    <a:pt x="0" y="9375"/>
                    <a:pt x="0" y="20945"/>
                  </a:cubicBezTo>
                  <a:cubicBezTo>
                    <a:pt x="0" y="38419"/>
                    <a:pt x="9477" y="46837"/>
                    <a:pt x="21168" y="46837"/>
                  </a:cubicBezTo>
                  <a:cubicBezTo>
                    <a:pt x="32860" y="46837"/>
                    <a:pt x="42337" y="39356"/>
                    <a:pt x="42337" y="20945"/>
                  </a:cubicBezTo>
                  <a:cubicBezTo>
                    <a:pt x="42337" y="9375"/>
                    <a:pt x="32860" y="0"/>
                    <a:pt x="21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358750" y="3112900"/>
              <a:ext cx="363275" cy="719625"/>
            </a:xfrm>
            <a:custGeom>
              <a:avLst/>
              <a:gdLst/>
              <a:ahLst/>
              <a:cxnLst/>
              <a:rect l="l" t="t" r="r" b="b"/>
              <a:pathLst>
                <a:path w="14531" h="28785" extrusionOk="0">
                  <a:moveTo>
                    <a:pt x="0" y="0"/>
                  </a:moveTo>
                  <a:lnTo>
                    <a:pt x="0" y="28784"/>
                  </a:lnTo>
                  <a:lnTo>
                    <a:pt x="14531" y="28784"/>
                  </a:lnTo>
                  <a:lnTo>
                    <a:pt x="145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994050" y="3421625"/>
              <a:ext cx="1108775" cy="547775"/>
            </a:xfrm>
            <a:custGeom>
              <a:avLst/>
              <a:gdLst/>
              <a:ahLst/>
              <a:cxnLst/>
              <a:rect l="l" t="t" r="r" b="b"/>
              <a:pathLst>
                <a:path w="44351" h="21911" extrusionOk="0">
                  <a:moveTo>
                    <a:pt x="21853" y="1"/>
                  </a:moveTo>
                  <a:cubicBezTo>
                    <a:pt x="9956" y="1"/>
                    <a:pt x="1" y="15286"/>
                    <a:pt x="1" y="21671"/>
                  </a:cubicBezTo>
                  <a:lnTo>
                    <a:pt x="21853" y="21911"/>
                  </a:lnTo>
                  <a:lnTo>
                    <a:pt x="43703" y="21911"/>
                  </a:lnTo>
                  <a:cubicBezTo>
                    <a:pt x="44350" y="16435"/>
                    <a:pt x="33838" y="1"/>
                    <a:pt x="21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277750" y="2657025"/>
              <a:ext cx="53200" cy="108325"/>
            </a:xfrm>
            <a:custGeom>
              <a:avLst/>
              <a:gdLst/>
              <a:ahLst/>
              <a:cxnLst/>
              <a:rect l="l" t="t" r="r" b="b"/>
              <a:pathLst>
                <a:path w="2128" h="4333" extrusionOk="0">
                  <a:moveTo>
                    <a:pt x="1066" y="1"/>
                  </a:moveTo>
                  <a:cubicBezTo>
                    <a:pt x="480" y="1"/>
                    <a:pt x="1" y="971"/>
                    <a:pt x="1" y="2168"/>
                  </a:cubicBezTo>
                  <a:cubicBezTo>
                    <a:pt x="1" y="3362"/>
                    <a:pt x="480" y="4333"/>
                    <a:pt x="1066" y="4333"/>
                  </a:cubicBezTo>
                  <a:cubicBezTo>
                    <a:pt x="1653" y="4333"/>
                    <a:pt x="2128" y="3362"/>
                    <a:pt x="2128" y="2168"/>
                  </a:cubicBezTo>
                  <a:cubicBezTo>
                    <a:pt x="2128" y="971"/>
                    <a:pt x="1653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717875" y="2657025"/>
              <a:ext cx="53125" cy="108325"/>
            </a:xfrm>
            <a:custGeom>
              <a:avLst/>
              <a:gdLst/>
              <a:ahLst/>
              <a:cxnLst/>
              <a:rect l="l" t="t" r="r" b="b"/>
              <a:pathLst>
                <a:path w="2125" h="4333" extrusionOk="0">
                  <a:moveTo>
                    <a:pt x="1062" y="1"/>
                  </a:moveTo>
                  <a:cubicBezTo>
                    <a:pt x="476" y="1"/>
                    <a:pt x="0" y="971"/>
                    <a:pt x="0" y="2168"/>
                  </a:cubicBezTo>
                  <a:cubicBezTo>
                    <a:pt x="0" y="3362"/>
                    <a:pt x="476" y="4333"/>
                    <a:pt x="1062" y="4333"/>
                  </a:cubicBezTo>
                  <a:cubicBezTo>
                    <a:pt x="1649" y="4333"/>
                    <a:pt x="2124" y="3362"/>
                    <a:pt x="2124" y="2168"/>
                  </a:cubicBezTo>
                  <a:cubicBezTo>
                    <a:pt x="2124" y="971"/>
                    <a:pt x="1649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009150" y="2222875"/>
              <a:ext cx="329900" cy="501600"/>
            </a:xfrm>
            <a:custGeom>
              <a:avLst/>
              <a:gdLst/>
              <a:ahLst/>
              <a:cxnLst/>
              <a:rect l="l" t="t" r="r" b="b"/>
              <a:pathLst>
                <a:path w="13196" h="20064" extrusionOk="0">
                  <a:moveTo>
                    <a:pt x="12875" y="1"/>
                  </a:moveTo>
                  <a:cubicBezTo>
                    <a:pt x="6544" y="5227"/>
                    <a:pt x="2455" y="11558"/>
                    <a:pt x="1" y="19922"/>
                  </a:cubicBezTo>
                  <a:lnTo>
                    <a:pt x="486" y="20063"/>
                  </a:lnTo>
                  <a:cubicBezTo>
                    <a:pt x="2907" y="11801"/>
                    <a:pt x="6945" y="5546"/>
                    <a:pt x="13195" y="388"/>
                  </a:cubicBezTo>
                  <a:lnTo>
                    <a:pt x="128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800625" y="2236725"/>
              <a:ext cx="277650" cy="471650"/>
            </a:xfrm>
            <a:custGeom>
              <a:avLst/>
              <a:gdLst/>
              <a:ahLst/>
              <a:cxnLst/>
              <a:rect l="l" t="t" r="r" b="b"/>
              <a:pathLst>
                <a:path w="11106" h="18866" extrusionOk="0">
                  <a:moveTo>
                    <a:pt x="436" y="0"/>
                  </a:moveTo>
                  <a:lnTo>
                    <a:pt x="1" y="253"/>
                  </a:lnTo>
                  <a:cubicBezTo>
                    <a:pt x="1330" y="2529"/>
                    <a:pt x="2408" y="4804"/>
                    <a:pt x="3450" y="7002"/>
                  </a:cubicBezTo>
                  <a:cubicBezTo>
                    <a:pt x="5445" y="11219"/>
                    <a:pt x="7330" y="15198"/>
                    <a:pt x="10739" y="18865"/>
                  </a:cubicBezTo>
                  <a:lnTo>
                    <a:pt x="11106" y="18525"/>
                  </a:lnTo>
                  <a:cubicBezTo>
                    <a:pt x="7751" y="14914"/>
                    <a:pt x="5884" y="10967"/>
                    <a:pt x="3905" y="6786"/>
                  </a:cubicBezTo>
                  <a:cubicBezTo>
                    <a:pt x="2856" y="4578"/>
                    <a:pt x="1775" y="2292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290400" y="3500450"/>
              <a:ext cx="535125" cy="138475"/>
            </a:xfrm>
            <a:custGeom>
              <a:avLst/>
              <a:gdLst/>
              <a:ahLst/>
              <a:cxnLst/>
              <a:rect l="l" t="t" r="r" b="b"/>
              <a:pathLst>
                <a:path w="21405" h="5539" extrusionOk="0">
                  <a:moveTo>
                    <a:pt x="405" y="0"/>
                  </a:moveTo>
                  <a:lnTo>
                    <a:pt x="0" y="333"/>
                  </a:lnTo>
                  <a:cubicBezTo>
                    <a:pt x="2566" y="3439"/>
                    <a:pt x="6500" y="5381"/>
                    <a:pt x="10522" y="5529"/>
                  </a:cubicBezTo>
                  <a:cubicBezTo>
                    <a:pt x="10691" y="5535"/>
                    <a:pt x="10859" y="5538"/>
                    <a:pt x="11031" y="5538"/>
                  </a:cubicBezTo>
                  <a:cubicBezTo>
                    <a:pt x="14885" y="5538"/>
                    <a:pt x="18731" y="3914"/>
                    <a:pt x="21404" y="1133"/>
                  </a:cubicBezTo>
                  <a:lnTo>
                    <a:pt x="21023" y="765"/>
                  </a:lnTo>
                  <a:cubicBezTo>
                    <a:pt x="18450" y="3445"/>
                    <a:pt x="14735" y="5012"/>
                    <a:pt x="11031" y="5012"/>
                  </a:cubicBezTo>
                  <a:cubicBezTo>
                    <a:pt x="10868" y="5012"/>
                    <a:pt x="10705" y="5009"/>
                    <a:pt x="10542" y="5003"/>
                  </a:cubicBezTo>
                  <a:cubicBezTo>
                    <a:pt x="6666" y="4861"/>
                    <a:pt x="2876" y="299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45650" y="2764450"/>
              <a:ext cx="116925" cy="44300"/>
            </a:xfrm>
            <a:custGeom>
              <a:avLst/>
              <a:gdLst/>
              <a:ahLst/>
              <a:cxnLst/>
              <a:rect l="l" t="t" r="r" b="b"/>
              <a:pathLst>
                <a:path w="4677" h="1772" extrusionOk="0">
                  <a:moveTo>
                    <a:pt x="4453" y="1"/>
                  </a:moveTo>
                  <a:cubicBezTo>
                    <a:pt x="4345" y="1"/>
                    <a:pt x="4248" y="85"/>
                    <a:pt x="4238" y="197"/>
                  </a:cubicBezTo>
                  <a:cubicBezTo>
                    <a:pt x="4235" y="241"/>
                    <a:pt x="4123" y="1256"/>
                    <a:pt x="2623" y="1337"/>
                  </a:cubicBezTo>
                  <a:cubicBezTo>
                    <a:pt x="2566" y="1340"/>
                    <a:pt x="2510" y="1341"/>
                    <a:pt x="2456" y="1341"/>
                  </a:cubicBezTo>
                  <a:cubicBezTo>
                    <a:pt x="1022" y="1341"/>
                    <a:pt x="461" y="263"/>
                    <a:pt x="438" y="214"/>
                  </a:cubicBezTo>
                  <a:cubicBezTo>
                    <a:pt x="401" y="138"/>
                    <a:pt x="326" y="96"/>
                    <a:pt x="248" y="96"/>
                  </a:cubicBezTo>
                  <a:cubicBezTo>
                    <a:pt x="215" y="96"/>
                    <a:pt x="181" y="103"/>
                    <a:pt x="149" y="120"/>
                  </a:cubicBezTo>
                  <a:cubicBezTo>
                    <a:pt x="44" y="174"/>
                    <a:pt x="1" y="302"/>
                    <a:pt x="54" y="406"/>
                  </a:cubicBezTo>
                  <a:cubicBezTo>
                    <a:pt x="85" y="464"/>
                    <a:pt x="759" y="1772"/>
                    <a:pt x="2458" y="1772"/>
                  </a:cubicBezTo>
                  <a:cubicBezTo>
                    <a:pt x="2519" y="1772"/>
                    <a:pt x="2582" y="1772"/>
                    <a:pt x="2646" y="1769"/>
                  </a:cubicBezTo>
                  <a:cubicBezTo>
                    <a:pt x="4535" y="1663"/>
                    <a:pt x="4666" y="244"/>
                    <a:pt x="4666" y="231"/>
                  </a:cubicBezTo>
                  <a:cubicBezTo>
                    <a:pt x="4676" y="113"/>
                    <a:pt x="4588" y="12"/>
                    <a:pt x="4471" y="2"/>
                  </a:cubicBezTo>
                  <a:cubicBezTo>
                    <a:pt x="4465" y="1"/>
                    <a:pt x="4459" y="1"/>
                    <a:pt x="4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686275" y="2764450"/>
              <a:ext cx="116825" cy="44300"/>
            </a:xfrm>
            <a:custGeom>
              <a:avLst/>
              <a:gdLst/>
              <a:ahLst/>
              <a:cxnLst/>
              <a:rect l="l" t="t" r="r" b="b"/>
              <a:pathLst>
                <a:path w="4673" h="1772" extrusionOk="0">
                  <a:moveTo>
                    <a:pt x="223" y="1"/>
                  </a:moveTo>
                  <a:cubicBezTo>
                    <a:pt x="217" y="1"/>
                    <a:pt x="212" y="1"/>
                    <a:pt x="206" y="2"/>
                  </a:cubicBezTo>
                  <a:cubicBezTo>
                    <a:pt x="88" y="12"/>
                    <a:pt x="0" y="113"/>
                    <a:pt x="10" y="231"/>
                  </a:cubicBezTo>
                  <a:cubicBezTo>
                    <a:pt x="10" y="244"/>
                    <a:pt x="142" y="1663"/>
                    <a:pt x="2026" y="1769"/>
                  </a:cubicBezTo>
                  <a:cubicBezTo>
                    <a:pt x="2093" y="1772"/>
                    <a:pt x="2154" y="1772"/>
                    <a:pt x="2219" y="1772"/>
                  </a:cubicBezTo>
                  <a:cubicBezTo>
                    <a:pt x="3918" y="1772"/>
                    <a:pt x="4592" y="464"/>
                    <a:pt x="4622" y="406"/>
                  </a:cubicBezTo>
                  <a:cubicBezTo>
                    <a:pt x="4673" y="302"/>
                    <a:pt x="4632" y="174"/>
                    <a:pt x="4525" y="120"/>
                  </a:cubicBezTo>
                  <a:cubicBezTo>
                    <a:pt x="4493" y="103"/>
                    <a:pt x="4460" y="96"/>
                    <a:pt x="4427" y="96"/>
                  </a:cubicBezTo>
                  <a:cubicBezTo>
                    <a:pt x="4350" y="96"/>
                    <a:pt x="4276" y="138"/>
                    <a:pt x="4238" y="214"/>
                  </a:cubicBezTo>
                  <a:cubicBezTo>
                    <a:pt x="4212" y="263"/>
                    <a:pt x="3654" y="1341"/>
                    <a:pt x="2220" y="1341"/>
                  </a:cubicBezTo>
                  <a:cubicBezTo>
                    <a:pt x="2166" y="1341"/>
                    <a:pt x="2110" y="1340"/>
                    <a:pt x="2053" y="1337"/>
                  </a:cubicBezTo>
                  <a:cubicBezTo>
                    <a:pt x="553" y="1256"/>
                    <a:pt x="442" y="241"/>
                    <a:pt x="439" y="197"/>
                  </a:cubicBezTo>
                  <a:cubicBezTo>
                    <a:pt x="429" y="85"/>
                    <a:pt x="331" y="1"/>
                    <a:pt x="2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5012525" y="1813350"/>
              <a:ext cx="184000" cy="167250"/>
            </a:xfrm>
            <a:custGeom>
              <a:avLst/>
              <a:gdLst/>
              <a:ahLst/>
              <a:cxnLst/>
              <a:rect l="l" t="t" r="r" b="b"/>
              <a:pathLst>
                <a:path w="7360" h="6690" extrusionOk="0">
                  <a:moveTo>
                    <a:pt x="4503" y="0"/>
                  </a:moveTo>
                  <a:cubicBezTo>
                    <a:pt x="4192" y="0"/>
                    <a:pt x="3854" y="131"/>
                    <a:pt x="3479" y="466"/>
                  </a:cubicBezTo>
                  <a:cubicBezTo>
                    <a:pt x="2175" y="1632"/>
                    <a:pt x="0" y="4920"/>
                    <a:pt x="0" y="4920"/>
                  </a:cubicBezTo>
                  <a:lnTo>
                    <a:pt x="2138" y="6689"/>
                  </a:lnTo>
                  <a:cubicBezTo>
                    <a:pt x="2138" y="6689"/>
                    <a:pt x="4967" y="4687"/>
                    <a:pt x="5910" y="3646"/>
                  </a:cubicBezTo>
                  <a:cubicBezTo>
                    <a:pt x="6857" y="2607"/>
                    <a:pt x="7360" y="2023"/>
                    <a:pt x="6504" y="1315"/>
                  </a:cubicBezTo>
                  <a:cubicBezTo>
                    <a:pt x="5893" y="810"/>
                    <a:pt x="5279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547450" y="1762050"/>
              <a:ext cx="787725" cy="629225"/>
            </a:xfrm>
            <a:custGeom>
              <a:avLst/>
              <a:gdLst/>
              <a:ahLst/>
              <a:cxnLst/>
              <a:rect l="l" t="t" r="r" b="b"/>
              <a:pathLst>
                <a:path w="31509" h="25169" extrusionOk="0">
                  <a:moveTo>
                    <a:pt x="10259" y="0"/>
                  </a:moveTo>
                  <a:cubicBezTo>
                    <a:pt x="8557" y="0"/>
                    <a:pt x="6682" y="534"/>
                    <a:pt x="4730" y="1972"/>
                  </a:cubicBezTo>
                  <a:cubicBezTo>
                    <a:pt x="0" y="5455"/>
                    <a:pt x="2465" y="12157"/>
                    <a:pt x="5658" y="14058"/>
                  </a:cubicBezTo>
                  <a:cubicBezTo>
                    <a:pt x="8854" y="15963"/>
                    <a:pt x="14018" y="15150"/>
                    <a:pt x="16847" y="18595"/>
                  </a:cubicBezTo>
                  <a:cubicBezTo>
                    <a:pt x="19675" y="22037"/>
                    <a:pt x="22210" y="22358"/>
                    <a:pt x="22210" y="22358"/>
                  </a:cubicBezTo>
                  <a:cubicBezTo>
                    <a:pt x="22210" y="22358"/>
                    <a:pt x="23285" y="25169"/>
                    <a:pt x="24653" y="25169"/>
                  </a:cubicBezTo>
                  <a:cubicBezTo>
                    <a:pt x="24765" y="25169"/>
                    <a:pt x="24880" y="25150"/>
                    <a:pt x="24995" y="25109"/>
                  </a:cubicBezTo>
                  <a:cubicBezTo>
                    <a:pt x="26523" y="24573"/>
                    <a:pt x="31509" y="20393"/>
                    <a:pt x="28097" y="14429"/>
                  </a:cubicBezTo>
                  <a:cubicBezTo>
                    <a:pt x="24682" y="8465"/>
                    <a:pt x="21307" y="8340"/>
                    <a:pt x="21307" y="8340"/>
                  </a:cubicBezTo>
                  <a:cubicBezTo>
                    <a:pt x="21307" y="8340"/>
                    <a:pt x="19406" y="6388"/>
                    <a:pt x="18711" y="6129"/>
                  </a:cubicBezTo>
                  <a:cubicBezTo>
                    <a:pt x="18711" y="6129"/>
                    <a:pt x="18675" y="4022"/>
                    <a:pt x="16203" y="2167"/>
                  </a:cubicBezTo>
                  <a:cubicBezTo>
                    <a:pt x="14752" y="1079"/>
                    <a:pt x="12680" y="0"/>
                    <a:pt x="10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845900" y="1894600"/>
              <a:ext cx="175400" cy="55900"/>
            </a:xfrm>
            <a:custGeom>
              <a:avLst/>
              <a:gdLst/>
              <a:ahLst/>
              <a:cxnLst/>
              <a:rect l="l" t="t" r="r" b="b"/>
              <a:pathLst>
                <a:path w="7016" h="2236" extrusionOk="0">
                  <a:moveTo>
                    <a:pt x="4435" y="1"/>
                  </a:moveTo>
                  <a:cubicBezTo>
                    <a:pt x="1958" y="1"/>
                    <a:pt x="101" y="1846"/>
                    <a:pt x="78" y="1872"/>
                  </a:cubicBezTo>
                  <a:cubicBezTo>
                    <a:pt x="17" y="1933"/>
                    <a:pt x="1" y="2017"/>
                    <a:pt x="27" y="2095"/>
                  </a:cubicBezTo>
                  <a:cubicBezTo>
                    <a:pt x="37" y="2121"/>
                    <a:pt x="54" y="2151"/>
                    <a:pt x="78" y="2176"/>
                  </a:cubicBezTo>
                  <a:cubicBezTo>
                    <a:pt x="120" y="2216"/>
                    <a:pt x="174" y="2236"/>
                    <a:pt x="229" y="2236"/>
                  </a:cubicBezTo>
                  <a:cubicBezTo>
                    <a:pt x="285" y="2236"/>
                    <a:pt x="340" y="2214"/>
                    <a:pt x="381" y="2171"/>
                  </a:cubicBezTo>
                  <a:cubicBezTo>
                    <a:pt x="405" y="2149"/>
                    <a:pt x="2132" y="430"/>
                    <a:pt x="4427" y="430"/>
                  </a:cubicBezTo>
                  <a:cubicBezTo>
                    <a:pt x="5132" y="430"/>
                    <a:pt x="5890" y="592"/>
                    <a:pt x="6669" y="1015"/>
                  </a:cubicBezTo>
                  <a:cubicBezTo>
                    <a:pt x="6701" y="1032"/>
                    <a:pt x="6736" y="1040"/>
                    <a:pt x="6770" y="1040"/>
                  </a:cubicBezTo>
                  <a:cubicBezTo>
                    <a:pt x="6847" y="1040"/>
                    <a:pt x="6923" y="1000"/>
                    <a:pt x="6962" y="928"/>
                  </a:cubicBezTo>
                  <a:cubicBezTo>
                    <a:pt x="7016" y="824"/>
                    <a:pt x="6979" y="695"/>
                    <a:pt x="6874" y="638"/>
                  </a:cubicBezTo>
                  <a:cubicBezTo>
                    <a:pt x="6026" y="177"/>
                    <a:pt x="5200" y="1"/>
                    <a:pt x="4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5074125" y="1965225"/>
              <a:ext cx="22375" cy="74625"/>
            </a:xfrm>
            <a:custGeom>
              <a:avLst/>
              <a:gdLst/>
              <a:ahLst/>
              <a:cxnLst/>
              <a:rect l="l" t="t" r="r" b="b"/>
              <a:pathLst>
                <a:path w="895" h="2985" extrusionOk="0">
                  <a:moveTo>
                    <a:pt x="243" y="1"/>
                  </a:moveTo>
                  <a:cubicBezTo>
                    <a:pt x="213" y="1"/>
                    <a:pt x="182" y="7"/>
                    <a:pt x="152" y="21"/>
                  </a:cubicBezTo>
                  <a:cubicBezTo>
                    <a:pt x="45" y="68"/>
                    <a:pt x="1" y="196"/>
                    <a:pt x="45" y="304"/>
                  </a:cubicBezTo>
                  <a:cubicBezTo>
                    <a:pt x="449" y="1198"/>
                    <a:pt x="223" y="2725"/>
                    <a:pt x="223" y="2738"/>
                  </a:cubicBezTo>
                  <a:cubicBezTo>
                    <a:pt x="217" y="2775"/>
                    <a:pt x="220" y="2809"/>
                    <a:pt x="233" y="2843"/>
                  </a:cubicBezTo>
                  <a:cubicBezTo>
                    <a:pt x="257" y="2914"/>
                    <a:pt x="321" y="2971"/>
                    <a:pt x="402" y="2981"/>
                  </a:cubicBezTo>
                  <a:cubicBezTo>
                    <a:pt x="414" y="2983"/>
                    <a:pt x="426" y="2984"/>
                    <a:pt x="438" y="2984"/>
                  </a:cubicBezTo>
                  <a:cubicBezTo>
                    <a:pt x="542" y="2984"/>
                    <a:pt x="630" y="2908"/>
                    <a:pt x="645" y="2802"/>
                  </a:cubicBezTo>
                  <a:cubicBezTo>
                    <a:pt x="658" y="2735"/>
                    <a:pt x="894" y="1127"/>
                    <a:pt x="435" y="126"/>
                  </a:cubicBezTo>
                  <a:cubicBezTo>
                    <a:pt x="399" y="47"/>
                    <a:pt x="32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5097050" y="2315600"/>
              <a:ext cx="88275" cy="22350"/>
            </a:xfrm>
            <a:custGeom>
              <a:avLst/>
              <a:gdLst/>
              <a:ahLst/>
              <a:cxnLst/>
              <a:rect l="l" t="t" r="r" b="b"/>
              <a:pathLst>
                <a:path w="3531" h="894" extrusionOk="0">
                  <a:moveTo>
                    <a:pt x="224" y="0"/>
                  </a:moveTo>
                  <a:cubicBezTo>
                    <a:pt x="152" y="0"/>
                    <a:pt x="83" y="36"/>
                    <a:pt x="44" y="102"/>
                  </a:cubicBezTo>
                  <a:cubicBezTo>
                    <a:pt x="8" y="158"/>
                    <a:pt x="1" y="226"/>
                    <a:pt x="24" y="287"/>
                  </a:cubicBezTo>
                  <a:cubicBezTo>
                    <a:pt x="38" y="331"/>
                    <a:pt x="69" y="371"/>
                    <a:pt x="112" y="398"/>
                  </a:cubicBezTo>
                  <a:cubicBezTo>
                    <a:pt x="776" y="811"/>
                    <a:pt x="1799" y="894"/>
                    <a:pt x="2512" y="894"/>
                  </a:cubicBezTo>
                  <a:cubicBezTo>
                    <a:pt x="2964" y="894"/>
                    <a:pt x="3292" y="860"/>
                    <a:pt x="3325" y="857"/>
                  </a:cubicBezTo>
                  <a:cubicBezTo>
                    <a:pt x="3443" y="843"/>
                    <a:pt x="3531" y="739"/>
                    <a:pt x="3517" y="620"/>
                  </a:cubicBezTo>
                  <a:cubicBezTo>
                    <a:pt x="3504" y="511"/>
                    <a:pt x="3413" y="430"/>
                    <a:pt x="3306" y="430"/>
                  </a:cubicBezTo>
                  <a:cubicBezTo>
                    <a:pt x="3298" y="430"/>
                    <a:pt x="3289" y="431"/>
                    <a:pt x="3281" y="432"/>
                  </a:cubicBezTo>
                  <a:cubicBezTo>
                    <a:pt x="3273" y="432"/>
                    <a:pt x="2954" y="464"/>
                    <a:pt x="2513" y="464"/>
                  </a:cubicBezTo>
                  <a:cubicBezTo>
                    <a:pt x="1851" y="464"/>
                    <a:pt x="914" y="392"/>
                    <a:pt x="338" y="34"/>
                  </a:cubicBezTo>
                  <a:cubicBezTo>
                    <a:pt x="302" y="11"/>
                    <a:pt x="263" y="0"/>
                    <a:pt x="2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4656275" y="2975025"/>
              <a:ext cx="120450" cy="143875"/>
            </a:xfrm>
            <a:custGeom>
              <a:avLst/>
              <a:gdLst/>
              <a:ahLst/>
              <a:cxnLst/>
              <a:rect l="l" t="t" r="r" b="b"/>
              <a:pathLst>
                <a:path w="4818" h="5755" extrusionOk="0">
                  <a:moveTo>
                    <a:pt x="4001" y="1"/>
                  </a:moveTo>
                  <a:lnTo>
                    <a:pt x="0" y="5111"/>
                  </a:lnTo>
                  <a:lnTo>
                    <a:pt x="873" y="5755"/>
                  </a:lnTo>
                  <a:lnTo>
                    <a:pt x="4818" y="661"/>
                  </a:lnTo>
                  <a:cubicBezTo>
                    <a:pt x="4818" y="661"/>
                    <a:pt x="4298" y="550"/>
                    <a:pt x="4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4573425" y="3076125"/>
              <a:ext cx="149275" cy="72450"/>
            </a:xfrm>
            <a:custGeom>
              <a:avLst/>
              <a:gdLst/>
              <a:ahLst/>
              <a:cxnLst/>
              <a:rect l="l" t="t" r="r" b="b"/>
              <a:pathLst>
                <a:path w="5971" h="2898" extrusionOk="0">
                  <a:moveTo>
                    <a:pt x="315" y="1"/>
                  </a:moveTo>
                  <a:cubicBezTo>
                    <a:pt x="202" y="1"/>
                    <a:pt x="145" y="13"/>
                    <a:pt x="135" y="15"/>
                  </a:cubicBezTo>
                  <a:cubicBezTo>
                    <a:pt x="50" y="35"/>
                    <a:pt x="0" y="116"/>
                    <a:pt x="17" y="200"/>
                  </a:cubicBezTo>
                  <a:cubicBezTo>
                    <a:pt x="27" y="245"/>
                    <a:pt x="54" y="278"/>
                    <a:pt x="91" y="301"/>
                  </a:cubicBezTo>
                  <a:cubicBezTo>
                    <a:pt x="116" y="314"/>
                    <a:pt x="142" y="323"/>
                    <a:pt x="170" y="323"/>
                  </a:cubicBezTo>
                  <a:cubicBezTo>
                    <a:pt x="180" y="323"/>
                    <a:pt x="191" y="321"/>
                    <a:pt x="203" y="318"/>
                  </a:cubicBezTo>
                  <a:cubicBezTo>
                    <a:pt x="204" y="318"/>
                    <a:pt x="237" y="313"/>
                    <a:pt x="305" y="313"/>
                  </a:cubicBezTo>
                  <a:cubicBezTo>
                    <a:pt x="694" y="313"/>
                    <a:pt x="2238" y="489"/>
                    <a:pt x="5704" y="2870"/>
                  </a:cubicBezTo>
                  <a:cubicBezTo>
                    <a:pt x="5732" y="2889"/>
                    <a:pt x="5764" y="2897"/>
                    <a:pt x="5794" y="2897"/>
                  </a:cubicBezTo>
                  <a:cubicBezTo>
                    <a:pt x="5843" y="2897"/>
                    <a:pt x="5891" y="2874"/>
                    <a:pt x="5920" y="2830"/>
                  </a:cubicBezTo>
                  <a:cubicBezTo>
                    <a:pt x="5971" y="2760"/>
                    <a:pt x="5954" y="2662"/>
                    <a:pt x="5883" y="2615"/>
                  </a:cubicBezTo>
                  <a:cubicBezTo>
                    <a:pt x="2423" y="238"/>
                    <a:pt x="818" y="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4573150" y="3075900"/>
              <a:ext cx="149400" cy="72850"/>
            </a:xfrm>
            <a:custGeom>
              <a:avLst/>
              <a:gdLst/>
              <a:ahLst/>
              <a:cxnLst/>
              <a:rect l="l" t="t" r="r" b="b"/>
              <a:pathLst>
                <a:path w="5976" h="2914" extrusionOk="0">
                  <a:moveTo>
                    <a:pt x="324" y="17"/>
                  </a:moveTo>
                  <a:cubicBezTo>
                    <a:pt x="824" y="17"/>
                    <a:pt x="2427" y="253"/>
                    <a:pt x="5887" y="2630"/>
                  </a:cubicBezTo>
                  <a:cubicBezTo>
                    <a:pt x="5921" y="2650"/>
                    <a:pt x="5941" y="2684"/>
                    <a:pt x="5951" y="2725"/>
                  </a:cubicBezTo>
                  <a:cubicBezTo>
                    <a:pt x="5958" y="2762"/>
                    <a:pt x="5948" y="2802"/>
                    <a:pt x="5927" y="2836"/>
                  </a:cubicBezTo>
                  <a:cubicBezTo>
                    <a:pt x="5899" y="2877"/>
                    <a:pt x="5853" y="2900"/>
                    <a:pt x="5806" y="2900"/>
                  </a:cubicBezTo>
                  <a:cubicBezTo>
                    <a:pt x="5776" y="2900"/>
                    <a:pt x="5746" y="2891"/>
                    <a:pt x="5719" y="2873"/>
                  </a:cubicBezTo>
                  <a:cubicBezTo>
                    <a:pt x="2263" y="500"/>
                    <a:pt x="712" y="314"/>
                    <a:pt x="318" y="314"/>
                  </a:cubicBezTo>
                  <a:cubicBezTo>
                    <a:pt x="247" y="314"/>
                    <a:pt x="214" y="321"/>
                    <a:pt x="210" y="321"/>
                  </a:cubicBezTo>
                  <a:cubicBezTo>
                    <a:pt x="202" y="323"/>
                    <a:pt x="193" y="323"/>
                    <a:pt x="184" y="323"/>
                  </a:cubicBezTo>
                  <a:cubicBezTo>
                    <a:pt x="158" y="323"/>
                    <a:pt x="130" y="317"/>
                    <a:pt x="105" y="304"/>
                  </a:cubicBezTo>
                  <a:cubicBezTo>
                    <a:pt x="69" y="280"/>
                    <a:pt x="44" y="247"/>
                    <a:pt x="35" y="206"/>
                  </a:cubicBezTo>
                  <a:cubicBezTo>
                    <a:pt x="18" y="125"/>
                    <a:pt x="69" y="52"/>
                    <a:pt x="146" y="31"/>
                  </a:cubicBezTo>
                  <a:cubicBezTo>
                    <a:pt x="157" y="29"/>
                    <a:pt x="213" y="17"/>
                    <a:pt x="324" y="17"/>
                  </a:cubicBezTo>
                  <a:close/>
                  <a:moveTo>
                    <a:pt x="321" y="0"/>
                  </a:moveTo>
                  <a:cubicBezTo>
                    <a:pt x="210" y="0"/>
                    <a:pt x="153" y="12"/>
                    <a:pt x="142" y="14"/>
                  </a:cubicBezTo>
                  <a:cubicBezTo>
                    <a:pt x="55" y="38"/>
                    <a:pt x="1" y="122"/>
                    <a:pt x="21" y="209"/>
                  </a:cubicBezTo>
                  <a:cubicBezTo>
                    <a:pt x="32" y="254"/>
                    <a:pt x="58" y="294"/>
                    <a:pt x="99" y="318"/>
                  </a:cubicBezTo>
                  <a:cubicBezTo>
                    <a:pt x="124" y="333"/>
                    <a:pt x="155" y="340"/>
                    <a:pt x="185" y="340"/>
                  </a:cubicBezTo>
                  <a:cubicBezTo>
                    <a:pt x="195" y="340"/>
                    <a:pt x="204" y="340"/>
                    <a:pt x="214" y="338"/>
                  </a:cubicBezTo>
                  <a:cubicBezTo>
                    <a:pt x="216" y="337"/>
                    <a:pt x="250" y="332"/>
                    <a:pt x="320" y="332"/>
                  </a:cubicBezTo>
                  <a:cubicBezTo>
                    <a:pt x="717" y="332"/>
                    <a:pt x="2264" y="517"/>
                    <a:pt x="5712" y="2887"/>
                  </a:cubicBezTo>
                  <a:cubicBezTo>
                    <a:pt x="5739" y="2907"/>
                    <a:pt x="5773" y="2913"/>
                    <a:pt x="5803" y="2913"/>
                  </a:cubicBezTo>
                  <a:cubicBezTo>
                    <a:pt x="5857" y="2913"/>
                    <a:pt x="5907" y="2890"/>
                    <a:pt x="5938" y="2843"/>
                  </a:cubicBezTo>
                  <a:cubicBezTo>
                    <a:pt x="5965" y="2809"/>
                    <a:pt x="5975" y="2765"/>
                    <a:pt x="5965" y="2722"/>
                  </a:cubicBezTo>
                  <a:cubicBezTo>
                    <a:pt x="5958" y="2677"/>
                    <a:pt x="5935" y="2641"/>
                    <a:pt x="5898" y="2616"/>
                  </a:cubicBezTo>
                  <a:cubicBezTo>
                    <a:pt x="2432" y="236"/>
                    <a:pt x="823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4573250" y="3075975"/>
              <a:ext cx="149200" cy="72775"/>
            </a:xfrm>
            <a:custGeom>
              <a:avLst/>
              <a:gdLst/>
              <a:ahLst/>
              <a:cxnLst/>
              <a:rect l="l" t="t" r="r" b="b"/>
              <a:pathLst>
                <a:path w="5968" h="2911" extrusionOk="0">
                  <a:moveTo>
                    <a:pt x="319" y="11"/>
                  </a:moveTo>
                  <a:cubicBezTo>
                    <a:pt x="819" y="11"/>
                    <a:pt x="2422" y="245"/>
                    <a:pt x="5886" y="2624"/>
                  </a:cubicBezTo>
                  <a:cubicBezTo>
                    <a:pt x="5920" y="2647"/>
                    <a:pt x="5940" y="2681"/>
                    <a:pt x="5947" y="2722"/>
                  </a:cubicBezTo>
                  <a:cubicBezTo>
                    <a:pt x="5954" y="2759"/>
                    <a:pt x="5947" y="2799"/>
                    <a:pt x="5923" y="2833"/>
                  </a:cubicBezTo>
                  <a:cubicBezTo>
                    <a:pt x="5894" y="2875"/>
                    <a:pt x="5847" y="2897"/>
                    <a:pt x="5799" y="2897"/>
                  </a:cubicBezTo>
                  <a:cubicBezTo>
                    <a:pt x="5770" y="2897"/>
                    <a:pt x="5741" y="2889"/>
                    <a:pt x="5715" y="2873"/>
                  </a:cubicBezTo>
                  <a:cubicBezTo>
                    <a:pt x="2259" y="497"/>
                    <a:pt x="708" y="315"/>
                    <a:pt x="314" y="315"/>
                  </a:cubicBezTo>
                  <a:cubicBezTo>
                    <a:pt x="243" y="315"/>
                    <a:pt x="210" y="321"/>
                    <a:pt x="210" y="321"/>
                  </a:cubicBezTo>
                  <a:cubicBezTo>
                    <a:pt x="200" y="323"/>
                    <a:pt x="191" y="324"/>
                    <a:pt x="181" y="324"/>
                  </a:cubicBezTo>
                  <a:cubicBezTo>
                    <a:pt x="153" y="324"/>
                    <a:pt x="124" y="316"/>
                    <a:pt x="101" y="301"/>
                  </a:cubicBezTo>
                  <a:cubicBezTo>
                    <a:pt x="65" y="281"/>
                    <a:pt x="37" y="247"/>
                    <a:pt x="31" y="203"/>
                  </a:cubicBezTo>
                  <a:cubicBezTo>
                    <a:pt x="11" y="122"/>
                    <a:pt x="61" y="44"/>
                    <a:pt x="142" y="24"/>
                  </a:cubicBezTo>
                  <a:cubicBezTo>
                    <a:pt x="153" y="22"/>
                    <a:pt x="209" y="11"/>
                    <a:pt x="319" y="11"/>
                  </a:cubicBezTo>
                  <a:close/>
                  <a:moveTo>
                    <a:pt x="320" y="0"/>
                  </a:moveTo>
                  <a:cubicBezTo>
                    <a:pt x="207" y="0"/>
                    <a:pt x="149" y="12"/>
                    <a:pt x="138" y="15"/>
                  </a:cubicBezTo>
                  <a:cubicBezTo>
                    <a:pt x="54" y="35"/>
                    <a:pt x="0" y="119"/>
                    <a:pt x="20" y="206"/>
                  </a:cubicBezTo>
                  <a:cubicBezTo>
                    <a:pt x="28" y="251"/>
                    <a:pt x="57" y="287"/>
                    <a:pt x="95" y="311"/>
                  </a:cubicBezTo>
                  <a:cubicBezTo>
                    <a:pt x="120" y="327"/>
                    <a:pt x="151" y="334"/>
                    <a:pt x="181" y="334"/>
                  </a:cubicBezTo>
                  <a:cubicBezTo>
                    <a:pt x="191" y="334"/>
                    <a:pt x="200" y="333"/>
                    <a:pt x="210" y="332"/>
                  </a:cubicBezTo>
                  <a:cubicBezTo>
                    <a:pt x="212" y="331"/>
                    <a:pt x="246" y="325"/>
                    <a:pt x="317" y="325"/>
                  </a:cubicBezTo>
                  <a:cubicBezTo>
                    <a:pt x="716" y="325"/>
                    <a:pt x="2263" y="513"/>
                    <a:pt x="5708" y="2880"/>
                  </a:cubicBezTo>
                  <a:cubicBezTo>
                    <a:pt x="5738" y="2901"/>
                    <a:pt x="5769" y="2910"/>
                    <a:pt x="5799" y="2910"/>
                  </a:cubicBezTo>
                  <a:cubicBezTo>
                    <a:pt x="5853" y="2910"/>
                    <a:pt x="5903" y="2884"/>
                    <a:pt x="5934" y="2840"/>
                  </a:cubicBezTo>
                  <a:cubicBezTo>
                    <a:pt x="5957" y="2803"/>
                    <a:pt x="5967" y="2762"/>
                    <a:pt x="5957" y="2719"/>
                  </a:cubicBezTo>
                  <a:cubicBezTo>
                    <a:pt x="5951" y="2674"/>
                    <a:pt x="5927" y="2641"/>
                    <a:pt x="5890" y="2613"/>
                  </a:cubicBezTo>
                  <a:cubicBezTo>
                    <a:pt x="2433" y="237"/>
                    <a:pt x="824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4573000" y="3075800"/>
              <a:ext cx="149625" cy="73100"/>
            </a:xfrm>
            <a:custGeom>
              <a:avLst/>
              <a:gdLst/>
              <a:ahLst/>
              <a:cxnLst/>
              <a:rect l="l" t="t" r="r" b="b"/>
              <a:pathLst>
                <a:path w="5985" h="2924" extrusionOk="0">
                  <a:moveTo>
                    <a:pt x="332" y="27"/>
                  </a:moveTo>
                  <a:cubicBezTo>
                    <a:pt x="836" y="27"/>
                    <a:pt x="2439" y="264"/>
                    <a:pt x="5890" y="2637"/>
                  </a:cubicBezTo>
                  <a:cubicBezTo>
                    <a:pt x="5924" y="2658"/>
                    <a:pt x="5944" y="2692"/>
                    <a:pt x="5950" y="2729"/>
                  </a:cubicBezTo>
                  <a:cubicBezTo>
                    <a:pt x="5957" y="2766"/>
                    <a:pt x="5950" y="2806"/>
                    <a:pt x="5927" y="2836"/>
                  </a:cubicBezTo>
                  <a:cubicBezTo>
                    <a:pt x="5900" y="2876"/>
                    <a:pt x="5855" y="2898"/>
                    <a:pt x="5809" y="2898"/>
                  </a:cubicBezTo>
                  <a:cubicBezTo>
                    <a:pt x="5781" y="2898"/>
                    <a:pt x="5753" y="2890"/>
                    <a:pt x="5728" y="2874"/>
                  </a:cubicBezTo>
                  <a:cubicBezTo>
                    <a:pt x="2272" y="496"/>
                    <a:pt x="718" y="314"/>
                    <a:pt x="324" y="314"/>
                  </a:cubicBezTo>
                  <a:cubicBezTo>
                    <a:pt x="250" y="314"/>
                    <a:pt x="216" y="318"/>
                    <a:pt x="216" y="318"/>
                  </a:cubicBezTo>
                  <a:cubicBezTo>
                    <a:pt x="206" y="321"/>
                    <a:pt x="195" y="323"/>
                    <a:pt x="184" y="323"/>
                  </a:cubicBezTo>
                  <a:cubicBezTo>
                    <a:pt x="160" y="323"/>
                    <a:pt x="136" y="316"/>
                    <a:pt x="115" y="301"/>
                  </a:cubicBezTo>
                  <a:cubicBezTo>
                    <a:pt x="81" y="281"/>
                    <a:pt x="55" y="251"/>
                    <a:pt x="47" y="210"/>
                  </a:cubicBezTo>
                  <a:cubicBezTo>
                    <a:pt x="30" y="132"/>
                    <a:pt x="78" y="59"/>
                    <a:pt x="152" y="42"/>
                  </a:cubicBezTo>
                  <a:cubicBezTo>
                    <a:pt x="163" y="39"/>
                    <a:pt x="220" y="27"/>
                    <a:pt x="332" y="27"/>
                  </a:cubicBezTo>
                  <a:close/>
                  <a:moveTo>
                    <a:pt x="330" y="1"/>
                  </a:moveTo>
                  <a:cubicBezTo>
                    <a:pt x="217" y="1"/>
                    <a:pt x="159" y="13"/>
                    <a:pt x="148" y="15"/>
                  </a:cubicBezTo>
                  <a:cubicBezTo>
                    <a:pt x="58" y="35"/>
                    <a:pt x="0" y="123"/>
                    <a:pt x="21" y="217"/>
                  </a:cubicBezTo>
                  <a:cubicBezTo>
                    <a:pt x="30" y="261"/>
                    <a:pt x="61" y="301"/>
                    <a:pt x="101" y="325"/>
                  </a:cubicBezTo>
                  <a:cubicBezTo>
                    <a:pt x="128" y="341"/>
                    <a:pt x="155" y="350"/>
                    <a:pt x="185" y="350"/>
                  </a:cubicBezTo>
                  <a:cubicBezTo>
                    <a:pt x="197" y="350"/>
                    <a:pt x="210" y="348"/>
                    <a:pt x="223" y="345"/>
                  </a:cubicBezTo>
                  <a:cubicBezTo>
                    <a:pt x="225" y="345"/>
                    <a:pt x="258" y="339"/>
                    <a:pt x="326" y="339"/>
                  </a:cubicBezTo>
                  <a:cubicBezTo>
                    <a:pt x="715" y="339"/>
                    <a:pt x="2257" y="522"/>
                    <a:pt x="5714" y="2894"/>
                  </a:cubicBezTo>
                  <a:cubicBezTo>
                    <a:pt x="5742" y="2914"/>
                    <a:pt x="5775" y="2924"/>
                    <a:pt x="5809" y="2924"/>
                  </a:cubicBezTo>
                  <a:cubicBezTo>
                    <a:pt x="5866" y="2924"/>
                    <a:pt x="5916" y="2897"/>
                    <a:pt x="5950" y="2850"/>
                  </a:cubicBezTo>
                  <a:cubicBezTo>
                    <a:pt x="5974" y="2813"/>
                    <a:pt x="5984" y="2769"/>
                    <a:pt x="5977" y="2726"/>
                  </a:cubicBezTo>
                  <a:cubicBezTo>
                    <a:pt x="5967" y="2678"/>
                    <a:pt x="5944" y="2641"/>
                    <a:pt x="5907" y="2614"/>
                  </a:cubicBezTo>
                  <a:cubicBezTo>
                    <a:pt x="2448" y="238"/>
                    <a:pt x="837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4639750" y="2859275"/>
              <a:ext cx="237200" cy="270375"/>
            </a:xfrm>
            <a:custGeom>
              <a:avLst/>
              <a:gdLst/>
              <a:ahLst/>
              <a:cxnLst/>
              <a:rect l="l" t="t" r="r" b="b"/>
              <a:pathLst>
                <a:path w="9488" h="10815" extrusionOk="0">
                  <a:moveTo>
                    <a:pt x="7346" y="313"/>
                  </a:moveTo>
                  <a:cubicBezTo>
                    <a:pt x="7614" y="313"/>
                    <a:pt x="7887" y="382"/>
                    <a:pt x="8135" y="528"/>
                  </a:cubicBezTo>
                  <a:cubicBezTo>
                    <a:pt x="8880" y="965"/>
                    <a:pt x="9129" y="1926"/>
                    <a:pt x="8692" y="2668"/>
                  </a:cubicBezTo>
                  <a:cubicBezTo>
                    <a:pt x="8432" y="3109"/>
                    <a:pt x="7970" y="3397"/>
                    <a:pt x="7458" y="3437"/>
                  </a:cubicBezTo>
                  <a:cubicBezTo>
                    <a:pt x="7413" y="3440"/>
                    <a:pt x="7373" y="3461"/>
                    <a:pt x="7346" y="3494"/>
                  </a:cubicBezTo>
                  <a:lnTo>
                    <a:pt x="1919" y="10446"/>
                  </a:lnTo>
                  <a:lnTo>
                    <a:pt x="1390" y="10085"/>
                  </a:lnTo>
                  <a:lnTo>
                    <a:pt x="391" y="9448"/>
                  </a:lnTo>
                  <a:lnTo>
                    <a:pt x="1656" y="7833"/>
                  </a:lnTo>
                  <a:cubicBezTo>
                    <a:pt x="1848" y="8055"/>
                    <a:pt x="2037" y="8194"/>
                    <a:pt x="2178" y="8275"/>
                  </a:cubicBezTo>
                  <a:cubicBezTo>
                    <a:pt x="2320" y="8359"/>
                    <a:pt x="2414" y="8386"/>
                    <a:pt x="2421" y="8389"/>
                  </a:cubicBezTo>
                  <a:cubicBezTo>
                    <a:pt x="2436" y="8393"/>
                    <a:pt x="2451" y="8395"/>
                    <a:pt x="2466" y="8395"/>
                  </a:cubicBezTo>
                  <a:cubicBezTo>
                    <a:pt x="2533" y="8395"/>
                    <a:pt x="2594" y="8351"/>
                    <a:pt x="2613" y="8284"/>
                  </a:cubicBezTo>
                  <a:cubicBezTo>
                    <a:pt x="2640" y="8200"/>
                    <a:pt x="2593" y="8113"/>
                    <a:pt x="2512" y="8089"/>
                  </a:cubicBezTo>
                  <a:cubicBezTo>
                    <a:pt x="2509" y="8085"/>
                    <a:pt x="2188" y="7984"/>
                    <a:pt x="1851" y="7584"/>
                  </a:cubicBezTo>
                  <a:lnTo>
                    <a:pt x="2677" y="6528"/>
                  </a:lnTo>
                  <a:cubicBezTo>
                    <a:pt x="2899" y="6720"/>
                    <a:pt x="3277" y="7004"/>
                    <a:pt x="3368" y="7074"/>
                  </a:cubicBezTo>
                  <a:cubicBezTo>
                    <a:pt x="3375" y="7078"/>
                    <a:pt x="3378" y="7081"/>
                    <a:pt x="3385" y="7085"/>
                  </a:cubicBezTo>
                  <a:cubicBezTo>
                    <a:pt x="3410" y="7099"/>
                    <a:pt x="3437" y="7106"/>
                    <a:pt x="3464" y="7106"/>
                  </a:cubicBezTo>
                  <a:cubicBezTo>
                    <a:pt x="3511" y="7106"/>
                    <a:pt x="3557" y="7085"/>
                    <a:pt x="3587" y="7044"/>
                  </a:cubicBezTo>
                  <a:cubicBezTo>
                    <a:pt x="3641" y="6977"/>
                    <a:pt x="3628" y="6879"/>
                    <a:pt x="3557" y="6825"/>
                  </a:cubicBezTo>
                  <a:cubicBezTo>
                    <a:pt x="3352" y="6669"/>
                    <a:pt x="3038" y="6427"/>
                    <a:pt x="2869" y="6282"/>
                  </a:cubicBezTo>
                  <a:lnTo>
                    <a:pt x="3736" y="5180"/>
                  </a:lnTo>
                  <a:cubicBezTo>
                    <a:pt x="3861" y="5305"/>
                    <a:pt x="4029" y="5415"/>
                    <a:pt x="4164" y="5496"/>
                  </a:cubicBezTo>
                  <a:cubicBezTo>
                    <a:pt x="4272" y="5561"/>
                    <a:pt x="4359" y="5605"/>
                    <a:pt x="4383" y="5614"/>
                  </a:cubicBezTo>
                  <a:cubicBezTo>
                    <a:pt x="4405" y="5625"/>
                    <a:pt x="4427" y="5630"/>
                    <a:pt x="4450" y="5630"/>
                  </a:cubicBezTo>
                  <a:cubicBezTo>
                    <a:pt x="4508" y="5630"/>
                    <a:pt x="4565" y="5596"/>
                    <a:pt x="4592" y="5541"/>
                  </a:cubicBezTo>
                  <a:cubicBezTo>
                    <a:pt x="4629" y="5463"/>
                    <a:pt x="4592" y="5368"/>
                    <a:pt x="4518" y="5331"/>
                  </a:cubicBezTo>
                  <a:cubicBezTo>
                    <a:pt x="4346" y="5247"/>
                    <a:pt x="4063" y="5079"/>
                    <a:pt x="3928" y="4930"/>
                  </a:cubicBezTo>
                  <a:lnTo>
                    <a:pt x="5836" y="2499"/>
                  </a:lnTo>
                  <a:cubicBezTo>
                    <a:pt x="5866" y="2459"/>
                    <a:pt x="5876" y="2405"/>
                    <a:pt x="5860" y="2355"/>
                  </a:cubicBezTo>
                  <a:cubicBezTo>
                    <a:pt x="5722" y="1923"/>
                    <a:pt x="5768" y="1471"/>
                    <a:pt x="5994" y="1083"/>
                  </a:cubicBezTo>
                  <a:cubicBezTo>
                    <a:pt x="6284" y="589"/>
                    <a:pt x="6808" y="313"/>
                    <a:pt x="7346" y="313"/>
                  </a:cubicBezTo>
                  <a:close/>
                  <a:moveTo>
                    <a:pt x="7347" y="1"/>
                  </a:moveTo>
                  <a:cubicBezTo>
                    <a:pt x="6702" y="1"/>
                    <a:pt x="6073" y="331"/>
                    <a:pt x="5725" y="925"/>
                  </a:cubicBezTo>
                  <a:cubicBezTo>
                    <a:pt x="5472" y="1360"/>
                    <a:pt x="5404" y="1883"/>
                    <a:pt x="5539" y="2371"/>
                  </a:cubicBezTo>
                  <a:lnTo>
                    <a:pt x="2583" y="6144"/>
                  </a:lnTo>
                  <a:cubicBezTo>
                    <a:pt x="2566" y="6151"/>
                    <a:pt x="2552" y="6157"/>
                    <a:pt x="2539" y="6168"/>
                  </a:cubicBezTo>
                  <a:cubicBezTo>
                    <a:pt x="2512" y="6195"/>
                    <a:pt x="2495" y="6229"/>
                    <a:pt x="2488" y="6262"/>
                  </a:cubicBezTo>
                  <a:lnTo>
                    <a:pt x="1564" y="7442"/>
                  </a:lnTo>
                  <a:cubicBezTo>
                    <a:pt x="1561" y="7445"/>
                    <a:pt x="1555" y="7449"/>
                    <a:pt x="1551" y="7452"/>
                  </a:cubicBezTo>
                  <a:cubicBezTo>
                    <a:pt x="1524" y="7472"/>
                    <a:pt x="1504" y="7499"/>
                    <a:pt x="1494" y="7530"/>
                  </a:cubicBezTo>
                  <a:lnTo>
                    <a:pt x="38" y="9391"/>
                  </a:lnTo>
                  <a:cubicBezTo>
                    <a:pt x="10" y="9424"/>
                    <a:pt x="0" y="9468"/>
                    <a:pt x="7" y="9512"/>
                  </a:cubicBezTo>
                  <a:cubicBezTo>
                    <a:pt x="14" y="9556"/>
                    <a:pt x="41" y="9593"/>
                    <a:pt x="78" y="9616"/>
                  </a:cubicBezTo>
                  <a:lnTo>
                    <a:pt x="1217" y="10344"/>
                  </a:lnTo>
                  <a:lnTo>
                    <a:pt x="1865" y="10786"/>
                  </a:lnTo>
                  <a:cubicBezTo>
                    <a:pt x="1868" y="10789"/>
                    <a:pt x="1871" y="10793"/>
                    <a:pt x="1871" y="10793"/>
                  </a:cubicBezTo>
                  <a:cubicBezTo>
                    <a:pt x="1896" y="10808"/>
                    <a:pt x="1924" y="10815"/>
                    <a:pt x="1951" y="10815"/>
                  </a:cubicBezTo>
                  <a:cubicBezTo>
                    <a:pt x="1998" y="10815"/>
                    <a:pt x="2044" y="10794"/>
                    <a:pt x="2073" y="10755"/>
                  </a:cubicBezTo>
                  <a:lnTo>
                    <a:pt x="7552" y="3741"/>
                  </a:lnTo>
                  <a:cubicBezTo>
                    <a:pt x="8138" y="3676"/>
                    <a:pt x="8664" y="3339"/>
                    <a:pt x="8961" y="2826"/>
                  </a:cubicBezTo>
                  <a:cubicBezTo>
                    <a:pt x="9487" y="1933"/>
                    <a:pt x="9187" y="783"/>
                    <a:pt x="8294" y="257"/>
                  </a:cubicBezTo>
                  <a:cubicBezTo>
                    <a:pt x="7996" y="83"/>
                    <a:pt x="7669" y="1"/>
                    <a:pt x="7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4639475" y="2859050"/>
              <a:ext cx="237200" cy="270825"/>
            </a:xfrm>
            <a:custGeom>
              <a:avLst/>
              <a:gdLst/>
              <a:ahLst/>
              <a:cxnLst/>
              <a:rect l="l" t="t" r="r" b="b"/>
              <a:pathLst>
                <a:path w="9488" h="10833" extrusionOk="0">
                  <a:moveTo>
                    <a:pt x="7359" y="330"/>
                  </a:moveTo>
                  <a:cubicBezTo>
                    <a:pt x="7632" y="330"/>
                    <a:pt x="7902" y="402"/>
                    <a:pt x="8143" y="543"/>
                  </a:cubicBezTo>
                  <a:cubicBezTo>
                    <a:pt x="8500" y="756"/>
                    <a:pt x="8756" y="1092"/>
                    <a:pt x="8861" y="1494"/>
                  </a:cubicBezTo>
                  <a:cubicBezTo>
                    <a:pt x="8966" y="1898"/>
                    <a:pt x="8908" y="2317"/>
                    <a:pt x="8695" y="2673"/>
                  </a:cubicBezTo>
                  <a:cubicBezTo>
                    <a:pt x="8440" y="3112"/>
                    <a:pt x="7981" y="3398"/>
                    <a:pt x="7469" y="3436"/>
                  </a:cubicBezTo>
                  <a:cubicBezTo>
                    <a:pt x="7421" y="3439"/>
                    <a:pt x="7377" y="3462"/>
                    <a:pt x="7351" y="3499"/>
                  </a:cubicBezTo>
                  <a:lnTo>
                    <a:pt x="1930" y="10445"/>
                  </a:lnTo>
                  <a:lnTo>
                    <a:pt x="1404" y="10087"/>
                  </a:lnTo>
                  <a:lnTo>
                    <a:pt x="413" y="9454"/>
                  </a:lnTo>
                  <a:lnTo>
                    <a:pt x="1667" y="7856"/>
                  </a:lnTo>
                  <a:cubicBezTo>
                    <a:pt x="1866" y="8081"/>
                    <a:pt x="2058" y="8216"/>
                    <a:pt x="2185" y="8290"/>
                  </a:cubicBezTo>
                  <a:cubicBezTo>
                    <a:pt x="2331" y="8378"/>
                    <a:pt x="2425" y="8405"/>
                    <a:pt x="2428" y="8405"/>
                  </a:cubicBezTo>
                  <a:cubicBezTo>
                    <a:pt x="2444" y="8410"/>
                    <a:pt x="2460" y="8412"/>
                    <a:pt x="2476" y="8412"/>
                  </a:cubicBezTo>
                  <a:cubicBezTo>
                    <a:pt x="2547" y="8412"/>
                    <a:pt x="2612" y="8366"/>
                    <a:pt x="2634" y="8293"/>
                  </a:cubicBezTo>
                  <a:cubicBezTo>
                    <a:pt x="2644" y="8253"/>
                    <a:pt x="2641" y="8209"/>
                    <a:pt x="2621" y="8169"/>
                  </a:cubicBezTo>
                  <a:cubicBezTo>
                    <a:pt x="2600" y="8132"/>
                    <a:pt x="2563" y="8102"/>
                    <a:pt x="2526" y="8091"/>
                  </a:cubicBezTo>
                  <a:lnTo>
                    <a:pt x="2523" y="8088"/>
                  </a:lnTo>
                  <a:cubicBezTo>
                    <a:pt x="2465" y="8071"/>
                    <a:pt x="2179" y="7953"/>
                    <a:pt x="1872" y="7593"/>
                  </a:cubicBezTo>
                  <a:lnTo>
                    <a:pt x="2688" y="6551"/>
                  </a:lnTo>
                  <a:cubicBezTo>
                    <a:pt x="2918" y="6743"/>
                    <a:pt x="3302" y="7033"/>
                    <a:pt x="3376" y="7090"/>
                  </a:cubicBezTo>
                  <a:cubicBezTo>
                    <a:pt x="3379" y="7094"/>
                    <a:pt x="3386" y="7097"/>
                    <a:pt x="3393" y="7100"/>
                  </a:cubicBezTo>
                  <a:cubicBezTo>
                    <a:pt x="3418" y="7116"/>
                    <a:pt x="3447" y="7123"/>
                    <a:pt x="3475" y="7123"/>
                  </a:cubicBezTo>
                  <a:cubicBezTo>
                    <a:pt x="3524" y="7123"/>
                    <a:pt x="3573" y="7100"/>
                    <a:pt x="3605" y="7060"/>
                  </a:cubicBezTo>
                  <a:cubicBezTo>
                    <a:pt x="3659" y="6986"/>
                    <a:pt x="3646" y="6881"/>
                    <a:pt x="3575" y="6827"/>
                  </a:cubicBezTo>
                  <a:cubicBezTo>
                    <a:pt x="3359" y="6666"/>
                    <a:pt x="3055" y="6429"/>
                    <a:pt x="2890" y="6291"/>
                  </a:cubicBezTo>
                  <a:lnTo>
                    <a:pt x="3747" y="5202"/>
                  </a:lnTo>
                  <a:cubicBezTo>
                    <a:pt x="3875" y="5327"/>
                    <a:pt x="4046" y="5441"/>
                    <a:pt x="4168" y="5513"/>
                  </a:cubicBezTo>
                  <a:cubicBezTo>
                    <a:pt x="4289" y="5583"/>
                    <a:pt x="4381" y="5627"/>
                    <a:pt x="4390" y="5631"/>
                  </a:cubicBezTo>
                  <a:cubicBezTo>
                    <a:pt x="4412" y="5642"/>
                    <a:pt x="4436" y="5647"/>
                    <a:pt x="4459" y="5647"/>
                  </a:cubicBezTo>
                  <a:cubicBezTo>
                    <a:pt x="4478" y="5647"/>
                    <a:pt x="4497" y="5643"/>
                    <a:pt x="4516" y="5637"/>
                  </a:cubicBezTo>
                  <a:cubicBezTo>
                    <a:pt x="4559" y="5623"/>
                    <a:pt x="4589" y="5593"/>
                    <a:pt x="4609" y="5553"/>
                  </a:cubicBezTo>
                  <a:cubicBezTo>
                    <a:pt x="4630" y="5516"/>
                    <a:pt x="4630" y="5472"/>
                    <a:pt x="4617" y="5428"/>
                  </a:cubicBezTo>
                  <a:cubicBezTo>
                    <a:pt x="4600" y="5388"/>
                    <a:pt x="4569" y="5354"/>
                    <a:pt x="4532" y="5334"/>
                  </a:cubicBezTo>
                  <a:cubicBezTo>
                    <a:pt x="4340" y="5239"/>
                    <a:pt x="4077" y="5077"/>
                    <a:pt x="3952" y="4939"/>
                  </a:cubicBezTo>
                  <a:lnTo>
                    <a:pt x="5854" y="2516"/>
                  </a:lnTo>
                  <a:cubicBezTo>
                    <a:pt x="5887" y="2471"/>
                    <a:pt x="5898" y="2414"/>
                    <a:pt x="5881" y="2364"/>
                  </a:cubicBezTo>
                  <a:cubicBezTo>
                    <a:pt x="5739" y="1929"/>
                    <a:pt x="5786" y="1480"/>
                    <a:pt x="6012" y="1100"/>
                  </a:cubicBezTo>
                  <a:cubicBezTo>
                    <a:pt x="6221" y="739"/>
                    <a:pt x="6559" y="486"/>
                    <a:pt x="6963" y="381"/>
                  </a:cubicBezTo>
                  <a:cubicBezTo>
                    <a:pt x="7094" y="347"/>
                    <a:pt x="7227" y="330"/>
                    <a:pt x="7359" y="330"/>
                  </a:cubicBezTo>
                  <a:close/>
                  <a:moveTo>
                    <a:pt x="7357" y="313"/>
                  </a:moveTo>
                  <a:cubicBezTo>
                    <a:pt x="7224" y="313"/>
                    <a:pt x="7091" y="330"/>
                    <a:pt x="6959" y="364"/>
                  </a:cubicBezTo>
                  <a:cubicBezTo>
                    <a:pt x="6551" y="473"/>
                    <a:pt x="6211" y="728"/>
                    <a:pt x="5999" y="1089"/>
                  </a:cubicBezTo>
                  <a:cubicBezTo>
                    <a:pt x="5770" y="1477"/>
                    <a:pt x="5722" y="1932"/>
                    <a:pt x="5864" y="2367"/>
                  </a:cubicBezTo>
                  <a:cubicBezTo>
                    <a:pt x="5881" y="2414"/>
                    <a:pt x="5871" y="2465"/>
                    <a:pt x="5840" y="2505"/>
                  </a:cubicBezTo>
                  <a:lnTo>
                    <a:pt x="3936" y="4936"/>
                  </a:lnTo>
                  <a:lnTo>
                    <a:pt x="3929" y="4939"/>
                  </a:lnTo>
                  <a:lnTo>
                    <a:pt x="3936" y="4946"/>
                  </a:lnTo>
                  <a:cubicBezTo>
                    <a:pt x="4060" y="5088"/>
                    <a:pt x="4330" y="5253"/>
                    <a:pt x="4525" y="5351"/>
                  </a:cubicBezTo>
                  <a:cubicBezTo>
                    <a:pt x="4559" y="5364"/>
                    <a:pt x="4586" y="5394"/>
                    <a:pt x="4600" y="5435"/>
                  </a:cubicBezTo>
                  <a:cubicBezTo>
                    <a:pt x="4613" y="5472"/>
                    <a:pt x="4613" y="5513"/>
                    <a:pt x="4597" y="5546"/>
                  </a:cubicBezTo>
                  <a:cubicBezTo>
                    <a:pt x="4580" y="5583"/>
                    <a:pt x="4549" y="5610"/>
                    <a:pt x="4512" y="5623"/>
                  </a:cubicBezTo>
                  <a:cubicBezTo>
                    <a:pt x="4496" y="5629"/>
                    <a:pt x="4480" y="5632"/>
                    <a:pt x="4464" y="5632"/>
                  </a:cubicBezTo>
                  <a:cubicBezTo>
                    <a:pt x="4442" y="5632"/>
                    <a:pt x="4419" y="5627"/>
                    <a:pt x="4398" y="5617"/>
                  </a:cubicBezTo>
                  <a:cubicBezTo>
                    <a:pt x="4387" y="5610"/>
                    <a:pt x="4296" y="5570"/>
                    <a:pt x="4178" y="5499"/>
                  </a:cubicBezTo>
                  <a:cubicBezTo>
                    <a:pt x="4054" y="5424"/>
                    <a:pt x="3878" y="5314"/>
                    <a:pt x="3750" y="5182"/>
                  </a:cubicBezTo>
                  <a:lnTo>
                    <a:pt x="3743" y="5178"/>
                  </a:lnTo>
                  <a:lnTo>
                    <a:pt x="2873" y="6288"/>
                  </a:lnTo>
                  <a:lnTo>
                    <a:pt x="2870" y="6294"/>
                  </a:lnTo>
                  <a:lnTo>
                    <a:pt x="2877" y="6298"/>
                  </a:lnTo>
                  <a:cubicBezTo>
                    <a:pt x="3039" y="6436"/>
                    <a:pt x="3346" y="6675"/>
                    <a:pt x="3565" y="6840"/>
                  </a:cubicBezTo>
                  <a:cubicBezTo>
                    <a:pt x="3629" y="6891"/>
                    <a:pt x="3642" y="6982"/>
                    <a:pt x="3592" y="7050"/>
                  </a:cubicBezTo>
                  <a:cubicBezTo>
                    <a:pt x="3564" y="7087"/>
                    <a:pt x="3519" y="7106"/>
                    <a:pt x="3474" y="7106"/>
                  </a:cubicBezTo>
                  <a:cubicBezTo>
                    <a:pt x="3448" y="7106"/>
                    <a:pt x="3422" y="7100"/>
                    <a:pt x="3399" y="7087"/>
                  </a:cubicBezTo>
                  <a:cubicBezTo>
                    <a:pt x="3393" y="7083"/>
                    <a:pt x="3389" y="7080"/>
                    <a:pt x="3386" y="7077"/>
                  </a:cubicBezTo>
                  <a:cubicBezTo>
                    <a:pt x="3308" y="7019"/>
                    <a:pt x="2921" y="6726"/>
                    <a:pt x="2691" y="6534"/>
                  </a:cubicBezTo>
                  <a:lnTo>
                    <a:pt x="2688" y="6527"/>
                  </a:lnTo>
                  <a:lnTo>
                    <a:pt x="1852" y="7593"/>
                  </a:lnTo>
                  <a:lnTo>
                    <a:pt x="1855" y="7596"/>
                  </a:lnTo>
                  <a:cubicBezTo>
                    <a:pt x="2165" y="7967"/>
                    <a:pt x="2462" y="8085"/>
                    <a:pt x="2516" y="8105"/>
                  </a:cubicBezTo>
                  <a:lnTo>
                    <a:pt x="2520" y="8105"/>
                  </a:lnTo>
                  <a:cubicBezTo>
                    <a:pt x="2557" y="8115"/>
                    <a:pt x="2587" y="8142"/>
                    <a:pt x="2607" y="8175"/>
                  </a:cubicBezTo>
                  <a:cubicBezTo>
                    <a:pt x="2624" y="8213"/>
                    <a:pt x="2630" y="8253"/>
                    <a:pt x="2617" y="8290"/>
                  </a:cubicBezTo>
                  <a:cubicBezTo>
                    <a:pt x="2598" y="8355"/>
                    <a:pt x="2538" y="8396"/>
                    <a:pt x="2474" y="8396"/>
                  </a:cubicBezTo>
                  <a:cubicBezTo>
                    <a:pt x="2461" y="8396"/>
                    <a:pt x="2448" y="8395"/>
                    <a:pt x="2435" y="8391"/>
                  </a:cubicBezTo>
                  <a:cubicBezTo>
                    <a:pt x="2432" y="8388"/>
                    <a:pt x="2338" y="8361"/>
                    <a:pt x="2193" y="8276"/>
                  </a:cubicBezTo>
                  <a:cubicBezTo>
                    <a:pt x="2068" y="8203"/>
                    <a:pt x="1872" y="8064"/>
                    <a:pt x="1670" y="7839"/>
                  </a:cubicBezTo>
                  <a:lnTo>
                    <a:pt x="1664" y="7831"/>
                  </a:lnTo>
                  <a:lnTo>
                    <a:pt x="396" y="9450"/>
                  </a:lnTo>
                  <a:lnTo>
                    <a:pt x="389" y="9457"/>
                  </a:lnTo>
                  <a:lnTo>
                    <a:pt x="1393" y="10101"/>
                  </a:lnTo>
                  <a:lnTo>
                    <a:pt x="1933" y="10465"/>
                  </a:lnTo>
                  <a:lnTo>
                    <a:pt x="7364" y="3510"/>
                  </a:lnTo>
                  <a:cubicBezTo>
                    <a:pt x="7388" y="3476"/>
                    <a:pt x="7428" y="3456"/>
                    <a:pt x="7469" y="3453"/>
                  </a:cubicBezTo>
                  <a:cubicBezTo>
                    <a:pt x="7984" y="3415"/>
                    <a:pt x="8449" y="3126"/>
                    <a:pt x="8709" y="2681"/>
                  </a:cubicBezTo>
                  <a:cubicBezTo>
                    <a:pt x="8921" y="2320"/>
                    <a:pt x="8982" y="1898"/>
                    <a:pt x="8874" y="1490"/>
                  </a:cubicBezTo>
                  <a:cubicBezTo>
                    <a:pt x="8770" y="1083"/>
                    <a:pt x="8510" y="742"/>
                    <a:pt x="8149" y="529"/>
                  </a:cubicBezTo>
                  <a:cubicBezTo>
                    <a:pt x="7906" y="386"/>
                    <a:pt x="7633" y="313"/>
                    <a:pt x="7357" y="313"/>
                  </a:cubicBezTo>
                  <a:close/>
                  <a:moveTo>
                    <a:pt x="7357" y="17"/>
                  </a:moveTo>
                  <a:cubicBezTo>
                    <a:pt x="7678" y="17"/>
                    <a:pt x="8004" y="101"/>
                    <a:pt x="8301" y="274"/>
                  </a:cubicBezTo>
                  <a:cubicBezTo>
                    <a:pt x="9188" y="796"/>
                    <a:pt x="9488" y="1942"/>
                    <a:pt x="8966" y="2832"/>
                  </a:cubicBezTo>
                  <a:cubicBezTo>
                    <a:pt x="8672" y="3338"/>
                    <a:pt x="8146" y="3678"/>
                    <a:pt x="7563" y="3742"/>
                  </a:cubicBezTo>
                  <a:lnTo>
                    <a:pt x="7559" y="3742"/>
                  </a:lnTo>
                  <a:lnTo>
                    <a:pt x="2081" y="10758"/>
                  </a:lnTo>
                  <a:cubicBezTo>
                    <a:pt x="2051" y="10796"/>
                    <a:pt x="2008" y="10816"/>
                    <a:pt x="1965" y="10816"/>
                  </a:cubicBezTo>
                  <a:cubicBezTo>
                    <a:pt x="1939" y="10816"/>
                    <a:pt x="1913" y="10809"/>
                    <a:pt x="1889" y="10795"/>
                  </a:cubicBezTo>
                  <a:cubicBezTo>
                    <a:pt x="1886" y="10795"/>
                    <a:pt x="1882" y="10792"/>
                    <a:pt x="1879" y="10789"/>
                  </a:cubicBezTo>
                  <a:lnTo>
                    <a:pt x="1231" y="10347"/>
                  </a:lnTo>
                  <a:lnTo>
                    <a:pt x="92" y="9619"/>
                  </a:lnTo>
                  <a:cubicBezTo>
                    <a:pt x="55" y="9599"/>
                    <a:pt x="32" y="9561"/>
                    <a:pt x="25" y="9521"/>
                  </a:cubicBezTo>
                  <a:cubicBezTo>
                    <a:pt x="18" y="9480"/>
                    <a:pt x="28" y="9437"/>
                    <a:pt x="55" y="9403"/>
                  </a:cubicBezTo>
                  <a:lnTo>
                    <a:pt x="1511" y="7542"/>
                  </a:lnTo>
                  <a:lnTo>
                    <a:pt x="1515" y="7542"/>
                  </a:lnTo>
                  <a:cubicBezTo>
                    <a:pt x="1525" y="7512"/>
                    <a:pt x="1542" y="7484"/>
                    <a:pt x="1566" y="7467"/>
                  </a:cubicBezTo>
                  <a:cubicBezTo>
                    <a:pt x="1572" y="7464"/>
                    <a:pt x="1575" y="7461"/>
                    <a:pt x="1579" y="7458"/>
                  </a:cubicBezTo>
                  <a:lnTo>
                    <a:pt x="2506" y="6274"/>
                  </a:lnTo>
                  <a:cubicBezTo>
                    <a:pt x="2513" y="6238"/>
                    <a:pt x="2529" y="6207"/>
                    <a:pt x="2557" y="6183"/>
                  </a:cubicBezTo>
                  <a:cubicBezTo>
                    <a:pt x="2567" y="6173"/>
                    <a:pt x="2580" y="6166"/>
                    <a:pt x="2597" y="6160"/>
                  </a:cubicBezTo>
                  <a:lnTo>
                    <a:pt x="5557" y="2380"/>
                  </a:lnTo>
                  <a:lnTo>
                    <a:pt x="5557" y="2377"/>
                  </a:lnTo>
                  <a:cubicBezTo>
                    <a:pt x="5426" y="1892"/>
                    <a:pt x="5490" y="1366"/>
                    <a:pt x="5742" y="941"/>
                  </a:cubicBezTo>
                  <a:cubicBezTo>
                    <a:pt x="6089" y="347"/>
                    <a:pt x="6716" y="17"/>
                    <a:pt x="7357" y="17"/>
                  </a:cubicBezTo>
                  <a:close/>
                  <a:moveTo>
                    <a:pt x="7356" y="1"/>
                  </a:moveTo>
                  <a:cubicBezTo>
                    <a:pt x="6710" y="1"/>
                    <a:pt x="6080" y="333"/>
                    <a:pt x="5729" y="931"/>
                  </a:cubicBezTo>
                  <a:cubicBezTo>
                    <a:pt x="5476" y="1363"/>
                    <a:pt x="5409" y="1889"/>
                    <a:pt x="5540" y="2377"/>
                  </a:cubicBezTo>
                  <a:lnTo>
                    <a:pt x="2587" y="6146"/>
                  </a:lnTo>
                  <a:cubicBezTo>
                    <a:pt x="2574" y="6153"/>
                    <a:pt x="2560" y="6160"/>
                    <a:pt x="2546" y="6173"/>
                  </a:cubicBezTo>
                  <a:cubicBezTo>
                    <a:pt x="2516" y="6197"/>
                    <a:pt x="2499" y="6230"/>
                    <a:pt x="2493" y="6267"/>
                  </a:cubicBezTo>
                  <a:lnTo>
                    <a:pt x="1569" y="7444"/>
                  </a:lnTo>
                  <a:cubicBezTo>
                    <a:pt x="1566" y="7447"/>
                    <a:pt x="1562" y="7451"/>
                    <a:pt x="1555" y="7454"/>
                  </a:cubicBezTo>
                  <a:cubicBezTo>
                    <a:pt x="1528" y="7475"/>
                    <a:pt x="1508" y="7501"/>
                    <a:pt x="1498" y="7535"/>
                  </a:cubicBezTo>
                  <a:lnTo>
                    <a:pt x="41" y="9393"/>
                  </a:lnTo>
                  <a:cubicBezTo>
                    <a:pt x="15" y="9429"/>
                    <a:pt x="1" y="9477"/>
                    <a:pt x="11" y="9524"/>
                  </a:cubicBezTo>
                  <a:cubicBezTo>
                    <a:pt x="18" y="9568"/>
                    <a:pt x="45" y="9608"/>
                    <a:pt x="82" y="9632"/>
                  </a:cubicBezTo>
                  <a:lnTo>
                    <a:pt x="1222" y="10360"/>
                  </a:lnTo>
                  <a:lnTo>
                    <a:pt x="1869" y="10802"/>
                  </a:lnTo>
                  <a:cubicBezTo>
                    <a:pt x="1872" y="10805"/>
                    <a:pt x="1876" y="10809"/>
                    <a:pt x="1879" y="10809"/>
                  </a:cubicBezTo>
                  <a:cubicBezTo>
                    <a:pt x="1906" y="10825"/>
                    <a:pt x="1933" y="10832"/>
                    <a:pt x="1963" y="10832"/>
                  </a:cubicBezTo>
                  <a:cubicBezTo>
                    <a:pt x="2011" y="10832"/>
                    <a:pt x="2061" y="10809"/>
                    <a:pt x="2092" y="10769"/>
                  </a:cubicBezTo>
                  <a:lnTo>
                    <a:pt x="7566" y="3759"/>
                  </a:lnTo>
                  <a:cubicBezTo>
                    <a:pt x="8153" y="3692"/>
                    <a:pt x="8683" y="3348"/>
                    <a:pt x="8979" y="2839"/>
                  </a:cubicBezTo>
                  <a:cubicBezTo>
                    <a:pt x="9235" y="2407"/>
                    <a:pt x="9306" y="1898"/>
                    <a:pt x="9178" y="1413"/>
                  </a:cubicBezTo>
                  <a:cubicBezTo>
                    <a:pt x="9050" y="924"/>
                    <a:pt x="8743" y="516"/>
                    <a:pt x="8308" y="260"/>
                  </a:cubicBezTo>
                  <a:cubicBezTo>
                    <a:pt x="8009" y="84"/>
                    <a:pt x="7680" y="1"/>
                    <a:pt x="7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4639575" y="2859125"/>
              <a:ext cx="232475" cy="270675"/>
            </a:xfrm>
            <a:custGeom>
              <a:avLst/>
              <a:gdLst/>
              <a:ahLst/>
              <a:cxnLst/>
              <a:rect l="l" t="t" r="r" b="b"/>
              <a:pathLst>
                <a:path w="9299" h="10827" extrusionOk="0">
                  <a:moveTo>
                    <a:pt x="7355" y="324"/>
                  </a:moveTo>
                  <a:cubicBezTo>
                    <a:pt x="7628" y="324"/>
                    <a:pt x="7898" y="396"/>
                    <a:pt x="8139" y="537"/>
                  </a:cubicBezTo>
                  <a:cubicBezTo>
                    <a:pt x="8500" y="749"/>
                    <a:pt x="8752" y="1086"/>
                    <a:pt x="8857" y="1491"/>
                  </a:cubicBezTo>
                  <a:cubicBezTo>
                    <a:pt x="8965" y="1895"/>
                    <a:pt x="8904" y="2314"/>
                    <a:pt x="8695" y="2670"/>
                  </a:cubicBezTo>
                  <a:cubicBezTo>
                    <a:pt x="8436" y="3112"/>
                    <a:pt x="7977" y="3399"/>
                    <a:pt x="7465" y="3436"/>
                  </a:cubicBezTo>
                  <a:cubicBezTo>
                    <a:pt x="7417" y="3439"/>
                    <a:pt x="7377" y="3463"/>
                    <a:pt x="7350" y="3496"/>
                  </a:cubicBezTo>
                  <a:lnTo>
                    <a:pt x="1926" y="10445"/>
                  </a:lnTo>
                  <a:lnTo>
                    <a:pt x="1400" y="10084"/>
                  </a:lnTo>
                  <a:lnTo>
                    <a:pt x="405" y="9451"/>
                  </a:lnTo>
                  <a:lnTo>
                    <a:pt x="1663" y="7849"/>
                  </a:lnTo>
                  <a:cubicBezTo>
                    <a:pt x="1862" y="8075"/>
                    <a:pt x="2057" y="8210"/>
                    <a:pt x="2181" y="8287"/>
                  </a:cubicBezTo>
                  <a:cubicBezTo>
                    <a:pt x="2327" y="8371"/>
                    <a:pt x="2421" y="8399"/>
                    <a:pt x="2428" y="8399"/>
                  </a:cubicBezTo>
                  <a:cubicBezTo>
                    <a:pt x="2443" y="8404"/>
                    <a:pt x="2459" y="8406"/>
                    <a:pt x="2474" y="8406"/>
                  </a:cubicBezTo>
                  <a:cubicBezTo>
                    <a:pt x="2542" y="8406"/>
                    <a:pt x="2605" y="8359"/>
                    <a:pt x="2626" y="8290"/>
                  </a:cubicBezTo>
                  <a:cubicBezTo>
                    <a:pt x="2640" y="8250"/>
                    <a:pt x="2634" y="8206"/>
                    <a:pt x="2613" y="8169"/>
                  </a:cubicBezTo>
                  <a:cubicBezTo>
                    <a:pt x="2593" y="8129"/>
                    <a:pt x="2559" y="8102"/>
                    <a:pt x="2519" y="8088"/>
                  </a:cubicBezTo>
                  <a:lnTo>
                    <a:pt x="2516" y="8088"/>
                  </a:lnTo>
                  <a:cubicBezTo>
                    <a:pt x="2461" y="8068"/>
                    <a:pt x="2172" y="7954"/>
                    <a:pt x="1865" y="7590"/>
                  </a:cubicBezTo>
                  <a:lnTo>
                    <a:pt x="2684" y="6544"/>
                  </a:lnTo>
                  <a:cubicBezTo>
                    <a:pt x="2914" y="6736"/>
                    <a:pt x="3298" y="7027"/>
                    <a:pt x="3372" y="7084"/>
                  </a:cubicBezTo>
                  <a:cubicBezTo>
                    <a:pt x="3379" y="7091"/>
                    <a:pt x="3385" y="7094"/>
                    <a:pt x="3389" y="7094"/>
                  </a:cubicBezTo>
                  <a:cubicBezTo>
                    <a:pt x="3414" y="7110"/>
                    <a:pt x="3443" y="7117"/>
                    <a:pt x="3471" y="7117"/>
                  </a:cubicBezTo>
                  <a:cubicBezTo>
                    <a:pt x="3520" y="7117"/>
                    <a:pt x="3567" y="7094"/>
                    <a:pt x="3597" y="7053"/>
                  </a:cubicBezTo>
                  <a:cubicBezTo>
                    <a:pt x="3652" y="6983"/>
                    <a:pt x="3638" y="6882"/>
                    <a:pt x="3567" y="6828"/>
                  </a:cubicBezTo>
                  <a:cubicBezTo>
                    <a:pt x="3351" y="6663"/>
                    <a:pt x="3048" y="6426"/>
                    <a:pt x="2883" y="6288"/>
                  </a:cubicBezTo>
                  <a:lnTo>
                    <a:pt x="3743" y="5192"/>
                  </a:lnTo>
                  <a:cubicBezTo>
                    <a:pt x="3871" y="5320"/>
                    <a:pt x="4042" y="5435"/>
                    <a:pt x="4168" y="5506"/>
                  </a:cubicBezTo>
                  <a:cubicBezTo>
                    <a:pt x="4285" y="5577"/>
                    <a:pt x="4377" y="5620"/>
                    <a:pt x="4386" y="5624"/>
                  </a:cubicBezTo>
                  <a:cubicBezTo>
                    <a:pt x="4409" y="5635"/>
                    <a:pt x="4434" y="5642"/>
                    <a:pt x="4459" y="5642"/>
                  </a:cubicBezTo>
                  <a:cubicBezTo>
                    <a:pt x="4477" y="5642"/>
                    <a:pt x="4494" y="5638"/>
                    <a:pt x="4512" y="5631"/>
                  </a:cubicBezTo>
                  <a:cubicBezTo>
                    <a:pt x="4552" y="5617"/>
                    <a:pt x="4585" y="5587"/>
                    <a:pt x="4602" y="5550"/>
                  </a:cubicBezTo>
                  <a:cubicBezTo>
                    <a:pt x="4622" y="5513"/>
                    <a:pt x="4622" y="5469"/>
                    <a:pt x="4609" y="5425"/>
                  </a:cubicBezTo>
                  <a:cubicBezTo>
                    <a:pt x="4596" y="5385"/>
                    <a:pt x="4565" y="5351"/>
                    <a:pt x="4528" y="5334"/>
                  </a:cubicBezTo>
                  <a:cubicBezTo>
                    <a:pt x="4333" y="5239"/>
                    <a:pt x="4070" y="5074"/>
                    <a:pt x="3941" y="4936"/>
                  </a:cubicBezTo>
                  <a:lnTo>
                    <a:pt x="5847" y="2509"/>
                  </a:lnTo>
                  <a:cubicBezTo>
                    <a:pt x="5880" y="2468"/>
                    <a:pt x="5890" y="2411"/>
                    <a:pt x="5873" y="2361"/>
                  </a:cubicBezTo>
                  <a:cubicBezTo>
                    <a:pt x="5732" y="1926"/>
                    <a:pt x="5779" y="1477"/>
                    <a:pt x="6004" y="1093"/>
                  </a:cubicBezTo>
                  <a:cubicBezTo>
                    <a:pt x="6217" y="736"/>
                    <a:pt x="6555" y="479"/>
                    <a:pt x="6959" y="375"/>
                  </a:cubicBezTo>
                  <a:cubicBezTo>
                    <a:pt x="7090" y="341"/>
                    <a:pt x="7223" y="324"/>
                    <a:pt x="7355" y="324"/>
                  </a:cubicBezTo>
                  <a:close/>
                  <a:moveTo>
                    <a:pt x="7353" y="314"/>
                  </a:moveTo>
                  <a:cubicBezTo>
                    <a:pt x="7220" y="314"/>
                    <a:pt x="7086" y="331"/>
                    <a:pt x="6955" y="364"/>
                  </a:cubicBezTo>
                  <a:cubicBezTo>
                    <a:pt x="6547" y="470"/>
                    <a:pt x="6207" y="729"/>
                    <a:pt x="5998" y="1089"/>
                  </a:cubicBezTo>
                  <a:cubicBezTo>
                    <a:pt x="5769" y="1474"/>
                    <a:pt x="5721" y="1929"/>
                    <a:pt x="5863" y="2364"/>
                  </a:cubicBezTo>
                  <a:cubicBezTo>
                    <a:pt x="5877" y="2411"/>
                    <a:pt x="5870" y="2462"/>
                    <a:pt x="5836" y="2502"/>
                  </a:cubicBezTo>
                  <a:lnTo>
                    <a:pt x="3928" y="4936"/>
                  </a:lnTo>
                  <a:lnTo>
                    <a:pt x="3932" y="4940"/>
                  </a:lnTo>
                  <a:cubicBezTo>
                    <a:pt x="4059" y="5082"/>
                    <a:pt x="4326" y="5247"/>
                    <a:pt x="4525" y="5344"/>
                  </a:cubicBezTo>
                  <a:cubicBezTo>
                    <a:pt x="4559" y="5361"/>
                    <a:pt x="4585" y="5391"/>
                    <a:pt x="4599" y="5432"/>
                  </a:cubicBezTo>
                  <a:cubicBezTo>
                    <a:pt x="4613" y="5469"/>
                    <a:pt x="4613" y="5510"/>
                    <a:pt x="4593" y="5547"/>
                  </a:cubicBezTo>
                  <a:cubicBezTo>
                    <a:pt x="4576" y="5580"/>
                    <a:pt x="4545" y="5607"/>
                    <a:pt x="4508" y="5620"/>
                  </a:cubicBezTo>
                  <a:cubicBezTo>
                    <a:pt x="4490" y="5627"/>
                    <a:pt x="4472" y="5630"/>
                    <a:pt x="4454" y="5630"/>
                  </a:cubicBezTo>
                  <a:cubicBezTo>
                    <a:pt x="4434" y="5630"/>
                    <a:pt x="4413" y="5626"/>
                    <a:pt x="4394" y="5617"/>
                  </a:cubicBezTo>
                  <a:cubicBezTo>
                    <a:pt x="4383" y="5611"/>
                    <a:pt x="4292" y="5567"/>
                    <a:pt x="4171" y="5499"/>
                  </a:cubicBezTo>
                  <a:cubicBezTo>
                    <a:pt x="4050" y="5425"/>
                    <a:pt x="3874" y="5311"/>
                    <a:pt x="3746" y="5183"/>
                  </a:cubicBezTo>
                  <a:lnTo>
                    <a:pt x="3743" y="5179"/>
                  </a:lnTo>
                  <a:lnTo>
                    <a:pt x="2869" y="6291"/>
                  </a:lnTo>
                  <a:lnTo>
                    <a:pt x="2873" y="6295"/>
                  </a:lnTo>
                  <a:cubicBezTo>
                    <a:pt x="3035" y="6430"/>
                    <a:pt x="3345" y="6672"/>
                    <a:pt x="3561" y="6834"/>
                  </a:cubicBezTo>
                  <a:cubicBezTo>
                    <a:pt x="3628" y="6885"/>
                    <a:pt x="3642" y="6979"/>
                    <a:pt x="3591" y="7047"/>
                  </a:cubicBezTo>
                  <a:cubicBezTo>
                    <a:pt x="3561" y="7086"/>
                    <a:pt x="3515" y="7107"/>
                    <a:pt x="3469" y="7107"/>
                  </a:cubicBezTo>
                  <a:cubicBezTo>
                    <a:pt x="3444" y="7107"/>
                    <a:pt x="3418" y="7101"/>
                    <a:pt x="3395" y="7087"/>
                  </a:cubicBezTo>
                  <a:cubicBezTo>
                    <a:pt x="3389" y="7084"/>
                    <a:pt x="3385" y="7080"/>
                    <a:pt x="3379" y="7077"/>
                  </a:cubicBezTo>
                  <a:cubicBezTo>
                    <a:pt x="3304" y="7019"/>
                    <a:pt x="2914" y="6723"/>
                    <a:pt x="2687" y="6531"/>
                  </a:cubicBezTo>
                  <a:lnTo>
                    <a:pt x="2684" y="6527"/>
                  </a:lnTo>
                  <a:lnTo>
                    <a:pt x="1855" y="7586"/>
                  </a:lnTo>
                  <a:lnTo>
                    <a:pt x="1851" y="7590"/>
                  </a:lnTo>
                  <a:lnTo>
                    <a:pt x="1855" y="7593"/>
                  </a:lnTo>
                  <a:cubicBezTo>
                    <a:pt x="2165" y="7960"/>
                    <a:pt x="2458" y="8078"/>
                    <a:pt x="2512" y="8099"/>
                  </a:cubicBezTo>
                  <a:lnTo>
                    <a:pt x="2516" y="8099"/>
                  </a:lnTo>
                  <a:cubicBezTo>
                    <a:pt x="2553" y="8112"/>
                    <a:pt x="2586" y="8136"/>
                    <a:pt x="2603" y="8172"/>
                  </a:cubicBezTo>
                  <a:cubicBezTo>
                    <a:pt x="2623" y="8210"/>
                    <a:pt x="2626" y="8250"/>
                    <a:pt x="2617" y="8287"/>
                  </a:cubicBezTo>
                  <a:cubicBezTo>
                    <a:pt x="2598" y="8353"/>
                    <a:pt x="2538" y="8395"/>
                    <a:pt x="2472" y="8395"/>
                  </a:cubicBezTo>
                  <a:cubicBezTo>
                    <a:pt x="2458" y="8395"/>
                    <a:pt x="2443" y="8393"/>
                    <a:pt x="2428" y="8388"/>
                  </a:cubicBezTo>
                  <a:cubicBezTo>
                    <a:pt x="2424" y="8388"/>
                    <a:pt x="2334" y="8362"/>
                    <a:pt x="2189" y="8278"/>
                  </a:cubicBezTo>
                  <a:cubicBezTo>
                    <a:pt x="2060" y="8203"/>
                    <a:pt x="1868" y="8065"/>
                    <a:pt x="1666" y="7836"/>
                  </a:cubicBezTo>
                  <a:lnTo>
                    <a:pt x="1660" y="7833"/>
                  </a:lnTo>
                  <a:lnTo>
                    <a:pt x="388" y="9454"/>
                  </a:lnTo>
                  <a:lnTo>
                    <a:pt x="1393" y="10094"/>
                  </a:lnTo>
                  <a:lnTo>
                    <a:pt x="1926" y="10458"/>
                  </a:lnTo>
                  <a:lnTo>
                    <a:pt x="7356" y="3504"/>
                  </a:lnTo>
                  <a:cubicBezTo>
                    <a:pt x="7384" y="3470"/>
                    <a:pt x="7424" y="3450"/>
                    <a:pt x="7465" y="3446"/>
                  </a:cubicBezTo>
                  <a:cubicBezTo>
                    <a:pt x="7980" y="3409"/>
                    <a:pt x="8445" y="3123"/>
                    <a:pt x="8705" y="2678"/>
                  </a:cubicBezTo>
                  <a:cubicBezTo>
                    <a:pt x="8917" y="2317"/>
                    <a:pt x="8975" y="1895"/>
                    <a:pt x="8870" y="1487"/>
                  </a:cubicBezTo>
                  <a:cubicBezTo>
                    <a:pt x="8763" y="1083"/>
                    <a:pt x="8506" y="742"/>
                    <a:pt x="8145" y="530"/>
                  </a:cubicBezTo>
                  <a:cubicBezTo>
                    <a:pt x="7902" y="387"/>
                    <a:pt x="7629" y="314"/>
                    <a:pt x="7353" y="314"/>
                  </a:cubicBezTo>
                  <a:close/>
                  <a:moveTo>
                    <a:pt x="7353" y="11"/>
                  </a:moveTo>
                  <a:cubicBezTo>
                    <a:pt x="7674" y="11"/>
                    <a:pt x="8000" y="95"/>
                    <a:pt x="8297" y="267"/>
                  </a:cubicBezTo>
                  <a:cubicBezTo>
                    <a:pt x="8729" y="520"/>
                    <a:pt x="9035" y="928"/>
                    <a:pt x="9160" y="1413"/>
                  </a:cubicBezTo>
                  <a:cubicBezTo>
                    <a:pt x="9289" y="1895"/>
                    <a:pt x="9217" y="2401"/>
                    <a:pt x="8965" y="2829"/>
                  </a:cubicBezTo>
                  <a:cubicBezTo>
                    <a:pt x="8668" y="3335"/>
                    <a:pt x="8142" y="3675"/>
                    <a:pt x="7559" y="3742"/>
                  </a:cubicBezTo>
                  <a:lnTo>
                    <a:pt x="7555" y="3742"/>
                  </a:lnTo>
                  <a:lnTo>
                    <a:pt x="2077" y="10758"/>
                  </a:lnTo>
                  <a:cubicBezTo>
                    <a:pt x="2047" y="10795"/>
                    <a:pt x="2003" y="10815"/>
                    <a:pt x="1958" y="10815"/>
                  </a:cubicBezTo>
                  <a:cubicBezTo>
                    <a:pt x="1932" y="10815"/>
                    <a:pt x="1906" y="10809"/>
                    <a:pt x="1882" y="10795"/>
                  </a:cubicBezTo>
                  <a:cubicBezTo>
                    <a:pt x="1878" y="10792"/>
                    <a:pt x="1875" y="10792"/>
                    <a:pt x="1875" y="10789"/>
                  </a:cubicBezTo>
                  <a:lnTo>
                    <a:pt x="1227" y="10347"/>
                  </a:lnTo>
                  <a:lnTo>
                    <a:pt x="88" y="9619"/>
                  </a:lnTo>
                  <a:cubicBezTo>
                    <a:pt x="51" y="9596"/>
                    <a:pt x="28" y="9558"/>
                    <a:pt x="17" y="9518"/>
                  </a:cubicBezTo>
                  <a:cubicBezTo>
                    <a:pt x="11" y="9477"/>
                    <a:pt x="24" y="9434"/>
                    <a:pt x="48" y="9400"/>
                  </a:cubicBezTo>
                  <a:lnTo>
                    <a:pt x="1507" y="7539"/>
                  </a:lnTo>
                  <a:lnTo>
                    <a:pt x="1507" y="7536"/>
                  </a:lnTo>
                  <a:cubicBezTo>
                    <a:pt x="1518" y="7505"/>
                    <a:pt x="1534" y="7481"/>
                    <a:pt x="1562" y="7461"/>
                  </a:cubicBezTo>
                  <a:cubicBezTo>
                    <a:pt x="1565" y="7458"/>
                    <a:pt x="1568" y="7455"/>
                    <a:pt x="1575" y="7451"/>
                  </a:cubicBezTo>
                  <a:lnTo>
                    <a:pt x="2499" y="6271"/>
                  </a:lnTo>
                  <a:lnTo>
                    <a:pt x="2502" y="6271"/>
                  </a:lnTo>
                  <a:lnTo>
                    <a:pt x="2502" y="6268"/>
                  </a:lnTo>
                  <a:cubicBezTo>
                    <a:pt x="2505" y="6235"/>
                    <a:pt x="2522" y="6204"/>
                    <a:pt x="2550" y="6180"/>
                  </a:cubicBezTo>
                  <a:cubicBezTo>
                    <a:pt x="2563" y="6170"/>
                    <a:pt x="2576" y="6160"/>
                    <a:pt x="2593" y="6154"/>
                  </a:cubicBezTo>
                  <a:lnTo>
                    <a:pt x="5550" y="2381"/>
                  </a:lnTo>
                  <a:lnTo>
                    <a:pt x="5553" y="2377"/>
                  </a:lnTo>
                  <a:lnTo>
                    <a:pt x="5550" y="2374"/>
                  </a:lnTo>
                  <a:cubicBezTo>
                    <a:pt x="5418" y="1889"/>
                    <a:pt x="5486" y="1363"/>
                    <a:pt x="5735" y="935"/>
                  </a:cubicBezTo>
                  <a:cubicBezTo>
                    <a:pt x="6082" y="341"/>
                    <a:pt x="6709" y="11"/>
                    <a:pt x="7353" y="11"/>
                  </a:cubicBezTo>
                  <a:close/>
                  <a:moveTo>
                    <a:pt x="7352" y="1"/>
                  </a:moveTo>
                  <a:cubicBezTo>
                    <a:pt x="6706" y="1"/>
                    <a:pt x="6076" y="334"/>
                    <a:pt x="5725" y="931"/>
                  </a:cubicBezTo>
                  <a:cubicBezTo>
                    <a:pt x="5475" y="1360"/>
                    <a:pt x="5408" y="1886"/>
                    <a:pt x="5539" y="2374"/>
                  </a:cubicBezTo>
                  <a:lnTo>
                    <a:pt x="2586" y="6143"/>
                  </a:lnTo>
                  <a:cubicBezTo>
                    <a:pt x="2570" y="6150"/>
                    <a:pt x="2556" y="6160"/>
                    <a:pt x="2542" y="6170"/>
                  </a:cubicBezTo>
                  <a:cubicBezTo>
                    <a:pt x="2516" y="6197"/>
                    <a:pt x="2495" y="6230"/>
                    <a:pt x="2492" y="6268"/>
                  </a:cubicBezTo>
                  <a:lnTo>
                    <a:pt x="1568" y="7444"/>
                  </a:lnTo>
                  <a:cubicBezTo>
                    <a:pt x="1565" y="7448"/>
                    <a:pt x="1558" y="7448"/>
                    <a:pt x="1554" y="7451"/>
                  </a:cubicBezTo>
                  <a:cubicBezTo>
                    <a:pt x="1528" y="7472"/>
                    <a:pt x="1507" y="7502"/>
                    <a:pt x="1498" y="7532"/>
                  </a:cubicBezTo>
                  <a:lnTo>
                    <a:pt x="41" y="9393"/>
                  </a:lnTo>
                  <a:cubicBezTo>
                    <a:pt x="11" y="9426"/>
                    <a:pt x="1" y="9474"/>
                    <a:pt x="7" y="9518"/>
                  </a:cubicBezTo>
                  <a:cubicBezTo>
                    <a:pt x="17" y="9565"/>
                    <a:pt x="41" y="9605"/>
                    <a:pt x="82" y="9629"/>
                  </a:cubicBezTo>
                  <a:lnTo>
                    <a:pt x="1221" y="10354"/>
                  </a:lnTo>
                  <a:lnTo>
                    <a:pt x="1868" y="10799"/>
                  </a:lnTo>
                  <a:cubicBezTo>
                    <a:pt x="1872" y="10799"/>
                    <a:pt x="1875" y="10802"/>
                    <a:pt x="1878" y="10802"/>
                  </a:cubicBezTo>
                  <a:cubicBezTo>
                    <a:pt x="1902" y="10819"/>
                    <a:pt x="1929" y="10826"/>
                    <a:pt x="1959" y="10826"/>
                  </a:cubicBezTo>
                  <a:cubicBezTo>
                    <a:pt x="2007" y="10826"/>
                    <a:pt x="2054" y="10806"/>
                    <a:pt x="2088" y="10766"/>
                  </a:cubicBezTo>
                  <a:lnTo>
                    <a:pt x="7562" y="3753"/>
                  </a:lnTo>
                  <a:cubicBezTo>
                    <a:pt x="8149" y="3686"/>
                    <a:pt x="8674" y="3342"/>
                    <a:pt x="8975" y="2836"/>
                  </a:cubicBezTo>
                  <a:cubicBezTo>
                    <a:pt x="9228" y="2404"/>
                    <a:pt x="9298" y="1895"/>
                    <a:pt x="9170" y="1410"/>
                  </a:cubicBezTo>
                  <a:cubicBezTo>
                    <a:pt x="9046" y="921"/>
                    <a:pt x="8735" y="513"/>
                    <a:pt x="8304" y="260"/>
                  </a:cubicBezTo>
                  <a:cubicBezTo>
                    <a:pt x="8005" y="85"/>
                    <a:pt x="7676" y="1"/>
                    <a:pt x="7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639400" y="2858950"/>
              <a:ext cx="232825" cy="271000"/>
            </a:xfrm>
            <a:custGeom>
              <a:avLst/>
              <a:gdLst/>
              <a:ahLst/>
              <a:cxnLst/>
              <a:rect l="l" t="t" r="r" b="b"/>
              <a:pathLst>
                <a:path w="9313" h="10840" extrusionOk="0">
                  <a:moveTo>
                    <a:pt x="7359" y="338"/>
                  </a:moveTo>
                  <a:cubicBezTo>
                    <a:pt x="7632" y="338"/>
                    <a:pt x="7901" y="410"/>
                    <a:pt x="8143" y="553"/>
                  </a:cubicBezTo>
                  <a:cubicBezTo>
                    <a:pt x="8499" y="763"/>
                    <a:pt x="8753" y="1096"/>
                    <a:pt x="8857" y="1498"/>
                  </a:cubicBezTo>
                  <a:cubicBezTo>
                    <a:pt x="8961" y="1902"/>
                    <a:pt x="8904" y="2317"/>
                    <a:pt x="8695" y="2674"/>
                  </a:cubicBezTo>
                  <a:cubicBezTo>
                    <a:pt x="8439" y="3113"/>
                    <a:pt x="7981" y="3396"/>
                    <a:pt x="7472" y="3436"/>
                  </a:cubicBezTo>
                  <a:cubicBezTo>
                    <a:pt x="7424" y="3440"/>
                    <a:pt x="7380" y="3463"/>
                    <a:pt x="7350" y="3500"/>
                  </a:cubicBezTo>
                  <a:lnTo>
                    <a:pt x="1930" y="10442"/>
                  </a:lnTo>
                  <a:lnTo>
                    <a:pt x="1410" y="10085"/>
                  </a:lnTo>
                  <a:lnTo>
                    <a:pt x="422" y="9458"/>
                  </a:lnTo>
                  <a:lnTo>
                    <a:pt x="1670" y="7869"/>
                  </a:lnTo>
                  <a:cubicBezTo>
                    <a:pt x="1869" y="8092"/>
                    <a:pt x="2061" y="8227"/>
                    <a:pt x="2185" y="8301"/>
                  </a:cubicBezTo>
                  <a:cubicBezTo>
                    <a:pt x="2330" y="8386"/>
                    <a:pt x="2428" y="8412"/>
                    <a:pt x="2431" y="8416"/>
                  </a:cubicBezTo>
                  <a:cubicBezTo>
                    <a:pt x="2446" y="8419"/>
                    <a:pt x="2461" y="8421"/>
                    <a:pt x="2475" y="8421"/>
                  </a:cubicBezTo>
                  <a:cubicBezTo>
                    <a:pt x="2549" y="8421"/>
                    <a:pt x="2618" y="8374"/>
                    <a:pt x="2641" y="8301"/>
                  </a:cubicBezTo>
                  <a:cubicBezTo>
                    <a:pt x="2654" y="8257"/>
                    <a:pt x="2650" y="8210"/>
                    <a:pt x="2627" y="8170"/>
                  </a:cubicBezTo>
                  <a:cubicBezTo>
                    <a:pt x="2607" y="8132"/>
                    <a:pt x="2570" y="8102"/>
                    <a:pt x="2529" y="8089"/>
                  </a:cubicBezTo>
                  <a:lnTo>
                    <a:pt x="2526" y="8089"/>
                  </a:lnTo>
                  <a:cubicBezTo>
                    <a:pt x="2472" y="8068"/>
                    <a:pt x="2185" y="7954"/>
                    <a:pt x="1882" y="7597"/>
                  </a:cubicBezTo>
                  <a:lnTo>
                    <a:pt x="2691" y="6561"/>
                  </a:lnTo>
                  <a:cubicBezTo>
                    <a:pt x="2924" y="6754"/>
                    <a:pt x="3301" y="7043"/>
                    <a:pt x="3375" y="7098"/>
                  </a:cubicBezTo>
                  <a:cubicBezTo>
                    <a:pt x="3382" y="7104"/>
                    <a:pt x="3386" y="7107"/>
                    <a:pt x="3392" y="7111"/>
                  </a:cubicBezTo>
                  <a:cubicBezTo>
                    <a:pt x="3419" y="7126"/>
                    <a:pt x="3448" y="7133"/>
                    <a:pt x="3476" y="7133"/>
                  </a:cubicBezTo>
                  <a:cubicBezTo>
                    <a:pt x="3528" y="7133"/>
                    <a:pt x="3579" y="7109"/>
                    <a:pt x="3612" y="7064"/>
                  </a:cubicBezTo>
                  <a:cubicBezTo>
                    <a:pt x="3669" y="6990"/>
                    <a:pt x="3655" y="6885"/>
                    <a:pt x="3581" y="6828"/>
                  </a:cubicBezTo>
                  <a:cubicBezTo>
                    <a:pt x="3369" y="6666"/>
                    <a:pt x="3065" y="6433"/>
                    <a:pt x="2904" y="6295"/>
                  </a:cubicBezTo>
                  <a:lnTo>
                    <a:pt x="3750" y="5213"/>
                  </a:lnTo>
                  <a:cubicBezTo>
                    <a:pt x="3878" y="5338"/>
                    <a:pt x="4049" y="5449"/>
                    <a:pt x="4171" y="5520"/>
                  </a:cubicBezTo>
                  <a:cubicBezTo>
                    <a:pt x="4289" y="5590"/>
                    <a:pt x="4380" y="5635"/>
                    <a:pt x="4390" y="5641"/>
                  </a:cubicBezTo>
                  <a:cubicBezTo>
                    <a:pt x="4413" y="5651"/>
                    <a:pt x="4439" y="5656"/>
                    <a:pt x="4465" y="5656"/>
                  </a:cubicBezTo>
                  <a:cubicBezTo>
                    <a:pt x="4484" y="5656"/>
                    <a:pt x="4503" y="5653"/>
                    <a:pt x="4522" y="5648"/>
                  </a:cubicBezTo>
                  <a:cubicBezTo>
                    <a:pt x="4562" y="5631"/>
                    <a:pt x="4600" y="5601"/>
                    <a:pt x="4616" y="5560"/>
                  </a:cubicBezTo>
                  <a:cubicBezTo>
                    <a:pt x="4636" y="5520"/>
                    <a:pt x="4640" y="5476"/>
                    <a:pt x="4623" y="5432"/>
                  </a:cubicBezTo>
                  <a:cubicBezTo>
                    <a:pt x="4609" y="5388"/>
                    <a:pt x="4575" y="5351"/>
                    <a:pt x="4539" y="5335"/>
                  </a:cubicBezTo>
                  <a:cubicBezTo>
                    <a:pt x="4346" y="5240"/>
                    <a:pt x="4087" y="5081"/>
                    <a:pt x="3962" y="4943"/>
                  </a:cubicBezTo>
                  <a:lnTo>
                    <a:pt x="5860" y="2523"/>
                  </a:lnTo>
                  <a:cubicBezTo>
                    <a:pt x="5894" y="2475"/>
                    <a:pt x="5904" y="2418"/>
                    <a:pt x="5887" y="2364"/>
                  </a:cubicBezTo>
                  <a:cubicBezTo>
                    <a:pt x="5748" y="1933"/>
                    <a:pt x="5796" y="1488"/>
                    <a:pt x="6019" y="1104"/>
                  </a:cubicBezTo>
                  <a:cubicBezTo>
                    <a:pt x="6227" y="749"/>
                    <a:pt x="6565" y="493"/>
                    <a:pt x="6966" y="388"/>
                  </a:cubicBezTo>
                  <a:cubicBezTo>
                    <a:pt x="7096" y="355"/>
                    <a:pt x="7228" y="338"/>
                    <a:pt x="7359" y="338"/>
                  </a:cubicBezTo>
                  <a:close/>
                  <a:moveTo>
                    <a:pt x="7359" y="313"/>
                  </a:moveTo>
                  <a:cubicBezTo>
                    <a:pt x="7226" y="313"/>
                    <a:pt x="7091" y="330"/>
                    <a:pt x="6959" y="365"/>
                  </a:cubicBezTo>
                  <a:cubicBezTo>
                    <a:pt x="6551" y="469"/>
                    <a:pt x="6210" y="729"/>
                    <a:pt x="5995" y="1090"/>
                  </a:cubicBezTo>
                  <a:cubicBezTo>
                    <a:pt x="5769" y="1481"/>
                    <a:pt x="5722" y="1936"/>
                    <a:pt x="5863" y="2374"/>
                  </a:cubicBezTo>
                  <a:cubicBezTo>
                    <a:pt x="5877" y="2418"/>
                    <a:pt x="5867" y="2469"/>
                    <a:pt x="5840" y="2506"/>
                  </a:cubicBezTo>
                  <a:lnTo>
                    <a:pt x="3932" y="4940"/>
                  </a:lnTo>
                  <a:lnTo>
                    <a:pt x="3925" y="4947"/>
                  </a:lnTo>
                  <a:lnTo>
                    <a:pt x="3935" y="4953"/>
                  </a:lnTo>
                  <a:cubicBezTo>
                    <a:pt x="4060" y="5095"/>
                    <a:pt x="4329" y="5260"/>
                    <a:pt x="4528" y="5358"/>
                  </a:cubicBezTo>
                  <a:cubicBezTo>
                    <a:pt x="4559" y="5375"/>
                    <a:pt x="4586" y="5402"/>
                    <a:pt x="4600" y="5439"/>
                  </a:cubicBezTo>
                  <a:cubicBezTo>
                    <a:pt x="4612" y="5476"/>
                    <a:pt x="4609" y="5517"/>
                    <a:pt x="4592" y="5550"/>
                  </a:cubicBezTo>
                  <a:cubicBezTo>
                    <a:pt x="4575" y="5584"/>
                    <a:pt x="4549" y="5607"/>
                    <a:pt x="4511" y="5621"/>
                  </a:cubicBezTo>
                  <a:cubicBezTo>
                    <a:pt x="4496" y="5627"/>
                    <a:pt x="4481" y="5629"/>
                    <a:pt x="4466" y="5629"/>
                  </a:cubicBezTo>
                  <a:cubicBezTo>
                    <a:pt x="4444" y="5629"/>
                    <a:pt x="4424" y="5624"/>
                    <a:pt x="4404" y="5614"/>
                  </a:cubicBezTo>
                  <a:cubicBezTo>
                    <a:pt x="4393" y="5610"/>
                    <a:pt x="4303" y="5567"/>
                    <a:pt x="4184" y="5500"/>
                  </a:cubicBezTo>
                  <a:cubicBezTo>
                    <a:pt x="4060" y="5425"/>
                    <a:pt x="3884" y="5311"/>
                    <a:pt x="3756" y="5182"/>
                  </a:cubicBezTo>
                  <a:lnTo>
                    <a:pt x="3746" y="5173"/>
                  </a:lnTo>
                  <a:lnTo>
                    <a:pt x="2866" y="6298"/>
                  </a:lnTo>
                  <a:lnTo>
                    <a:pt x="2876" y="6305"/>
                  </a:lnTo>
                  <a:cubicBezTo>
                    <a:pt x="3038" y="6444"/>
                    <a:pt x="3345" y="6682"/>
                    <a:pt x="3564" y="6848"/>
                  </a:cubicBezTo>
                  <a:cubicBezTo>
                    <a:pt x="3625" y="6895"/>
                    <a:pt x="3638" y="6986"/>
                    <a:pt x="3591" y="7051"/>
                  </a:cubicBezTo>
                  <a:cubicBezTo>
                    <a:pt x="3563" y="7087"/>
                    <a:pt x="3520" y="7107"/>
                    <a:pt x="3477" y="7107"/>
                  </a:cubicBezTo>
                  <a:cubicBezTo>
                    <a:pt x="3453" y="7107"/>
                    <a:pt x="3428" y="7100"/>
                    <a:pt x="3406" y="7087"/>
                  </a:cubicBezTo>
                  <a:cubicBezTo>
                    <a:pt x="3399" y="7084"/>
                    <a:pt x="3396" y="7081"/>
                    <a:pt x="3392" y="7077"/>
                  </a:cubicBezTo>
                  <a:cubicBezTo>
                    <a:pt x="3315" y="7020"/>
                    <a:pt x="2927" y="6723"/>
                    <a:pt x="2698" y="6531"/>
                  </a:cubicBezTo>
                  <a:lnTo>
                    <a:pt x="2688" y="6525"/>
                  </a:lnTo>
                  <a:lnTo>
                    <a:pt x="1849" y="7597"/>
                  </a:lnTo>
                  <a:lnTo>
                    <a:pt x="1855" y="7603"/>
                  </a:lnTo>
                  <a:cubicBezTo>
                    <a:pt x="2165" y="7974"/>
                    <a:pt x="2462" y="8092"/>
                    <a:pt x="2519" y="8112"/>
                  </a:cubicBezTo>
                  <a:lnTo>
                    <a:pt x="2519" y="8115"/>
                  </a:lnTo>
                  <a:cubicBezTo>
                    <a:pt x="2557" y="8126"/>
                    <a:pt x="2586" y="8149"/>
                    <a:pt x="2603" y="8183"/>
                  </a:cubicBezTo>
                  <a:cubicBezTo>
                    <a:pt x="2624" y="8217"/>
                    <a:pt x="2627" y="8257"/>
                    <a:pt x="2617" y="8294"/>
                  </a:cubicBezTo>
                  <a:cubicBezTo>
                    <a:pt x="2597" y="8355"/>
                    <a:pt x="2540" y="8395"/>
                    <a:pt x="2479" y="8395"/>
                  </a:cubicBezTo>
                  <a:cubicBezTo>
                    <a:pt x="2466" y="8395"/>
                    <a:pt x="2452" y="8393"/>
                    <a:pt x="2438" y="8389"/>
                  </a:cubicBezTo>
                  <a:cubicBezTo>
                    <a:pt x="2435" y="8389"/>
                    <a:pt x="2341" y="8361"/>
                    <a:pt x="2199" y="8277"/>
                  </a:cubicBezTo>
                  <a:cubicBezTo>
                    <a:pt x="2071" y="8204"/>
                    <a:pt x="1879" y="8065"/>
                    <a:pt x="1676" y="7840"/>
                  </a:cubicBezTo>
                  <a:lnTo>
                    <a:pt x="1667" y="7826"/>
                  </a:lnTo>
                  <a:lnTo>
                    <a:pt x="388" y="9458"/>
                  </a:lnTo>
                  <a:lnTo>
                    <a:pt x="385" y="9464"/>
                  </a:lnTo>
                  <a:lnTo>
                    <a:pt x="1396" y="10108"/>
                  </a:lnTo>
                  <a:lnTo>
                    <a:pt x="1936" y="10479"/>
                  </a:lnTo>
                  <a:lnTo>
                    <a:pt x="7371" y="3517"/>
                  </a:lnTo>
                  <a:cubicBezTo>
                    <a:pt x="7394" y="3483"/>
                    <a:pt x="7431" y="3466"/>
                    <a:pt x="7472" y="3463"/>
                  </a:cubicBezTo>
                  <a:cubicBezTo>
                    <a:pt x="7990" y="3423"/>
                    <a:pt x="8456" y="3133"/>
                    <a:pt x="8719" y="2688"/>
                  </a:cubicBezTo>
                  <a:cubicBezTo>
                    <a:pt x="8931" y="2327"/>
                    <a:pt x="8989" y="1902"/>
                    <a:pt x="8884" y="1494"/>
                  </a:cubicBezTo>
                  <a:cubicBezTo>
                    <a:pt x="8776" y="1083"/>
                    <a:pt x="8520" y="743"/>
                    <a:pt x="8156" y="530"/>
                  </a:cubicBezTo>
                  <a:cubicBezTo>
                    <a:pt x="7910" y="387"/>
                    <a:pt x="7636" y="313"/>
                    <a:pt x="7359" y="313"/>
                  </a:cubicBezTo>
                  <a:close/>
                  <a:moveTo>
                    <a:pt x="7360" y="28"/>
                  </a:moveTo>
                  <a:cubicBezTo>
                    <a:pt x="7690" y="28"/>
                    <a:pt x="8014" y="116"/>
                    <a:pt x="8301" y="281"/>
                  </a:cubicBezTo>
                  <a:cubicBezTo>
                    <a:pt x="8729" y="533"/>
                    <a:pt x="9036" y="938"/>
                    <a:pt x="9160" y="1420"/>
                  </a:cubicBezTo>
                  <a:cubicBezTo>
                    <a:pt x="9285" y="1902"/>
                    <a:pt x="9218" y="2405"/>
                    <a:pt x="8965" y="2833"/>
                  </a:cubicBezTo>
                  <a:cubicBezTo>
                    <a:pt x="8669" y="3335"/>
                    <a:pt x="8146" y="3676"/>
                    <a:pt x="7562" y="3740"/>
                  </a:cubicBezTo>
                  <a:lnTo>
                    <a:pt x="7559" y="3743"/>
                  </a:lnTo>
                  <a:lnTo>
                    <a:pt x="2078" y="10759"/>
                  </a:lnTo>
                  <a:cubicBezTo>
                    <a:pt x="2050" y="10795"/>
                    <a:pt x="2008" y="10814"/>
                    <a:pt x="1965" y="10814"/>
                  </a:cubicBezTo>
                  <a:cubicBezTo>
                    <a:pt x="1940" y="10814"/>
                    <a:pt x="1915" y="10808"/>
                    <a:pt x="1892" y="10796"/>
                  </a:cubicBezTo>
                  <a:cubicBezTo>
                    <a:pt x="1892" y="10793"/>
                    <a:pt x="1889" y="10793"/>
                    <a:pt x="1885" y="10789"/>
                  </a:cubicBezTo>
                  <a:lnTo>
                    <a:pt x="1238" y="10348"/>
                  </a:lnTo>
                  <a:lnTo>
                    <a:pt x="98" y="9620"/>
                  </a:lnTo>
                  <a:cubicBezTo>
                    <a:pt x="65" y="9599"/>
                    <a:pt x="41" y="9562"/>
                    <a:pt x="35" y="9525"/>
                  </a:cubicBezTo>
                  <a:cubicBezTo>
                    <a:pt x="28" y="9484"/>
                    <a:pt x="38" y="9444"/>
                    <a:pt x="61" y="9410"/>
                  </a:cubicBezTo>
                  <a:lnTo>
                    <a:pt x="1521" y="7549"/>
                  </a:lnTo>
                  <a:lnTo>
                    <a:pt x="1521" y="7546"/>
                  </a:lnTo>
                  <a:cubicBezTo>
                    <a:pt x="1531" y="7519"/>
                    <a:pt x="1548" y="7492"/>
                    <a:pt x="1572" y="7475"/>
                  </a:cubicBezTo>
                  <a:cubicBezTo>
                    <a:pt x="1575" y="7471"/>
                    <a:pt x="1582" y="7468"/>
                    <a:pt x="1586" y="7465"/>
                  </a:cubicBezTo>
                  <a:lnTo>
                    <a:pt x="1589" y="7465"/>
                  </a:lnTo>
                  <a:lnTo>
                    <a:pt x="2512" y="6282"/>
                  </a:lnTo>
                  <a:lnTo>
                    <a:pt x="2516" y="6278"/>
                  </a:lnTo>
                  <a:cubicBezTo>
                    <a:pt x="2519" y="6245"/>
                    <a:pt x="2536" y="6214"/>
                    <a:pt x="2563" y="6191"/>
                  </a:cubicBezTo>
                  <a:cubicBezTo>
                    <a:pt x="2573" y="6181"/>
                    <a:pt x="2586" y="6174"/>
                    <a:pt x="2603" y="6167"/>
                  </a:cubicBezTo>
                  <a:lnTo>
                    <a:pt x="5563" y="2391"/>
                  </a:lnTo>
                  <a:lnTo>
                    <a:pt x="5566" y="2388"/>
                  </a:lnTo>
                  <a:lnTo>
                    <a:pt x="5566" y="2381"/>
                  </a:lnTo>
                  <a:cubicBezTo>
                    <a:pt x="5432" y="1896"/>
                    <a:pt x="5499" y="1373"/>
                    <a:pt x="5748" y="945"/>
                  </a:cubicBezTo>
                  <a:cubicBezTo>
                    <a:pt x="6083" y="379"/>
                    <a:pt x="6699" y="28"/>
                    <a:pt x="7360" y="28"/>
                  </a:cubicBezTo>
                  <a:close/>
                  <a:moveTo>
                    <a:pt x="7359" y="0"/>
                  </a:moveTo>
                  <a:cubicBezTo>
                    <a:pt x="6710" y="0"/>
                    <a:pt x="6078" y="334"/>
                    <a:pt x="5725" y="931"/>
                  </a:cubicBezTo>
                  <a:cubicBezTo>
                    <a:pt x="5476" y="1363"/>
                    <a:pt x="5405" y="1893"/>
                    <a:pt x="5540" y="2381"/>
                  </a:cubicBezTo>
                  <a:lnTo>
                    <a:pt x="2586" y="6144"/>
                  </a:lnTo>
                  <a:cubicBezTo>
                    <a:pt x="2573" y="6150"/>
                    <a:pt x="2560" y="6161"/>
                    <a:pt x="2546" y="6174"/>
                  </a:cubicBezTo>
                  <a:cubicBezTo>
                    <a:pt x="2516" y="6197"/>
                    <a:pt x="2496" y="6231"/>
                    <a:pt x="2489" y="6271"/>
                  </a:cubicBezTo>
                  <a:lnTo>
                    <a:pt x="1569" y="7445"/>
                  </a:lnTo>
                  <a:cubicBezTo>
                    <a:pt x="1565" y="7448"/>
                    <a:pt x="1561" y="7451"/>
                    <a:pt x="1558" y="7451"/>
                  </a:cubicBezTo>
                  <a:cubicBezTo>
                    <a:pt x="1528" y="7475"/>
                    <a:pt x="1508" y="7502"/>
                    <a:pt x="1497" y="7536"/>
                  </a:cubicBezTo>
                  <a:lnTo>
                    <a:pt x="41" y="9393"/>
                  </a:lnTo>
                  <a:cubicBezTo>
                    <a:pt x="11" y="9430"/>
                    <a:pt x="1" y="9481"/>
                    <a:pt x="8" y="9528"/>
                  </a:cubicBezTo>
                  <a:cubicBezTo>
                    <a:pt x="14" y="9575"/>
                    <a:pt x="44" y="9615"/>
                    <a:pt x="85" y="9643"/>
                  </a:cubicBezTo>
                  <a:lnTo>
                    <a:pt x="1222" y="10368"/>
                  </a:lnTo>
                  <a:lnTo>
                    <a:pt x="1872" y="10813"/>
                  </a:lnTo>
                  <a:cubicBezTo>
                    <a:pt x="1875" y="10813"/>
                    <a:pt x="1875" y="10816"/>
                    <a:pt x="1879" y="10819"/>
                  </a:cubicBezTo>
                  <a:cubicBezTo>
                    <a:pt x="1905" y="10833"/>
                    <a:pt x="1936" y="10840"/>
                    <a:pt x="1966" y="10840"/>
                  </a:cubicBezTo>
                  <a:cubicBezTo>
                    <a:pt x="2017" y="10840"/>
                    <a:pt x="2067" y="10816"/>
                    <a:pt x="2101" y="10776"/>
                  </a:cubicBezTo>
                  <a:lnTo>
                    <a:pt x="7573" y="3766"/>
                  </a:lnTo>
                  <a:cubicBezTo>
                    <a:pt x="8160" y="3699"/>
                    <a:pt x="8689" y="3355"/>
                    <a:pt x="8989" y="2847"/>
                  </a:cubicBezTo>
                  <a:cubicBezTo>
                    <a:pt x="9241" y="2411"/>
                    <a:pt x="9313" y="1902"/>
                    <a:pt x="9187" y="1414"/>
                  </a:cubicBezTo>
                  <a:cubicBezTo>
                    <a:pt x="9059" y="925"/>
                    <a:pt x="8749" y="513"/>
                    <a:pt x="8314" y="261"/>
                  </a:cubicBezTo>
                  <a:cubicBezTo>
                    <a:pt x="8014" y="84"/>
                    <a:pt x="768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5113575" y="2959900"/>
              <a:ext cx="98125" cy="902125"/>
            </a:xfrm>
            <a:custGeom>
              <a:avLst/>
              <a:gdLst/>
              <a:ahLst/>
              <a:cxnLst/>
              <a:rect l="l" t="t" r="r" b="b"/>
              <a:pathLst>
                <a:path w="3925" h="36085" extrusionOk="0">
                  <a:moveTo>
                    <a:pt x="260" y="1"/>
                  </a:moveTo>
                  <a:cubicBezTo>
                    <a:pt x="253" y="1"/>
                    <a:pt x="245" y="1"/>
                    <a:pt x="237" y="2"/>
                  </a:cubicBezTo>
                  <a:cubicBezTo>
                    <a:pt x="105" y="2"/>
                    <a:pt x="1" y="96"/>
                    <a:pt x="1" y="207"/>
                  </a:cubicBezTo>
                  <a:cubicBezTo>
                    <a:pt x="253" y="14118"/>
                    <a:pt x="847" y="28071"/>
                    <a:pt x="3429" y="35936"/>
                  </a:cubicBezTo>
                  <a:cubicBezTo>
                    <a:pt x="3460" y="36024"/>
                    <a:pt x="3554" y="36085"/>
                    <a:pt x="3655" y="36085"/>
                  </a:cubicBezTo>
                  <a:cubicBezTo>
                    <a:pt x="3679" y="36085"/>
                    <a:pt x="3699" y="36081"/>
                    <a:pt x="3722" y="36078"/>
                  </a:cubicBezTo>
                  <a:cubicBezTo>
                    <a:pt x="3850" y="36048"/>
                    <a:pt x="3925" y="35933"/>
                    <a:pt x="3888" y="35825"/>
                  </a:cubicBezTo>
                  <a:cubicBezTo>
                    <a:pt x="1319" y="28007"/>
                    <a:pt x="729" y="14084"/>
                    <a:pt x="480" y="204"/>
                  </a:cubicBezTo>
                  <a:cubicBezTo>
                    <a:pt x="476" y="96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113425" y="2959675"/>
              <a:ext cx="97950" cy="902525"/>
            </a:xfrm>
            <a:custGeom>
              <a:avLst/>
              <a:gdLst/>
              <a:ahLst/>
              <a:cxnLst/>
              <a:rect l="l" t="t" r="r" b="b"/>
              <a:pathLst>
                <a:path w="3918" h="36101" extrusionOk="0">
                  <a:moveTo>
                    <a:pt x="266" y="17"/>
                  </a:moveTo>
                  <a:cubicBezTo>
                    <a:pt x="317" y="17"/>
                    <a:pt x="367" y="38"/>
                    <a:pt x="408" y="72"/>
                  </a:cubicBezTo>
                  <a:cubicBezTo>
                    <a:pt x="448" y="109"/>
                    <a:pt x="475" y="159"/>
                    <a:pt x="475" y="213"/>
                  </a:cubicBezTo>
                  <a:cubicBezTo>
                    <a:pt x="728" y="14093"/>
                    <a:pt x="1315" y="28016"/>
                    <a:pt x="3887" y="35837"/>
                  </a:cubicBezTo>
                  <a:cubicBezTo>
                    <a:pt x="3900" y="35881"/>
                    <a:pt x="3897" y="35932"/>
                    <a:pt x="3873" y="35973"/>
                  </a:cubicBezTo>
                  <a:cubicBezTo>
                    <a:pt x="3843" y="36026"/>
                    <a:pt x="3792" y="36063"/>
                    <a:pt x="3728" y="36077"/>
                  </a:cubicBezTo>
                  <a:cubicBezTo>
                    <a:pt x="3707" y="36082"/>
                    <a:pt x="3686" y="36084"/>
                    <a:pt x="3665" y="36084"/>
                  </a:cubicBezTo>
                  <a:cubicBezTo>
                    <a:pt x="3561" y="36084"/>
                    <a:pt x="3470" y="36026"/>
                    <a:pt x="3442" y="35942"/>
                  </a:cubicBezTo>
                  <a:cubicBezTo>
                    <a:pt x="859" y="28080"/>
                    <a:pt x="270" y="14127"/>
                    <a:pt x="16" y="216"/>
                  </a:cubicBezTo>
                  <a:cubicBezTo>
                    <a:pt x="13" y="170"/>
                    <a:pt x="33" y="125"/>
                    <a:pt x="67" y="89"/>
                  </a:cubicBezTo>
                  <a:cubicBezTo>
                    <a:pt x="111" y="44"/>
                    <a:pt x="175" y="17"/>
                    <a:pt x="243" y="17"/>
                  </a:cubicBezTo>
                  <a:close/>
                  <a:moveTo>
                    <a:pt x="255" y="0"/>
                  </a:moveTo>
                  <a:cubicBezTo>
                    <a:pt x="251" y="0"/>
                    <a:pt x="247" y="0"/>
                    <a:pt x="243" y="0"/>
                  </a:cubicBezTo>
                  <a:cubicBezTo>
                    <a:pt x="168" y="4"/>
                    <a:pt x="101" y="31"/>
                    <a:pt x="57" y="78"/>
                  </a:cubicBezTo>
                  <a:cubicBezTo>
                    <a:pt x="20" y="115"/>
                    <a:pt x="0" y="165"/>
                    <a:pt x="0" y="216"/>
                  </a:cubicBezTo>
                  <a:cubicBezTo>
                    <a:pt x="253" y="14127"/>
                    <a:pt x="842" y="28084"/>
                    <a:pt x="3428" y="35945"/>
                  </a:cubicBezTo>
                  <a:cubicBezTo>
                    <a:pt x="3455" y="36036"/>
                    <a:pt x="3553" y="36100"/>
                    <a:pt x="3661" y="36100"/>
                  </a:cubicBezTo>
                  <a:cubicBezTo>
                    <a:pt x="3685" y="36100"/>
                    <a:pt x="3708" y="36100"/>
                    <a:pt x="3732" y="36094"/>
                  </a:cubicBezTo>
                  <a:cubicBezTo>
                    <a:pt x="3799" y="36077"/>
                    <a:pt x="3856" y="36036"/>
                    <a:pt x="3887" y="35982"/>
                  </a:cubicBezTo>
                  <a:cubicBezTo>
                    <a:pt x="3914" y="35935"/>
                    <a:pt x="3917" y="35881"/>
                    <a:pt x="3900" y="35831"/>
                  </a:cubicBezTo>
                  <a:cubicBezTo>
                    <a:pt x="1331" y="28013"/>
                    <a:pt x="745" y="14093"/>
                    <a:pt x="492" y="210"/>
                  </a:cubicBezTo>
                  <a:cubicBezTo>
                    <a:pt x="489" y="156"/>
                    <a:pt x="461" y="102"/>
                    <a:pt x="418" y="61"/>
                  </a:cubicBezTo>
                  <a:cubicBezTo>
                    <a:pt x="371" y="20"/>
                    <a:pt x="312" y="0"/>
                    <a:pt x="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539350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4837" y="1"/>
                  </a:moveTo>
                  <a:cubicBezTo>
                    <a:pt x="2665" y="1"/>
                    <a:pt x="958" y="430"/>
                    <a:pt x="89" y="1260"/>
                  </a:cubicBezTo>
                  <a:cubicBezTo>
                    <a:pt x="1" y="1345"/>
                    <a:pt x="8" y="1472"/>
                    <a:pt x="106" y="1550"/>
                  </a:cubicBezTo>
                  <a:cubicBezTo>
                    <a:pt x="151" y="1584"/>
                    <a:pt x="207" y="1601"/>
                    <a:pt x="263" y="1601"/>
                  </a:cubicBezTo>
                  <a:cubicBezTo>
                    <a:pt x="328" y="1601"/>
                    <a:pt x="394" y="1578"/>
                    <a:pt x="443" y="1533"/>
                  </a:cubicBezTo>
                  <a:cubicBezTo>
                    <a:pt x="1214" y="794"/>
                    <a:pt x="2809" y="413"/>
                    <a:pt x="4836" y="413"/>
                  </a:cubicBezTo>
                  <a:cubicBezTo>
                    <a:pt x="6211" y="413"/>
                    <a:pt x="7784" y="588"/>
                    <a:pt x="9434" y="946"/>
                  </a:cubicBezTo>
                  <a:cubicBezTo>
                    <a:pt x="14329" y="2015"/>
                    <a:pt x="20519" y="4979"/>
                    <a:pt x="21860" y="9817"/>
                  </a:cubicBezTo>
                  <a:cubicBezTo>
                    <a:pt x="22707" y="12874"/>
                    <a:pt x="23037" y="19044"/>
                    <a:pt x="23267" y="27367"/>
                  </a:cubicBezTo>
                  <a:cubicBezTo>
                    <a:pt x="23270" y="27479"/>
                    <a:pt x="23377" y="27566"/>
                    <a:pt x="23505" y="27566"/>
                  </a:cubicBezTo>
                  <a:lnTo>
                    <a:pt x="23513" y="27566"/>
                  </a:lnTo>
                  <a:cubicBezTo>
                    <a:pt x="23644" y="27563"/>
                    <a:pt x="23748" y="27468"/>
                    <a:pt x="23745" y="27357"/>
                  </a:cubicBezTo>
                  <a:cubicBezTo>
                    <a:pt x="23513" y="19010"/>
                    <a:pt x="23182" y="12817"/>
                    <a:pt x="22326" y="9722"/>
                  </a:cubicBezTo>
                  <a:cubicBezTo>
                    <a:pt x="20936" y="4712"/>
                    <a:pt x="14815" y="1702"/>
                    <a:pt x="9552" y="552"/>
                  </a:cubicBezTo>
                  <a:cubicBezTo>
                    <a:pt x="7853" y="182"/>
                    <a:pt x="6247" y="1"/>
                    <a:pt x="4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539700" y="2045325"/>
              <a:ext cx="593475" cy="689525"/>
            </a:xfrm>
            <a:custGeom>
              <a:avLst/>
              <a:gdLst/>
              <a:ahLst/>
              <a:cxnLst/>
              <a:rect l="l" t="t" r="r" b="b"/>
              <a:pathLst>
                <a:path w="23739" h="27581" extrusionOk="0">
                  <a:moveTo>
                    <a:pt x="4815" y="17"/>
                  </a:moveTo>
                  <a:cubicBezTo>
                    <a:pt x="6226" y="17"/>
                    <a:pt x="7834" y="198"/>
                    <a:pt x="9534" y="569"/>
                  </a:cubicBezTo>
                  <a:cubicBezTo>
                    <a:pt x="14797" y="1716"/>
                    <a:pt x="20916" y="4726"/>
                    <a:pt x="22302" y="9732"/>
                  </a:cubicBezTo>
                  <a:cubicBezTo>
                    <a:pt x="23158" y="12824"/>
                    <a:pt x="23488" y="19017"/>
                    <a:pt x="23721" y="27364"/>
                  </a:cubicBezTo>
                  <a:cubicBezTo>
                    <a:pt x="23724" y="27411"/>
                    <a:pt x="23704" y="27455"/>
                    <a:pt x="23670" y="27492"/>
                  </a:cubicBezTo>
                  <a:cubicBezTo>
                    <a:pt x="23626" y="27536"/>
                    <a:pt x="23566" y="27563"/>
                    <a:pt x="23499" y="27567"/>
                  </a:cubicBezTo>
                  <a:lnTo>
                    <a:pt x="23491" y="27567"/>
                  </a:lnTo>
                  <a:cubicBezTo>
                    <a:pt x="23367" y="27567"/>
                    <a:pt x="23266" y="27479"/>
                    <a:pt x="23262" y="27374"/>
                  </a:cubicBezTo>
                  <a:cubicBezTo>
                    <a:pt x="23030" y="19051"/>
                    <a:pt x="22702" y="12881"/>
                    <a:pt x="21853" y="9824"/>
                  </a:cubicBezTo>
                  <a:cubicBezTo>
                    <a:pt x="20511" y="4979"/>
                    <a:pt x="14318" y="2016"/>
                    <a:pt x="9420" y="947"/>
                  </a:cubicBezTo>
                  <a:cubicBezTo>
                    <a:pt x="7771" y="586"/>
                    <a:pt x="6197" y="411"/>
                    <a:pt x="4821" y="411"/>
                  </a:cubicBezTo>
                  <a:cubicBezTo>
                    <a:pt x="2792" y="411"/>
                    <a:pt x="1197" y="795"/>
                    <a:pt x="422" y="1534"/>
                  </a:cubicBezTo>
                  <a:cubicBezTo>
                    <a:pt x="376" y="1578"/>
                    <a:pt x="314" y="1600"/>
                    <a:pt x="251" y="1600"/>
                  </a:cubicBezTo>
                  <a:cubicBezTo>
                    <a:pt x="196" y="1600"/>
                    <a:pt x="141" y="1583"/>
                    <a:pt x="95" y="1551"/>
                  </a:cubicBezTo>
                  <a:cubicBezTo>
                    <a:pt x="51" y="1513"/>
                    <a:pt x="24" y="1466"/>
                    <a:pt x="21" y="1412"/>
                  </a:cubicBezTo>
                  <a:cubicBezTo>
                    <a:pt x="18" y="1361"/>
                    <a:pt x="38" y="1311"/>
                    <a:pt x="78" y="1274"/>
                  </a:cubicBezTo>
                  <a:cubicBezTo>
                    <a:pt x="946" y="445"/>
                    <a:pt x="2649" y="17"/>
                    <a:pt x="4815" y="17"/>
                  </a:cubicBezTo>
                  <a:close/>
                  <a:moveTo>
                    <a:pt x="4817" y="0"/>
                  </a:moveTo>
                  <a:cubicBezTo>
                    <a:pt x="2646" y="0"/>
                    <a:pt x="938" y="429"/>
                    <a:pt x="68" y="1260"/>
                  </a:cubicBezTo>
                  <a:cubicBezTo>
                    <a:pt x="24" y="1305"/>
                    <a:pt x="1" y="1358"/>
                    <a:pt x="4" y="1412"/>
                  </a:cubicBezTo>
                  <a:cubicBezTo>
                    <a:pt x="7" y="1470"/>
                    <a:pt x="38" y="1523"/>
                    <a:pt x="85" y="1560"/>
                  </a:cubicBezTo>
                  <a:cubicBezTo>
                    <a:pt x="134" y="1598"/>
                    <a:pt x="194" y="1617"/>
                    <a:pt x="253" y="1617"/>
                  </a:cubicBezTo>
                  <a:cubicBezTo>
                    <a:pt x="319" y="1617"/>
                    <a:pt x="384" y="1594"/>
                    <a:pt x="432" y="1547"/>
                  </a:cubicBezTo>
                  <a:cubicBezTo>
                    <a:pt x="1203" y="810"/>
                    <a:pt x="2796" y="428"/>
                    <a:pt x="4820" y="428"/>
                  </a:cubicBezTo>
                  <a:cubicBezTo>
                    <a:pt x="6195" y="428"/>
                    <a:pt x="7767" y="604"/>
                    <a:pt x="9417" y="964"/>
                  </a:cubicBezTo>
                  <a:cubicBezTo>
                    <a:pt x="14312" y="2029"/>
                    <a:pt x="20498" y="4993"/>
                    <a:pt x="21840" y="9827"/>
                  </a:cubicBezTo>
                  <a:cubicBezTo>
                    <a:pt x="22686" y="12885"/>
                    <a:pt x="23013" y="19054"/>
                    <a:pt x="23245" y="27374"/>
                  </a:cubicBezTo>
                  <a:cubicBezTo>
                    <a:pt x="23249" y="27489"/>
                    <a:pt x="23357" y="27580"/>
                    <a:pt x="23491" y="27580"/>
                  </a:cubicBezTo>
                  <a:lnTo>
                    <a:pt x="23499" y="27580"/>
                  </a:lnTo>
                  <a:cubicBezTo>
                    <a:pt x="23569" y="27580"/>
                    <a:pt x="23637" y="27550"/>
                    <a:pt x="23684" y="27503"/>
                  </a:cubicBezTo>
                  <a:cubicBezTo>
                    <a:pt x="23721" y="27465"/>
                    <a:pt x="23738" y="27415"/>
                    <a:pt x="23738" y="27364"/>
                  </a:cubicBezTo>
                  <a:cubicBezTo>
                    <a:pt x="23505" y="19014"/>
                    <a:pt x="23175" y="12821"/>
                    <a:pt x="22318" y="9729"/>
                  </a:cubicBezTo>
                  <a:cubicBezTo>
                    <a:pt x="20930" y="4713"/>
                    <a:pt x="14807" y="1699"/>
                    <a:pt x="9538" y="552"/>
                  </a:cubicBezTo>
                  <a:cubicBezTo>
                    <a:pt x="7837" y="182"/>
                    <a:pt x="6229" y="0"/>
                    <a:pt x="48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539275" y="2156275"/>
              <a:ext cx="554450" cy="573925"/>
            </a:xfrm>
            <a:custGeom>
              <a:avLst/>
              <a:gdLst/>
              <a:ahLst/>
              <a:cxnLst/>
              <a:rect l="l" t="t" r="r" b="b"/>
              <a:pathLst>
                <a:path w="22178" h="22957" extrusionOk="0">
                  <a:moveTo>
                    <a:pt x="269" y="0"/>
                  </a:moveTo>
                  <a:cubicBezTo>
                    <a:pt x="243" y="0"/>
                    <a:pt x="216" y="4"/>
                    <a:pt x="190" y="12"/>
                  </a:cubicBezTo>
                  <a:cubicBezTo>
                    <a:pt x="64" y="46"/>
                    <a:pt x="1" y="164"/>
                    <a:pt x="41" y="268"/>
                  </a:cubicBezTo>
                  <a:cubicBezTo>
                    <a:pt x="112" y="450"/>
                    <a:pt x="7320" y="18268"/>
                    <a:pt x="21823" y="22943"/>
                  </a:cubicBezTo>
                  <a:cubicBezTo>
                    <a:pt x="21850" y="22953"/>
                    <a:pt x="21880" y="22956"/>
                    <a:pt x="21907" y="22956"/>
                  </a:cubicBezTo>
                  <a:cubicBezTo>
                    <a:pt x="22005" y="22956"/>
                    <a:pt x="22096" y="22906"/>
                    <a:pt x="22130" y="22825"/>
                  </a:cubicBezTo>
                  <a:cubicBezTo>
                    <a:pt x="22177" y="22721"/>
                    <a:pt x="22113" y="22603"/>
                    <a:pt x="21991" y="22562"/>
                  </a:cubicBezTo>
                  <a:cubicBezTo>
                    <a:pt x="7698" y="17954"/>
                    <a:pt x="564" y="315"/>
                    <a:pt x="493" y="139"/>
                  </a:cubicBezTo>
                  <a:cubicBezTo>
                    <a:pt x="461" y="54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539625" y="2156025"/>
              <a:ext cx="553675" cy="574350"/>
            </a:xfrm>
            <a:custGeom>
              <a:avLst/>
              <a:gdLst/>
              <a:ahLst/>
              <a:cxnLst/>
              <a:rect l="l" t="t" r="r" b="b"/>
              <a:pathLst>
                <a:path w="22147" h="22974" extrusionOk="0">
                  <a:moveTo>
                    <a:pt x="253" y="18"/>
                  </a:moveTo>
                  <a:cubicBezTo>
                    <a:pt x="351" y="18"/>
                    <a:pt x="439" y="69"/>
                    <a:pt x="472" y="149"/>
                  </a:cubicBezTo>
                  <a:cubicBezTo>
                    <a:pt x="489" y="197"/>
                    <a:pt x="2289" y="4667"/>
                    <a:pt x="5890" y="9704"/>
                  </a:cubicBezTo>
                  <a:cubicBezTo>
                    <a:pt x="7963" y="12606"/>
                    <a:pt x="10218" y="15115"/>
                    <a:pt x="12592" y="17154"/>
                  </a:cubicBezTo>
                  <a:cubicBezTo>
                    <a:pt x="15555" y="19703"/>
                    <a:pt x="18711" y="21527"/>
                    <a:pt x="21974" y="22579"/>
                  </a:cubicBezTo>
                  <a:cubicBezTo>
                    <a:pt x="22035" y="22599"/>
                    <a:pt x="22086" y="22639"/>
                    <a:pt x="22109" y="22694"/>
                  </a:cubicBezTo>
                  <a:cubicBezTo>
                    <a:pt x="22129" y="22737"/>
                    <a:pt x="22129" y="22788"/>
                    <a:pt x="22109" y="22832"/>
                  </a:cubicBezTo>
                  <a:cubicBezTo>
                    <a:pt x="22075" y="22910"/>
                    <a:pt x="21988" y="22960"/>
                    <a:pt x="21893" y="22960"/>
                  </a:cubicBezTo>
                  <a:cubicBezTo>
                    <a:pt x="21866" y="22960"/>
                    <a:pt x="21840" y="22953"/>
                    <a:pt x="21812" y="22946"/>
                  </a:cubicBezTo>
                  <a:cubicBezTo>
                    <a:pt x="14315" y="20529"/>
                    <a:pt x="8809" y="14531"/>
                    <a:pt x="5512" y="9927"/>
                  </a:cubicBezTo>
                  <a:cubicBezTo>
                    <a:pt x="1861" y="4822"/>
                    <a:pt x="54" y="322"/>
                    <a:pt x="34" y="275"/>
                  </a:cubicBezTo>
                  <a:cubicBezTo>
                    <a:pt x="17" y="230"/>
                    <a:pt x="21" y="180"/>
                    <a:pt x="41" y="136"/>
                  </a:cubicBezTo>
                  <a:cubicBezTo>
                    <a:pt x="67" y="86"/>
                    <a:pt x="118" y="45"/>
                    <a:pt x="179" y="28"/>
                  </a:cubicBezTo>
                  <a:cubicBezTo>
                    <a:pt x="203" y="22"/>
                    <a:pt x="229" y="18"/>
                    <a:pt x="253" y="18"/>
                  </a:cubicBezTo>
                  <a:close/>
                  <a:moveTo>
                    <a:pt x="256" y="1"/>
                  </a:moveTo>
                  <a:cubicBezTo>
                    <a:pt x="230" y="1"/>
                    <a:pt x="203" y="4"/>
                    <a:pt x="176" y="12"/>
                  </a:cubicBezTo>
                  <a:cubicBezTo>
                    <a:pt x="108" y="32"/>
                    <a:pt x="54" y="76"/>
                    <a:pt x="27" y="129"/>
                  </a:cubicBezTo>
                  <a:cubicBezTo>
                    <a:pt x="4" y="180"/>
                    <a:pt x="0" y="234"/>
                    <a:pt x="21" y="281"/>
                  </a:cubicBezTo>
                  <a:cubicBezTo>
                    <a:pt x="38" y="328"/>
                    <a:pt x="1847" y="4833"/>
                    <a:pt x="5499" y="9933"/>
                  </a:cubicBezTo>
                  <a:cubicBezTo>
                    <a:pt x="7603" y="12869"/>
                    <a:pt x="9885" y="15405"/>
                    <a:pt x="12292" y="17468"/>
                  </a:cubicBezTo>
                  <a:cubicBezTo>
                    <a:pt x="15296" y="20047"/>
                    <a:pt x="18495" y="21894"/>
                    <a:pt x="21806" y="22960"/>
                  </a:cubicBezTo>
                  <a:cubicBezTo>
                    <a:pt x="21836" y="22970"/>
                    <a:pt x="21866" y="22974"/>
                    <a:pt x="21893" y="22974"/>
                  </a:cubicBezTo>
                  <a:cubicBezTo>
                    <a:pt x="21994" y="22974"/>
                    <a:pt x="22089" y="22919"/>
                    <a:pt x="22123" y="22838"/>
                  </a:cubicBezTo>
                  <a:cubicBezTo>
                    <a:pt x="22146" y="22788"/>
                    <a:pt x="22146" y="22734"/>
                    <a:pt x="22123" y="22687"/>
                  </a:cubicBezTo>
                  <a:cubicBezTo>
                    <a:pt x="22099" y="22630"/>
                    <a:pt x="22045" y="22586"/>
                    <a:pt x="21981" y="22566"/>
                  </a:cubicBezTo>
                  <a:cubicBezTo>
                    <a:pt x="14591" y="20182"/>
                    <a:pt x="9157" y="14248"/>
                    <a:pt x="5900" y="9694"/>
                  </a:cubicBezTo>
                  <a:cubicBezTo>
                    <a:pt x="2306" y="4660"/>
                    <a:pt x="506" y="190"/>
                    <a:pt x="486" y="146"/>
                  </a:cubicBezTo>
                  <a:cubicBezTo>
                    <a:pt x="451" y="56"/>
                    <a:pt x="358" y="1"/>
                    <a:pt x="2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11200" y="2975275"/>
              <a:ext cx="71000" cy="904700"/>
            </a:xfrm>
            <a:custGeom>
              <a:avLst/>
              <a:gdLst/>
              <a:ahLst/>
              <a:cxnLst/>
              <a:rect l="l" t="t" r="r" b="b"/>
              <a:pathLst>
                <a:path w="2840" h="36188" extrusionOk="0">
                  <a:moveTo>
                    <a:pt x="2334" y="0"/>
                  </a:moveTo>
                  <a:cubicBezTo>
                    <a:pt x="2332" y="0"/>
                    <a:pt x="2329" y="0"/>
                    <a:pt x="2327" y="0"/>
                  </a:cubicBezTo>
                  <a:cubicBezTo>
                    <a:pt x="2199" y="24"/>
                    <a:pt x="2092" y="98"/>
                    <a:pt x="2092" y="209"/>
                  </a:cubicBezTo>
                  <a:cubicBezTo>
                    <a:pt x="2364" y="14092"/>
                    <a:pt x="2304" y="28029"/>
                    <a:pt x="32" y="35938"/>
                  </a:cubicBezTo>
                  <a:cubicBezTo>
                    <a:pt x="1" y="36046"/>
                    <a:pt x="79" y="36158"/>
                    <a:pt x="206" y="36181"/>
                  </a:cubicBezTo>
                  <a:cubicBezTo>
                    <a:pt x="231" y="36184"/>
                    <a:pt x="251" y="36188"/>
                    <a:pt x="274" y="36188"/>
                  </a:cubicBezTo>
                  <a:cubicBezTo>
                    <a:pt x="375" y="36181"/>
                    <a:pt x="469" y="36120"/>
                    <a:pt x="497" y="36029"/>
                  </a:cubicBezTo>
                  <a:cubicBezTo>
                    <a:pt x="2779" y="28076"/>
                    <a:pt x="2840" y="14105"/>
                    <a:pt x="2567" y="196"/>
                  </a:cubicBezTo>
                  <a:cubicBezTo>
                    <a:pt x="2567" y="86"/>
                    <a:pt x="2463" y="0"/>
                    <a:pt x="2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911475" y="2975025"/>
              <a:ext cx="70975" cy="905125"/>
            </a:xfrm>
            <a:custGeom>
              <a:avLst/>
              <a:gdLst/>
              <a:ahLst/>
              <a:cxnLst/>
              <a:rect l="l" t="t" r="r" b="b"/>
              <a:pathLst>
                <a:path w="2839" h="36205" extrusionOk="0">
                  <a:moveTo>
                    <a:pt x="2316" y="17"/>
                  </a:moveTo>
                  <a:cubicBezTo>
                    <a:pt x="2384" y="17"/>
                    <a:pt x="2448" y="37"/>
                    <a:pt x="2492" y="81"/>
                  </a:cubicBezTo>
                  <a:cubicBezTo>
                    <a:pt x="2529" y="115"/>
                    <a:pt x="2549" y="162"/>
                    <a:pt x="2549" y="206"/>
                  </a:cubicBezTo>
                  <a:cubicBezTo>
                    <a:pt x="2822" y="14115"/>
                    <a:pt x="2761" y="28083"/>
                    <a:pt x="475" y="36036"/>
                  </a:cubicBezTo>
                  <a:cubicBezTo>
                    <a:pt x="452" y="36123"/>
                    <a:pt x="355" y="36189"/>
                    <a:pt x="249" y="36189"/>
                  </a:cubicBezTo>
                  <a:cubicBezTo>
                    <a:pt x="233" y="36189"/>
                    <a:pt x="216" y="36187"/>
                    <a:pt x="199" y="36184"/>
                  </a:cubicBezTo>
                  <a:cubicBezTo>
                    <a:pt x="131" y="36171"/>
                    <a:pt x="78" y="36134"/>
                    <a:pt x="47" y="36083"/>
                  </a:cubicBezTo>
                  <a:cubicBezTo>
                    <a:pt x="24" y="36042"/>
                    <a:pt x="17" y="35995"/>
                    <a:pt x="30" y="35948"/>
                  </a:cubicBezTo>
                  <a:cubicBezTo>
                    <a:pt x="2303" y="28039"/>
                    <a:pt x="2364" y="14102"/>
                    <a:pt x="2090" y="219"/>
                  </a:cubicBezTo>
                  <a:cubicBezTo>
                    <a:pt x="2087" y="105"/>
                    <a:pt x="2205" y="41"/>
                    <a:pt x="2316" y="17"/>
                  </a:cubicBezTo>
                  <a:close/>
                  <a:moveTo>
                    <a:pt x="2313" y="1"/>
                  </a:moveTo>
                  <a:cubicBezTo>
                    <a:pt x="2195" y="24"/>
                    <a:pt x="2070" y="94"/>
                    <a:pt x="2073" y="219"/>
                  </a:cubicBezTo>
                  <a:cubicBezTo>
                    <a:pt x="2347" y="14102"/>
                    <a:pt x="2286" y="28036"/>
                    <a:pt x="13" y="35945"/>
                  </a:cubicBezTo>
                  <a:cubicBezTo>
                    <a:pt x="0" y="35995"/>
                    <a:pt x="7" y="36046"/>
                    <a:pt x="34" y="36093"/>
                  </a:cubicBezTo>
                  <a:cubicBezTo>
                    <a:pt x="68" y="36147"/>
                    <a:pt x="125" y="36184"/>
                    <a:pt x="195" y="36198"/>
                  </a:cubicBezTo>
                  <a:cubicBezTo>
                    <a:pt x="220" y="36204"/>
                    <a:pt x="240" y="36204"/>
                    <a:pt x="263" y="36204"/>
                  </a:cubicBezTo>
                  <a:cubicBezTo>
                    <a:pt x="371" y="36198"/>
                    <a:pt x="466" y="36130"/>
                    <a:pt x="492" y="36039"/>
                  </a:cubicBezTo>
                  <a:cubicBezTo>
                    <a:pt x="2775" y="28086"/>
                    <a:pt x="2839" y="14119"/>
                    <a:pt x="2566" y="206"/>
                  </a:cubicBezTo>
                  <a:cubicBezTo>
                    <a:pt x="2566" y="155"/>
                    <a:pt x="2542" y="108"/>
                    <a:pt x="2501" y="71"/>
                  </a:cubicBezTo>
                  <a:cubicBezTo>
                    <a:pt x="2454" y="24"/>
                    <a:pt x="2387" y="1"/>
                    <a:pt x="23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958925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18911" y="1"/>
                  </a:moveTo>
                  <a:cubicBezTo>
                    <a:pt x="17501" y="1"/>
                    <a:pt x="15895" y="182"/>
                    <a:pt x="14196" y="552"/>
                  </a:cubicBezTo>
                  <a:cubicBezTo>
                    <a:pt x="8931" y="1698"/>
                    <a:pt x="2812" y="4712"/>
                    <a:pt x="1423" y="9722"/>
                  </a:cubicBezTo>
                  <a:cubicBezTo>
                    <a:pt x="563" y="12817"/>
                    <a:pt x="236" y="19010"/>
                    <a:pt x="4" y="27357"/>
                  </a:cubicBezTo>
                  <a:cubicBezTo>
                    <a:pt x="1" y="27468"/>
                    <a:pt x="105" y="27563"/>
                    <a:pt x="236" y="27566"/>
                  </a:cubicBezTo>
                  <a:lnTo>
                    <a:pt x="239" y="27566"/>
                  </a:lnTo>
                  <a:cubicBezTo>
                    <a:pt x="371" y="27566"/>
                    <a:pt x="475" y="27479"/>
                    <a:pt x="479" y="27367"/>
                  </a:cubicBezTo>
                  <a:cubicBezTo>
                    <a:pt x="712" y="19044"/>
                    <a:pt x="1039" y="12874"/>
                    <a:pt x="1885" y="9817"/>
                  </a:cubicBezTo>
                  <a:cubicBezTo>
                    <a:pt x="3226" y="4979"/>
                    <a:pt x="9419" y="2015"/>
                    <a:pt x="14314" y="946"/>
                  </a:cubicBezTo>
                  <a:cubicBezTo>
                    <a:pt x="15963" y="588"/>
                    <a:pt x="17536" y="413"/>
                    <a:pt x="18910" y="413"/>
                  </a:cubicBezTo>
                  <a:cubicBezTo>
                    <a:pt x="20937" y="413"/>
                    <a:pt x="22533" y="794"/>
                    <a:pt x="23306" y="1533"/>
                  </a:cubicBezTo>
                  <a:cubicBezTo>
                    <a:pt x="23353" y="1578"/>
                    <a:pt x="23418" y="1601"/>
                    <a:pt x="23483" y="1601"/>
                  </a:cubicBezTo>
                  <a:cubicBezTo>
                    <a:pt x="23538" y="1601"/>
                    <a:pt x="23594" y="1584"/>
                    <a:pt x="23639" y="1550"/>
                  </a:cubicBezTo>
                  <a:cubicBezTo>
                    <a:pt x="23737" y="1472"/>
                    <a:pt x="23748" y="1345"/>
                    <a:pt x="23660" y="1260"/>
                  </a:cubicBezTo>
                  <a:cubicBezTo>
                    <a:pt x="22789" y="430"/>
                    <a:pt x="21082" y="1"/>
                    <a:pt x="18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958750" y="2045325"/>
              <a:ext cx="593450" cy="689525"/>
            </a:xfrm>
            <a:custGeom>
              <a:avLst/>
              <a:gdLst/>
              <a:ahLst/>
              <a:cxnLst/>
              <a:rect l="l" t="t" r="r" b="b"/>
              <a:pathLst>
                <a:path w="23738" h="27581" extrusionOk="0">
                  <a:moveTo>
                    <a:pt x="18920" y="17"/>
                  </a:moveTo>
                  <a:cubicBezTo>
                    <a:pt x="21088" y="17"/>
                    <a:pt x="22794" y="445"/>
                    <a:pt x="23660" y="1274"/>
                  </a:cubicBezTo>
                  <a:cubicBezTo>
                    <a:pt x="23701" y="1311"/>
                    <a:pt x="23721" y="1361"/>
                    <a:pt x="23718" y="1412"/>
                  </a:cubicBezTo>
                  <a:cubicBezTo>
                    <a:pt x="23718" y="1466"/>
                    <a:pt x="23690" y="1513"/>
                    <a:pt x="23643" y="1551"/>
                  </a:cubicBezTo>
                  <a:cubicBezTo>
                    <a:pt x="23599" y="1583"/>
                    <a:pt x="23545" y="1599"/>
                    <a:pt x="23491" y="1599"/>
                  </a:cubicBezTo>
                  <a:cubicBezTo>
                    <a:pt x="23427" y="1599"/>
                    <a:pt x="23363" y="1577"/>
                    <a:pt x="23316" y="1534"/>
                  </a:cubicBezTo>
                  <a:cubicBezTo>
                    <a:pt x="22543" y="794"/>
                    <a:pt x="20946" y="412"/>
                    <a:pt x="18917" y="412"/>
                  </a:cubicBezTo>
                  <a:cubicBezTo>
                    <a:pt x="17542" y="412"/>
                    <a:pt x="15969" y="587"/>
                    <a:pt x="14318" y="947"/>
                  </a:cubicBezTo>
                  <a:cubicBezTo>
                    <a:pt x="9423" y="2016"/>
                    <a:pt x="3227" y="4979"/>
                    <a:pt x="1885" y="9824"/>
                  </a:cubicBezTo>
                  <a:cubicBezTo>
                    <a:pt x="1035" y="12881"/>
                    <a:pt x="708" y="19051"/>
                    <a:pt x="479" y="27374"/>
                  </a:cubicBezTo>
                  <a:cubicBezTo>
                    <a:pt x="476" y="27479"/>
                    <a:pt x="372" y="27567"/>
                    <a:pt x="246" y="27567"/>
                  </a:cubicBezTo>
                  <a:lnTo>
                    <a:pt x="243" y="27567"/>
                  </a:lnTo>
                  <a:cubicBezTo>
                    <a:pt x="176" y="27563"/>
                    <a:pt x="112" y="27536"/>
                    <a:pt x="68" y="27492"/>
                  </a:cubicBezTo>
                  <a:cubicBezTo>
                    <a:pt x="34" y="27455"/>
                    <a:pt x="17" y="27411"/>
                    <a:pt x="17" y="27364"/>
                  </a:cubicBezTo>
                  <a:cubicBezTo>
                    <a:pt x="250" y="19017"/>
                    <a:pt x="580" y="12824"/>
                    <a:pt x="1436" y="9732"/>
                  </a:cubicBezTo>
                  <a:cubicBezTo>
                    <a:pt x="2826" y="4723"/>
                    <a:pt x="8941" y="1716"/>
                    <a:pt x="14207" y="566"/>
                  </a:cubicBezTo>
                  <a:cubicBezTo>
                    <a:pt x="15906" y="199"/>
                    <a:pt x="17511" y="17"/>
                    <a:pt x="18920" y="17"/>
                  </a:cubicBezTo>
                  <a:close/>
                  <a:moveTo>
                    <a:pt x="18923" y="0"/>
                  </a:moveTo>
                  <a:cubicBezTo>
                    <a:pt x="17512" y="0"/>
                    <a:pt x="15904" y="182"/>
                    <a:pt x="14203" y="552"/>
                  </a:cubicBezTo>
                  <a:cubicBezTo>
                    <a:pt x="8934" y="1699"/>
                    <a:pt x="2812" y="4713"/>
                    <a:pt x="1419" y="9729"/>
                  </a:cubicBezTo>
                  <a:cubicBezTo>
                    <a:pt x="563" y="12821"/>
                    <a:pt x="233" y="19014"/>
                    <a:pt x="0" y="27364"/>
                  </a:cubicBezTo>
                  <a:cubicBezTo>
                    <a:pt x="0" y="27415"/>
                    <a:pt x="20" y="27465"/>
                    <a:pt x="58" y="27503"/>
                  </a:cubicBezTo>
                  <a:cubicBezTo>
                    <a:pt x="101" y="27550"/>
                    <a:pt x="169" y="27580"/>
                    <a:pt x="243" y="27580"/>
                  </a:cubicBezTo>
                  <a:lnTo>
                    <a:pt x="246" y="27580"/>
                  </a:lnTo>
                  <a:cubicBezTo>
                    <a:pt x="381" y="27580"/>
                    <a:pt x="489" y="27489"/>
                    <a:pt x="493" y="27374"/>
                  </a:cubicBezTo>
                  <a:cubicBezTo>
                    <a:pt x="725" y="19054"/>
                    <a:pt x="1052" y="12885"/>
                    <a:pt x="1898" y="9827"/>
                  </a:cubicBezTo>
                  <a:cubicBezTo>
                    <a:pt x="3240" y="4989"/>
                    <a:pt x="9430" y="2029"/>
                    <a:pt x="14321" y="964"/>
                  </a:cubicBezTo>
                  <a:cubicBezTo>
                    <a:pt x="15971" y="604"/>
                    <a:pt x="17544" y="428"/>
                    <a:pt x="18918" y="428"/>
                  </a:cubicBezTo>
                  <a:cubicBezTo>
                    <a:pt x="20942" y="428"/>
                    <a:pt x="22535" y="810"/>
                    <a:pt x="23306" y="1547"/>
                  </a:cubicBezTo>
                  <a:cubicBezTo>
                    <a:pt x="23354" y="1592"/>
                    <a:pt x="23421" y="1615"/>
                    <a:pt x="23487" y="1615"/>
                  </a:cubicBezTo>
                  <a:cubicBezTo>
                    <a:pt x="23547" y="1615"/>
                    <a:pt x="23606" y="1597"/>
                    <a:pt x="23654" y="1560"/>
                  </a:cubicBezTo>
                  <a:cubicBezTo>
                    <a:pt x="23704" y="1523"/>
                    <a:pt x="23730" y="1470"/>
                    <a:pt x="23735" y="1412"/>
                  </a:cubicBezTo>
                  <a:cubicBezTo>
                    <a:pt x="23738" y="1358"/>
                    <a:pt x="23714" y="1305"/>
                    <a:pt x="23670" y="1260"/>
                  </a:cubicBezTo>
                  <a:cubicBezTo>
                    <a:pt x="22800" y="429"/>
                    <a:pt x="21093" y="0"/>
                    <a:pt x="18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998275" y="2156275"/>
              <a:ext cx="554425" cy="573925"/>
            </a:xfrm>
            <a:custGeom>
              <a:avLst/>
              <a:gdLst/>
              <a:ahLst/>
              <a:cxnLst/>
              <a:rect l="l" t="t" r="r" b="b"/>
              <a:pathLst>
                <a:path w="22177" h="22957" extrusionOk="0">
                  <a:moveTo>
                    <a:pt x="21907" y="0"/>
                  </a:moveTo>
                  <a:cubicBezTo>
                    <a:pt x="21808" y="0"/>
                    <a:pt x="21716" y="54"/>
                    <a:pt x="21681" y="139"/>
                  </a:cubicBezTo>
                  <a:cubicBezTo>
                    <a:pt x="21611" y="315"/>
                    <a:pt x="14477" y="17954"/>
                    <a:pt x="186" y="22562"/>
                  </a:cubicBezTo>
                  <a:cubicBezTo>
                    <a:pt x="61" y="22603"/>
                    <a:pt x="0" y="22721"/>
                    <a:pt x="45" y="22825"/>
                  </a:cubicBezTo>
                  <a:cubicBezTo>
                    <a:pt x="81" y="22906"/>
                    <a:pt x="173" y="22956"/>
                    <a:pt x="267" y="22956"/>
                  </a:cubicBezTo>
                  <a:cubicBezTo>
                    <a:pt x="297" y="22956"/>
                    <a:pt x="324" y="22953"/>
                    <a:pt x="351" y="22943"/>
                  </a:cubicBezTo>
                  <a:cubicBezTo>
                    <a:pt x="14858" y="18268"/>
                    <a:pt x="22062" y="450"/>
                    <a:pt x="22133" y="268"/>
                  </a:cubicBezTo>
                  <a:cubicBezTo>
                    <a:pt x="22177" y="164"/>
                    <a:pt x="22109" y="46"/>
                    <a:pt x="21984" y="12"/>
                  </a:cubicBezTo>
                  <a:cubicBezTo>
                    <a:pt x="21959" y="4"/>
                    <a:pt x="21932" y="0"/>
                    <a:pt x="21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98700" y="2156025"/>
              <a:ext cx="553575" cy="574350"/>
            </a:xfrm>
            <a:custGeom>
              <a:avLst/>
              <a:gdLst/>
              <a:ahLst/>
              <a:cxnLst/>
              <a:rect l="l" t="t" r="r" b="b"/>
              <a:pathLst>
                <a:path w="22143" h="22974" extrusionOk="0">
                  <a:moveTo>
                    <a:pt x="21890" y="18"/>
                  </a:moveTo>
                  <a:cubicBezTo>
                    <a:pt x="21914" y="18"/>
                    <a:pt x="21941" y="22"/>
                    <a:pt x="21964" y="28"/>
                  </a:cubicBezTo>
                  <a:cubicBezTo>
                    <a:pt x="22028" y="45"/>
                    <a:pt x="22079" y="86"/>
                    <a:pt x="22103" y="136"/>
                  </a:cubicBezTo>
                  <a:cubicBezTo>
                    <a:pt x="22126" y="180"/>
                    <a:pt x="22126" y="230"/>
                    <a:pt x="22109" y="275"/>
                  </a:cubicBezTo>
                  <a:cubicBezTo>
                    <a:pt x="22092" y="322"/>
                    <a:pt x="20282" y="4822"/>
                    <a:pt x="16631" y="9927"/>
                  </a:cubicBezTo>
                  <a:cubicBezTo>
                    <a:pt x="13333" y="14531"/>
                    <a:pt x="7832" y="20529"/>
                    <a:pt x="334" y="22946"/>
                  </a:cubicBezTo>
                  <a:cubicBezTo>
                    <a:pt x="307" y="22953"/>
                    <a:pt x="277" y="22960"/>
                    <a:pt x="250" y="22960"/>
                  </a:cubicBezTo>
                  <a:cubicBezTo>
                    <a:pt x="156" y="22960"/>
                    <a:pt x="68" y="22910"/>
                    <a:pt x="34" y="22832"/>
                  </a:cubicBezTo>
                  <a:cubicBezTo>
                    <a:pt x="17" y="22788"/>
                    <a:pt x="17" y="22737"/>
                    <a:pt x="37" y="22694"/>
                  </a:cubicBezTo>
                  <a:cubicBezTo>
                    <a:pt x="61" y="22639"/>
                    <a:pt x="109" y="22599"/>
                    <a:pt x="169" y="22579"/>
                  </a:cubicBezTo>
                  <a:cubicBezTo>
                    <a:pt x="3432" y="21527"/>
                    <a:pt x="6588" y="19703"/>
                    <a:pt x="9551" y="17154"/>
                  </a:cubicBezTo>
                  <a:cubicBezTo>
                    <a:pt x="11925" y="15115"/>
                    <a:pt x="14180" y="12606"/>
                    <a:pt x="16257" y="9704"/>
                  </a:cubicBezTo>
                  <a:cubicBezTo>
                    <a:pt x="19854" y="4667"/>
                    <a:pt x="21654" y="197"/>
                    <a:pt x="21671" y="149"/>
                  </a:cubicBezTo>
                  <a:cubicBezTo>
                    <a:pt x="21704" y="69"/>
                    <a:pt x="21796" y="18"/>
                    <a:pt x="21890" y="18"/>
                  </a:cubicBezTo>
                  <a:close/>
                  <a:moveTo>
                    <a:pt x="21893" y="1"/>
                  </a:moveTo>
                  <a:cubicBezTo>
                    <a:pt x="21790" y="1"/>
                    <a:pt x="21692" y="58"/>
                    <a:pt x="21658" y="146"/>
                  </a:cubicBezTo>
                  <a:cubicBezTo>
                    <a:pt x="21641" y="190"/>
                    <a:pt x="19840" y="4660"/>
                    <a:pt x="16243" y="9694"/>
                  </a:cubicBezTo>
                  <a:cubicBezTo>
                    <a:pt x="12986" y="14248"/>
                    <a:pt x="7552" y="20182"/>
                    <a:pt x="165" y="22566"/>
                  </a:cubicBezTo>
                  <a:cubicBezTo>
                    <a:pt x="98" y="22586"/>
                    <a:pt x="48" y="22630"/>
                    <a:pt x="20" y="22687"/>
                  </a:cubicBezTo>
                  <a:cubicBezTo>
                    <a:pt x="0" y="22734"/>
                    <a:pt x="0" y="22788"/>
                    <a:pt x="20" y="22838"/>
                  </a:cubicBezTo>
                  <a:cubicBezTo>
                    <a:pt x="58" y="22919"/>
                    <a:pt x="149" y="22974"/>
                    <a:pt x="250" y="22974"/>
                  </a:cubicBezTo>
                  <a:cubicBezTo>
                    <a:pt x="280" y="22974"/>
                    <a:pt x="311" y="22970"/>
                    <a:pt x="338" y="22960"/>
                  </a:cubicBezTo>
                  <a:cubicBezTo>
                    <a:pt x="3648" y="21894"/>
                    <a:pt x="6851" y="20047"/>
                    <a:pt x="9851" y="17468"/>
                  </a:cubicBezTo>
                  <a:cubicBezTo>
                    <a:pt x="12258" y="15405"/>
                    <a:pt x="14544" y="12869"/>
                    <a:pt x="16644" y="9933"/>
                  </a:cubicBezTo>
                  <a:cubicBezTo>
                    <a:pt x="20299" y="4833"/>
                    <a:pt x="22106" y="328"/>
                    <a:pt x="22123" y="281"/>
                  </a:cubicBezTo>
                  <a:cubicBezTo>
                    <a:pt x="22143" y="234"/>
                    <a:pt x="22140" y="180"/>
                    <a:pt x="22116" y="129"/>
                  </a:cubicBezTo>
                  <a:cubicBezTo>
                    <a:pt x="22089" y="76"/>
                    <a:pt x="22035" y="32"/>
                    <a:pt x="21971" y="12"/>
                  </a:cubicBezTo>
                  <a:cubicBezTo>
                    <a:pt x="21945" y="4"/>
                    <a:pt x="21919" y="1"/>
                    <a:pt x="2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22125" y="2501075"/>
              <a:ext cx="164125" cy="88600"/>
            </a:xfrm>
            <a:custGeom>
              <a:avLst/>
              <a:gdLst/>
              <a:ahLst/>
              <a:cxnLst/>
              <a:rect l="l" t="t" r="r" b="b"/>
              <a:pathLst>
                <a:path w="6565" h="3544" extrusionOk="0">
                  <a:moveTo>
                    <a:pt x="3812" y="1"/>
                  </a:moveTo>
                  <a:cubicBezTo>
                    <a:pt x="3631" y="1"/>
                    <a:pt x="3454" y="40"/>
                    <a:pt x="3288" y="133"/>
                  </a:cubicBezTo>
                  <a:cubicBezTo>
                    <a:pt x="1709" y="1016"/>
                    <a:pt x="1" y="3544"/>
                    <a:pt x="369" y="3544"/>
                  </a:cubicBezTo>
                  <a:cubicBezTo>
                    <a:pt x="375" y="3544"/>
                    <a:pt x="383" y="3543"/>
                    <a:pt x="391" y="3541"/>
                  </a:cubicBezTo>
                  <a:cubicBezTo>
                    <a:pt x="557" y="3505"/>
                    <a:pt x="1791" y="2797"/>
                    <a:pt x="3294" y="2294"/>
                  </a:cubicBezTo>
                  <a:cubicBezTo>
                    <a:pt x="5112" y="1684"/>
                    <a:pt x="6565" y="2125"/>
                    <a:pt x="6207" y="1502"/>
                  </a:cubicBezTo>
                  <a:cubicBezTo>
                    <a:pt x="6207" y="1502"/>
                    <a:pt x="4925" y="1"/>
                    <a:pt x="38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693425" y="2501075"/>
              <a:ext cx="164200" cy="88600"/>
            </a:xfrm>
            <a:custGeom>
              <a:avLst/>
              <a:gdLst/>
              <a:ahLst/>
              <a:cxnLst/>
              <a:rect l="l" t="t" r="r" b="b"/>
              <a:pathLst>
                <a:path w="6568" h="3544" extrusionOk="0">
                  <a:moveTo>
                    <a:pt x="2754" y="1"/>
                  </a:moveTo>
                  <a:cubicBezTo>
                    <a:pt x="1642" y="1"/>
                    <a:pt x="358" y="1502"/>
                    <a:pt x="358" y="1502"/>
                  </a:cubicBezTo>
                  <a:cubicBezTo>
                    <a:pt x="1" y="2125"/>
                    <a:pt x="1454" y="1684"/>
                    <a:pt x="3271" y="2294"/>
                  </a:cubicBezTo>
                  <a:cubicBezTo>
                    <a:pt x="4774" y="2797"/>
                    <a:pt x="6008" y="3505"/>
                    <a:pt x="6173" y="3541"/>
                  </a:cubicBezTo>
                  <a:cubicBezTo>
                    <a:pt x="6182" y="3543"/>
                    <a:pt x="6189" y="3544"/>
                    <a:pt x="6196" y="3544"/>
                  </a:cubicBezTo>
                  <a:cubicBezTo>
                    <a:pt x="6568" y="3544"/>
                    <a:pt x="4857" y="1016"/>
                    <a:pt x="3278" y="133"/>
                  </a:cubicBezTo>
                  <a:cubicBezTo>
                    <a:pt x="3112" y="40"/>
                    <a:pt x="2935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465125" y="2741475"/>
              <a:ext cx="161650" cy="181125"/>
            </a:xfrm>
            <a:custGeom>
              <a:avLst/>
              <a:gdLst/>
              <a:ahLst/>
              <a:cxnLst/>
              <a:rect l="l" t="t" r="r" b="b"/>
              <a:pathLst>
                <a:path w="6466" h="7245" extrusionOk="0">
                  <a:moveTo>
                    <a:pt x="3233" y="1"/>
                  </a:moveTo>
                  <a:cubicBezTo>
                    <a:pt x="1942" y="264"/>
                    <a:pt x="0" y="6214"/>
                    <a:pt x="745" y="6847"/>
                  </a:cubicBezTo>
                  <a:cubicBezTo>
                    <a:pt x="1055" y="7112"/>
                    <a:pt x="2145" y="7244"/>
                    <a:pt x="3234" y="7244"/>
                  </a:cubicBezTo>
                  <a:cubicBezTo>
                    <a:pt x="4324" y="7244"/>
                    <a:pt x="5412" y="7112"/>
                    <a:pt x="5721" y="6847"/>
                  </a:cubicBezTo>
                  <a:cubicBezTo>
                    <a:pt x="6466" y="6214"/>
                    <a:pt x="4524" y="264"/>
                    <a:pt x="3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826850" y="2710525"/>
              <a:ext cx="277750" cy="297525"/>
            </a:xfrm>
            <a:custGeom>
              <a:avLst/>
              <a:gdLst/>
              <a:ahLst/>
              <a:cxnLst/>
              <a:rect l="l" t="t" r="r" b="b"/>
              <a:pathLst>
                <a:path w="11110" h="11901" extrusionOk="0">
                  <a:moveTo>
                    <a:pt x="5013" y="0"/>
                  </a:moveTo>
                  <a:cubicBezTo>
                    <a:pt x="4518" y="0"/>
                    <a:pt x="4023" y="94"/>
                    <a:pt x="3544" y="291"/>
                  </a:cubicBezTo>
                  <a:cubicBezTo>
                    <a:pt x="1089" y="1306"/>
                    <a:pt x="0" y="4660"/>
                    <a:pt x="1113" y="7785"/>
                  </a:cubicBezTo>
                  <a:cubicBezTo>
                    <a:pt x="2008" y="10300"/>
                    <a:pt x="4054" y="11901"/>
                    <a:pt x="6098" y="11901"/>
                  </a:cubicBezTo>
                  <a:cubicBezTo>
                    <a:pt x="6594" y="11901"/>
                    <a:pt x="7090" y="11806"/>
                    <a:pt x="7569" y="11608"/>
                  </a:cubicBezTo>
                  <a:cubicBezTo>
                    <a:pt x="10020" y="10593"/>
                    <a:pt x="11109" y="7239"/>
                    <a:pt x="9997" y="4114"/>
                  </a:cubicBezTo>
                  <a:cubicBezTo>
                    <a:pt x="9104" y="1598"/>
                    <a:pt x="7057" y="0"/>
                    <a:pt x="50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4974525" y="2697925"/>
              <a:ext cx="277725" cy="297475"/>
            </a:xfrm>
            <a:custGeom>
              <a:avLst/>
              <a:gdLst/>
              <a:ahLst/>
              <a:cxnLst/>
              <a:rect l="l" t="t" r="r" b="b"/>
              <a:pathLst>
                <a:path w="11109" h="11899" extrusionOk="0">
                  <a:moveTo>
                    <a:pt x="6096" y="0"/>
                  </a:moveTo>
                  <a:cubicBezTo>
                    <a:pt x="4053" y="0"/>
                    <a:pt x="2008" y="1598"/>
                    <a:pt x="1113" y="4112"/>
                  </a:cubicBezTo>
                  <a:cubicBezTo>
                    <a:pt x="0" y="7237"/>
                    <a:pt x="1089" y="10592"/>
                    <a:pt x="3543" y="11606"/>
                  </a:cubicBezTo>
                  <a:cubicBezTo>
                    <a:pt x="4022" y="11805"/>
                    <a:pt x="4518" y="11899"/>
                    <a:pt x="5014" y="11899"/>
                  </a:cubicBezTo>
                  <a:cubicBezTo>
                    <a:pt x="7058" y="11899"/>
                    <a:pt x="9103" y="10299"/>
                    <a:pt x="9996" y="7783"/>
                  </a:cubicBezTo>
                  <a:cubicBezTo>
                    <a:pt x="11108" y="4662"/>
                    <a:pt x="10019" y="1304"/>
                    <a:pt x="7568" y="293"/>
                  </a:cubicBezTo>
                  <a:cubicBezTo>
                    <a:pt x="7089" y="94"/>
                    <a:pt x="6593" y="0"/>
                    <a:pt x="60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3874125" y="2783675"/>
              <a:ext cx="120475" cy="125950"/>
            </a:xfrm>
            <a:custGeom>
              <a:avLst/>
              <a:gdLst/>
              <a:ahLst/>
              <a:cxnLst/>
              <a:rect l="l" t="t" r="r" b="b"/>
              <a:pathLst>
                <a:path w="4819" h="5038" extrusionOk="0">
                  <a:moveTo>
                    <a:pt x="2265" y="1"/>
                  </a:moveTo>
                  <a:cubicBezTo>
                    <a:pt x="2251" y="1"/>
                    <a:pt x="2237" y="1"/>
                    <a:pt x="2223" y="1"/>
                  </a:cubicBezTo>
                  <a:cubicBezTo>
                    <a:pt x="1673" y="18"/>
                    <a:pt x="1117" y="295"/>
                    <a:pt x="702" y="760"/>
                  </a:cubicBezTo>
                  <a:cubicBezTo>
                    <a:pt x="237" y="1279"/>
                    <a:pt x="1" y="1957"/>
                    <a:pt x="55" y="2611"/>
                  </a:cubicBezTo>
                  <a:lnTo>
                    <a:pt x="422" y="2584"/>
                  </a:lnTo>
                  <a:cubicBezTo>
                    <a:pt x="375" y="2024"/>
                    <a:pt x="577" y="1451"/>
                    <a:pt x="978" y="1006"/>
                  </a:cubicBezTo>
                  <a:cubicBezTo>
                    <a:pt x="1325" y="615"/>
                    <a:pt x="1784" y="382"/>
                    <a:pt x="2236" y="369"/>
                  </a:cubicBezTo>
                  <a:cubicBezTo>
                    <a:pt x="2252" y="368"/>
                    <a:pt x="2269" y="368"/>
                    <a:pt x="2285" y="368"/>
                  </a:cubicBezTo>
                  <a:cubicBezTo>
                    <a:pt x="2722" y="368"/>
                    <a:pt x="3170" y="571"/>
                    <a:pt x="3524" y="925"/>
                  </a:cubicBezTo>
                  <a:cubicBezTo>
                    <a:pt x="3898" y="1299"/>
                    <a:pt x="4124" y="1784"/>
                    <a:pt x="4157" y="2280"/>
                  </a:cubicBezTo>
                  <a:cubicBezTo>
                    <a:pt x="3861" y="2297"/>
                    <a:pt x="3564" y="2439"/>
                    <a:pt x="3328" y="2685"/>
                  </a:cubicBezTo>
                  <a:cubicBezTo>
                    <a:pt x="2998" y="3022"/>
                    <a:pt x="2846" y="3480"/>
                    <a:pt x="2917" y="3912"/>
                  </a:cubicBezTo>
                  <a:cubicBezTo>
                    <a:pt x="2991" y="4340"/>
                    <a:pt x="3281" y="4711"/>
                    <a:pt x="3696" y="4907"/>
                  </a:cubicBezTo>
                  <a:cubicBezTo>
                    <a:pt x="3878" y="4994"/>
                    <a:pt x="4070" y="5038"/>
                    <a:pt x="4255" y="5038"/>
                  </a:cubicBezTo>
                  <a:cubicBezTo>
                    <a:pt x="4454" y="5038"/>
                    <a:pt x="4647" y="4988"/>
                    <a:pt x="4818" y="4887"/>
                  </a:cubicBezTo>
                  <a:lnTo>
                    <a:pt x="4636" y="4569"/>
                  </a:lnTo>
                  <a:cubicBezTo>
                    <a:pt x="4523" y="4636"/>
                    <a:pt x="4394" y="4669"/>
                    <a:pt x="4259" y="4669"/>
                  </a:cubicBezTo>
                  <a:cubicBezTo>
                    <a:pt x="4125" y="4669"/>
                    <a:pt x="3986" y="4637"/>
                    <a:pt x="3850" y="4573"/>
                  </a:cubicBezTo>
                  <a:cubicBezTo>
                    <a:pt x="3547" y="4431"/>
                    <a:pt x="3332" y="4162"/>
                    <a:pt x="3281" y="3852"/>
                  </a:cubicBezTo>
                  <a:cubicBezTo>
                    <a:pt x="3227" y="3541"/>
                    <a:pt x="3345" y="3191"/>
                    <a:pt x="3591" y="2941"/>
                  </a:cubicBezTo>
                  <a:cubicBezTo>
                    <a:pt x="3778" y="2749"/>
                    <a:pt x="4006" y="2645"/>
                    <a:pt x="4227" y="2645"/>
                  </a:cubicBezTo>
                  <a:cubicBezTo>
                    <a:pt x="4258" y="2645"/>
                    <a:pt x="4289" y="2647"/>
                    <a:pt x="4319" y="2651"/>
                  </a:cubicBezTo>
                  <a:lnTo>
                    <a:pt x="4521" y="2682"/>
                  </a:lnTo>
                  <a:lnTo>
                    <a:pt x="4529" y="2476"/>
                  </a:lnTo>
                  <a:cubicBezTo>
                    <a:pt x="4549" y="1815"/>
                    <a:pt x="4275" y="1157"/>
                    <a:pt x="3783" y="665"/>
                  </a:cubicBezTo>
                  <a:cubicBezTo>
                    <a:pt x="3356" y="238"/>
                    <a:pt x="2804" y="1"/>
                    <a:pt x="2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5073125" y="2783675"/>
              <a:ext cx="120450" cy="125950"/>
            </a:xfrm>
            <a:custGeom>
              <a:avLst/>
              <a:gdLst/>
              <a:ahLst/>
              <a:cxnLst/>
              <a:rect l="l" t="t" r="r" b="b"/>
              <a:pathLst>
                <a:path w="4818" h="5038" extrusionOk="0">
                  <a:moveTo>
                    <a:pt x="2553" y="1"/>
                  </a:moveTo>
                  <a:cubicBezTo>
                    <a:pt x="2014" y="1"/>
                    <a:pt x="1462" y="238"/>
                    <a:pt x="1035" y="665"/>
                  </a:cubicBezTo>
                  <a:cubicBezTo>
                    <a:pt x="543" y="1157"/>
                    <a:pt x="270" y="1815"/>
                    <a:pt x="290" y="2476"/>
                  </a:cubicBezTo>
                  <a:lnTo>
                    <a:pt x="297" y="2682"/>
                  </a:lnTo>
                  <a:lnTo>
                    <a:pt x="500" y="2651"/>
                  </a:lnTo>
                  <a:cubicBezTo>
                    <a:pt x="530" y="2647"/>
                    <a:pt x="561" y="2645"/>
                    <a:pt x="592" y="2645"/>
                  </a:cubicBezTo>
                  <a:cubicBezTo>
                    <a:pt x="815" y="2645"/>
                    <a:pt x="1041" y="2749"/>
                    <a:pt x="1228" y="2941"/>
                  </a:cubicBezTo>
                  <a:cubicBezTo>
                    <a:pt x="1474" y="3191"/>
                    <a:pt x="1592" y="3541"/>
                    <a:pt x="1538" y="3852"/>
                  </a:cubicBezTo>
                  <a:cubicBezTo>
                    <a:pt x="1487" y="4162"/>
                    <a:pt x="1272" y="4431"/>
                    <a:pt x="968" y="4573"/>
                  </a:cubicBezTo>
                  <a:cubicBezTo>
                    <a:pt x="832" y="4637"/>
                    <a:pt x="693" y="4669"/>
                    <a:pt x="560" y="4669"/>
                  </a:cubicBezTo>
                  <a:cubicBezTo>
                    <a:pt x="425" y="4669"/>
                    <a:pt x="296" y="4636"/>
                    <a:pt x="182" y="4569"/>
                  </a:cubicBezTo>
                  <a:lnTo>
                    <a:pt x="0" y="4887"/>
                  </a:lnTo>
                  <a:cubicBezTo>
                    <a:pt x="172" y="4988"/>
                    <a:pt x="365" y="5038"/>
                    <a:pt x="564" y="5038"/>
                  </a:cubicBezTo>
                  <a:cubicBezTo>
                    <a:pt x="749" y="5038"/>
                    <a:pt x="941" y="4994"/>
                    <a:pt x="1123" y="4907"/>
                  </a:cubicBezTo>
                  <a:cubicBezTo>
                    <a:pt x="1538" y="4711"/>
                    <a:pt x="1827" y="4340"/>
                    <a:pt x="1902" y="3912"/>
                  </a:cubicBezTo>
                  <a:cubicBezTo>
                    <a:pt x="1976" y="3480"/>
                    <a:pt x="1821" y="3022"/>
                    <a:pt x="1494" y="2685"/>
                  </a:cubicBezTo>
                  <a:cubicBezTo>
                    <a:pt x="1255" y="2439"/>
                    <a:pt x="958" y="2297"/>
                    <a:pt x="661" y="2280"/>
                  </a:cubicBezTo>
                  <a:cubicBezTo>
                    <a:pt x="695" y="1784"/>
                    <a:pt x="920" y="1299"/>
                    <a:pt x="1295" y="925"/>
                  </a:cubicBezTo>
                  <a:cubicBezTo>
                    <a:pt x="1649" y="571"/>
                    <a:pt x="2097" y="368"/>
                    <a:pt x="2533" y="368"/>
                  </a:cubicBezTo>
                  <a:cubicBezTo>
                    <a:pt x="2550" y="368"/>
                    <a:pt x="2566" y="368"/>
                    <a:pt x="2583" y="369"/>
                  </a:cubicBezTo>
                  <a:cubicBezTo>
                    <a:pt x="3035" y="382"/>
                    <a:pt x="3493" y="615"/>
                    <a:pt x="3844" y="1006"/>
                  </a:cubicBezTo>
                  <a:cubicBezTo>
                    <a:pt x="4242" y="1451"/>
                    <a:pt x="4444" y="2024"/>
                    <a:pt x="4396" y="2584"/>
                  </a:cubicBezTo>
                  <a:lnTo>
                    <a:pt x="4764" y="2611"/>
                  </a:lnTo>
                  <a:cubicBezTo>
                    <a:pt x="4818" y="1957"/>
                    <a:pt x="4582" y="1279"/>
                    <a:pt x="4116" y="760"/>
                  </a:cubicBezTo>
                  <a:cubicBezTo>
                    <a:pt x="3702" y="295"/>
                    <a:pt x="3145" y="18"/>
                    <a:pt x="2596" y="1"/>
                  </a:cubicBezTo>
                  <a:cubicBezTo>
                    <a:pt x="2582" y="1"/>
                    <a:pt x="2567" y="1"/>
                    <a:pt x="2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مستطيل 48"/>
          <p:cNvSpPr/>
          <p:nvPr/>
        </p:nvSpPr>
        <p:spPr>
          <a:xfrm>
            <a:off x="8725670" y="4835723"/>
            <a:ext cx="421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04.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>
            <a:spLocks noGrp="1"/>
          </p:cNvSpPr>
          <p:nvPr>
            <p:ph type="subTitle" idx="1"/>
          </p:nvPr>
        </p:nvSpPr>
        <p:spPr>
          <a:xfrm>
            <a:off x="621519" y="1675134"/>
            <a:ext cx="7828835" cy="3147423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482600" lvl="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Hepatitis B is an infection of your liver. It’s caused by a virus. </a:t>
            </a:r>
          </a:p>
          <a:p>
            <a:pPr marL="482600" lvl="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There is a vaccine that protects against it. For some people, hepatitis B is mild and lasts a short time. </a:t>
            </a:r>
          </a:p>
          <a:p>
            <a:pPr marL="482600" lvl="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These “acute” cases don’t always need treatment. But it can become chronic</a:t>
            </a:r>
            <a:endParaRPr dirty="0"/>
          </a:p>
        </p:txBody>
      </p:sp>
      <p:sp>
        <p:nvSpPr>
          <p:cNvPr id="267" name="Google Shape;267;p30"/>
          <p:cNvSpPr txBox="1">
            <a:spLocks noGrp="1"/>
          </p:cNvSpPr>
          <p:nvPr>
            <p:ph type="ctrTitle"/>
          </p:nvPr>
        </p:nvSpPr>
        <p:spPr>
          <a:xfrm>
            <a:off x="584150" y="607960"/>
            <a:ext cx="8032306" cy="8788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indent="0">
              <a:buSzPct val="109000"/>
            </a:pPr>
            <a:r>
              <a:rPr lang="en-US" sz="4000" dirty="0">
                <a:latin typeface="Staatliches" panose="020B0604020202020204" charset="0"/>
              </a:rPr>
              <a:t>Definition of Hepatitis B Virus</a:t>
            </a:r>
          </a:p>
        </p:txBody>
      </p:sp>
      <p:grpSp>
        <p:nvGrpSpPr>
          <p:cNvPr id="268" name="Google Shape;268;p30"/>
          <p:cNvGrpSpPr/>
          <p:nvPr/>
        </p:nvGrpSpPr>
        <p:grpSpPr>
          <a:xfrm>
            <a:off x="375691" y="207859"/>
            <a:ext cx="888030" cy="835642"/>
            <a:chOff x="6186996" y="2375625"/>
            <a:chExt cx="1916908" cy="1916908"/>
          </a:xfrm>
        </p:grpSpPr>
        <p:sp>
          <p:nvSpPr>
            <p:cNvPr id="269" name="Google Shape;269;p30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0" name="Google Shape;270;p30"/>
            <p:cNvCxnSpPr>
              <a:stCxn id="269" idx="0"/>
              <a:endCxn id="271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1" name="Google Shape;271;p30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2" name="Google Shape;272;p30"/>
            <p:cNvCxnSpPr>
              <a:stCxn id="273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3" name="Google Shape;273;p30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4" name="Google Shape;274;p30"/>
            <p:cNvCxnSpPr>
              <a:stCxn id="269" idx="2"/>
              <a:endCxn id="275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5" name="Google Shape;275;p30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6" name="Google Shape;276;p30"/>
            <p:cNvCxnSpPr>
              <a:stCxn id="277" idx="0"/>
              <a:endCxn id="269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7" name="Google Shape;277;p30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8" name="Google Shape;278;p30"/>
            <p:cNvCxnSpPr>
              <a:endCxn id="279" idx="4"/>
            </p:cNvCxnSpPr>
            <p:nvPr/>
          </p:nvCxnSpPr>
          <p:spPr>
            <a:xfrm rot="10800000">
              <a:off x="6577478" y="2766192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9" name="Google Shape;279;p30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80" name="Google Shape;280;p30"/>
            <p:cNvCxnSpPr>
              <a:stCxn id="281" idx="0"/>
            </p:cNvCxnSpPr>
            <p:nvPr/>
          </p:nvCxnSpPr>
          <p:spPr>
            <a:xfrm rot="10800000">
              <a:off x="7566553" y="375526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1" name="Google Shape;281;p30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82" name="Google Shape;282;p30"/>
            <p:cNvCxnSpPr>
              <a:endCxn id="283" idx="4"/>
            </p:cNvCxnSpPr>
            <p:nvPr/>
          </p:nvCxnSpPr>
          <p:spPr>
            <a:xfrm flipH="1">
              <a:off x="6577563" y="3755351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3" name="Google Shape;283;p30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84" name="Google Shape;284;p30"/>
            <p:cNvCxnSpPr>
              <a:stCxn id="285" idx="0"/>
            </p:cNvCxnSpPr>
            <p:nvPr/>
          </p:nvCxnSpPr>
          <p:spPr>
            <a:xfrm flipH="1">
              <a:off x="7566637" y="276627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5" name="Google Shape;285;p30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0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0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0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9" name="Google Shape;289;p30"/>
          <p:cNvGrpSpPr/>
          <p:nvPr/>
        </p:nvGrpSpPr>
        <p:grpSpPr>
          <a:xfrm>
            <a:off x="8350660" y="2020552"/>
            <a:ext cx="429112" cy="429112"/>
            <a:chOff x="7942514" y="2247857"/>
            <a:chExt cx="429112" cy="429112"/>
          </a:xfrm>
        </p:grpSpPr>
        <p:sp>
          <p:nvSpPr>
            <p:cNvPr id="290" name="Google Shape;290;p30"/>
            <p:cNvSpPr/>
            <p:nvPr/>
          </p:nvSpPr>
          <p:spPr>
            <a:xfrm rot="8100000">
              <a:off x="8023676" y="2329045"/>
              <a:ext cx="266764" cy="26676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91" name="Google Shape;291;p30"/>
            <p:cNvCxnSpPr>
              <a:stCxn id="290" idx="0"/>
              <a:endCxn id="292" idx="4"/>
            </p:cNvCxnSpPr>
            <p:nvPr/>
          </p:nvCxnSpPr>
          <p:spPr>
            <a:xfrm>
              <a:off x="8251372" y="2556742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2" name="Google Shape;292;p30"/>
            <p:cNvSpPr/>
            <p:nvPr/>
          </p:nvSpPr>
          <p:spPr>
            <a:xfrm rot="8100000">
              <a:off x="8279085" y="2584455"/>
              <a:ext cx="34789" cy="34789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93" name="Google Shape;293;p30"/>
            <p:cNvCxnSpPr>
              <a:stCxn id="294" idx="0"/>
            </p:cNvCxnSpPr>
            <p:nvPr/>
          </p:nvCxnSpPr>
          <p:spPr>
            <a:xfrm>
              <a:off x="8029933" y="2335303"/>
              <a:ext cx="33000" cy="33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4" name="Google Shape;294;p30"/>
            <p:cNvSpPr/>
            <p:nvPr/>
          </p:nvSpPr>
          <p:spPr>
            <a:xfrm rot="8100000">
              <a:off x="8000239" y="2305608"/>
              <a:ext cx="34789" cy="34789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95" name="Google Shape;295;p30"/>
            <p:cNvCxnSpPr>
              <a:stCxn id="290" idx="2"/>
              <a:endCxn id="296" idx="4"/>
            </p:cNvCxnSpPr>
            <p:nvPr/>
          </p:nvCxnSpPr>
          <p:spPr>
            <a:xfrm rot="10800000" flipH="1">
              <a:off x="8251372" y="2335412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6" name="Google Shape;296;p30"/>
            <p:cNvSpPr/>
            <p:nvPr/>
          </p:nvSpPr>
          <p:spPr>
            <a:xfrm rot="2700000">
              <a:off x="8279085" y="2305608"/>
              <a:ext cx="34789" cy="34789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97" name="Google Shape;297;p30"/>
            <p:cNvCxnSpPr>
              <a:stCxn id="298" idx="0"/>
              <a:endCxn id="290" idx="6"/>
            </p:cNvCxnSpPr>
            <p:nvPr/>
          </p:nvCxnSpPr>
          <p:spPr>
            <a:xfrm rot="10800000" flipH="1">
              <a:off x="8029933" y="2556849"/>
              <a:ext cx="32700" cy="32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8" name="Google Shape;298;p30"/>
            <p:cNvSpPr/>
            <p:nvPr/>
          </p:nvSpPr>
          <p:spPr>
            <a:xfrm rot="2700000">
              <a:off x="8000239" y="2584455"/>
              <a:ext cx="34789" cy="34789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99" name="Google Shape;299;p30"/>
            <p:cNvCxnSpPr>
              <a:endCxn id="300" idx="4"/>
            </p:cNvCxnSpPr>
            <p:nvPr/>
          </p:nvCxnSpPr>
          <p:spPr>
            <a:xfrm>
              <a:off x="8290663" y="2462413"/>
              <a:ext cx="46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00" name="Google Shape;300;p30"/>
            <p:cNvSpPr/>
            <p:nvPr/>
          </p:nvSpPr>
          <p:spPr>
            <a:xfrm rot="5400000">
              <a:off x="8336863" y="2445031"/>
              <a:ext cx="34763" cy="34763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01" name="Google Shape;301;p30"/>
            <p:cNvCxnSpPr>
              <a:stCxn id="302" idx="0"/>
            </p:cNvCxnSpPr>
            <p:nvPr/>
          </p:nvCxnSpPr>
          <p:spPr>
            <a:xfrm>
              <a:off x="7977277" y="2462413"/>
              <a:ext cx="46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02" name="Google Shape;302;p30"/>
            <p:cNvSpPr/>
            <p:nvPr/>
          </p:nvSpPr>
          <p:spPr>
            <a:xfrm rot="5400000">
              <a:off x="7942514" y="2445031"/>
              <a:ext cx="34763" cy="34763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0"/>
            <p:cNvSpPr/>
            <p:nvPr/>
          </p:nvSpPr>
          <p:spPr>
            <a:xfrm>
              <a:off x="8139662" y="2247857"/>
              <a:ext cx="34763" cy="34763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8139662" y="2642206"/>
              <a:ext cx="34763" cy="34763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0"/>
            <p:cNvSpPr/>
            <p:nvPr/>
          </p:nvSpPr>
          <p:spPr>
            <a:xfrm rot="2700000">
              <a:off x="8182996" y="2401697"/>
              <a:ext cx="34789" cy="3478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0"/>
            <p:cNvSpPr/>
            <p:nvPr/>
          </p:nvSpPr>
          <p:spPr>
            <a:xfrm rot="2700000">
              <a:off x="8100315" y="2489473"/>
              <a:ext cx="17395" cy="173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0"/>
            <p:cNvSpPr/>
            <p:nvPr/>
          </p:nvSpPr>
          <p:spPr>
            <a:xfrm rot="2700000">
              <a:off x="8199613" y="2504983"/>
              <a:ext cx="17395" cy="173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08" name="Google Shape;308;p30"/>
            <p:cNvCxnSpPr>
              <a:stCxn id="303" idx="4"/>
              <a:endCxn id="290" idx="3"/>
            </p:cNvCxnSpPr>
            <p:nvPr/>
          </p:nvCxnSpPr>
          <p:spPr>
            <a:xfrm>
              <a:off x="8157043" y="2282620"/>
              <a:ext cx="0" cy="465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30"/>
            <p:cNvCxnSpPr>
              <a:stCxn id="304" idx="0"/>
              <a:endCxn id="290" idx="7"/>
            </p:cNvCxnSpPr>
            <p:nvPr/>
          </p:nvCxnSpPr>
          <p:spPr>
            <a:xfrm rot="10800000">
              <a:off x="8157043" y="2595706"/>
              <a:ext cx="0" cy="465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DB505D6-9434-184F-81F9-4F9B6FF91340}"/>
              </a:ext>
            </a:extLst>
          </p:cNvPr>
          <p:cNvSpPr txBox="1"/>
          <p:nvPr/>
        </p:nvSpPr>
        <p:spPr>
          <a:xfrm>
            <a:off x="4992414" y="73572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7" name="مستطيل 46"/>
          <p:cNvSpPr/>
          <p:nvPr/>
        </p:nvSpPr>
        <p:spPr>
          <a:xfrm>
            <a:off x="8730478" y="4835723"/>
            <a:ext cx="4171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05.</a:t>
            </a:r>
          </a:p>
        </p:txBody>
      </p:sp>
    </p:spTree>
    <p:extLst>
      <p:ext uri="{BB962C8B-B14F-4D97-AF65-F5344CB8AC3E}">
        <p14:creationId xmlns:p14="http://schemas.microsoft.com/office/powerpoint/2010/main" val="2578121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 uiExpand="1" build="p"/>
      <p:bldP spid="2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>
            <a:spLocks noGrp="1"/>
          </p:cNvSpPr>
          <p:nvPr>
            <p:ph type="ctrTitle"/>
          </p:nvPr>
        </p:nvSpPr>
        <p:spPr>
          <a:xfrm flipH="1">
            <a:off x="2745149" y="1723192"/>
            <a:ext cx="6448020" cy="226487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sz="4600" dirty="0">
                <a:latin typeface="Staatliches" panose="020B0604020202020204" charset="0"/>
                <a:cs typeface="Times" panose="02020603050405020304" pitchFamily="18" charset="0"/>
              </a:rPr>
              <a:t>Epidemiology and Transmission of Hepatitis </a:t>
            </a:r>
            <a:r>
              <a:rPr lang="en-US" sz="4600" dirty="0">
                <a:solidFill>
                  <a:srgbClr val="EAF1EE"/>
                </a:solidFill>
                <a:latin typeface="Staatliches" panose="020B0604020202020204" charset="0"/>
                <a:cs typeface="Times" panose="02020603050405020304" pitchFamily="18" charset="0"/>
              </a:rPr>
              <a:t>B</a:t>
            </a:r>
            <a:r>
              <a:rPr lang="en-US" sz="4600" dirty="0">
                <a:latin typeface="Staatliches" panose="020B0604020202020204" charset="0"/>
                <a:cs typeface="Times" panose="02020603050405020304" pitchFamily="18" charset="0"/>
              </a:rPr>
              <a:t> virus </a:t>
            </a:r>
            <a:endParaRPr lang="ar-LY" sz="4600" dirty="0">
              <a:latin typeface="Staatliches" panose="020B0604020202020204" charset="0"/>
              <a:cs typeface="Times" panose="02020603050405020304" pitchFamily="18" charset="0"/>
            </a:endParaRPr>
          </a:p>
        </p:txBody>
      </p:sp>
      <p:sp>
        <p:nvSpPr>
          <p:cNvPr id="359" name="Google Shape;359;p33"/>
          <p:cNvSpPr/>
          <p:nvPr/>
        </p:nvSpPr>
        <p:spPr>
          <a:xfrm>
            <a:off x="119352" y="907656"/>
            <a:ext cx="2820600" cy="28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" name="Google Shape;360;p33"/>
          <p:cNvGrpSpPr/>
          <p:nvPr/>
        </p:nvGrpSpPr>
        <p:grpSpPr>
          <a:xfrm>
            <a:off x="572469" y="926087"/>
            <a:ext cx="1914366" cy="2801569"/>
            <a:chOff x="3826850" y="1762050"/>
            <a:chExt cx="1508325" cy="2207350"/>
          </a:xfrm>
        </p:grpSpPr>
        <p:sp>
          <p:nvSpPr>
            <p:cNvPr id="361" name="Google Shape;361;p33"/>
            <p:cNvSpPr/>
            <p:nvPr/>
          </p:nvSpPr>
          <p:spPr>
            <a:xfrm>
              <a:off x="4011175" y="2151850"/>
              <a:ext cx="1058425" cy="1170925"/>
            </a:xfrm>
            <a:custGeom>
              <a:avLst/>
              <a:gdLst/>
              <a:ahLst/>
              <a:cxnLst/>
              <a:rect l="l" t="t" r="r" b="b"/>
              <a:pathLst>
                <a:path w="42337" h="46837" extrusionOk="0">
                  <a:moveTo>
                    <a:pt x="21168" y="0"/>
                  </a:moveTo>
                  <a:cubicBezTo>
                    <a:pt x="9477" y="0"/>
                    <a:pt x="0" y="9375"/>
                    <a:pt x="0" y="20945"/>
                  </a:cubicBezTo>
                  <a:cubicBezTo>
                    <a:pt x="0" y="38419"/>
                    <a:pt x="9477" y="46837"/>
                    <a:pt x="21168" y="46837"/>
                  </a:cubicBezTo>
                  <a:cubicBezTo>
                    <a:pt x="32860" y="46837"/>
                    <a:pt x="42337" y="39356"/>
                    <a:pt x="42337" y="20945"/>
                  </a:cubicBezTo>
                  <a:cubicBezTo>
                    <a:pt x="42337" y="9375"/>
                    <a:pt x="32860" y="0"/>
                    <a:pt x="21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358750" y="3112900"/>
              <a:ext cx="363275" cy="719625"/>
            </a:xfrm>
            <a:custGeom>
              <a:avLst/>
              <a:gdLst/>
              <a:ahLst/>
              <a:cxnLst/>
              <a:rect l="l" t="t" r="r" b="b"/>
              <a:pathLst>
                <a:path w="14531" h="28785" extrusionOk="0">
                  <a:moveTo>
                    <a:pt x="0" y="0"/>
                  </a:moveTo>
                  <a:lnTo>
                    <a:pt x="0" y="28784"/>
                  </a:lnTo>
                  <a:lnTo>
                    <a:pt x="14531" y="28784"/>
                  </a:lnTo>
                  <a:lnTo>
                    <a:pt x="145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994050" y="3421625"/>
              <a:ext cx="1108775" cy="547775"/>
            </a:xfrm>
            <a:custGeom>
              <a:avLst/>
              <a:gdLst/>
              <a:ahLst/>
              <a:cxnLst/>
              <a:rect l="l" t="t" r="r" b="b"/>
              <a:pathLst>
                <a:path w="44351" h="21911" extrusionOk="0">
                  <a:moveTo>
                    <a:pt x="21853" y="1"/>
                  </a:moveTo>
                  <a:cubicBezTo>
                    <a:pt x="9956" y="1"/>
                    <a:pt x="1" y="15286"/>
                    <a:pt x="1" y="21671"/>
                  </a:cubicBezTo>
                  <a:lnTo>
                    <a:pt x="21853" y="21911"/>
                  </a:lnTo>
                  <a:lnTo>
                    <a:pt x="43703" y="21911"/>
                  </a:lnTo>
                  <a:cubicBezTo>
                    <a:pt x="44350" y="16435"/>
                    <a:pt x="33838" y="1"/>
                    <a:pt x="21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277750" y="2657025"/>
              <a:ext cx="53200" cy="108325"/>
            </a:xfrm>
            <a:custGeom>
              <a:avLst/>
              <a:gdLst/>
              <a:ahLst/>
              <a:cxnLst/>
              <a:rect l="l" t="t" r="r" b="b"/>
              <a:pathLst>
                <a:path w="2128" h="4333" extrusionOk="0">
                  <a:moveTo>
                    <a:pt x="1066" y="1"/>
                  </a:moveTo>
                  <a:cubicBezTo>
                    <a:pt x="480" y="1"/>
                    <a:pt x="1" y="971"/>
                    <a:pt x="1" y="2168"/>
                  </a:cubicBezTo>
                  <a:cubicBezTo>
                    <a:pt x="1" y="3362"/>
                    <a:pt x="480" y="4333"/>
                    <a:pt x="1066" y="4333"/>
                  </a:cubicBezTo>
                  <a:cubicBezTo>
                    <a:pt x="1653" y="4333"/>
                    <a:pt x="2128" y="3362"/>
                    <a:pt x="2128" y="2168"/>
                  </a:cubicBezTo>
                  <a:cubicBezTo>
                    <a:pt x="2128" y="971"/>
                    <a:pt x="1653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717875" y="2657025"/>
              <a:ext cx="53125" cy="108325"/>
            </a:xfrm>
            <a:custGeom>
              <a:avLst/>
              <a:gdLst/>
              <a:ahLst/>
              <a:cxnLst/>
              <a:rect l="l" t="t" r="r" b="b"/>
              <a:pathLst>
                <a:path w="2125" h="4333" extrusionOk="0">
                  <a:moveTo>
                    <a:pt x="1062" y="1"/>
                  </a:moveTo>
                  <a:cubicBezTo>
                    <a:pt x="476" y="1"/>
                    <a:pt x="0" y="971"/>
                    <a:pt x="0" y="2168"/>
                  </a:cubicBezTo>
                  <a:cubicBezTo>
                    <a:pt x="0" y="3362"/>
                    <a:pt x="476" y="4333"/>
                    <a:pt x="1062" y="4333"/>
                  </a:cubicBezTo>
                  <a:cubicBezTo>
                    <a:pt x="1649" y="4333"/>
                    <a:pt x="2124" y="3362"/>
                    <a:pt x="2124" y="2168"/>
                  </a:cubicBezTo>
                  <a:cubicBezTo>
                    <a:pt x="2124" y="971"/>
                    <a:pt x="1649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009150" y="2222875"/>
              <a:ext cx="329900" cy="501600"/>
            </a:xfrm>
            <a:custGeom>
              <a:avLst/>
              <a:gdLst/>
              <a:ahLst/>
              <a:cxnLst/>
              <a:rect l="l" t="t" r="r" b="b"/>
              <a:pathLst>
                <a:path w="13196" h="20064" extrusionOk="0">
                  <a:moveTo>
                    <a:pt x="12875" y="1"/>
                  </a:moveTo>
                  <a:cubicBezTo>
                    <a:pt x="6544" y="5227"/>
                    <a:pt x="2455" y="11558"/>
                    <a:pt x="1" y="19922"/>
                  </a:cubicBezTo>
                  <a:lnTo>
                    <a:pt x="486" y="20063"/>
                  </a:lnTo>
                  <a:cubicBezTo>
                    <a:pt x="2907" y="11801"/>
                    <a:pt x="6945" y="5546"/>
                    <a:pt x="13195" y="388"/>
                  </a:cubicBezTo>
                  <a:lnTo>
                    <a:pt x="128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800625" y="2236725"/>
              <a:ext cx="277650" cy="471650"/>
            </a:xfrm>
            <a:custGeom>
              <a:avLst/>
              <a:gdLst/>
              <a:ahLst/>
              <a:cxnLst/>
              <a:rect l="l" t="t" r="r" b="b"/>
              <a:pathLst>
                <a:path w="11106" h="18866" extrusionOk="0">
                  <a:moveTo>
                    <a:pt x="436" y="0"/>
                  </a:moveTo>
                  <a:lnTo>
                    <a:pt x="1" y="253"/>
                  </a:lnTo>
                  <a:cubicBezTo>
                    <a:pt x="1330" y="2529"/>
                    <a:pt x="2408" y="4804"/>
                    <a:pt x="3450" y="7002"/>
                  </a:cubicBezTo>
                  <a:cubicBezTo>
                    <a:pt x="5445" y="11219"/>
                    <a:pt x="7330" y="15198"/>
                    <a:pt x="10739" y="18865"/>
                  </a:cubicBezTo>
                  <a:lnTo>
                    <a:pt x="11106" y="18525"/>
                  </a:lnTo>
                  <a:cubicBezTo>
                    <a:pt x="7751" y="14914"/>
                    <a:pt x="5884" y="10967"/>
                    <a:pt x="3905" y="6786"/>
                  </a:cubicBezTo>
                  <a:cubicBezTo>
                    <a:pt x="2856" y="4578"/>
                    <a:pt x="1775" y="2292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290400" y="3500450"/>
              <a:ext cx="535125" cy="138475"/>
            </a:xfrm>
            <a:custGeom>
              <a:avLst/>
              <a:gdLst/>
              <a:ahLst/>
              <a:cxnLst/>
              <a:rect l="l" t="t" r="r" b="b"/>
              <a:pathLst>
                <a:path w="21405" h="5539" extrusionOk="0">
                  <a:moveTo>
                    <a:pt x="405" y="0"/>
                  </a:moveTo>
                  <a:lnTo>
                    <a:pt x="0" y="333"/>
                  </a:lnTo>
                  <a:cubicBezTo>
                    <a:pt x="2566" y="3439"/>
                    <a:pt x="6500" y="5381"/>
                    <a:pt x="10522" y="5529"/>
                  </a:cubicBezTo>
                  <a:cubicBezTo>
                    <a:pt x="10691" y="5535"/>
                    <a:pt x="10859" y="5538"/>
                    <a:pt x="11031" y="5538"/>
                  </a:cubicBezTo>
                  <a:cubicBezTo>
                    <a:pt x="14885" y="5538"/>
                    <a:pt x="18731" y="3914"/>
                    <a:pt x="21404" y="1133"/>
                  </a:cubicBezTo>
                  <a:lnTo>
                    <a:pt x="21023" y="765"/>
                  </a:lnTo>
                  <a:cubicBezTo>
                    <a:pt x="18450" y="3445"/>
                    <a:pt x="14735" y="5012"/>
                    <a:pt x="11031" y="5012"/>
                  </a:cubicBezTo>
                  <a:cubicBezTo>
                    <a:pt x="10868" y="5012"/>
                    <a:pt x="10705" y="5009"/>
                    <a:pt x="10542" y="5003"/>
                  </a:cubicBezTo>
                  <a:cubicBezTo>
                    <a:pt x="6666" y="4861"/>
                    <a:pt x="2876" y="299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45650" y="2764450"/>
              <a:ext cx="116925" cy="44300"/>
            </a:xfrm>
            <a:custGeom>
              <a:avLst/>
              <a:gdLst/>
              <a:ahLst/>
              <a:cxnLst/>
              <a:rect l="l" t="t" r="r" b="b"/>
              <a:pathLst>
                <a:path w="4677" h="1772" extrusionOk="0">
                  <a:moveTo>
                    <a:pt x="4453" y="1"/>
                  </a:moveTo>
                  <a:cubicBezTo>
                    <a:pt x="4345" y="1"/>
                    <a:pt x="4248" y="85"/>
                    <a:pt x="4238" y="197"/>
                  </a:cubicBezTo>
                  <a:cubicBezTo>
                    <a:pt x="4235" y="241"/>
                    <a:pt x="4123" y="1256"/>
                    <a:pt x="2623" y="1337"/>
                  </a:cubicBezTo>
                  <a:cubicBezTo>
                    <a:pt x="2566" y="1340"/>
                    <a:pt x="2510" y="1341"/>
                    <a:pt x="2456" y="1341"/>
                  </a:cubicBezTo>
                  <a:cubicBezTo>
                    <a:pt x="1022" y="1341"/>
                    <a:pt x="461" y="263"/>
                    <a:pt x="438" y="214"/>
                  </a:cubicBezTo>
                  <a:cubicBezTo>
                    <a:pt x="401" y="138"/>
                    <a:pt x="326" y="96"/>
                    <a:pt x="248" y="96"/>
                  </a:cubicBezTo>
                  <a:cubicBezTo>
                    <a:pt x="215" y="96"/>
                    <a:pt x="181" y="103"/>
                    <a:pt x="149" y="120"/>
                  </a:cubicBezTo>
                  <a:cubicBezTo>
                    <a:pt x="44" y="174"/>
                    <a:pt x="1" y="302"/>
                    <a:pt x="54" y="406"/>
                  </a:cubicBezTo>
                  <a:cubicBezTo>
                    <a:pt x="85" y="464"/>
                    <a:pt x="759" y="1772"/>
                    <a:pt x="2458" y="1772"/>
                  </a:cubicBezTo>
                  <a:cubicBezTo>
                    <a:pt x="2519" y="1772"/>
                    <a:pt x="2582" y="1772"/>
                    <a:pt x="2646" y="1769"/>
                  </a:cubicBezTo>
                  <a:cubicBezTo>
                    <a:pt x="4535" y="1663"/>
                    <a:pt x="4666" y="244"/>
                    <a:pt x="4666" y="231"/>
                  </a:cubicBezTo>
                  <a:cubicBezTo>
                    <a:pt x="4676" y="113"/>
                    <a:pt x="4588" y="12"/>
                    <a:pt x="4471" y="2"/>
                  </a:cubicBezTo>
                  <a:cubicBezTo>
                    <a:pt x="4465" y="1"/>
                    <a:pt x="4459" y="1"/>
                    <a:pt x="4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686275" y="2764450"/>
              <a:ext cx="116825" cy="44300"/>
            </a:xfrm>
            <a:custGeom>
              <a:avLst/>
              <a:gdLst/>
              <a:ahLst/>
              <a:cxnLst/>
              <a:rect l="l" t="t" r="r" b="b"/>
              <a:pathLst>
                <a:path w="4673" h="1772" extrusionOk="0">
                  <a:moveTo>
                    <a:pt x="223" y="1"/>
                  </a:moveTo>
                  <a:cubicBezTo>
                    <a:pt x="217" y="1"/>
                    <a:pt x="212" y="1"/>
                    <a:pt x="206" y="2"/>
                  </a:cubicBezTo>
                  <a:cubicBezTo>
                    <a:pt x="88" y="12"/>
                    <a:pt x="0" y="113"/>
                    <a:pt x="10" y="231"/>
                  </a:cubicBezTo>
                  <a:cubicBezTo>
                    <a:pt x="10" y="244"/>
                    <a:pt x="142" y="1663"/>
                    <a:pt x="2026" y="1769"/>
                  </a:cubicBezTo>
                  <a:cubicBezTo>
                    <a:pt x="2093" y="1772"/>
                    <a:pt x="2154" y="1772"/>
                    <a:pt x="2219" y="1772"/>
                  </a:cubicBezTo>
                  <a:cubicBezTo>
                    <a:pt x="3918" y="1772"/>
                    <a:pt x="4592" y="464"/>
                    <a:pt x="4622" y="406"/>
                  </a:cubicBezTo>
                  <a:cubicBezTo>
                    <a:pt x="4673" y="302"/>
                    <a:pt x="4632" y="174"/>
                    <a:pt x="4525" y="120"/>
                  </a:cubicBezTo>
                  <a:cubicBezTo>
                    <a:pt x="4493" y="103"/>
                    <a:pt x="4460" y="96"/>
                    <a:pt x="4427" y="96"/>
                  </a:cubicBezTo>
                  <a:cubicBezTo>
                    <a:pt x="4350" y="96"/>
                    <a:pt x="4276" y="138"/>
                    <a:pt x="4238" y="214"/>
                  </a:cubicBezTo>
                  <a:cubicBezTo>
                    <a:pt x="4212" y="263"/>
                    <a:pt x="3654" y="1341"/>
                    <a:pt x="2220" y="1341"/>
                  </a:cubicBezTo>
                  <a:cubicBezTo>
                    <a:pt x="2166" y="1341"/>
                    <a:pt x="2110" y="1340"/>
                    <a:pt x="2053" y="1337"/>
                  </a:cubicBezTo>
                  <a:cubicBezTo>
                    <a:pt x="553" y="1256"/>
                    <a:pt x="442" y="241"/>
                    <a:pt x="439" y="197"/>
                  </a:cubicBezTo>
                  <a:cubicBezTo>
                    <a:pt x="429" y="85"/>
                    <a:pt x="331" y="1"/>
                    <a:pt x="2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5012525" y="1813350"/>
              <a:ext cx="184000" cy="167250"/>
            </a:xfrm>
            <a:custGeom>
              <a:avLst/>
              <a:gdLst/>
              <a:ahLst/>
              <a:cxnLst/>
              <a:rect l="l" t="t" r="r" b="b"/>
              <a:pathLst>
                <a:path w="7360" h="6690" extrusionOk="0">
                  <a:moveTo>
                    <a:pt x="4503" y="0"/>
                  </a:moveTo>
                  <a:cubicBezTo>
                    <a:pt x="4192" y="0"/>
                    <a:pt x="3854" y="131"/>
                    <a:pt x="3479" y="466"/>
                  </a:cubicBezTo>
                  <a:cubicBezTo>
                    <a:pt x="2175" y="1632"/>
                    <a:pt x="0" y="4920"/>
                    <a:pt x="0" y="4920"/>
                  </a:cubicBezTo>
                  <a:lnTo>
                    <a:pt x="2138" y="6689"/>
                  </a:lnTo>
                  <a:cubicBezTo>
                    <a:pt x="2138" y="6689"/>
                    <a:pt x="4967" y="4687"/>
                    <a:pt x="5910" y="3646"/>
                  </a:cubicBezTo>
                  <a:cubicBezTo>
                    <a:pt x="6857" y="2607"/>
                    <a:pt x="7360" y="2023"/>
                    <a:pt x="6504" y="1315"/>
                  </a:cubicBezTo>
                  <a:cubicBezTo>
                    <a:pt x="5893" y="810"/>
                    <a:pt x="5279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547450" y="1762050"/>
              <a:ext cx="787725" cy="629225"/>
            </a:xfrm>
            <a:custGeom>
              <a:avLst/>
              <a:gdLst/>
              <a:ahLst/>
              <a:cxnLst/>
              <a:rect l="l" t="t" r="r" b="b"/>
              <a:pathLst>
                <a:path w="31509" h="25169" extrusionOk="0">
                  <a:moveTo>
                    <a:pt x="10259" y="0"/>
                  </a:moveTo>
                  <a:cubicBezTo>
                    <a:pt x="8557" y="0"/>
                    <a:pt x="6682" y="534"/>
                    <a:pt x="4730" y="1972"/>
                  </a:cubicBezTo>
                  <a:cubicBezTo>
                    <a:pt x="0" y="5455"/>
                    <a:pt x="2465" y="12157"/>
                    <a:pt x="5658" y="14058"/>
                  </a:cubicBezTo>
                  <a:cubicBezTo>
                    <a:pt x="8854" y="15963"/>
                    <a:pt x="14018" y="15150"/>
                    <a:pt x="16847" y="18595"/>
                  </a:cubicBezTo>
                  <a:cubicBezTo>
                    <a:pt x="19675" y="22037"/>
                    <a:pt x="22210" y="22358"/>
                    <a:pt x="22210" y="22358"/>
                  </a:cubicBezTo>
                  <a:cubicBezTo>
                    <a:pt x="22210" y="22358"/>
                    <a:pt x="23285" y="25169"/>
                    <a:pt x="24653" y="25169"/>
                  </a:cubicBezTo>
                  <a:cubicBezTo>
                    <a:pt x="24765" y="25169"/>
                    <a:pt x="24880" y="25150"/>
                    <a:pt x="24995" y="25109"/>
                  </a:cubicBezTo>
                  <a:cubicBezTo>
                    <a:pt x="26523" y="24573"/>
                    <a:pt x="31509" y="20393"/>
                    <a:pt x="28097" y="14429"/>
                  </a:cubicBezTo>
                  <a:cubicBezTo>
                    <a:pt x="24682" y="8465"/>
                    <a:pt x="21307" y="8340"/>
                    <a:pt x="21307" y="8340"/>
                  </a:cubicBezTo>
                  <a:cubicBezTo>
                    <a:pt x="21307" y="8340"/>
                    <a:pt x="19406" y="6388"/>
                    <a:pt x="18711" y="6129"/>
                  </a:cubicBezTo>
                  <a:cubicBezTo>
                    <a:pt x="18711" y="6129"/>
                    <a:pt x="18675" y="4022"/>
                    <a:pt x="16203" y="2167"/>
                  </a:cubicBezTo>
                  <a:cubicBezTo>
                    <a:pt x="14752" y="1079"/>
                    <a:pt x="12680" y="0"/>
                    <a:pt x="10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845900" y="1894600"/>
              <a:ext cx="175400" cy="55900"/>
            </a:xfrm>
            <a:custGeom>
              <a:avLst/>
              <a:gdLst/>
              <a:ahLst/>
              <a:cxnLst/>
              <a:rect l="l" t="t" r="r" b="b"/>
              <a:pathLst>
                <a:path w="7016" h="2236" extrusionOk="0">
                  <a:moveTo>
                    <a:pt x="4435" y="1"/>
                  </a:moveTo>
                  <a:cubicBezTo>
                    <a:pt x="1958" y="1"/>
                    <a:pt x="101" y="1846"/>
                    <a:pt x="78" y="1872"/>
                  </a:cubicBezTo>
                  <a:cubicBezTo>
                    <a:pt x="17" y="1933"/>
                    <a:pt x="1" y="2017"/>
                    <a:pt x="27" y="2095"/>
                  </a:cubicBezTo>
                  <a:cubicBezTo>
                    <a:pt x="37" y="2121"/>
                    <a:pt x="54" y="2151"/>
                    <a:pt x="78" y="2176"/>
                  </a:cubicBezTo>
                  <a:cubicBezTo>
                    <a:pt x="120" y="2216"/>
                    <a:pt x="174" y="2236"/>
                    <a:pt x="229" y="2236"/>
                  </a:cubicBezTo>
                  <a:cubicBezTo>
                    <a:pt x="285" y="2236"/>
                    <a:pt x="340" y="2214"/>
                    <a:pt x="381" y="2171"/>
                  </a:cubicBezTo>
                  <a:cubicBezTo>
                    <a:pt x="405" y="2149"/>
                    <a:pt x="2132" y="430"/>
                    <a:pt x="4427" y="430"/>
                  </a:cubicBezTo>
                  <a:cubicBezTo>
                    <a:pt x="5132" y="430"/>
                    <a:pt x="5890" y="592"/>
                    <a:pt x="6669" y="1015"/>
                  </a:cubicBezTo>
                  <a:cubicBezTo>
                    <a:pt x="6701" y="1032"/>
                    <a:pt x="6736" y="1040"/>
                    <a:pt x="6770" y="1040"/>
                  </a:cubicBezTo>
                  <a:cubicBezTo>
                    <a:pt x="6847" y="1040"/>
                    <a:pt x="6923" y="1000"/>
                    <a:pt x="6962" y="928"/>
                  </a:cubicBezTo>
                  <a:cubicBezTo>
                    <a:pt x="7016" y="824"/>
                    <a:pt x="6979" y="695"/>
                    <a:pt x="6874" y="638"/>
                  </a:cubicBezTo>
                  <a:cubicBezTo>
                    <a:pt x="6026" y="177"/>
                    <a:pt x="5200" y="1"/>
                    <a:pt x="4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5074125" y="1965225"/>
              <a:ext cx="22375" cy="74625"/>
            </a:xfrm>
            <a:custGeom>
              <a:avLst/>
              <a:gdLst/>
              <a:ahLst/>
              <a:cxnLst/>
              <a:rect l="l" t="t" r="r" b="b"/>
              <a:pathLst>
                <a:path w="895" h="2985" extrusionOk="0">
                  <a:moveTo>
                    <a:pt x="243" y="1"/>
                  </a:moveTo>
                  <a:cubicBezTo>
                    <a:pt x="213" y="1"/>
                    <a:pt x="182" y="7"/>
                    <a:pt x="152" y="21"/>
                  </a:cubicBezTo>
                  <a:cubicBezTo>
                    <a:pt x="45" y="68"/>
                    <a:pt x="1" y="196"/>
                    <a:pt x="45" y="304"/>
                  </a:cubicBezTo>
                  <a:cubicBezTo>
                    <a:pt x="449" y="1198"/>
                    <a:pt x="223" y="2725"/>
                    <a:pt x="223" y="2738"/>
                  </a:cubicBezTo>
                  <a:cubicBezTo>
                    <a:pt x="217" y="2775"/>
                    <a:pt x="220" y="2809"/>
                    <a:pt x="233" y="2843"/>
                  </a:cubicBezTo>
                  <a:cubicBezTo>
                    <a:pt x="257" y="2914"/>
                    <a:pt x="321" y="2971"/>
                    <a:pt x="402" y="2981"/>
                  </a:cubicBezTo>
                  <a:cubicBezTo>
                    <a:pt x="414" y="2983"/>
                    <a:pt x="426" y="2984"/>
                    <a:pt x="438" y="2984"/>
                  </a:cubicBezTo>
                  <a:cubicBezTo>
                    <a:pt x="542" y="2984"/>
                    <a:pt x="630" y="2908"/>
                    <a:pt x="645" y="2802"/>
                  </a:cubicBezTo>
                  <a:cubicBezTo>
                    <a:pt x="658" y="2735"/>
                    <a:pt x="894" y="1127"/>
                    <a:pt x="435" y="126"/>
                  </a:cubicBezTo>
                  <a:cubicBezTo>
                    <a:pt x="399" y="47"/>
                    <a:pt x="32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5097050" y="2315600"/>
              <a:ext cx="88275" cy="22350"/>
            </a:xfrm>
            <a:custGeom>
              <a:avLst/>
              <a:gdLst/>
              <a:ahLst/>
              <a:cxnLst/>
              <a:rect l="l" t="t" r="r" b="b"/>
              <a:pathLst>
                <a:path w="3531" h="894" extrusionOk="0">
                  <a:moveTo>
                    <a:pt x="224" y="0"/>
                  </a:moveTo>
                  <a:cubicBezTo>
                    <a:pt x="152" y="0"/>
                    <a:pt x="83" y="36"/>
                    <a:pt x="44" y="102"/>
                  </a:cubicBezTo>
                  <a:cubicBezTo>
                    <a:pt x="8" y="158"/>
                    <a:pt x="1" y="226"/>
                    <a:pt x="24" y="287"/>
                  </a:cubicBezTo>
                  <a:cubicBezTo>
                    <a:pt x="38" y="331"/>
                    <a:pt x="69" y="371"/>
                    <a:pt x="112" y="398"/>
                  </a:cubicBezTo>
                  <a:cubicBezTo>
                    <a:pt x="776" y="811"/>
                    <a:pt x="1799" y="894"/>
                    <a:pt x="2512" y="894"/>
                  </a:cubicBezTo>
                  <a:cubicBezTo>
                    <a:pt x="2964" y="894"/>
                    <a:pt x="3292" y="860"/>
                    <a:pt x="3325" y="857"/>
                  </a:cubicBezTo>
                  <a:cubicBezTo>
                    <a:pt x="3443" y="843"/>
                    <a:pt x="3531" y="739"/>
                    <a:pt x="3517" y="620"/>
                  </a:cubicBezTo>
                  <a:cubicBezTo>
                    <a:pt x="3504" y="511"/>
                    <a:pt x="3413" y="430"/>
                    <a:pt x="3306" y="430"/>
                  </a:cubicBezTo>
                  <a:cubicBezTo>
                    <a:pt x="3298" y="430"/>
                    <a:pt x="3289" y="431"/>
                    <a:pt x="3281" y="432"/>
                  </a:cubicBezTo>
                  <a:cubicBezTo>
                    <a:pt x="3273" y="432"/>
                    <a:pt x="2954" y="464"/>
                    <a:pt x="2513" y="464"/>
                  </a:cubicBezTo>
                  <a:cubicBezTo>
                    <a:pt x="1851" y="464"/>
                    <a:pt x="914" y="392"/>
                    <a:pt x="338" y="34"/>
                  </a:cubicBezTo>
                  <a:cubicBezTo>
                    <a:pt x="302" y="11"/>
                    <a:pt x="263" y="0"/>
                    <a:pt x="2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4656275" y="2975025"/>
              <a:ext cx="120450" cy="143875"/>
            </a:xfrm>
            <a:custGeom>
              <a:avLst/>
              <a:gdLst/>
              <a:ahLst/>
              <a:cxnLst/>
              <a:rect l="l" t="t" r="r" b="b"/>
              <a:pathLst>
                <a:path w="4818" h="5755" extrusionOk="0">
                  <a:moveTo>
                    <a:pt x="4001" y="1"/>
                  </a:moveTo>
                  <a:lnTo>
                    <a:pt x="0" y="5111"/>
                  </a:lnTo>
                  <a:lnTo>
                    <a:pt x="873" y="5755"/>
                  </a:lnTo>
                  <a:lnTo>
                    <a:pt x="4818" y="661"/>
                  </a:lnTo>
                  <a:cubicBezTo>
                    <a:pt x="4818" y="661"/>
                    <a:pt x="4298" y="550"/>
                    <a:pt x="4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4573425" y="3076125"/>
              <a:ext cx="149275" cy="72450"/>
            </a:xfrm>
            <a:custGeom>
              <a:avLst/>
              <a:gdLst/>
              <a:ahLst/>
              <a:cxnLst/>
              <a:rect l="l" t="t" r="r" b="b"/>
              <a:pathLst>
                <a:path w="5971" h="2898" extrusionOk="0">
                  <a:moveTo>
                    <a:pt x="315" y="1"/>
                  </a:moveTo>
                  <a:cubicBezTo>
                    <a:pt x="202" y="1"/>
                    <a:pt x="145" y="13"/>
                    <a:pt x="135" y="15"/>
                  </a:cubicBezTo>
                  <a:cubicBezTo>
                    <a:pt x="50" y="35"/>
                    <a:pt x="0" y="116"/>
                    <a:pt x="17" y="200"/>
                  </a:cubicBezTo>
                  <a:cubicBezTo>
                    <a:pt x="27" y="245"/>
                    <a:pt x="54" y="278"/>
                    <a:pt x="91" y="301"/>
                  </a:cubicBezTo>
                  <a:cubicBezTo>
                    <a:pt x="116" y="314"/>
                    <a:pt x="142" y="323"/>
                    <a:pt x="170" y="323"/>
                  </a:cubicBezTo>
                  <a:cubicBezTo>
                    <a:pt x="180" y="323"/>
                    <a:pt x="191" y="321"/>
                    <a:pt x="203" y="318"/>
                  </a:cubicBezTo>
                  <a:cubicBezTo>
                    <a:pt x="204" y="318"/>
                    <a:pt x="237" y="313"/>
                    <a:pt x="305" y="313"/>
                  </a:cubicBezTo>
                  <a:cubicBezTo>
                    <a:pt x="694" y="313"/>
                    <a:pt x="2238" y="489"/>
                    <a:pt x="5704" y="2870"/>
                  </a:cubicBezTo>
                  <a:cubicBezTo>
                    <a:pt x="5732" y="2889"/>
                    <a:pt x="5764" y="2897"/>
                    <a:pt x="5794" y="2897"/>
                  </a:cubicBezTo>
                  <a:cubicBezTo>
                    <a:pt x="5843" y="2897"/>
                    <a:pt x="5891" y="2874"/>
                    <a:pt x="5920" y="2830"/>
                  </a:cubicBezTo>
                  <a:cubicBezTo>
                    <a:pt x="5971" y="2760"/>
                    <a:pt x="5954" y="2662"/>
                    <a:pt x="5883" y="2615"/>
                  </a:cubicBezTo>
                  <a:cubicBezTo>
                    <a:pt x="2423" y="238"/>
                    <a:pt x="818" y="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4573150" y="3075900"/>
              <a:ext cx="149400" cy="72850"/>
            </a:xfrm>
            <a:custGeom>
              <a:avLst/>
              <a:gdLst/>
              <a:ahLst/>
              <a:cxnLst/>
              <a:rect l="l" t="t" r="r" b="b"/>
              <a:pathLst>
                <a:path w="5976" h="2914" extrusionOk="0">
                  <a:moveTo>
                    <a:pt x="324" y="17"/>
                  </a:moveTo>
                  <a:cubicBezTo>
                    <a:pt x="824" y="17"/>
                    <a:pt x="2427" y="253"/>
                    <a:pt x="5887" y="2630"/>
                  </a:cubicBezTo>
                  <a:cubicBezTo>
                    <a:pt x="5921" y="2650"/>
                    <a:pt x="5941" y="2684"/>
                    <a:pt x="5951" y="2725"/>
                  </a:cubicBezTo>
                  <a:cubicBezTo>
                    <a:pt x="5958" y="2762"/>
                    <a:pt x="5948" y="2802"/>
                    <a:pt x="5927" y="2836"/>
                  </a:cubicBezTo>
                  <a:cubicBezTo>
                    <a:pt x="5899" y="2877"/>
                    <a:pt x="5853" y="2900"/>
                    <a:pt x="5806" y="2900"/>
                  </a:cubicBezTo>
                  <a:cubicBezTo>
                    <a:pt x="5776" y="2900"/>
                    <a:pt x="5746" y="2891"/>
                    <a:pt x="5719" y="2873"/>
                  </a:cubicBezTo>
                  <a:cubicBezTo>
                    <a:pt x="2263" y="500"/>
                    <a:pt x="712" y="314"/>
                    <a:pt x="318" y="314"/>
                  </a:cubicBezTo>
                  <a:cubicBezTo>
                    <a:pt x="247" y="314"/>
                    <a:pt x="214" y="321"/>
                    <a:pt x="210" y="321"/>
                  </a:cubicBezTo>
                  <a:cubicBezTo>
                    <a:pt x="202" y="323"/>
                    <a:pt x="193" y="323"/>
                    <a:pt x="184" y="323"/>
                  </a:cubicBezTo>
                  <a:cubicBezTo>
                    <a:pt x="158" y="323"/>
                    <a:pt x="130" y="317"/>
                    <a:pt x="105" y="304"/>
                  </a:cubicBezTo>
                  <a:cubicBezTo>
                    <a:pt x="69" y="280"/>
                    <a:pt x="44" y="247"/>
                    <a:pt x="35" y="206"/>
                  </a:cubicBezTo>
                  <a:cubicBezTo>
                    <a:pt x="18" y="125"/>
                    <a:pt x="69" y="52"/>
                    <a:pt x="146" y="31"/>
                  </a:cubicBezTo>
                  <a:cubicBezTo>
                    <a:pt x="157" y="29"/>
                    <a:pt x="213" y="17"/>
                    <a:pt x="324" y="17"/>
                  </a:cubicBezTo>
                  <a:close/>
                  <a:moveTo>
                    <a:pt x="321" y="0"/>
                  </a:moveTo>
                  <a:cubicBezTo>
                    <a:pt x="210" y="0"/>
                    <a:pt x="153" y="12"/>
                    <a:pt x="142" y="14"/>
                  </a:cubicBezTo>
                  <a:cubicBezTo>
                    <a:pt x="55" y="38"/>
                    <a:pt x="1" y="122"/>
                    <a:pt x="21" y="209"/>
                  </a:cubicBezTo>
                  <a:cubicBezTo>
                    <a:pt x="32" y="254"/>
                    <a:pt x="58" y="294"/>
                    <a:pt x="99" y="318"/>
                  </a:cubicBezTo>
                  <a:cubicBezTo>
                    <a:pt x="124" y="333"/>
                    <a:pt x="155" y="340"/>
                    <a:pt x="185" y="340"/>
                  </a:cubicBezTo>
                  <a:cubicBezTo>
                    <a:pt x="195" y="340"/>
                    <a:pt x="204" y="340"/>
                    <a:pt x="214" y="338"/>
                  </a:cubicBezTo>
                  <a:cubicBezTo>
                    <a:pt x="216" y="337"/>
                    <a:pt x="250" y="332"/>
                    <a:pt x="320" y="332"/>
                  </a:cubicBezTo>
                  <a:cubicBezTo>
                    <a:pt x="717" y="332"/>
                    <a:pt x="2264" y="517"/>
                    <a:pt x="5712" y="2887"/>
                  </a:cubicBezTo>
                  <a:cubicBezTo>
                    <a:pt x="5739" y="2907"/>
                    <a:pt x="5773" y="2913"/>
                    <a:pt x="5803" y="2913"/>
                  </a:cubicBezTo>
                  <a:cubicBezTo>
                    <a:pt x="5857" y="2913"/>
                    <a:pt x="5907" y="2890"/>
                    <a:pt x="5938" y="2843"/>
                  </a:cubicBezTo>
                  <a:cubicBezTo>
                    <a:pt x="5965" y="2809"/>
                    <a:pt x="5975" y="2765"/>
                    <a:pt x="5965" y="2722"/>
                  </a:cubicBezTo>
                  <a:cubicBezTo>
                    <a:pt x="5958" y="2677"/>
                    <a:pt x="5935" y="2641"/>
                    <a:pt x="5898" y="2616"/>
                  </a:cubicBezTo>
                  <a:cubicBezTo>
                    <a:pt x="2432" y="236"/>
                    <a:pt x="823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4573250" y="3075975"/>
              <a:ext cx="149200" cy="72775"/>
            </a:xfrm>
            <a:custGeom>
              <a:avLst/>
              <a:gdLst/>
              <a:ahLst/>
              <a:cxnLst/>
              <a:rect l="l" t="t" r="r" b="b"/>
              <a:pathLst>
                <a:path w="5968" h="2911" extrusionOk="0">
                  <a:moveTo>
                    <a:pt x="319" y="11"/>
                  </a:moveTo>
                  <a:cubicBezTo>
                    <a:pt x="819" y="11"/>
                    <a:pt x="2422" y="245"/>
                    <a:pt x="5886" y="2624"/>
                  </a:cubicBezTo>
                  <a:cubicBezTo>
                    <a:pt x="5920" y="2647"/>
                    <a:pt x="5940" y="2681"/>
                    <a:pt x="5947" y="2722"/>
                  </a:cubicBezTo>
                  <a:cubicBezTo>
                    <a:pt x="5954" y="2759"/>
                    <a:pt x="5947" y="2799"/>
                    <a:pt x="5923" y="2833"/>
                  </a:cubicBezTo>
                  <a:cubicBezTo>
                    <a:pt x="5894" y="2875"/>
                    <a:pt x="5847" y="2897"/>
                    <a:pt x="5799" y="2897"/>
                  </a:cubicBezTo>
                  <a:cubicBezTo>
                    <a:pt x="5770" y="2897"/>
                    <a:pt x="5741" y="2889"/>
                    <a:pt x="5715" y="2873"/>
                  </a:cubicBezTo>
                  <a:cubicBezTo>
                    <a:pt x="2259" y="497"/>
                    <a:pt x="708" y="315"/>
                    <a:pt x="314" y="315"/>
                  </a:cubicBezTo>
                  <a:cubicBezTo>
                    <a:pt x="243" y="315"/>
                    <a:pt x="210" y="321"/>
                    <a:pt x="210" y="321"/>
                  </a:cubicBezTo>
                  <a:cubicBezTo>
                    <a:pt x="200" y="323"/>
                    <a:pt x="191" y="324"/>
                    <a:pt x="181" y="324"/>
                  </a:cubicBezTo>
                  <a:cubicBezTo>
                    <a:pt x="153" y="324"/>
                    <a:pt x="124" y="316"/>
                    <a:pt x="101" y="301"/>
                  </a:cubicBezTo>
                  <a:cubicBezTo>
                    <a:pt x="65" y="281"/>
                    <a:pt x="37" y="247"/>
                    <a:pt x="31" y="203"/>
                  </a:cubicBezTo>
                  <a:cubicBezTo>
                    <a:pt x="11" y="122"/>
                    <a:pt x="61" y="44"/>
                    <a:pt x="142" y="24"/>
                  </a:cubicBezTo>
                  <a:cubicBezTo>
                    <a:pt x="153" y="22"/>
                    <a:pt x="209" y="11"/>
                    <a:pt x="319" y="11"/>
                  </a:cubicBezTo>
                  <a:close/>
                  <a:moveTo>
                    <a:pt x="320" y="0"/>
                  </a:moveTo>
                  <a:cubicBezTo>
                    <a:pt x="207" y="0"/>
                    <a:pt x="149" y="12"/>
                    <a:pt x="138" y="15"/>
                  </a:cubicBezTo>
                  <a:cubicBezTo>
                    <a:pt x="54" y="35"/>
                    <a:pt x="0" y="119"/>
                    <a:pt x="20" y="206"/>
                  </a:cubicBezTo>
                  <a:cubicBezTo>
                    <a:pt x="28" y="251"/>
                    <a:pt x="57" y="287"/>
                    <a:pt x="95" y="311"/>
                  </a:cubicBezTo>
                  <a:cubicBezTo>
                    <a:pt x="120" y="327"/>
                    <a:pt x="151" y="334"/>
                    <a:pt x="181" y="334"/>
                  </a:cubicBezTo>
                  <a:cubicBezTo>
                    <a:pt x="191" y="334"/>
                    <a:pt x="200" y="333"/>
                    <a:pt x="210" y="332"/>
                  </a:cubicBezTo>
                  <a:cubicBezTo>
                    <a:pt x="212" y="331"/>
                    <a:pt x="246" y="325"/>
                    <a:pt x="317" y="325"/>
                  </a:cubicBezTo>
                  <a:cubicBezTo>
                    <a:pt x="716" y="325"/>
                    <a:pt x="2263" y="513"/>
                    <a:pt x="5708" y="2880"/>
                  </a:cubicBezTo>
                  <a:cubicBezTo>
                    <a:pt x="5738" y="2901"/>
                    <a:pt x="5769" y="2910"/>
                    <a:pt x="5799" y="2910"/>
                  </a:cubicBezTo>
                  <a:cubicBezTo>
                    <a:pt x="5853" y="2910"/>
                    <a:pt x="5903" y="2884"/>
                    <a:pt x="5934" y="2840"/>
                  </a:cubicBezTo>
                  <a:cubicBezTo>
                    <a:pt x="5957" y="2803"/>
                    <a:pt x="5967" y="2762"/>
                    <a:pt x="5957" y="2719"/>
                  </a:cubicBezTo>
                  <a:cubicBezTo>
                    <a:pt x="5951" y="2674"/>
                    <a:pt x="5927" y="2641"/>
                    <a:pt x="5890" y="2613"/>
                  </a:cubicBezTo>
                  <a:cubicBezTo>
                    <a:pt x="2433" y="237"/>
                    <a:pt x="824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4573000" y="3075800"/>
              <a:ext cx="149625" cy="73100"/>
            </a:xfrm>
            <a:custGeom>
              <a:avLst/>
              <a:gdLst/>
              <a:ahLst/>
              <a:cxnLst/>
              <a:rect l="l" t="t" r="r" b="b"/>
              <a:pathLst>
                <a:path w="5985" h="2924" extrusionOk="0">
                  <a:moveTo>
                    <a:pt x="332" y="27"/>
                  </a:moveTo>
                  <a:cubicBezTo>
                    <a:pt x="836" y="27"/>
                    <a:pt x="2439" y="264"/>
                    <a:pt x="5890" y="2637"/>
                  </a:cubicBezTo>
                  <a:cubicBezTo>
                    <a:pt x="5924" y="2658"/>
                    <a:pt x="5944" y="2692"/>
                    <a:pt x="5950" y="2729"/>
                  </a:cubicBezTo>
                  <a:cubicBezTo>
                    <a:pt x="5957" y="2766"/>
                    <a:pt x="5950" y="2806"/>
                    <a:pt x="5927" y="2836"/>
                  </a:cubicBezTo>
                  <a:cubicBezTo>
                    <a:pt x="5900" y="2876"/>
                    <a:pt x="5855" y="2898"/>
                    <a:pt x="5809" y="2898"/>
                  </a:cubicBezTo>
                  <a:cubicBezTo>
                    <a:pt x="5781" y="2898"/>
                    <a:pt x="5753" y="2890"/>
                    <a:pt x="5728" y="2874"/>
                  </a:cubicBezTo>
                  <a:cubicBezTo>
                    <a:pt x="2272" y="496"/>
                    <a:pt x="718" y="314"/>
                    <a:pt x="324" y="314"/>
                  </a:cubicBezTo>
                  <a:cubicBezTo>
                    <a:pt x="250" y="314"/>
                    <a:pt x="216" y="318"/>
                    <a:pt x="216" y="318"/>
                  </a:cubicBezTo>
                  <a:cubicBezTo>
                    <a:pt x="206" y="321"/>
                    <a:pt x="195" y="323"/>
                    <a:pt x="184" y="323"/>
                  </a:cubicBezTo>
                  <a:cubicBezTo>
                    <a:pt x="160" y="323"/>
                    <a:pt x="136" y="316"/>
                    <a:pt x="115" y="301"/>
                  </a:cubicBezTo>
                  <a:cubicBezTo>
                    <a:pt x="81" y="281"/>
                    <a:pt x="55" y="251"/>
                    <a:pt x="47" y="210"/>
                  </a:cubicBezTo>
                  <a:cubicBezTo>
                    <a:pt x="30" y="132"/>
                    <a:pt x="78" y="59"/>
                    <a:pt x="152" y="42"/>
                  </a:cubicBezTo>
                  <a:cubicBezTo>
                    <a:pt x="163" y="39"/>
                    <a:pt x="220" y="27"/>
                    <a:pt x="332" y="27"/>
                  </a:cubicBezTo>
                  <a:close/>
                  <a:moveTo>
                    <a:pt x="330" y="1"/>
                  </a:moveTo>
                  <a:cubicBezTo>
                    <a:pt x="217" y="1"/>
                    <a:pt x="159" y="13"/>
                    <a:pt x="148" y="15"/>
                  </a:cubicBezTo>
                  <a:cubicBezTo>
                    <a:pt x="58" y="35"/>
                    <a:pt x="0" y="123"/>
                    <a:pt x="21" y="217"/>
                  </a:cubicBezTo>
                  <a:cubicBezTo>
                    <a:pt x="30" y="261"/>
                    <a:pt x="61" y="301"/>
                    <a:pt x="101" y="325"/>
                  </a:cubicBezTo>
                  <a:cubicBezTo>
                    <a:pt x="128" y="341"/>
                    <a:pt x="155" y="350"/>
                    <a:pt x="185" y="350"/>
                  </a:cubicBezTo>
                  <a:cubicBezTo>
                    <a:pt x="197" y="350"/>
                    <a:pt x="210" y="348"/>
                    <a:pt x="223" y="345"/>
                  </a:cubicBezTo>
                  <a:cubicBezTo>
                    <a:pt x="225" y="345"/>
                    <a:pt x="258" y="339"/>
                    <a:pt x="326" y="339"/>
                  </a:cubicBezTo>
                  <a:cubicBezTo>
                    <a:pt x="715" y="339"/>
                    <a:pt x="2257" y="522"/>
                    <a:pt x="5714" y="2894"/>
                  </a:cubicBezTo>
                  <a:cubicBezTo>
                    <a:pt x="5742" y="2914"/>
                    <a:pt x="5775" y="2924"/>
                    <a:pt x="5809" y="2924"/>
                  </a:cubicBezTo>
                  <a:cubicBezTo>
                    <a:pt x="5866" y="2924"/>
                    <a:pt x="5916" y="2897"/>
                    <a:pt x="5950" y="2850"/>
                  </a:cubicBezTo>
                  <a:cubicBezTo>
                    <a:pt x="5974" y="2813"/>
                    <a:pt x="5984" y="2769"/>
                    <a:pt x="5977" y="2726"/>
                  </a:cubicBezTo>
                  <a:cubicBezTo>
                    <a:pt x="5967" y="2678"/>
                    <a:pt x="5944" y="2641"/>
                    <a:pt x="5907" y="2614"/>
                  </a:cubicBezTo>
                  <a:cubicBezTo>
                    <a:pt x="2448" y="238"/>
                    <a:pt x="837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4639750" y="2859275"/>
              <a:ext cx="237200" cy="270375"/>
            </a:xfrm>
            <a:custGeom>
              <a:avLst/>
              <a:gdLst/>
              <a:ahLst/>
              <a:cxnLst/>
              <a:rect l="l" t="t" r="r" b="b"/>
              <a:pathLst>
                <a:path w="9488" h="10815" extrusionOk="0">
                  <a:moveTo>
                    <a:pt x="7346" y="313"/>
                  </a:moveTo>
                  <a:cubicBezTo>
                    <a:pt x="7614" y="313"/>
                    <a:pt x="7887" y="382"/>
                    <a:pt x="8135" y="528"/>
                  </a:cubicBezTo>
                  <a:cubicBezTo>
                    <a:pt x="8880" y="965"/>
                    <a:pt x="9129" y="1926"/>
                    <a:pt x="8692" y="2668"/>
                  </a:cubicBezTo>
                  <a:cubicBezTo>
                    <a:pt x="8432" y="3109"/>
                    <a:pt x="7970" y="3397"/>
                    <a:pt x="7458" y="3437"/>
                  </a:cubicBezTo>
                  <a:cubicBezTo>
                    <a:pt x="7413" y="3440"/>
                    <a:pt x="7373" y="3461"/>
                    <a:pt x="7346" y="3494"/>
                  </a:cubicBezTo>
                  <a:lnTo>
                    <a:pt x="1919" y="10446"/>
                  </a:lnTo>
                  <a:lnTo>
                    <a:pt x="1390" y="10085"/>
                  </a:lnTo>
                  <a:lnTo>
                    <a:pt x="391" y="9448"/>
                  </a:lnTo>
                  <a:lnTo>
                    <a:pt x="1656" y="7833"/>
                  </a:lnTo>
                  <a:cubicBezTo>
                    <a:pt x="1848" y="8055"/>
                    <a:pt x="2037" y="8194"/>
                    <a:pt x="2178" y="8275"/>
                  </a:cubicBezTo>
                  <a:cubicBezTo>
                    <a:pt x="2320" y="8359"/>
                    <a:pt x="2414" y="8386"/>
                    <a:pt x="2421" y="8389"/>
                  </a:cubicBezTo>
                  <a:cubicBezTo>
                    <a:pt x="2436" y="8393"/>
                    <a:pt x="2451" y="8395"/>
                    <a:pt x="2466" y="8395"/>
                  </a:cubicBezTo>
                  <a:cubicBezTo>
                    <a:pt x="2533" y="8395"/>
                    <a:pt x="2594" y="8351"/>
                    <a:pt x="2613" y="8284"/>
                  </a:cubicBezTo>
                  <a:cubicBezTo>
                    <a:pt x="2640" y="8200"/>
                    <a:pt x="2593" y="8113"/>
                    <a:pt x="2512" y="8089"/>
                  </a:cubicBezTo>
                  <a:cubicBezTo>
                    <a:pt x="2509" y="8085"/>
                    <a:pt x="2188" y="7984"/>
                    <a:pt x="1851" y="7584"/>
                  </a:cubicBezTo>
                  <a:lnTo>
                    <a:pt x="2677" y="6528"/>
                  </a:lnTo>
                  <a:cubicBezTo>
                    <a:pt x="2899" y="6720"/>
                    <a:pt x="3277" y="7004"/>
                    <a:pt x="3368" y="7074"/>
                  </a:cubicBezTo>
                  <a:cubicBezTo>
                    <a:pt x="3375" y="7078"/>
                    <a:pt x="3378" y="7081"/>
                    <a:pt x="3385" y="7085"/>
                  </a:cubicBezTo>
                  <a:cubicBezTo>
                    <a:pt x="3410" y="7099"/>
                    <a:pt x="3437" y="7106"/>
                    <a:pt x="3464" y="7106"/>
                  </a:cubicBezTo>
                  <a:cubicBezTo>
                    <a:pt x="3511" y="7106"/>
                    <a:pt x="3557" y="7085"/>
                    <a:pt x="3587" y="7044"/>
                  </a:cubicBezTo>
                  <a:cubicBezTo>
                    <a:pt x="3641" y="6977"/>
                    <a:pt x="3628" y="6879"/>
                    <a:pt x="3557" y="6825"/>
                  </a:cubicBezTo>
                  <a:cubicBezTo>
                    <a:pt x="3352" y="6669"/>
                    <a:pt x="3038" y="6427"/>
                    <a:pt x="2869" y="6282"/>
                  </a:cubicBezTo>
                  <a:lnTo>
                    <a:pt x="3736" y="5180"/>
                  </a:lnTo>
                  <a:cubicBezTo>
                    <a:pt x="3861" y="5305"/>
                    <a:pt x="4029" y="5415"/>
                    <a:pt x="4164" y="5496"/>
                  </a:cubicBezTo>
                  <a:cubicBezTo>
                    <a:pt x="4272" y="5561"/>
                    <a:pt x="4359" y="5605"/>
                    <a:pt x="4383" y="5614"/>
                  </a:cubicBezTo>
                  <a:cubicBezTo>
                    <a:pt x="4405" y="5625"/>
                    <a:pt x="4427" y="5630"/>
                    <a:pt x="4450" y="5630"/>
                  </a:cubicBezTo>
                  <a:cubicBezTo>
                    <a:pt x="4508" y="5630"/>
                    <a:pt x="4565" y="5596"/>
                    <a:pt x="4592" y="5541"/>
                  </a:cubicBezTo>
                  <a:cubicBezTo>
                    <a:pt x="4629" y="5463"/>
                    <a:pt x="4592" y="5368"/>
                    <a:pt x="4518" y="5331"/>
                  </a:cubicBezTo>
                  <a:cubicBezTo>
                    <a:pt x="4346" y="5247"/>
                    <a:pt x="4063" y="5079"/>
                    <a:pt x="3928" y="4930"/>
                  </a:cubicBezTo>
                  <a:lnTo>
                    <a:pt x="5836" y="2499"/>
                  </a:lnTo>
                  <a:cubicBezTo>
                    <a:pt x="5866" y="2459"/>
                    <a:pt x="5876" y="2405"/>
                    <a:pt x="5860" y="2355"/>
                  </a:cubicBezTo>
                  <a:cubicBezTo>
                    <a:pt x="5722" y="1923"/>
                    <a:pt x="5768" y="1471"/>
                    <a:pt x="5994" y="1083"/>
                  </a:cubicBezTo>
                  <a:cubicBezTo>
                    <a:pt x="6284" y="589"/>
                    <a:pt x="6808" y="313"/>
                    <a:pt x="7346" y="313"/>
                  </a:cubicBezTo>
                  <a:close/>
                  <a:moveTo>
                    <a:pt x="7347" y="1"/>
                  </a:moveTo>
                  <a:cubicBezTo>
                    <a:pt x="6702" y="1"/>
                    <a:pt x="6073" y="331"/>
                    <a:pt x="5725" y="925"/>
                  </a:cubicBezTo>
                  <a:cubicBezTo>
                    <a:pt x="5472" y="1360"/>
                    <a:pt x="5404" y="1883"/>
                    <a:pt x="5539" y="2371"/>
                  </a:cubicBezTo>
                  <a:lnTo>
                    <a:pt x="2583" y="6144"/>
                  </a:lnTo>
                  <a:cubicBezTo>
                    <a:pt x="2566" y="6151"/>
                    <a:pt x="2552" y="6157"/>
                    <a:pt x="2539" y="6168"/>
                  </a:cubicBezTo>
                  <a:cubicBezTo>
                    <a:pt x="2512" y="6195"/>
                    <a:pt x="2495" y="6229"/>
                    <a:pt x="2488" y="6262"/>
                  </a:cubicBezTo>
                  <a:lnTo>
                    <a:pt x="1564" y="7442"/>
                  </a:lnTo>
                  <a:cubicBezTo>
                    <a:pt x="1561" y="7445"/>
                    <a:pt x="1555" y="7449"/>
                    <a:pt x="1551" y="7452"/>
                  </a:cubicBezTo>
                  <a:cubicBezTo>
                    <a:pt x="1524" y="7472"/>
                    <a:pt x="1504" y="7499"/>
                    <a:pt x="1494" y="7530"/>
                  </a:cubicBezTo>
                  <a:lnTo>
                    <a:pt x="38" y="9391"/>
                  </a:lnTo>
                  <a:cubicBezTo>
                    <a:pt x="10" y="9424"/>
                    <a:pt x="0" y="9468"/>
                    <a:pt x="7" y="9512"/>
                  </a:cubicBezTo>
                  <a:cubicBezTo>
                    <a:pt x="14" y="9556"/>
                    <a:pt x="41" y="9593"/>
                    <a:pt x="78" y="9616"/>
                  </a:cubicBezTo>
                  <a:lnTo>
                    <a:pt x="1217" y="10344"/>
                  </a:lnTo>
                  <a:lnTo>
                    <a:pt x="1865" y="10786"/>
                  </a:lnTo>
                  <a:cubicBezTo>
                    <a:pt x="1868" y="10789"/>
                    <a:pt x="1871" y="10793"/>
                    <a:pt x="1871" y="10793"/>
                  </a:cubicBezTo>
                  <a:cubicBezTo>
                    <a:pt x="1896" y="10808"/>
                    <a:pt x="1924" y="10815"/>
                    <a:pt x="1951" y="10815"/>
                  </a:cubicBezTo>
                  <a:cubicBezTo>
                    <a:pt x="1998" y="10815"/>
                    <a:pt x="2044" y="10794"/>
                    <a:pt x="2073" y="10755"/>
                  </a:cubicBezTo>
                  <a:lnTo>
                    <a:pt x="7552" y="3741"/>
                  </a:lnTo>
                  <a:cubicBezTo>
                    <a:pt x="8138" y="3676"/>
                    <a:pt x="8664" y="3339"/>
                    <a:pt x="8961" y="2826"/>
                  </a:cubicBezTo>
                  <a:cubicBezTo>
                    <a:pt x="9487" y="1933"/>
                    <a:pt x="9187" y="783"/>
                    <a:pt x="8294" y="257"/>
                  </a:cubicBezTo>
                  <a:cubicBezTo>
                    <a:pt x="7996" y="83"/>
                    <a:pt x="7669" y="1"/>
                    <a:pt x="7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4639475" y="2859050"/>
              <a:ext cx="237200" cy="270825"/>
            </a:xfrm>
            <a:custGeom>
              <a:avLst/>
              <a:gdLst/>
              <a:ahLst/>
              <a:cxnLst/>
              <a:rect l="l" t="t" r="r" b="b"/>
              <a:pathLst>
                <a:path w="9488" h="10833" extrusionOk="0">
                  <a:moveTo>
                    <a:pt x="7359" y="330"/>
                  </a:moveTo>
                  <a:cubicBezTo>
                    <a:pt x="7632" y="330"/>
                    <a:pt x="7902" y="402"/>
                    <a:pt x="8143" y="543"/>
                  </a:cubicBezTo>
                  <a:cubicBezTo>
                    <a:pt x="8500" y="756"/>
                    <a:pt x="8756" y="1092"/>
                    <a:pt x="8861" y="1494"/>
                  </a:cubicBezTo>
                  <a:cubicBezTo>
                    <a:pt x="8966" y="1898"/>
                    <a:pt x="8908" y="2317"/>
                    <a:pt x="8695" y="2673"/>
                  </a:cubicBezTo>
                  <a:cubicBezTo>
                    <a:pt x="8440" y="3112"/>
                    <a:pt x="7981" y="3398"/>
                    <a:pt x="7469" y="3436"/>
                  </a:cubicBezTo>
                  <a:cubicBezTo>
                    <a:pt x="7421" y="3439"/>
                    <a:pt x="7377" y="3462"/>
                    <a:pt x="7351" y="3499"/>
                  </a:cubicBezTo>
                  <a:lnTo>
                    <a:pt x="1930" y="10445"/>
                  </a:lnTo>
                  <a:lnTo>
                    <a:pt x="1404" y="10087"/>
                  </a:lnTo>
                  <a:lnTo>
                    <a:pt x="413" y="9454"/>
                  </a:lnTo>
                  <a:lnTo>
                    <a:pt x="1667" y="7856"/>
                  </a:lnTo>
                  <a:cubicBezTo>
                    <a:pt x="1866" y="8081"/>
                    <a:pt x="2058" y="8216"/>
                    <a:pt x="2185" y="8290"/>
                  </a:cubicBezTo>
                  <a:cubicBezTo>
                    <a:pt x="2331" y="8378"/>
                    <a:pt x="2425" y="8405"/>
                    <a:pt x="2428" y="8405"/>
                  </a:cubicBezTo>
                  <a:cubicBezTo>
                    <a:pt x="2444" y="8410"/>
                    <a:pt x="2460" y="8412"/>
                    <a:pt x="2476" y="8412"/>
                  </a:cubicBezTo>
                  <a:cubicBezTo>
                    <a:pt x="2547" y="8412"/>
                    <a:pt x="2612" y="8366"/>
                    <a:pt x="2634" y="8293"/>
                  </a:cubicBezTo>
                  <a:cubicBezTo>
                    <a:pt x="2644" y="8253"/>
                    <a:pt x="2641" y="8209"/>
                    <a:pt x="2621" y="8169"/>
                  </a:cubicBezTo>
                  <a:cubicBezTo>
                    <a:pt x="2600" y="8132"/>
                    <a:pt x="2563" y="8102"/>
                    <a:pt x="2526" y="8091"/>
                  </a:cubicBezTo>
                  <a:lnTo>
                    <a:pt x="2523" y="8088"/>
                  </a:lnTo>
                  <a:cubicBezTo>
                    <a:pt x="2465" y="8071"/>
                    <a:pt x="2179" y="7953"/>
                    <a:pt x="1872" y="7593"/>
                  </a:cubicBezTo>
                  <a:lnTo>
                    <a:pt x="2688" y="6551"/>
                  </a:lnTo>
                  <a:cubicBezTo>
                    <a:pt x="2918" y="6743"/>
                    <a:pt x="3302" y="7033"/>
                    <a:pt x="3376" y="7090"/>
                  </a:cubicBezTo>
                  <a:cubicBezTo>
                    <a:pt x="3379" y="7094"/>
                    <a:pt x="3386" y="7097"/>
                    <a:pt x="3393" y="7100"/>
                  </a:cubicBezTo>
                  <a:cubicBezTo>
                    <a:pt x="3418" y="7116"/>
                    <a:pt x="3447" y="7123"/>
                    <a:pt x="3475" y="7123"/>
                  </a:cubicBezTo>
                  <a:cubicBezTo>
                    <a:pt x="3524" y="7123"/>
                    <a:pt x="3573" y="7100"/>
                    <a:pt x="3605" y="7060"/>
                  </a:cubicBezTo>
                  <a:cubicBezTo>
                    <a:pt x="3659" y="6986"/>
                    <a:pt x="3646" y="6881"/>
                    <a:pt x="3575" y="6827"/>
                  </a:cubicBezTo>
                  <a:cubicBezTo>
                    <a:pt x="3359" y="6666"/>
                    <a:pt x="3055" y="6429"/>
                    <a:pt x="2890" y="6291"/>
                  </a:cubicBezTo>
                  <a:lnTo>
                    <a:pt x="3747" y="5202"/>
                  </a:lnTo>
                  <a:cubicBezTo>
                    <a:pt x="3875" y="5327"/>
                    <a:pt x="4046" y="5441"/>
                    <a:pt x="4168" y="5513"/>
                  </a:cubicBezTo>
                  <a:cubicBezTo>
                    <a:pt x="4289" y="5583"/>
                    <a:pt x="4381" y="5627"/>
                    <a:pt x="4390" y="5631"/>
                  </a:cubicBezTo>
                  <a:cubicBezTo>
                    <a:pt x="4412" y="5642"/>
                    <a:pt x="4436" y="5647"/>
                    <a:pt x="4459" y="5647"/>
                  </a:cubicBezTo>
                  <a:cubicBezTo>
                    <a:pt x="4478" y="5647"/>
                    <a:pt x="4497" y="5643"/>
                    <a:pt x="4516" y="5637"/>
                  </a:cubicBezTo>
                  <a:cubicBezTo>
                    <a:pt x="4559" y="5623"/>
                    <a:pt x="4589" y="5593"/>
                    <a:pt x="4609" y="5553"/>
                  </a:cubicBezTo>
                  <a:cubicBezTo>
                    <a:pt x="4630" y="5516"/>
                    <a:pt x="4630" y="5472"/>
                    <a:pt x="4617" y="5428"/>
                  </a:cubicBezTo>
                  <a:cubicBezTo>
                    <a:pt x="4600" y="5388"/>
                    <a:pt x="4569" y="5354"/>
                    <a:pt x="4532" y="5334"/>
                  </a:cubicBezTo>
                  <a:cubicBezTo>
                    <a:pt x="4340" y="5239"/>
                    <a:pt x="4077" y="5077"/>
                    <a:pt x="3952" y="4939"/>
                  </a:cubicBezTo>
                  <a:lnTo>
                    <a:pt x="5854" y="2516"/>
                  </a:lnTo>
                  <a:cubicBezTo>
                    <a:pt x="5887" y="2471"/>
                    <a:pt x="5898" y="2414"/>
                    <a:pt x="5881" y="2364"/>
                  </a:cubicBezTo>
                  <a:cubicBezTo>
                    <a:pt x="5739" y="1929"/>
                    <a:pt x="5786" y="1480"/>
                    <a:pt x="6012" y="1100"/>
                  </a:cubicBezTo>
                  <a:cubicBezTo>
                    <a:pt x="6221" y="739"/>
                    <a:pt x="6559" y="486"/>
                    <a:pt x="6963" y="381"/>
                  </a:cubicBezTo>
                  <a:cubicBezTo>
                    <a:pt x="7094" y="347"/>
                    <a:pt x="7227" y="330"/>
                    <a:pt x="7359" y="330"/>
                  </a:cubicBezTo>
                  <a:close/>
                  <a:moveTo>
                    <a:pt x="7357" y="313"/>
                  </a:moveTo>
                  <a:cubicBezTo>
                    <a:pt x="7224" y="313"/>
                    <a:pt x="7091" y="330"/>
                    <a:pt x="6959" y="364"/>
                  </a:cubicBezTo>
                  <a:cubicBezTo>
                    <a:pt x="6551" y="473"/>
                    <a:pt x="6211" y="728"/>
                    <a:pt x="5999" y="1089"/>
                  </a:cubicBezTo>
                  <a:cubicBezTo>
                    <a:pt x="5770" y="1477"/>
                    <a:pt x="5722" y="1932"/>
                    <a:pt x="5864" y="2367"/>
                  </a:cubicBezTo>
                  <a:cubicBezTo>
                    <a:pt x="5881" y="2414"/>
                    <a:pt x="5871" y="2465"/>
                    <a:pt x="5840" y="2505"/>
                  </a:cubicBezTo>
                  <a:lnTo>
                    <a:pt x="3936" y="4936"/>
                  </a:lnTo>
                  <a:lnTo>
                    <a:pt x="3929" y="4939"/>
                  </a:lnTo>
                  <a:lnTo>
                    <a:pt x="3936" y="4946"/>
                  </a:lnTo>
                  <a:cubicBezTo>
                    <a:pt x="4060" y="5088"/>
                    <a:pt x="4330" y="5253"/>
                    <a:pt x="4525" y="5351"/>
                  </a:cubicBezTo>
                  <a:cubicBezTo>
                    <a:pt x="4559" y="5364"/>
                    <a:pt x="4586" y="5394"/>
                    <a:pt x="4600" y="5435"/>
                  </a:cubicBezTo>
                  <a:cubicBezTo>
                    <a:pt x="4613" y="5472"/>
                    <a:pt x="4613" y="5513"/>
                    <a:pt x="4597" y="5546"/>
                  </a:cubicBezTo>
                  <a:cubicBezTo>
                    <a:pt x="4580" y="5583"/>
                    <a:pt x="4549" y="5610"/>
                    <a:pt x="4512" y="5623"/>
                  </a:cubicBezTo>
                  <a:cubicBezTo>
                    <a:pt x="4496" y="5629"/>
                    <a:pt x="4480" y="5632"/>
                    <a:pt x="4464" y="5632"/>
                  </a:cubicBezTo>
                  <a:cubicBezTo>
                    <a:pt x="4442" y="5632"/>
                    <a:pt x="4419" y="5627"/>
                    <a:pt x="4398" y="5617"/>
                  </a:cubicBezTo>
                  <a:cubicBezTo>
                    <a:pt x="4387" y="5610"/>
                    <a:pt x="4296" y="5570"/>
                    <a:pt x="4178" y="5499"/>
                  </a:cubicBezTo>
                  <a:cubicBezTo>
                    <a:pt x="4054" y="5424"/>
                    <a:pt x="3878" y="5314"/>
                    <a:pt x="3750" y="5182"/>
                  </a:cubicBezTo>
                  <a:lnTo>
                    <a:pt x="3743" y="5178"/>
                  </a:lnTo>
                  <a:lnTo>
                    <a:pt x="2873" y="6288"/>
                  </a:lnTo>
                  <a:lnTo>
                    <a:pt x="2870" y="6294"/>
                  </a:lnTo>
                  <a:lnTo>
                    <a:pt x="2877" y="6298"/>
                  </a:lnTo>
                  <a:cubicBezTo>
                    <a:pt x="3039" y="6436"/>
                    <a:pt x="3346" y="6675"/>
                    <a:pt x="3565" y="6840"/>
                  </a:cubicBezTo>
                  <a:cubicBezTo>
                    <a:pt x="3629" y="6891"/>
                    <a:pt x="3642" y="6982"/>
                    <a:pt x="3592" y="7050"/>
                  </a:cubicBezTo>
                  <a:cubicBezTo>
                    <a:pt x="3564" y="7087"/>
                    <a:pt x="3519" y="7106"/>
                    <a:pt x="3474" y="7106"/>
                  </a:cubicBezTo>
                  <a:cubicBezTo>
                    <a:pt x="3448" y="7106"/>
                    <a:pt x="3422" y="7100"/>
                    <a:pt x="3399" y="7087"/>
                  </a:cubicBezTo>
                  <a:cubicBezTo>
                    <a:pt x="3393" y="7083"/>
                    <a:pt x="3389" y="7080"/>
                    <a:pt x="3386" y="7077"/>
                  </a:cubicBezTo>
                  <a:cubicBezTo>
                    <a:pt x="3308" y="7019"/>
                    <a:pt x="2921" y="6726"/>
                    <a:pt x="2691" y="6534"/>
                  </a:cubicBezTo>
                  <a:lnTo>
                    <a:pt x="2688" y="6527"/>
                  </a:lnTo>
                  <a:lnTo>
                    <a:pt x="1852" y="7593"/>
                  </a:lnTo>
                  <a:lnTo>
                    <a:pt x="1855" y="7596"/>
                  </a:lnTo>
                  <a:cubicBezTo>
                    <a:pt x="2165" y="7967"/>
                    <a:pt x="2462" y="8085"/>
                    <a:pt x="2516" y="8105"/>
                  </a:cubicBezTo>
                  <a:lnTo>
                    <a:pt x="2520" y="8105"/>
                  </a:lnTo>
                  <a:cubicBezTo>
                    <a:pt x="2557" y="8115"/>
                    <a:pt x="2587" y="8142"/>
                    <a:pt x="2607" y="8175"/>
                  </a:cubicBezTo>
                  <a:cubicBezTo>
                    <a:pt x="2624" y="8213"/>
                    <a:pt x="2630" y="8253"/>
                    <a:pt x="2617" y="8290"/>
                  </a:cubicBezTo>
                  <a:cubicBezTo>
                    <a:pt x="2598" y="8355"/>
                    <a:pt x="2538" y="8396"/>
                    <a:pt x="2474" y="8396"/>
                  </a:cubicBezTo>
                  <a:cubicBezTo>
                    <a:pt x="2461" y="8396"/>
                    <a:pt x="2448" y="8395"/>
                    <a:pt x="2435" y="8391"/>
                  </a:cubicBezTo>
                  <a:cubicBezTo>
                    <a:pt x="2432" y="8388"/>
                    <a:pt x="2338" y="8361"/>
                    <a:pt x="2193" y="8276"/>
                  </a:cubicBezTo>
                  <a:cubicBezTo>
                    <a:pt x="2068" y="8203"/>
                    <a:pt x="1872" y="8064"/>
                    <a:pt x="1670" y="7839"/>
                  </a:cubicBezTo>
                  <a:lnTo>
                    <a:pt x="1664" y="7831"/>
                  </a:lnTo>
                  <a:lnTo>
                    <a:pt x="396" y="9450"/>
                  </a:lnTo>
                  <a:lnTo>
                    <a:pt x="389" y="9457"/>
                  </a:lnTo>
                  <a:lnTo>
                    <a:pt x="1393" y="10101"/>
                  </a:lnTo>
                  <a:lnTo>
                    <a:pt x="1933" y="10465"/>
                  </a:lnTo>
                  <a:lnTo>
                    <a:pt x="7364" y="3510"/>
                  </a:lnTo>
                  <a:cubicBezTo>
                    <a:pt x="7388" y="3476"/>
                    <a:pt x="7428" y="3456"/>
                    <a:pt x="7469" y="3453"/>
                  </a:cubicBezTo>
                  <a:cubicBezTo>
                    <a:pt x="7984" y="3415"/>
                    <a:pt x="8449" y="3126"/>
                    <a:pt x="8709" y="2681"/>
                  </a:cubicBezTo>
                  <a:cubicBezTo>
                    <a:pt x="8921" y="2320"/>
                    <a:pt x="8982" y="1898"/>
                    <a:pt x="8874" y="1490"/>
                  </a:cubicBezTo>
                  <a:cubicBezTo>
                    <a:pt x="8770" y="1083"/>
                    <a:pt x="8510" y="742"/>
                    <a:pt x="8149" y="529"/>
                  </a:cubicBezTo>
                  <a:cubicBezTo>
                    <a:pt x="7906" y="386"/>
                    <a:pt x="7633" y="313"/>
                    <a:pt x="7357" y="313"/>
                  </a:cubicBezTo>
                  <a:close/>
                  <a:moveTo>
                    <a:pt x="7357" y="17"/>
                  </a:moveTo>
                  <a:cubicBezTo>
                    <a:pt x="7678" y="17"/>
                    <a:pt x="8004" y="101"/>
                    <a:pt x="8301" y="274"/>
                  </a:cubicBezTo>
                  <a:cubicBezTo>
                    <a:pt x="9188" y="796"/>
                    <a:pt x="9488" y="1942"/>
                    <a:pt x="8966" y="2832"/>
                  </a:cubicBezTo>
                  <a:cubicBezTo>
                    <a:pt x="8672" y="3338"/>
                    <a:pt x="8146" y="3678"/>
                    <a:pt x="7563" y="3742"/>
                  </a:cubicBezTo>
                  <a:lnTo>
                    <a:pt x="7559" y="3742"/>
                  </a:lnTo>
                  <a:lnTo>
                    <a:pt x="2081" y="10758"/>
                  </a:lnTo>
                  <a:cubicBezTo>
                    <a:pt x="2051" y="10796"/>
                    <a:pt x="2008" y="10816"/>
                    <a:pt x="1965" y="10816"/>
                  </a:cubicBezTo>
                  <a:cubicBezTo>
                    <a:pt x="1939" y="10816"/>
                    <a:pt x="1913" y="10809"/>
                    <a:pt x="1889" y="10795"/>
                  </a:cubicBezTo>
                  <a:cubicBezTo>
                    <a:pt x="1886" y="10795"/>
                    <a:pt x="1882" y="10792"/>
                    <a:pt x="1879" y="10789"/>
                  </a:cubicBezTo>
                  <a:lnTo>
                    <a:pt x="1231" y="10347"/>
                  </a:lnTo>
                  <a:lnTo>
                    <a:pt x="92" y="9619"/>
                  </a:lnTo>
                  <a:cubicBezTo>
                    <a:pt x="55" y="9599"/>
                    <a:pt x="32" y="9561"/>
                    <a:pt x="25" y="9521"/>
                  </a:cubicBezTo>
                  <a:cubicBezTo>
                    <a:pt x="18" y="9480"/>
                    <a:pt x="28" y="9437"/>
                    <a:pt x="55" y="9403"/>
                  </a:cubicBezTo>
                  <a:lnTo>
                    <a:pt x="1511" y="7542"/>
                  </a:lnTo>
                  <a:lnTo>
                    <a:pt x="1515" y="7542"/>
                  </a:lnTo>
                  <a:cubicBezTo>
                    <a:pt x="1525" y="7512"/>
                    <a:pt x="1542" y="7484"/>
                    <a:pt x="1566" y="7467"/>
                  </a:cubicBezTo>
                  <a:cubicBezTo>
                    <a:pt x="1572" y="7464"/>
                    <a:pt x="1575" y="7461"/>
                    <a:pt x="1579" y="7458"/>
                  </a:cubicBezTo>
                  <a:lnTo>
                    <a:pt x="2506" y="6274"/>
                  </a:lnTo>
                  <a:cubicBezTo>
                    <a:pt x="2513" y="6238"/>
                    <a:pt x="2529" y="6207"/>
                    <a:pt x="2557" y="6183"/>
                  </a:cubicBezTo>
                  <a:cubicBezTo>
                    <a:pt x="2567" y="6173"/>
                    <a:pt x="2580" y="6166"/>
                    <a:pt x="2597" y="6160"/>
                  </a:cubicBezTo>
                  <a:lnTo>
                    <a:pt x="5557" y="2380"/>
                  </a:lnTo>
                  <a:lnTo>
                    <a:pt x="5557" y="2377"/>
                  </a:lnTo>
                  <a:cubicBezTo>
                    <a:pt x="5426" y="1892"/>
                    <a:pt x="5490" y="1366"/>
                    <a:pt x="5742" y="941"/>
                  </a:cubicBezTo>
                  <a:cubicBezTo>
                    <a:pt x="6089" y="347"/>
                    <a:pt x="6716" y="17"/>
                    <a:pt x="7357" y="17"/>
                  </a:cubicBezTo>
                  <a:close/>
                  <a:moveTo>
                    <a:pt x="7356" y="1"/>
                  </a:moveTo>
                  <a:cubicBezTo>
                    <a:pt x="6710" y="1"/>
                    <a:pt x="6080" y="333"/>
                    <a:pt x="5729" y="931"/>
                  </a:cubicBezTo>
                  <a:cubicBezTo>
                    <a:pt x="5476" y="1363"/>
                    <a:pt x="5409" y="1889"/>
                    <a:pt x="5540" y="2377"/>
                  </a:cubicBezTo>
                  <a:lnTo>
                    <a:pt x="2587" y="6146"/>
                  </a:lnTo>
                  <a:cubicBezTo>
                    <a:pt x="2574" y="6153"/>
                    <a:pt x="2560" y="6160"/>
                    <a:pt x="2546" y="6173"/>
                  </a:cubicBezTo>
                  <a:cubicBezTo>
                    <a:pt x="2516" y="6197"/>
                    <a:pt x="2499" y="6230"/>
                    <a:pt x="2493" y="6267"/>
                  </a:cubicBezTo>
                  <a:lnTo>
                    <a:pt x="1569" y="7444"/>
                  </a:lnTo>
                  <a:cubicBezTo>
                    <a:pt x="1566" y="7447"/>
                    <a:pt x="1562" y="7451"/>
                    <a:pt x="1555" y="7454"/>
                  </a:cubicBezTo>
                  <a:cubicBezTo>
                    <a:pt x="1528" y="7475"/>
                    <a:pt x="1508" y="7501"/>
                    <a:pt x="1498" y="7535"/>
                  </a:cubicBezTo>
                  <a:lnTo>
                    <a:pt x="41" y="9393"/>
                  </a:lnTo>
                  <a:cubicBezTo>
                    <a:pt x="15" y="9429"/>
                    <a:pt x="1" y="9477"/>
                    <a:pt x="11" y="9524"/>
                  </a:cubicBezTo>
                  <a:cubicBezTo>
                    <a:pt x="18" y="9568"/>
                    <a:pt x="45" y="9608"/>
                    <a:pt x="82" y="9632"/>
                  </a:cubicBezTo>
                  <a:lnTo>
                    <a:pt x="1222" y="10360"/>
                  </a:lnTo>
                  <a:lnTo>
                    <a:pt x="1869" y="10802"/>
                  </a:lnTo>
                  <a:cubicBezTo>
                    <a:pt x="1872" y="10805"/>
                    <a:pt x="1876" y="10809"/>
                    <a:pt x="1879" y="10809"/>
                  </a:cubicBezTo>
                  <a:cubicBezTo>
                    <a:pt x="1906" y="10825"/>
                    <a:pt x="1933" y="10832"/>
                    <a:pt x="1963" y="10832"/>
                  </a:cubicBezTo>
                  <a:cubicBezTo>
                    <a:pt x="2011" y="10832"/>
                    <a:pt x="2061" y="10809"/>
                    <a:pt x="2092" y="10769"/>
                  </a:cubicBezTo>
                  <a:lnTo>
                    <a:pt x="7566" y="3759"/>
                  </a:lnTo>
                  <a:cubicBezTo>
                    <a:pt x="8153" y="3692"/>
                    <a:pt x="8683" y="3348"/>
                    <a:pt x="8979" y="2839"/>
                  </a:cubicBezTo>
                  <a:cubicBezTo>
                    <a:pt x="9235" y="2407"/>
                    <a:pt x="9306" y="1898"/>
                    <a:pt x="9178" y="1413"/>
                  </a:cubicBezTo>
                  <a:cubicBezTo>
                    <a:pt x="9050" y="924"/>
                    <a:pt x="8743" y="516"/>
                    <a:pt x="8308" y="260"/>
                  </a:cubicBezTo>
                  <a:cubicBezTo>
                    <a:pt x="8009" y="84"/>
                    <a:pt x="7680" y="1"/>
                    <a:pt x="7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4639575" y="2859125"/>
              <a:ext cx="232475" cy="270675"/>
            </a:xfrm>
            <a:custGeom>
              <a:avLst/>
              <a:gdLst/>
              <a:ahLst/>
              <a:cxnLst/>
              <a:rect l="l" t="t" r="r" b="b"/>
              <a:pathLst>
                <a:path w="9299" h="10827" extrusionOk="0">
                  <a:moveTo>
                    <a:pt x="7355" y="324"/>
                  </a:moveTo>
                  <a:cubicBezTo>
                    <a:pt x="7628" y="324"/>
                    <a:pt x="7898" y="396"/>
                    <a:pt x="8139" y="537"/>
                  </a:cubicBezTo>
                  <a:cubicBezTo>
                    <a:pt x="8500" y="749"/>
                    <a:pt x="8752" y="1086"/>
                    <a:pt x="8857" y="1491"/>
                  </a:cubicBezTo>
                  <a:cubicBezTo>
                    <a:pt x="8965" y="1895"/>
                    <a:pt x="8904" y="2314"/>
                    <a:pt x="8695" y="2670"/>
                  </a:cubicBezTo>
                  <a:cubicBezTo>
                    <a:pt x="8436" y="3112"/>
                    <a:pt x="7977" y="3399"/>
                    <a:pt x="7465" y="3436"/>
                  </a:cubicBezTo>
                  <a:cubicBezTo>
                    <a:pt x="7417" y="3439"/>
                    <a:pt x="7377" y="3463"/>
                    <a:pt x="7350" y="3496"/>
                  </a:cubicBezTo>
                  <a:lnTo>
                    <a:pt x="1926" y="10445"/>
                  </a:lnTo>
                  <a:lnTo>
                    <a:pt x="1400" y="10084"/>
                  </a:lnTo>
                  <a:lnTo>
                    <a:pt x="405" y="9451"/>
                  </a:lnTo>
                  <a:lnTo>
                    <a:pt x="1663" y="7849"/>
                  </a:lnTo>
                  <a:cubicBezTo>
                    <a:pt x="1862" y="8075"/>
                    <a:pt x="2057" y="8210"/>
                    <a:pt x="2181" y="8287"/>
                  </a:cubicBezTo>
                  <a:cubicBezTo>
                    <a:pt x="2327" y="8371"/>
                    <a:pt x="2421" y="8399"/>
                    <a:pt x="2428" y="8399"/>
                  </a:cubicBezTo>
                  <a:cubicBezTo>
                    <a:pt x="2443" y="8404"/>
                    <a:pt x="2459" y="8406"/>
                    <a:pt x="2474" y="8406"/>
                  </a:cubicBezTo>
                  <a:cubicBezTo>
                    <a:pt x="2542" y="8406"/>
                    <a:pt x="2605" y="8359"/>
                    <a:pt x="2626" y="8290"/>
                  </a:cubicBezTo>
                  <a:cubicBezTo>
                    <a:pt x="2640" y="8250"/>
                    <a:pt x="2634" y="8206"/>
                    <a:pt x="2613" y="8169"/>
                  </a:cubicBezTo>
                  <a:cubicBezTo>
                    <a:pt x="2593" y="8129"/>
                    <a:pt x="2559" y="8102"/>
                    <a:pt x="2519" y="8088"/>
                  </a:cubicBezTo>
                  <a:lnTo>
                    <a:pt x="2516" y="8088"/>
                  </a:lnTo>
                  <a:cubicBezTo>
                    <a:pt x="2461" y="8068"/>
                    <a:pt x="2172" y="7954"/>
                    <a:pt x="1865" y="7590"/>
                  </a:cubicBezTo>
                  <a:lnTo>
                    <a:pt x="2684" y="6544"/>
                  </a:lnTo>
                  <a:cubicBezTo>
                    <a:pt x="2914" y="6736"/>
                    <a:pt x="3298" y="7027"/>
                    <a:pt x="3372" y="7084"/>
                  </a:cubicBezTo>
                  <a:cubicBezTo>
                    <a:pt x="3379" y="7091"/>
                    <a:pt x="3385" y="7094"/>
                    <a:pt x="3389" y="7094"/>
                  </a:cubicBezTo>
                  <a:cubicBezTo>
                    <a:pt x="3414" y="7110"/>
                    <a:pt x="3443" y="7117"/>
                    <a:pt x="3471" y="7117"/>
                  </a:cubicBezTo>
                  <a:cubicBezTo>
                    <a:pt x="3520" y="7117"/>
                    <a:pt x="3567" y="7094"/>
                    <a:pt x="3597" y="7053"/>
                  </a:cubicBezTo>
                  <a:cubicBezTo>
                    <a:pt x="3652" y="6983"/>
                    <a:pt x="3638" y="6882"/>
                    <a:pt x="3567" y="6828"/>
                  </a:cubicBezTo>
                  <a:cubicBezTo>
                    <a:pt x="3351" y="6663"/>
                    <a:pt x="3048" y="6426"/>
                    <a:pt x="2883" y="6288"/>
                  </a:cubicBezTo>
                  <a:lnTo>
                    <a:pt x="3743" y="5192"/>
                  </a:lnTo>
                  <a:cubicBezTo>
                    <a:pt x="3871" y="5320"/>
                    <a:pt x="4042" y="5435"/>
                    <a:pt x="4168" y="5506"/>
                  </a:cubicBezTo>
                  <a:cubicBezTo>
                    <a:pt x="4285" y="5577"/>
                    <a:pt x="4377" y="5620"/>
                    <a:pt x="4386" y="5624"/>
                  </a:cubicBezTo>
                  <a:cubicBezTo>
                    <a:pt x="4409" y="5635"/>
                    <a:pt x="4434" y="5642"/>
                    <a:pt x="4459" y="5642"/>
                  </a:cubicBezTo>
                  <a:cubicBezTo>
                    <a:pt x="4477" y="5642"/>
                    <a:pt x="4494" y="5638"/>
                    <a:pt x="4512" y="5631"/>
                  </a:cubicBezTo>
                  <a:cubicBezTo>
                    <a:pt x="4552" y="5617"/>
                    <a:pt x="4585" y="5587"/>
                    <a:pt x="4602" y="5550"/>
                  </a:cubicBezTo>
                  <a:cubicBezTo>
                    <a:pt x="4622" y="5513"/>
                    <a:pt x="4622" y="5469"/>
                    <a:pt x="4609" y="5425"/>
                  </a:cubicBezTo>
                  <a:cubicBezTo>
                    <a:pt x="4596" y="5385"/>
                    <a:pt x="4565" y="5351"/>
                    <a:pt x="4528" y="5334"/>
                  </a:cubicBezTo>
                  <a:cubicBezTo>
                    <a:pt x="4333" y="5239"/>
                    <a:pt x="4070" y="5074"/>
                    <a:pt x="3941" y="4936"/>
                  </a:cubicBezTo>
                  <a:lnTo>
                    <a:pt x="5847" y="2509"/>
                  </a:lnTo>
                  <a:cubicBezTo>
                    <a:pt x="5880" y="2468"/>
                    <a:pt x="5890" y="2411"/>
                    <a:pt x="5873" y="2361"/>
                  </a:cubicBezTo>
                  <a:cubicBezTo>
                    <a:pt x="5732" y="1926"/>
                    <a:pt x="5779" y="1477"/>
                    <a:pt x="6004" y="1093"/>
                  </a:cubicBezTo>
                  <a:cubicBezTo>
                    <a:pt x="6217" y="736"/>
                    <a:pt x="6555" y="479"/>
                    <a:pt x="6959" y="375"/>
                  </a:cubicBezTo>
                  <a:cubicBezTo>
                    <a:pt x="7090" y="341"/>
                    <a:pt x="7223" y="324"/>
                    <a:pt x="7355" y="324"/>
                  </a:cubicBezTo>
                  <a:close/>
                  <a:moveTo>
                    <a:pt x="7353" y="314"/>
                  </a:moveTo>
                  <a:cubicBezTo>
                    <a:pt x="7220" y="314"/>
                    <a:pt x="7086" y="331"/>
                    <a:pt x="6955" y="364"/>
                  </a:cubicBezTo>
                  <a:cubicBezTo>
                    <a:pt x="6547" y="470"/>
                    <a:pt x="6207" y="729"/>
                    <a:pt x="5998" y="1089"/>
                  </a:cubicBezTo>
                  <a:cubicBezTo>
                    <a:pt x="5769" y="1474"/>
                    <a:pt x="5721" y="1929"/>
                    <a:pt x="5863" y="2364"/>
                  </a:cubicBezTo>
                  <a:cubicBezTo>
                    <a:pt x="5877" y="2411"/>
                    <a:pt x="5870" y="2462"/>
                    <a:pt x="5836" y="2502"/>
                  </a:cubicBezTo>
                  <a:lnTo>
                    <a:pt x="3928" y="4936"/>
                  </a:lnTo>
                  <a:lnTo>
                    <a:pt x="3932" y="4940"/>
                  </a:lnTo>
                  <a:cubicBezTo>
                    <a:pt x="4059" y="5082"/>
                    <a:pt x="4326" y="5247"/>
                    <a:pt x="4525" y="5344"/>
                  </a:cubicBezTo>
                  <a:cubicBezTo>
                    <a:pt x="4559" y="5361"/>
                    <a:pt x="4585" y="5391"/>
                    <a:pt x="4599" y="5432"/>
                  </a:cubicBezTo>
                  <a:cubicBezTo>
                    <a:pt x="4613" y="5469"/>
                    <a:pt x="4613" y="5510"/>
                    <a:pt x="4593" y="5547"/>
                  </a:cubicBezTo>
                  <a:cubicBezTo>
                    <a:pt x="4576" y="5580"/>
                    <a:pt x="4545" y="5607"/>
                    <a:pt x="4508" y="5620"/>
                  </a:cubicBezTo>
                  <a:cubicBezTo>
                    <a:pt x="4490" y="5627"/>
                    <a:pt x="4472" y="5630"/>
                    <a:pt x="4454" y="5630"/>
                  </a:cubicBezTo>
                  <a:cubicBezTo>
                    <a:pt x="4434" y="5630"/>
                    <a:pt x="4413" y="5626"/>
                    <a:pt x="4394" y="5617"/>
                  </a:cubicBezTo>
                  <a:cubicBezTo>
                    <a:pt x="4383" y="5611"/>
                    <a:pt x="4292" y="5567"/>
                    <a:pt x="4171" y="5499"/>
                  </a:cubicBezTo>
                  <a:cubicBezTo>
                    <a:pt x="4050" y="5425"/>
                    <a:pt x="3874" y="5311"/>
                    <a:pt x="3746" y="5183"/>
                  </a:cubicBezTo>
                  <a:lnTo>
                    <a:pt x="3743" y="5179"/>
                  </a:lnTo>
                  <a:lnTo>
                    <a:pt x="2869" y="6291"/>
                  </a:lnTo>
                  <a:lnTo>
                    <a:pt x="2873" y="6295"/>
                  </a:lnTo>
                  <a:cubicBezTo>
                    <a:pt x="3035" y="6430"/>
                    <a:pt x="3345" y="6672"/>
                    <a:pt x="3561" y="6834"/>
                  </a:cubicBezTo>
                  <a:cubicBezTo>
                    <a:pt x="3628" y="6885"/>
                    <a:pt x="3642" y="6979"/>
                    <a:pt x="3591" y="7047"/>
                  </a:cubicBezTo>
                  <a:cubicBezTo>
                    <a:pt x="3561" y="7086"/>
                    <a:pt x="3515" y="7107"/>
                    <a:pt x="3469" y="7107"/>
                  </a:cubicBezTo>
                  <a:cubicBezTo>
                    <a:pt x="3444" y="7107"/>
                    <a:pt x="3418" y="7101"/>
                    <a:pt x="3395" y="7087"/>
                  </a:cubicBezTo>
                  <a:cubicBezTo>
                    <a:pt x="3389" y="7084"/>
                    <a:pt x="3385" y="7080"/>
                    <a:pt x="3379" y="7077"/>
                  </a:cubicBezTo>
                  <a:cubicBezTo>
                    <a:pt x="3304" y="7019"/>
                    <a:pt x="2914" y="6723"/>
                    <a:pt x="2687" y="6531"/>
                  </a:cubicBezTo>
                  <a:lnTo>
                    <a:pt x="2684" y="6527"/>
                  </a:lnTo>
                  <a:lnTo>
                    <a:pt x="1855" y="7586"/>
                  </a:lnTo>
                  <a:lnTo>
                    <a:pt x="1851" y="7590"/>
                  </a:lnTo>
                  <a:lnTo>
                    <a:pt x="1855" y="7593"/>
                  </a:lnTo>
                  <a:cubicBezTo>
                    <a:pt x="2165" y="7960"/>
                    <a:pt x="2458" y="8078"/>
                    <a:pt x="2512" y="8099"/>
                  </a:cubicBezTo>
                  <a:lnTo>
                    <a:pt x="2516" y="8099"/>
                  </a:lnTo>
                  <a:cubicBezTo>
                    <a:pt x="2553" y="8112"/>
                    <a:pt x="2586" y="8136"/>
                    <a:pt x="2603" y="8172"/>
                  </a:cubicBezTo>
                  <a:cubicBezTo>
                    <a:pt x="2623" y="8210"/>
                    <a:pt x="2626" y="8250"/>
                    <a:pt x="2617" y="8287"/>
                  </a:cubicBezTo>
                  <a:cubicBezTo>
                    <a:pt x="2598" y="8353"/>
                    <a:pt x="2538" y="8395"/>
                    <a:pt x="2472" y="8395"/>
                  </a:cubicBezTo>
                  <a:cubicBezTo>
                    <a:pt x="2458" y="8395"/>
                    <a:pt x="2443" y="8393"/>
                    <a:pt x="2428" y="8388"/>
                  </a:cubicBezTo>
                  <a:cubicBezTo>
                    <a:pt x="2424" y="8388"/>
                    <a:pt x="2334" y="8362"/>
                    <a:pt x="2189" y="8278"/>
                  </a:cubicBezTo>
                  <a:cubicBezTo>
                    <a:pt x="2060" y="8203"/>
                    <a:pt x="1868" y="8065"/>
                    <a:pt x="1666" y="7836"/>
                  </a:cubicBezTo>
                  <a:lnTo>
                    <a:pt x="1660" y="7833"/>
                  </a:lnTo>
                  <a:lnTo>
                    <a:pt x="388" y="9454"/>
                  </a:lnTo>
                  <a:lnTo>
                    <a:pt x="1393" y="10094"/>
                  </a:lnTo>
                  <a:lnTo>
                    <a:pt x="1926" y="10458"/>
                  </a:lnTo>
                  <a:lnTo>
                    <a:pt x="7356" y="3504"/>
                  </a:lnTo>
                  <a:cubicBezTo>
                    <a:pt x="7384" y="3470"/>
                    <a:pt x="7424" y="3450"/>
                    <a:pt x="7465" y="3446"/>
                  </a:cubicBezTo>
                  <a:cubicBezTo>
                    <a:pt x="7980" y="3409"/>
                    <a:pt x="8445" y="3123"/>
                    <a:pt x="8705" y="2678"/>
                  </a:cubicBezTo>
                  <a:cubicBezTo>
                    <a:pt x="8917" y="2317"/>
                    <a:pt x="8975" y="1895"/>
                    <a:pt x="8870" y="1487"/>
                  </a:cubicBezTo>
                  <a:cubicBezTo>
                    <a:pt x="8763" y="1083"/>
                    <a:pt x="8506" y="742"/>
                    <a:pt x="8145" y="530"/>
                  </a:cubicBezTo>
                  <a:cubicBezTo>
                    <a:pt x="7902" y="387"/>
                    <a:pt x="7629" y="314"/>
                    <a:pt x="7353" y="314"/>
                  </a:cubicBezTo>
                  <a:close/>
                  <a:moveTo>
                    <a:pt x="7353" y="11"/>
                  </a:moveTo>
                  <a:cubicBezTo>
                    <a:pt x="7674" y="11"/>
                    <a:pt x="8000" y="95"/>
                    <a:pt x="8297" y="267"/>
                  </a:cubicBezTo>
                  <a:cubicBezTo>
                    <a:pt x="8729" y="520"/>
                    <a:pt x="9035" y="928"/>
                    <a:pt x="9160" y="1413"/>
                  </a:cubicBezTo>
                  <a:cubicBezTo>
                    <a:pt x="9289" y="1895"/>
                    <a:pt x="9217" y="2401"/>
                    <a:pt x="8965" y="2829"/>
                  </a:cubicBezTo>
                  <a:cubicBezTo>
                    <a:pt x="8668" y="3335"/>
                    <a:pt x="8142" y="3675"/>
                    <a:pt x="7559" y="3742"/>
                  </a:cubicBezTo>
                  <a:lnTo>
                    <a:pt x="7555" y="3742"/>
                  </a:lnTo>
                  <a:lnTo>
                    <a:pt x="2077" y="10758"/>
                  </a:lnTo>
                  <a:cubicBezTo>
                    <a:pt x="2047" y="10795"/>
                    <a:pt x="2003" y="10815"/>
                    <a:pt x="1958" y="10815"/>
                  </a:cubicBezTo>
                  <a:cubicBezTo>
                    <a:pt x="1932" y="10815"/>
                    <a:pt x="1906" y="10809"/>
                    <a:pt x="1882" y="10795"/>
                  </a:cubicBezTo>
                  <a:cubicBezTo>
                    <a:pt x="1878" y="10792"/>
                    <a:pt x="1875" y="10792"/>
                    <a:pt x="1875" y="10789"/>
                  </a:cubicBezTo>
                  <a:lnTo>
                    <a:pt x="1227" y="10347"/>
                  </a:lnTo>
                  <a:lnTo>
                    <a:pt x="88" y="9619"/>
                  </a:lnTo>
                  <a:cubicBezTo>
                    <a:pt x="51" y="9596"/>
                    <a:pt x="28" y="9558"/>
                    <a:pt x="17" y="9518"/>
                  </a:cubicBezTo>
                  <a:cubicBezTo>
                    <a:pt x="11" y="9477"/>
                    <a:pt x="24" y="9434"/>
                    <a:pt x="48" y="9400"/>
                  </a:cubicBezTo>
                  <a:lnTo>
                    <a:pt x="1507" y="7539"/>
                  </a:lnTo>
                  <a:lnTo>
                    <a:pt x="1507" y="7536"/>
                  </a:lnTo>
                  <a:cubicBezTo>
                    <a:pt x="1518" y="7505"/>
                    <a:pt x="1534" y="7481"/>
                    <a:pt x="1562" y="7461"/>
                  </a:cubicBezTo>
                  <a:cubicBezTo>
                    <a:pt x="1565" y="7458"/>
                    <a:pt x="1568" y="7455"/>
                    <a:pt x="1575" y="7451"/>
                  </a:cubicBezTo>
                  <a:lnTo>
                    <a:pt x="2499" y="6271"/>
                  </a:lnTo>
                  <a:lnTo>
                    <a:pt x="2502" y="6271"/>
                  </a:lnTo>
                  <a:lnTo>
                    <a:pt x="2502" y="6268"/>
                  </a:lnTo>
                  <a:cubicBezTo>
                    <a:pt x="2505" y="6235"/>
                    <a:pt x="2522" y="6204"/>
                    <a:pt x="2550" y="6180"/>
                  </a:cubicBezTo>
                  <a:cubicBezTo>
                    <a:pt x="2563" y="6170"/>
                    <a:pt x="2576" y="6160"/>
                    <a:pt x="2593" y="6154"/>
                  </a:cubicBezTo>
                  <a:lnTo>
                    <a:pt x="5550" y="2381"/>
                  </a:lnTo>
                  <a:lnTo>
                    <a:pt x="5553" y="2377"/>
                  </a:lnTo>
                  <a:lnTo>
                    <a:pt x="5550" y="2374"/>
                  </a:lnTo>
                  <a:cubicBezTo>
                    <a:pt x="5418" y="1889"/>
                    <a:pt x="5486" y="1363"/>
                    <a:pt x="5735" y="935"/>
                  </a:cubicBezTo>
                  <a:cubicBezTo>
                    <a:pt x="6082" y="341"/>
                    <a:pt x="6709" y="11"/>
                    <a:pt x="7353" y="11"/>
                  </a:cubicBezTo>
                  <a:close/>
                  <a:moveTo>
                    <a:pt x="7352" y="1"/>
                  </a:moveTo>
                  <a:cubicBezTo>
                    <a:pt x="6706" y="1"/>
                    <a:pt x="6076" y="334"/>
                    <a:pt x="5725" y="931"/>
                  </a:cubicBezTo>
                  <a:cubicBezTo>
                    <a:pt x="5475" y="1360"/>
                    <a:pt x="5408" y="1886"/>
                    <a:pt x="5539" y="2374"/>
                  </a:cubicBezTo>
                  <a:lnTo>
                    <a:pt x="2586" y="6143"/>
                  </a:lnTo>
                  <a:cubicBezTo>
                    <a:pt x="2570" y="6150"/>
                    <a:pt x="2556" y="6160"/>
                    <a:pt x="2542" y="6170"/>
                  </a:cubicBezTo>
                  <a:cubicBezTo>
                    <a:pt x="2516" y="6197"/>
                    <a:pt x="2495" y="6230"/>
                    <a:pt x="2492" y="6268"/>
                  </a:cubicBezTo>
                  <a:lnTo>
                    <a:pt x="1568" y="7444"/>
                  </a:lnTo>
                  <a:cubicBezTo>
                    <a:pt x="1565" y="7448"/>
                    <a:pt x="1558" y="7448"/>
                    <a:pt x="1554" y="7451"/>
                  </a:cubicBezTo>
                  <a:cubicBezTo>
                    <a:pt x="1528" y="7472"/>
                    <a:pt x="1507" y="7502"/>
                    <a:pt x="1498" y="7532"/>
                  </a:cubicBezTo>
                  <a:lnTo>
                    <a:pt x="41" y="9393"/>
                  </a:lnTo>
                  <a:cubicBezTo>
                    <a:pt x="11" y="9426"/>
                    <a:pt x="1" y="9474"/>
                    <a:pt x="7" y="9518"/>
                  </a:cubicBezTo>
                  <a:cubicBezTo>
                    <a:pt x="17" y="9565"/>
                    <a:pt x="41" y="9605"/>
                    <a:pt x="82" y="9629"/>
                  </a:cubicBezTo>
                  <a:lnTo>
                    <a:pt x="1221" y="10354"/>
                  </a:lnTo>
                  <a:lnTo>
                    <a:pt x="1868" y="10799"/>
                  </a:lnTo>
                  <a:cubicBezTo>
                    <a:pt x="1872" y="10799"/>
                    <a:pt x="1875" y="10802"/>
                    <a:pt x="1878" y="10802"/>
                  </a:cubicBezTo>
                  <a:cubicBezTo>
                    <a:pt x="1902" y="10819"/>
                    <a:pt x="1929" y="10826"/>
                    <a:pt x="1959" y="10826"/>
                  </a:cubicBezTo>
                  <a:cubicBezTo>
                    <a:pt x="2007" y="10826"/>
                    <a:pt x="2054" y="10806"/>
                    <a:pt x="2088" y="10766"/>
                  </a:cubicBezTo>
                  <a:lnTo>
                    <a:pt x="7562" y="3753"/>
                  </a:lnTo>
                  <a:cubicBezTo>
                    <a:pt x="8149" y="3686"/>
                    <a:pt x="8674" y="3342"/>
                    <a:pt x="8975" y="2836"/>
                  </a:cubicBezTo>
                  <a:cubicBezTo>
                    <a:pt x="9228" y="2404"/>
                    <a:pt x="9298" y="1895"/>
                    <a:pt x="9170" y="1410"/>
                  </a:cubicBezTo>
                  <a:cubicBezTo>
                    <a:pt x="9046" y="921"/>
                    <a:pt x="8735" y="513"/>
                    <a:pt x="8304" y="260"/>
                  </a:cubicBezTo>
                  <a:cubicBezTo>
                    <a:pt x="8005" y="85"/>
                    <a:pt x="7676" y="1"/>
                    <a:pt x="7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639400" y="2858950"/>
              <a:ext cx="232825" cy="271000"/>
            </a:xfrm>
            <a:custGeom>
              <a:avLst/>
              <a:gdLst/>
              <a:ahLst/>
              <a:cxnLst/>
              <a:rect l="l" t="t" r="r" b="b"/>
              <a:pathLst>
                <a:path w="9313" h="10840" extrusionOk="0">
                  <a:moveTo>
                    <a:pt x="7359" y="338"/>
                  </a:moveTo>
                  <a:cubicBezTo>
                    <a:pt x="7632" y="338"/>
                    <a:pt x="7901" y="410"/>
                    <a:pt x="8143" y="553"/>
                  </a:cubicBezTo>
                  <a:cubicBezTo>
                    <a:pt x="8499" y="763"/>
                    <a:pt x="8753" y="1096"/>
                    <a:pt x="8857" y="1498"/>
                  </a:cubicBezTo>
                  <a:cubicBezTo>
                    <a:pt x="8961" y="1902"/>
                    <a:pt x="8904" y="2317"/>
                    <a:pt x="8695" y="2674"/>
                  </a:cubicBezTo>
                  <a:cubicBezTo>
                    <a:pt x="8439" y="3113"/>
                    <a:pt x="7981" y="3396"/>
                    <a:pt x="7472" y="3436"/>
                  </a:cubicBezTo>
                  <a:cubicBezTo>
                    <a:pt x="7424" y="3440"/>
                    <a:pt x="7380" y="3463"/>
                    <a:pt x="7350" y="3500"/>
                  </a:cubicBezTo>
                  <a:lnTo>
                    <a:pt x="1930" y="10442"/>
                  </a:lnTo>
                  <a:lnTo>
                    <a:pt x="1410" y="10085"/>
                  </a:lnTo>
                  <a:lnTo>
                    <a:pt x="422" y="9458"/>
                  </a:lnTo>
                  <a:lnTo>
                    <a:pt x="1670" y="7869"/>
                  </a:lnTo>
                  <a:cubicBezTo>
                    <a:pt x="1869" y="8092"/>
                    <a:pt x="2061" y="8227"/>
                    <a:pt x="2185" y="8301"/>
                  </a:cubicBezTo>
                  <a:cubicBezTo>
                    <a:pt x="2330" y="8386"/>
                    <a:pt x="2428" y="8412"/>
                    <a:pt x="2431" y="8416"/>
                  </a:cubicBezTo>
                  <a:cubicBezTo>
                    <a:pt x="2446" y="8419"/>
                    <a:pt x="2461" y="8421"/>
                    <a:pt x="2475" y="8421"/>
                  </a:cubicBezTo>
                  <a:cubicBezTo>
                    <a:pt x="2549" y="8421"/>
                    <a:pt x="2618" y="8374"/>
                    <a:pt x="2641" y="8301"/>
                  </a:cubicBezTo>
                  <a:cubicBezTo>
                    <a:pt x="2654" y="8257"/>
                    <a:pt x="2650" y="8210"/>
                    <a:pt x="2627" y="8170"/>
                  </a:cubicBezTo>
                  <a:cubicBezTo>
                    <a:pt x="2607" y="8132"/>
                    <a:pt x="2570" y="8102"/>
                    <a:pt x="2529" y="8089"/>
                  </a:cubicBezTo>
                  <a:lnTo>
                    <a:pt x="2526" y="8089"/>
                  </a:lnTo>
                  <a:cubicBezTo>
                    <a:pt x="2472" y="8068"/>
                    <a:pt x="2185" y="7954"/>
                    <a:pt x="1882" y="7597"/>
                  </a:cubicBezTo>
                  <a:lnTo>
                    <a:pt x="2691" y="6561"/>
                  </a:lnTo>
                  <a:cubicBezTo>
                    <a:pt x="2924" y="6754"/>
                    <a:pt x="3301" y="7043"/>
                    <a:pt x="3375" y="7098"/>
                  </a:cubicBezTo>
                  <a:cubicBezTo>
                    <a:pt x="3382" y="7104"/>
                    <a:pt x="3386" y="7107"/>
                    <a:pt x="3392" y="7111"/>
                  </a:cubicBezTo>
                  <a:cubicBezTo>
                    <a:pt x="3419" y="7126"/>
                    <a:pt x="3448" y="7133"/>
                    <a:pt x="3476" y="7133"/>
                  </a:cubicBezTo>
                  <a:cubicBezTo>
                    <a:pt x="3528" y="7133"/>
                    <a:pt x="3579" y="7109"/>
                    <a:pt x="3612" y="7064"/>
                  </a:cubicBezTo>
                  <a:cubicBezTo>
                    <a:pt x="3669" y="6990"/>
                    <a:pt x="3655" y="6885"/>
                    <a:pt x="3581" y="6828"/>
                  </a:cubicBezTo>
                  <a:cubicBezTo>
                    <a:pt x="3369" y="6666"/>
                    <a:pt x="3065" y="6433"/>
                    <a:pt x="2904" y="6295"/>
                  </a:cubicBezTo>
                  <a:lnTo>
                    <a:pt x="3750" y="5213"/>
                  </a:lnTo>
                  <a:cubicBezTo>
                    <a:pt x="3878" y="5338"/>
                    <a:pt x="4049" y="5449"/>
                    <a:pt x="4171" y="5520"/>
                  </a:cubicBezTo>
                  <a:cubicBezTo>
                    <a:pt x="4289" y="5590"/>
                    <a:pt x="4380" y="5635"/>
                    <a:pt x="4390" y="5641"/>
                  </a:cubicBezTo>
                  <a:cubicBezTo>
                    <a:pt x="4413" y="5651"/>
                    <a:pt x="4439" y="5656"/>
                    <a:pt x="4465" y="5656"/>
                  </a:cubicBezTo>
                  <a:cubicBezTo>
                    <a:pt x="4484" y="5656"/>
                    <a:pt x="4503" y="5653"/>
                    <a:pt x="4522" y="5648"/>
                  </a:cubicBezTo>
                  <a:cubicBezTo>
                    <a:pt x="4562" y="5631"/>
                    <a:pt x="4600" y="5601"/>
                    <a:pt x="4616" y="5560"/>
                  </a:cubicBezTo>
                  <a:cubicBezTo>
                    <a:pt x="4636" y="5520"/>
                    <a:pt x="4640" y="5476"/>
                    <a:pt x="4623" y="5432"/>
                  </a:cubicBezTo>
                  <a:cubicBezTo>
                    <a:pt x="4609" y="5388"/>
                    <a:pt x="4575" y="5351"/>
                    <a:pt x="4539" y="5335"/>
                  </a:cubicBezTo>
                  <a:cubicBezTo>
                    <a:pt x="4346" y="5240"/>
                    <a:pt x="4087" y="5081"/>
                    <a:pt x="3962" y="4943"/>
                  </a:cubicBezTo>
                  <a:lnTo>
                    <a:pt x="5860" y="2523"/>
                  </a:lnTo>
                  <a:cubicBezTo>
                    <a:pt x="5894" y="2475"/>
                    <a:pt x="5904" y="2418"/>
                    <a:pt x="5887" y="2364"/>
                  </a:cubicBezTo>
                  <a:cubicBezTo>
                    <a:pt x="5748" y="1933"/>
                    <a:pt x="5796" y="1488"/>
                    <a:pt x="6019" y="1104"/>
                  </a:cubicBezTo>
                  <a:cubicBezTo>
                    <a:pt x="6227" y="749"/>
                    <a:pt x="6565" y="493"/>
                    <a:pt x="6966" y="388"/>
                  </a:cubicBezTo>
                  <a:cubicBezTo>
                    <a:pt x="7096" y="355"/>
                    <a:pt x="7228" y="338"/>
                    <a:pt x="7359" y="338"/>
                  </a:cubicBezTo>
                  <a:close/>
                  <a:moveTo>
                    <a:pt x="7359" y="313"/>
                  </a:moveTo>
                  <a:cubicBezTo>
                    <a:pt x="7226" y="313"/>
                    <a:pt x="7091" y="330"/>
                    <a:pt x="6959" y="365"/>
                  </a:cubicBezTo>
                  <a:cubicBezTo>
                    <a:pt x="6551" y="469"/>
                    <a:pt x="6210" y="729"/>
                    <a:pt x="5995" y="1090"/>
                  </a:cubicBezTo>
                  <a:cubicBezTo>
                    <a:pt x="5769" y="1481"/>
                    <a:pt x="5722" y="1936"/>
                    <a:pt x="5863" y="2374"/>
                  </a:cubicBezTo>
                  <a:cubicBezTo>
                    <a:pt x="5877" y="2418"/>
                    <a:pt x="5867" y="2469"/>
                    <a:pt x="5840" y="2506"/>
                  </a:cubicBezTo>
                  <a:lnTo>
                    <a:pt x="3932" y="4940"/>
                  </a:lnTo>
                  <a:lnTo>
                    <a:pt x="3925" y="4947"/>
                  </a:lnTo>
                  <a:lnTo>
                    <a:pt x="3935" y="4953"/>
                  </a:lnTo>
                  <a:cubicBezTo>
                    <a:pt x="4060" y="5095"/>
                    <a:pt x="4329" y="5260"/>
                    <a:pt x="4528" y="5358"/>
                  </a:cubicBezTo>
                  <a:cubicBezTo>
                    <a:pt x="4559" y="5375"/>
                    <a:pt x="4586" y="5402"/>
                    <a:pt x="4600" y="5439"/>
                  </a:cubicBezTo>
                  <a:cubicBezTo>
                    <a:pt x="4612" y="5476"/>
                    <a:pt x="4609" y="5517"/>
                    <a:pt x="4592" y="5550"/>
                  </a:cubicBezTo>
                  <a:cubicBezTo>
                    <a:pt x="4575" y="5584"/>
                    <a:pt x="4549" y="5607"/>
                    <a:pt x="4511" y="5621"/>
                  </a:cubicBezTo>
                  <a:cubicBezTo>
                    <a:pt x="4496" y="5627"/>
                    <a:pt x="4481" y="5629"/>
                    <a:pt x="4466" y="5629"/>
                  </a:cubicBezTo>
                  <a:cubicBezTo>
                    <a:pt x="4444" y="5629"/>
                    <a:pt x="4424" y="5624"/>
                    <a:pt x="4404" y="5614"/>
                  </a:cubicBezTo>
                  <a:cubicBezTo>
                    <a:pt x="4393" y="5610"/>
                    <a:pt x="4303" y="5567"/>
                    <a:pt x="4184" y="5500"/>
                  </a:cubicBezTo>
                  <a:cubicBezTo>
                    <a:pt x="4060" y="5425"/>
                    <a:pt x="3884" y="5311"/>
                    <a:pt x="3756" y="5182"/>
                  </a:cubicBezTo>
                  <a:lnTo>
                    <a:pt x="3746" y="5173"/>
                  </a:lnTo>
                  <a:lnTo>
                    <a:pt x="2866" y="6298"/>
                  </a:lnTo>
                  <a:lnTo>
                    <a:pt x="2876" y="6305"/>
                  </a:lnTo>
                  <a:cubicBezTo>
                    <a:pt x="3038" y="6444"/>
                    <a:pt x="3345" y="6682"/>
                    <a:pt x="3564" y="6848"/>
                  </a:cubicBezTo>
                  <a:cubicBezTo>
                    <a:pt x="3625" y="6895"/>
                    <a:pt x="3638" y="6986"/>
                    <a:pt x="3591" y="7051"/>
                  </a:cubicBezTo>
                  <a:cubicBezTo>
                    <a:pt x="3563" y="7087"/>
                    <a:pt x="3520" y="7107"/>
                    <a:pt x="3477" y="7107"/>
                  </a:cubicBezTo>
                  <a:cubicBezTo>
                    <a:pt x="3453" y="7107"/>
                    <a:pt x="3428" y="7100"/>
                    <a:pt x="3406" y="7087"/>
                  </a:cubicBezTo>
                  <a:cubicBezTo>
                    <a:pt x="3399" y="7084"/>
                    <a:pt x="3396" y="7081"/>
                    <a:pt x="3392" y="7077"/>
                  </a:cubicBezTo>
                  <a:cubicBezTo>
                    <a:pt x="3315" y="7020"/>
                    <a:pt x="2927" y="6723"/>
                    <a:pt x="2698" y="6531"/>
                  </a:cubicBezTo>
                  <a:lnTo>
                    <a:pt x="2688" y="6525"/>
                  </a:lnTo>
                  <a:lnTo>
                    <a:pt x="1849" y="7597"/>
                  </a:lnTo>
                  <a:lnTo>
                    <a:pt x="1855" y="7603"/>
                  </a:lnTo>
                  <a:cubicBezTo>
                    <a:pt x="2165" y="7974"/>
                    <a:pt x="2462" y="8092"/>
                    <a:pt x="2519" y="8112"/>
                  </a:cubicBezTo>
                  <a:lnTo>
                    <a:pt x="2519" y="8115"/>
                  </a:lnTo>
                  <a:cubicBezTo>
                    <a:pt x="2557" y="8126"/>
                    <a:pt x="2586" y="8149"/>
                    <a:pt x="2603" y="8183"/>
                  </a:cubicBezTo>
                  <a:cubicBezTo>
                    <a:pt x="2624" y="8217"/>
                    <a:pt x="2627" y="8257"/>
                    <a:pt x="2617" y="8294"/>
                  </a:cubicBezTo>
                  <a:cubicBezTo>
                    <a:pt x="2597" y="8355"/>
                    <a:pt x="2540" y="8395"/>
                    <a:pt x="2479" y="8395"/>
                  </a:cubicBezTo>
                  <a:cubicBezTo>
                    <a:pt x="2466" y="8395"/>
                    <a:pt x="2452" y="8393"/>
                    <a:pt x="2438" y="8389"/>
                  </a:cubicBezTo>
                  <a:cubicBezTo>
                    <a:pt x="2435" y="8389"/>
                    <a:pt x="2341" y="8361"/>
                    <a:pt x="2199" y="8277"/>
                  </a:cubicBezTo>
                  <a:cubicBezTo>
                    <a:pt x="2071" y="8204"/>
                    <a:pt x="1879" y="8065"/>
                    <a:pt x="1676" y="7840"/>
                  </a:cubicBezTo>
                  <a:lnTo>
                    <a:pt x="1667" y="7826"/>
                  </a:lnTo>
                  <a:lnTo>
                    <a:pt x="388" y="9458"/>
                  </a:lnTo>
                  <a:lnTo>
                    <a:pt x="385" y="9464"/>
                  </a:lnTo>
                  <a:lnTo>
                    <a:pt x="1396" y="10108"/>
                  </a:lnTo>
                  <a:lnTo>
                    <a:pt x="1936" y="10479"/>
                  </a:lnTo>
                  <a:lnTo>
                    <a:pt x="7371" y="3517"/>
                  </a:lnTo>
                  <a:cubicBezTo>
                    <a:pt x="7394" y="3483"/>
                    <a:pt x="7431" y="3466"/>
                    <a:pt x="7472" y="3463"/>
                  </a:cubicBezTo>
                  <a:cubicBezTo>
                    <a:pt x="7990" y="3423"/>
                    <a:pt x="8456" y="3133"/>
                    <a:pt x="8719" y="2688"/>
                  </a:cubicBezTo>
                  <a:cubicBezTo>
                    <a:pt x="8931" y="2327"/>
                    <a:pt x="8989" y="1902"/>
                    <a:pt x="8884" y="1494"/>
                  </a:cubicBezTo>
                  <a:cubicBezTo>
                    <a:pt x="8776" y="1083"/>
                    <a:pt x="8520" y="743"/>
                    <a:pt x="8156" y="530"/>
                  </a:cubicBezTo>
                  <a:cubicBezTo>
                    <a:pt x="7910" y="387"/>
                    <a:pt x="7636" y="313"/>
                    <a:pt x="7359" y="313"/>
                  </a:cubicBezTo>
                  <a:close/>
                  <a:moveTo>
                    <a:pt x="7360" y="28"/>
                  </a:moveTo>
                  <a:cubicBezTo>
                    <a:pt x="7690" y="28"/>
                    <a:pt x="8014" y="116"/>
                    <a:pt x="8301" y="281"/>
                  </a:cubicBezTo>
                  <a:cubicBezTo>
                    <a:pt x="8729" y="533"/>
                    <a:pt x="9036" y="938"/>
                    <a:pt x="9160" y="1420"/>
                  </a:cubicBezTo>
                  <a:cubicBezTo>
                    <a:pt x="9285" y="1902"/>
                    <a:pt x="9218" y="2405"/>
                    <a:pt x="8965" y="2833"/>
                  </a:cubicBezTo>
                  <a:cubicBezTo>
                    <a:pt x="8669" y="3335"/>
                    <a:pt x="8146" y="3676"/>
                    <a:pt x="7562" y="3740"/>
                  </a:cubicBezTo>
                  <a:lnTo>
                    <a:pt x="7559" y="3743"/>
                  </a:lnTo>
                  <a:lnTo>
                    <a:pt x="2078" y="10759"/>
                  </a:lnTo>
                  <a:cubicBezTo>
                    <a:pt x="2050" y="10795"/>
                    <a:pt x="2008" y="10814"/>
                    <a:pt x="1965" y="10814"/>
                  </a:cubicBezTo>
                  <a:cubicBezTo>
                    <a:pt x="1940" y="10814"/>
                    <a:pt x="1915" y="10808"/>
                    <a:pt x="1892" y="10796"/>
                  </a:cubicBezTo>
                  <a:cubicBezTo>
                    <a:pt x="1892" y="10793"/>
                    <a:pt x="1889" y="10793"/>
                    <a:pt x="1885" y="10789"/>
                  </a:cubicBezTo>
                  <a:lnTo>
                    <a:pt x="1238" y="10348"/>
                  </a:lnTo>
                  <a:lnTo>
                    <a:pt x="98" y="9620"/>
                  </a:lnTo>
                  <a:cubicBezTo>
                    <a:pt x="65" y="9599"/>
                    <a:pt x="41" y="9562"/>
                    <a:pt x="35" y="9525"/>
                  </a:cubicBezTo>
                  <a:cubicBezTo>
                    <a:pt x="28" y="9484"/>
                    <a:pt x="38" y="9444"/>
                    <a:pt x="61" y="9410"/>
                  </a:cubicBezTo>
                  <a:lnTo>
                    <a:pt x="1521" y="7549"/>
                  </a:lnTo>
                  <a:lnTo>
                    <a:pt x="1521" y="7546"/>
                  </a:lnTo>
                  <a:cubicBezTo>
                    <a:pt x="1531" y="7519"/>
                    <a:pt x="1548" y="7492"/>
                    <a:pt x="1572" y="7475"/>
                  </a:cubicBezTo>
                  <a:cubicBezTo>
                    <a:pt x="1575" y="7471"/>
                    <a:pt x="1582" y="7468"/>
                    <a:pt x="1586" y="7465"/>
                  </a:cubicBezTo>
                  <a:lnTo>
                    <a:pt x="1589" y="7465"/>
                  </a:lnTo>
                  <a:lnTo>
                    <a:pt x="2512" y="6282"/>
                  </a:lnTo>
                  <a:lnTo>
                    <a:pt x="2516" y="6278"/>
                  </a:lnTo>
                  <a:cubicBezTo>
                    <a:pt x="2519" y="6245"/>
                    <a:pt x="2536" y="6214"/>
                    <a:pt x="2563" y="6191"/>
                  </a:cubicBezTo>
                  <a:cubicBezTo>
                    <a:pt x="2573" y="6181"/>
                    <a:pt x="2586" y="6174"/>
                    <a:pt x="2603" y="6167"/>
                  </a:cubicBezTo>
                  <a:lnTo>
                    <a:pt x="5563" y="2391"/>
                  </a:lnTo>
                  <a:lnTo>
                    <a:pt x="5566" y="2388"/>
                  </a:lnTo>
                  <a:lnTo>
                    <a:pt x="5566" y="2381"/>
                  </a:lnTo>
                  <a:cubicBezTo>
                    <a:pt x="5432" y="1896"/>
                    <a:pt x="5499" y="1373"/>
                    <a:pt x="5748" y="945"/>
                  </a:cubicBezTo>
                  <a:cubicBezTo>
                    <a:pt x="6083" y="379"/>
                    <a:pt x="6699" y="28"/>
                    <a:pt x="7360" y="28"/>
                  </a:cubicBezTo>
                  <a:close/>
                  <a:moveTo>
                    <a:pt x="7359" y="0"/>
                  </a:moveTo>
                  <a:cubicBezTo>
                    <a:pt x="6710" y="0"/>
                    <a:pt x="6078" y="334"/>
                    <a:pt x="5725" y="931"/>
                  </a:cubicBezTo>
                  <a:cubicBezTo>
                    <a:pt x="5476" y="1363"/>
                    <a:pt x="5405" y="1893"/>
                    <a:pt x="5540" y="2381"/>
                  </a:cubicBezTo>
                  <a:lnTo>
                    <a:pt x="2586" y="6144"/>
                  </a:lnTo>
                  <a:cubicBezTo>
                    <a:pt x="2573" y="6150"/>
                    <a:pt x="2560" y="6161"/>
                    <a:pt x="2546" y="6174"/>
                  </a:cubicBezTo>
                  <a:cubicBezTo>
                    <a:pt x="2516" y="6197"/>
                    <a:pt x="2496" y="6231"/>
                    <a:pt x="2489" y="6271"/>
                  </a:cubicBezTo>
                  <a:lnTo>
                    <a:pt x="1569" y="7445"/>
                  </a:lnTo>
                  <a:cubicBezTo>
                    <a:pt x="1565" y="7448"/>
                    <a:pt x="1561" y="7451"/>
                    <a:pt x="1558" y="7451"/>
                  </a:cubicBezTo>
                  <a:cubicBezTo>
                    <a:pt x="1528" y="7475"/>
                    <a:pt x="1508" y="7502"/>
                    <a:pt x="1497" y="7536"/>
                  </a:cubicBezTo>
                  <a:lnTo>
                    <a:pt x="41" y="9393"/>
                  </a:lnTo>
                  <a:cubicBezTo>
                    <a:pt x="11" y="9430"/>
                    <a:pt x="1" y="9481"/>
                    <a:pt x="8" y="9528"/>
                  </a:cubicBezTo>
                  <a:cubicBezTo>
                    <a:pt x="14" y="9575"/>
                    <a:pt x="44" y="9615"/>
                    <a:pt x="85" y="9643"/>
                  </a:cubicBezTo>
                  <a:lnTo>
                    <a:pt x="1222" y="10368"/>
                  </a:lnTo>
                  <a:lnTo>
                    <a:pt x="1872" y="10813"/>
                  </a:lnTo>
                  <a:cubicBezTo>
                    <a:pt x="1875" y="10813"/>
                    <a:pt x="1875" y="10816"/>
                    <a:pt x="1879" y="10819"/>
                  </a:cubicBezTo>
                  <a:cubicBezTo>
                    <a:pt x="1905" y="10833"/>
                    <a:pt x="1936" y="10840"/>
                    <a:pt x="1966" y="10840"/>
                  </a:cubicBezTo>
                  <a:cubicBezTo>
                    <a:pt x="2017" y="10840"/>
                    <a:pt x="2067" y="10816"/>
                    <a:pt x="2101" y="10776"/>
                  </a:cubicBezTo>
                  <a:lnTo>
                    <a:pt x="7573" y="3766"/>
                  </a:lnTo>
                  <a:cubicBezTo>
                    <a:pt x="8160" y="3699"/>
                    <a:pt x="8689" y="3355"/>
                    <a:pt x="8989" y="2847"/>
                  </a:cubicBezTo>
                  <a:cubicBezTo>
                    <a:pt x="9241" y="2411"/>
                    <a:pt x="9313" y="1902"/>
                    <a:pt x="9187" y="1414"/>
                  </a:cubicBezTo>
                  <a:cubicBezTo>
                    <a:pt x="9059" y="925"/>
                    <a:pt x="8749" y="513"/>
                    <a:pt x="8314" y="261"/>
                  </a:cubicBezTo>
                  <a:cubicBezTo>
                    <a:pt x="8014" y="84"/>
                    <a:pt x="768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5113575" y="2959900"/>
              <a:ext cx="98125" cy="902125"/>
            </a:xfrm>
            <a:custGeom>
              <a:avLst/>
              <a:gdLst/>
              <a:ahLst/>
              <a:cxnLst/>
              <a:rect l="l" t="t" r="r" b="b"/>
              <a:pathLst>
                <a:path w="3925" h="36085" extrusionOk="0">
                  <a:moveTo>
                    <a:pt x="260" y="1"/>
                  </a:moveTo>
                  <a:cubicBezTo>
                    <a:pt x="253" y="1"/>
                    <a:pt x="245" y="1"/>
                    <a:pt x="237" y="2"/>
                  </a:cubicBezTo>
                  <a:cubicBezTo>
                    <a:pt x="105" y="2"/>
                    <a:pt x="1" y="96"/>
                    <a:pt x="1" y="207"/>
                  </a:cubicBezTo>
                  <a:cubicBezTo>
                    <a:pt x="253" y="14118"/>
                    <a:pt x="847" y="28071"/>
                    <a:pt x="3429" y="35936"/>
                  </a:cubicBezTo>
                  <a:cubicBezTo>
                    <a:pt x="3460" y="36024"/>
                    <a:pt x="3554" y="36085"/>
                    <a:pt x="3655" y="36085"/>
                  </a:cubicBezTo>
                  <a:cubicBezTo>
                    <a:pt x="3679" y="36085"/>
                    <a:pt x="3699" y="36081"/>
                    <a:pt x="3722" y="36078"/>
                  </a:cubicBezTo>
                  <a:cubicBezTo>
                    <a:pt x="3850" y="36048"/>
                    <a:pt x="3925" y="35933"/>
                    <a:pt x="3888" y="35825"/>
                  </a:cubicBezTo>
                  <a:cubicBezTo>
                    <a:pt x="1319" y="28007"/>
                    <a:pt x="729" y="14084"/>
                    <a:pt x="480" y="204"/>
                  </a:cubicBezTo>
                  <a:cubicBezTo>
                    <a:pt x="476" y="96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113425" y="2959675"/>
              <a:ext cx="97950" cy="902525"/>
            </a:xfrm>
            <a:custGeom>
              <a:avLst/>
              <a:gdLst/>
              <a:ahLst/>
              <a:cxnLst/>
              <a:rect l="l" t="t" r="r" b="b"/>
              <a:pathLst>
                <a:path w="3918" h="36101" extrusionOk="0">
                  <a:moveTo>
                    <a:pt x="266" y="17"/>
                  </a:moveTo>
                  <a:cubicBezTo>
                    <a:pt x="317" y="17"/>
                    <a:pt x="367" y="38"/>
                    <a:pt x="408" y="72"/>
                  </a:cubicBezTo>
                  <a:cubicBezTo>
                    <a:pt x="448" y="109"/>
                    <a:pt x="475" y="159"/>
                    <a:pt x="475" y="213"/>
                  </a:cubicBezTo>
                  <a:cubicBezTo>
                    <a:pt x="728" y="14093"/>
                    <a:pt x="1315" y="28016"/>
                    <a:pt x="3887" y="35837"/>
                  </a:cubicBezTo>
                  <a:cubicBezTo>
                    <a:pt x="3900" y="35881"/>
                    <a:pt x="3897" y="35932"/>
                    <a:pt x="3873" y="35973"/>
                  </a:cubicBezTo>
                  <a:cubicBezTo>
                    <a:pt x="3843" y="36026"/>
                    <a:pt x="3792" y="36063"/>
                    <a:pt x="3728" y="36077"/>
                  </a:cubicBezTo>
                  <a:cubicBezTo>
                    <a:pt x="3707" y="36082"/>
                    <a:pt x="3686" y="36084"/>
                    <a:pt x="3665" y="36084"/>
                  </a:cubicBezTo>
                  <a:cubicBezTo>
                    <a:pt x="3561" y="36084"/>
                    <a:pt x="3470" y="36026"/>
                    <a:pt x="3442" y="35942"/>
                  </a:cubicBezTo>
                  <a:cubicBezTo>
                    <a:pt x="859" y="28080"/>
                    <a:pt x="270" y="14127"/>
                    <a:pt x="16" y="216"/>
                  </a:cubicBezTo>
                  <a:cubicBezTo>
                    <a:pt x="13" y="170"/>
                    <a:pt x="33" y="125"/>
                    <a:pt x="67" y="89"/>
                  </a:cubicBezTo>
                  <a:cubicBezTo>
                    <a:pt x="111" y="44"/>
                    <a:pt x="175" y="17"/>
                    <a:pt x="243" y="17"/>
                  </a:cubicBezTo>
                  <a:close/>
                  <a:moveTo>
                    <a:pt x="255" y="0"/>
                  </a:moveTo>
                  <a:cubicBezTo>
                    <a:pt x="251" y="0"/>
                    <a:pt x="247" y="0"/>
                    <a:pt x="243" y="0"/>
                  </a:cubicBezTo>
                  <a:cubicBezTo>
                    <a:pt x="168" y="4"/>
                    <a:pt x="101" y="31"/>
                    <a:pt x="57" y="78"/>
                  </a:cubicBezTo>
                  <a:cubicBezTo>
                    <a:pt x="20" y="115"/>
                    <a:pt x="0" y="165"/>
                    <a:pt x="0" y="216"/>
                  </a:cubicBezTo>
                  <a:cubicBezTo>
                    <a:pt x="253" y="14127"/>
                    <a:pt x="842" y="28084"/>
                    <a:pt x="3428" y="35945"/>
                  </a:cubicBezTo>
                  <a:cubicBezTo>
                    <a:pt x="3455" y="36036"/>
                    <a:pt x="3553" y="36100"/>
                    <a:pt x="3661" y="36100"/>
                  </a:cubicBezTo>
                  <a:cubicBezTo>
                    <a:pt x="3685" y="36100"/>
                    <a:pt x="3708" y="36100"/>
                    <a:pt x="3732" y="36094"/>
                  </a:cubicBezTo>
                  <a:cubicBezTo>
                    <a:pt x="3799" y="36077"/>
                    <a:pt x="3856" y="36036"/>
                    <a:pt x="3887" y="35982"/>
                  </a:cubicBezTo>
                  <a:cubicBezTo>
                    <a:pt x="3914" y="35935"/>
                    <a:pt x="3917" y="35881"/>
                    <a:pt x="3900" y="35831"/>
                  </a:cubicBezTo>
                  <a:cubicBezTo>
                    <a:pt x="1331" y="28013"/>
                    <a:pt x="745" y="14093"/>
                    <a:pt x="492" y="210"/>
                  </a:cubicBezTo>
                  <a:cubicBezTo>
                    <a:pt x="489" y="156"/>
                    <a:pt x="461" y="102"/>
                    <a:pt x="418" y="61"/>
                  </a:cubicBezTo>
                  <a:cubicBezTo>
                    <a:pt x="371" y="20"/>
                    <a:pt x="312" y="0"/>
                    <a:pt x="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539350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4837" y="1"/>
                  </a:moveTo>
                  <a:cubicBezTo>
                    <a:pt x="2665" y="1"/>
                    <a:pt x="958" y="430"/>
                    <a:pt x="89" y="1260"/>
                  </a:cubicBezTo>
                  <a:cubicBezTo>
                    <a:pt x="1" y="1345"/>
                    <a:pt x="8" y="1472"/>
                    <a:pt x="106" y="1550"/>
                  </a:cubicBezTo>
                  <a:cubicBezTo>
                    <a:pt x="151" y="1584"/>
                    <a:pt x="207" y="1601"/>
                    <a:pt x="263" y="1601"/>
                  </a:cubicBezTo>
                  <a:cubicBezTo>
                    <a:pt x="328" y="1601"/>
                    <a:pt x="394" y="1578"/>
                    <a:pt x="443" y="1533"/>
                  </a:cubicBezTo>
                  <a:cubicBezTo>
                    <a:pt x="1214" y="794"/>
                    <a:pt x="2809" y="413"/>
                    <a:pt x="4836" y="413"/>
                  </a:cubicBezTo>
                  <a:cubicBezTo>
                    <a:pt x="6211" y="413"/>
                    <a:pt x="7784" y="588"/>
                    <a:pt x="9434" y="946"/>
                  </a:cubicBezTo>
                  <a:cubicBezTo>
                    <a:pt x="14329" y="2015"/>
                    <a:pt x="20519" y="4979"/>
                    <a:pt x="21860" y="9817"/>
                  </a:cubicBezTo>
                  <a:cubicBezTo>
                    <a:pt x="22707" y="12874"/>
                    <a:pt x="23037" y="19044"/>
                    <a:pt x="23267" y="27367"/>
                  </a:cubicBezTo>
                  <a:cubicBezTo>
                    <a:pt x="23270" y="27479"/>
                    <a:pt x="23377" y="27566"/>
                    <a:pt x="23505" y="27566"/>
                  </a:cubicBezTo>
                  <a:lnTo>
                    <a:pt x="23513" y="27566"/>
                  </a:lnTo>
                  <a:cubicBezTo>
                    <a:pt x="23644" y="27563"/>
                    <a:pt x="23748" y="27468"/>
                    <a:pt x="23745" y="27357"/>
                  </a:cubicBezTo>
                  <a:cubicBezTo>
                    <a:pt x="23513" y="19010"/>
                    <a:pt x="23182" y="12817"/>
                    <a:pt x="22326" y="9722"/>
                  </a:cubicBezTo>
                  <a:cubicBezTo>
                    <a:pt x="20936" y="4712"/>
                    <a:pt x="14815" y="1702"/>
                    <a:pt x="9552" y="552"/>
                  </a:cubicBezTo>
                  <a:cubicBezTo>
                    <a:pt x="7853" y="182"/>
                    <a:pt x="6247" y="1"/>
                    <a:pt x="4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539700" y="2045325"/>
              <a:ext cx="593475" cy="689525"/>
            </a:xfrm>
            <a:custGeom>
              <a:avLst/>
              <a:gdLst/>
              <a:ahLst/>
              <a:cxnLst/>
              <a:rect l="l" t="t" r="r" b="b"/>
              <a:pathLst>
                <a:path w="23739" h="27581" extrusionOk="0">
                  <a:moveTo>
                    <a:pt x="4815" y="17"/>
                  </a:moveTo>
                  <a:cubicBezTo>
                    <a:pt x="6226" y="17"/>
                    <a:pt x="7834" y="198"/>
                    <a:pt x="9534" y="569"/>
                  </a:cubicBezTo>
                  <a:cubicBezTo>
                    <a:pt x="14797" y="1716"/>
                    <a:pt x="20916" y="4726"/>
                    <a:pt x="22302" y="9732"/>
                  </a:cubicBezTo>
                  <a:cubicBezTo>
                    <a:pt x="23158" y="12824"/>
                    <a:pt x="23488" y="19017"/>
                    <a:pt x="23721" y="27364"/>
                  </a:cubicBezTo>
                  <a:cubicBezTo>
                    <a:pt x="23724" y="27411"/>
                    <a:pt x="23704" y="27455"/>
                    <a:pt x="23670" y="27492"/>
                  </a:cubicBezTo>
                  <a:cubicBezTo>
                    <a:pt x="23626" y="27536"/>
                    <a:pt x="23566" y="27563"/>
                    <a:pt x="23499" y="27567"/>
                  </a:cubicBezTo>
                  <a:lnTo>
                    <a:pt x="23491" y="27567"/>
                  </a:lnTo>
                  <a:cubicBezTo>
                    <a:pt x="23367" y="27567"/>
                    <a:pt x="23266" y="27479"/>
                    <a:pt x="23262" y="27374"/>
                  </a:cubicBezTo>
                  <a:cubicBezTo>
                    <a:pt x="23030" y="19051"/>
                    <a:pt x="22702" y="12881"/>
                    <a:pt x="21853" y="9824"/>
                  </a:cubicBezTo>
                  <a:cubicBezTo>
                    <a:pt x="20511" y="4979"/>
                    <a:pt x="14318" y="2016"/>
                    <a:pt x="9420" y="947"/>
                  </a:cubicBezTo>
                  <a:cubicBezTo>
                    <a:pt x="7771" y="586"/>
                    <a:pt x="6197" y="411"/>
                    <a:pt x="4821" y="411"/>
                  </a:cubicBezTo>
                  <a:cubicBezTo>
                    <a:pt x="2792" y="411"/>
                    <a:pt x="1197" y="795"/>
                    <a:pt x="422" y="1534"/>
                  </a:cubicBezTo>
                  <a:cubicBezTo>
                    <a:pt x="376" y="1578"/>
                    <a:pt x="314" y="1600"/>
                    <a:pt x="251" y="1600"/>
                  </a:cubicBezTo>
                  <a:cubicBezTo>
                    <a:pt x="196" y="1600"/>
                    <a:pt x="141" y="1583"/>
                    <a:pt x="95" y="1551"/>
                  </a:cubicBezTo>
                  <a:cubicBezTo>
                    <a:pt x="51" y="1513"/>
                    <a:pt x="24" y="1466"/>
                    <a:pt x="21" y="1412"/>
                  </a:cubicBezTo>
                  <a:cubicBezTo>
                    <a:pt x="18" y="1361"/>
                    <a:pt x="38" y="1311"/>
                    <a:pt x="78" y="1274"/>
                  </a:cubicBezTo>
                  <a:cubicBezTo>
                    <a:pt x="946" y="445"/>
                    <a:pt x="2649" y="17"/>
                    <a:pt x="4815" y="17"/>
                  </a:cubicBezTo>
                  <a:close/>
                  <a:moveTo>
                    <a:pt x="4817" y="0"/>
                  </a:moveTo>
                  <a:cubicBezTo>
                    <a:pt x="2646" y="0"/>
                    <a:pt x="938" y="429"/>
                    <a:pt x="68" y="1260"/>
                  </a:cubicBezTo>
                  <a:cubicBezTo>
                    <a:pt x="24" y="1305"/>
                    <a:pt x="1" y="1358"/>
                    <a:pt x="4" y="1412"/>
                  </a:cubicBezTo>
                  <a:cubicBezTo>
                    <a:pt x="7" y="1470"/>
                    <a:pt x="38" y="1523"/>
                    <a:pt x="85" y="1560"/>
                  </a:cubicBezTo>
                  <a:cubicBezTo>
                    <a:pt x="134" y="1598"/>
                    <a:pt x="194" y="1617"/>
                    <a:pt x="253" y="1617"/>
                  </a:cubicBezTo>
                  <a:cubicBezTo>
                    <a:pt x="319" y="1617"/>
                    <a:pt x="384" y="1594"/>
                    <a:pt x="432" y="1547"/>
                  </a:cubicBezTo>
                  <a:cubicBezTo>
                    <a:pt x="1203" y="810"/>
                    <a:pt x="2796" y="428"/>
                    <a:pt x="4820" y="428"/>
                  </a:cubicBezTo>
                  <a:cubicBezTo>
                    <a:pt x="6195" y="428"/>
                    <a:pt x="7767" y="604"/>
                    <a:pt x="9417" y="964"/>
                  </a:cubicBezTo>
                  <a:cubicBezTo>
                    <a:pt x="14312" y="2029"/>
                    <a:pt x="20498" y="4993"/>
                    <a:pt x="21840" y="9827"/>
                  </a:cubicBezTo>
                  <a:cubicBezTo>
                    <a:pt x="22686" y="12885"/>
                    <a:pt x="23013" y="19054"/>
                    <a:pt x="23245" y="27374"/>
                  </a:cubicBezTo>
                  <a:cubicBezTo>
                    <a:pt x="23249" y="27489"/>
                    <a:pt x="23357" y="27580"/>
                    <a:pt x="23491" y="27580"/>
                  </a:cubicBezTo>
                  <a:lnTo>
                    <a:pt x="23499" y="27580"/>
                  </a:lnTo>
                  <a:cubicBezTo>
                    <a:pt x="23569" y="27580"/>
                    <a:pt x="23637" y="27550"/>
                    <a:pt x="23684" y="27503"/>
                  </a:cubicBezTo>
                  <a:cubicBezTo>
                    <a:pt x="23721" y="27465"/>
                    <a:pt x="23738" y="27415"/>
                    <a:pt x="23738" y="27364"/>
                  </a:cubicBezTo>
                  <a:cubicBezTo>
                    <a:pt x="23505" y="19014"/>
                    <a:pt x="23175" y="12821"/>
                    <a:pt x="22318" y="9729"/>
                  </a:cubicBezTo>
                  <a:cubicBezTo>
                    <a:pt x="20930" y="4713"/>
                    <a:pt x="14807" y="1699"/>
                    <a:pt x="9538" y="552"/>
                  </a:cubicBezTo>
                  <a:cubicBezTo>
                    <a:pt x="7837" y="182"/>
                    <a:pt x="6229" y="0"/>
                    <a:pt x="48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539275" y="2156275"/>
              <a:ext cx="554450" cy="573925"/>
            </a:xfrm>
            <a:custGeom>
              <a:avLst/>
              <a:gdLst/>
              <a:ahLst/>
              <a:cxnLst/>
              <a:rect l="l" t="t" r="r" b="b"/>
              <a:pathLst>
                <a:path w="22178" h="22957" extrusionOk="0">
                  <a:moveTo>
                    <a:pt x="269" y="0"/>
                  </a:moveTo>
                  <a:cubicBezTo>
                    <a:pt x="243" y="0"/>
                    <a:pt x="216" y="4"/>
                    <a:pt x="190" y="12"/>
                  </a:cubicBezTo>
                  <a:cubicBezTo>
                    <a:pt x="64" y="46"/>
                    <a:pt x="1" y="164"/>
                    <a:pt x="41" y="268"/>
                  </a:cubicBezTo>
                  <a:cubicBezTo>
                    <a:pt x="112" y="450"/>
                    <a:pt x="7320" y="18268"/>
                    <a:pt x="21823" y="22943"/>
                  </a:cubicBezTo>
                  <a:cubicBezTo>
                    <a:pt x="21850" y="22953"/>
                    <a:pt x="21880" y="22956"/>
                    <a:pt x="21907" y="22956"/>
                  </a:cubicBezTo>
                  <a:cubicBezTo>
                    <a:pt x="22005" y="22956"/>
                    <a:pt x="22096" y="22906"/>
                    <a:pt x="22130" y="22825"/>
                  </a:cubicBezTo>
                  <a:cubicBezTo>
                    <a:pt x="22177" y="22721"/>
                    <a:pt x="22113" y="22603"/>
                    <a:pt x="21991" y="22562"/>
                  </a:cubicBezTo>
                  <a:cubicBezTo>
                    <a:pt x="7698" y="17954"/>
                    <a:pt x="564" y="315"/>
                    <a:pt x="493" y="139"/>
                  </a:cubicBezTo>
                  <a:cubicBezTo>
                    <a:pt x="461" y="54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539625" y="2156025"/>
              <a:ext cx="553675" cy="574350"/>
            </a:xfrm>
            <a:custGeom>
              <a:avLst/>
              <a:gdLst/>
              <a:ahLst/>
              <a:cxnLst/>
              <a:rect l="l" t="t" r="r" b="b"/>
              <a:pathLst>
                <a:path w="22147" h="22974" extrusionOk="0">
                  <a:moveTo>
                    <a:pt x="253" y="18"/>
                  </a:moveTo>
                  <a:cubicBezTo>
                    <a:pt x="351" y="18"/>
                    <a:pt x="439" y="69"/>
                    <a:pt x="472" y="149"/>
                  </a:cubicBezTo>
                  <a:cubicBezTo>
                    <a:pt x="489" y="197"/>
                    <a:pt x="2289" y="4667"/>
                    <a:pt x="5890" y="9704"/>
                  </a:cubicBezTo>
                  <a:cubicBezTo>
                    <a:pt x="7963" y="12606"/>
                    <a:pt x="10218" y="15115"/>
                    <a:pt x="12592" y="17154"/>
                  </a:cubicBezTo>
                  <a:cubicBezTo>
                    <a:pt x="15555" y="19703"/>
                    <a:pt x="18711" y="21527"/>
                    <a:pt x="21974" y="22579"/>
                  </a:cubicBezTo>
                  <a:cubicBezTo>
                    <a:pt x="22035" y="22599"/>
                    <a:pt x="22086" y="22639"/>
                    <a:pt x="22109" y="22694"/>
                  </a:cubicBezTo>
                  <a:cubicBezTo>
                    <a:pt x="22129" y="22737"/>
                    <a:pt x="22129" y="22788"/>
                    <a:pt x="22109" y="22832"/>
                  </a:cubicBezTo>
                  <a:cubicBezTo>
                    <a:pt x="22075" y="22910"/>
                    <a:pt x="21988" y="22960"/>
                    <a:pt x="21893" y="22960"/>
                  </a:cubicBezTo>
                  <a:cubicBezTo>
                    <a:pt x="21866" y="22960"/>
                    <a:pt x="21840" y="22953"/>
                    <a:pt x="21812" y="22946"/>
                  </a:cubicBezTo>
                  <a:cubicBezTo>
                    <a:pt x="14315" y="20529"/>
                    <a:pt x="8809" y="14531"/>
                    <a:pt x="5512" y="9927"/>
                  </a:cubicBezTo>
                  <a:cubicBezTo>
                    <a:pt x="1861" y="4822"/>
                    <a:pt x="54" y="322"/>
                    <a:pt x="34" y="275"/>
                  </a:cubicBezTo>
                  <a:cubicBezTo>
                    <a:pt x="17" y="230"/>
                    <a:pt x="21" y="180"/>
                    <a:pt x="41" y="136"/>
                  </a:cubicBezTo>
                  <a:cubicBezTo>
                    <a:pt x="67" y="86"/>
                    <a:pt x="118" y="45"/>
                    <a:pt x="179" y="28"/>
                  </a:cubicBezTo>
                  <a:cubicBezTo>
                    <a:pt x="203" y="22"/>
                    <a:pt x="229" y="18"/>
                    <a:pt x="253" y="18"/>
                  </a:cubicBezTo>
                  <a:close/>
                  <a:moveTo>
                    <a:pt x="256" y="1"/>
                  </a:moveTo>
                  <a:cubicBezTo>
                    <a:pt x="230" y="1"/>
                    <a:pt x="203" y="4"/>
                    <a:pt x="176" y="12"/>
                  </a:cubicBezTo>
                  <a:cubicBezTo>
                    <a:pt x="108" y="32"/>
                    <a:pt x="54" y="76"/>
                    <a:pt x="27" y="129"/>
                  </a:cubicBezTo>
                  <a:cubicBezTo>
                    <a:pt x="4" y="180"/>
                    <a:pt x="0" y="234"/>
                    <a:pt x="21" y="281"/>
                  </a:cubicBezTo>
                  <a:cubicBezTo>
                    <a:pt x="38" y="328"/>
                    <a:pt x="1847" y="4833"/>
                    <a:pt x="5499" y="9933"/>
                  </a:cubicBezTo>
                  <a:cubicBezTo>
                    <a:pt x="7603" y="12869"/>
                    <a:pt x="9885" y="15405"/>
                    <a:pt x="12292" y="17468"/>
                  </a:cubicBezTo>
                  <a:cubicBezTo>
                    <a:pt x="15296" y="20047"/>
                    <a:pt x="18495" y="21894"/>
                    <a:pt x="21806" y="22960"/>
                  </a:cubicBezTo>
                  <a:cubicBezTo>
                    <a:pt x="21836" y="22970"/>
                    <a:pt x="21866" y="22974"/>
                    <a:pt x="21893" y="22974"/>
                  </a:cubicBezTo>
                  <a:cubicBezTo>
                    <a:pt x="21994" y="22974"/>
                    <a:pt x="22089" y="22919"/>
                    <a:pt x="22123" y="22838"/>
                  </a:cubicBezTo>
                  <a:cubicBezTo>
                    <a:pt x="22146" y="22788"/>
                    <a:pt x="22146" y="22734"/>
                    <a:pt x="22123" y="22687"/>
                  </a:cubicBezTo>
                  <a:cubicBezTo>
                    <a:pt x="22099" y="22630"/>
                    <a:pt x="22045" y="22586"/>
                    <a:pt x="21981" y="22566"/>
                  </a:cubicBezTo>
                  <a:cubicBezTo>
                    <a:pt x="14591" y="20182"/>
                    <a:pt x="9157" y="14248"/>
                    <a:pt x="5900" y="9694"/>
                  </a:cubicBezTo>
                  <a:cubicBezTo>
                    <a:pt x="2306" y="4660"/>
                    <a:pt x="506" y="190"/>
                    <a:pt x="486" y="146"/>
                  </a:cubicBezTo>
                  <a:cubicBezTo>
                    <a:pt x="451" y="56"/>
                    <a:pt x="358" y="1"/>
                    <a:pt x="2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11200" y="2975275"/>
              <a:ext cx="71000" cy="904700"/>
            </a:xfrm>
            <a:custGeom>
              <a:avLst/>
              <a:gdLst/>
              <a:ahLst/>
              <a:cxnLst/>
              <a:rect l="l" t="t" r="r" b="b"/>
              <a:pathLst>
                <a:path w="2840" h="36188" extrusionOk="0">
                  <a:moveTo>
                    <a:pt x="2334" y="0"/>
                  </a:moveTo>
                  <a:cubicBezTo>
                    <a:pt x="2332" y="0"/>
                    <a:pt x="2329" y="0"/>
                    <a:pt x="2327" y="0"/>
                  </a:cubicBezTo>
                  <a:cubicBezTo>
                    <a:pt x="2199" y="24"/>
                    <a:pt x="2092" y="98"/>
                    <a:pt x="2092" y="209"/>
                  </a:cubicBezTo>
                  <a:cubicBezTo>
                    <a:pt x="2364" y="14092"/>
                    <a:pt x="2304" y="28029"/>
                    <a:pt x="32" y="35938"/>
                  </a:cubicBezTo>
                  <a:cubicBezTo>
                    <a:pt x="1" y="36046"/>
                    <a:pt x="79" y="36158"/>
                    <a:pt x="206" y="36181"/>
                  </a:cubicBezTo>
                  <a:cubicBezTo>
                    <a:pt x="231" y="36184"/>
                    <a:pt x="251" y="36188"/>
                    <a:pt x="274" y="36188"/>
                  </a:cubicBezTo>
                  <a:cubicBezTo>
                    <a:pt x="375" y="36181"/>
                    <a:pt x="469" y="36120"/>
                    <a:pt x="497" y="36029"/>
                  </a:cubicBezTo>
                  <a:cubicBezTo>
                    <a:pt x="2779" y="28076"/>
                    <a:pt x="2840" y="14105"/>
                    <a:pt x="2567" y="196"/>
                  </a:cubicBezTo>
                  <a:cubicBezTo>
                    <a:pt x="2567" y="86"/>
                    <a:pt x="2463" y="0"/>
                    <a:pt x="2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911475" y="2975025"/>
              <a:ext cx="70975" cy="905125"/>
            </a:xfrm>
            <a:custGeom>
              <a:avLst/>
              <a:gdLst/>
              <a:ahLst/>
              <a:cxnLst/>
              <a:rect l="l" t="t" r="r" b="b"/>
              <a:pathLst>
                <a:path w="2839" h="36205" extrusionOk="0">
                  <a:moveTo>
                    <a:pt x="2316" y="17"/>
                  </a:moveTo>
                  <a:cubicBezTo>
                    <a:pt x="2384" y="17"/>
                    <a:pt x="2448" y="37"/>
                    <a:pt x="2492" y="81"/>
                  </a:cubicBezTo>
                  <a:cubicBezTo>
                    <a:pt x="2529" y="115"/>
                    <a:pt x="2549" y="162"/>
                    <a:pt x="2549" y="206"/>
                  </a:cubicBezTo>
                  <a:cubicBezTo>
                    <a:pt x="2822" y="14115"/>
                    <a:pt x="2761" y="28083"/>
                    <a:pt x="475" y="36036"/>
                  </a:cubicBezTo>
                  <a:cubicBezTo>
                    <a:pt x="452" y="36123"/>
                    <a:pt x="355" y="36189"/>
                    <a:pt x="249" y="36189"/>
                  </a:cubicBezTo>
                  <a:cubicBezTo>
                    <a:pt x="233" y="36189"/>
                    <a:pt x="216" y="36187"/>
                    <a:pt x="199" y="36184"/>
                  </a:cubicBezTo>
                  <a:cubicBezTo>
                    <a:pt x="131" y="36171"/>
                    <a:pt x="78" y="36134"/>
                    <a:pt x="47" y="36083"/>
                  </a:cubicBezTo>
                  <a:cubicBezTo>
                    <a:pt x="24" y="36042"/>
                    <a:pt x="17" y="35995"/>
                    <a:pt x="30" y="35948"/>
                  </a:cubicBezTo>
                  <a:cubicBezTo>
                    <a:pt x="2303" y="28039"/>
                    <a:pt x="2364" y="14102"/>
                    <a:pt x="2090" y="219"/>
                  </a:cubicBezTo>
                  <a:cubicBezTo>
                    <a:pt x="2087" y="105"/>
                    <a:pt x="2205" y="41"/>
                    <a:pt x="2316" y="17"/>
                  </a:cubicBezTo>
                  <a:close/>
                  <a:moveTo>
                    <a:pt x="2313" y="1"/>
                  </a:moveTo>
                  <a:cubicBezTo>
                    <a:pt x="2195" y="24"/>
                    <a:pt x="2070" y="94"/>
                    <a:pt x="2073" y="219"/>
                  </a:cubicBezTo>
                  <a:cubicBezTo>
                    <a:pt x="2347" y="14102"/>
                    <a:pt x="2286" y="28036"/>
                    <a:pt x="13" y="35945"/>
                  </a:cubicBezTo>
                  <a:cubicBezTo>
                    <a:pt x="0" y="35995"/>
                    <a:pt x="7" y="36046"/>
                    <a:pt x="34" y="36093"/>
                  </a:cubicBezTo>
                  <a:cubicBezTo>
                    <a:pt x="68" y="36147"/>
                    <a:pt x="125" y="36184"/>
                    <a:pt x="195" y="36198"/>
                  </a:cubicBezTo>
                  <a:cubicBezTo>
                    <a:pt x="220" y="36204"/>
                    <a:pt x="240" y="36204"/>
                    <a:pt x="263" y="36204"/>
                  </a:cubicBezTo>
                  <a:cubicBezTo>
                    <a:pt x="371" y="36198"/>
                    <a:pt x="466" y="36130"/>
                    <a:pt x="492" y="36039"/>
                  </a:cubicBezTo>
                  <a:cubicBezTo>
                    <a:pt x="2775" y="28086"/>
                    <a:pt x="2839" y="14119"/>
                    <a:pt x="2566" y="206"/>
                  </a:cubicBezTo>
                  <a:cubicBezTo>
                    <a:pt x="2566" y="155"/>
                    <a:pt x="2542" y="108"/>
                    <a:pt x="2501" y="71"/>
                  </a:cubicBezTo>
                  <a:cubicBezTo>
                    <a:pt x="2454" y="24"/>
                    <a:pt x="2387" y="1"/>
                    <a:pt x="23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958925" y="2045500"/>
              <a:ext cx="593700" cy="689175"/>
            </a:xfrm>
            <a:custGeom>
              <a:avLst/>
              <a:gdLst/>
              <a:ahLst/>
              <a:cxnLst/>
              <a:rect l="l" t="t" r="r" b="b"/>
              <a:pathLst>
                <a:path w="23748" h="27567" extrusionOk="0">
                  <a:moveTo>
                    <a:pt x="18911" y="1"/>
                  </a:moveTo>
                  <a:cubicBezTo>
                    <a:pt x="17501" y="1"/>
                    <a:pt x="15895" y="182"/>
                    <a:pt x="14196" y="552"/>
                  </a:cubicBezTo>
                  <a:cubicBezTo>
                    <a:pt x="8931" y="1698"/>
                    <a:pt x="2812" y="4712"/>
                    <a:pt x="1423" y="9722"/>
                  </a:cubicBezTo>
                  <a:cubicBezTo>
                    <a:pt x="563" y="12817"/>
                    <a:pt x="236" y="19010"/>
                    <a:pt x="4" y="27357"/>
                  </a:cubicBezTo>
                  <a:cubicBezTo>
                    <a:pt x="1" y="27468"/>
                    <a:pt x="105" y="27563"/>
                    <a:pt x="236" y="27566"/>
                  </a:cubicBezTo>
                  <a:lnTo>
                    <a:pt x="239" y="27566"/>
                  </a:lnTo>
                  <a:cubicBezTo>
                    <a:pt x="371" y="27566"/>
                    <a:pt x="475" y="27479"/>
                    <a:pt x="479" y="27367"/>
                  </a:cubicBezTo>
                  <a:cubicBezTo>
                    <a:pt x="712" y="19044"/>
                    <a:pt x="1039" y="12874"/>
                    <a:pt x="1885" y="9817"/>
                  </a:cubicBezTo>
                  <a:cubicBezTo>
                    <a:pt x="3226" y="4979"/>
                    <a:pt x="9419" y="2015"/>
                    <a:pt x="14314" y="946"/>
                  </a:cubicBezTo>
                  <a:cubicBezTo>
                    <a:pt x="15963" y="588"/>
                    <a:pt x="17536" y="413"/>
                    <a:pt x="18910" y="413"/>
                  </a:cubicBezTo>
                  <a:cubicBezTo>
                    <a:pt x="20937" y="413"/>
                    <a:pt x="22533" y="794"/>
                    <a:pt x="23306" y="1533"/>
                  </a:cubicBezTo>
                  <a:cubicBezTo>
                    <a:pt x="23353" y="1578"/>
                    <a:pt x="23418" y="1601"/>
                    <a:pt x="23483" y="1601"/>
                  </a:cubicBezTo>
                  <a:cubicBezTo>
                    <a:pt x="23538" y="1601"/>
                    <a:pt x="23594" y="1584"/>
                    <a:pt x="23639" y="1550"/>
                  </a:cubicBezTo>
                  <a:cubicBezTo>
                    <a:pt x="23737" y="1472"/>
                    <a:pt x="23748" y="1345"/>
                    <a:pt x="23660" y="1260"/>
                  </a:cubicBezTo>
                  <a:cubicBezTo>
                    <a:pt x="22789" y="430"/>
                    <a:pt x="21082" y="1"/>
                    <a:pt x="18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958750" y="2045325"/>
              <a:ext cx="593450" cy="689525"/>
            </a:xfrm>
            <a:custGeom>
              <a:avLst/>
              <a:gdLst/>
              <a:ahLst/>
              <a:cxnLst/>
              <a:rect l="l" t="t" r="r" b="b"/>
              <a:pathLst>
                <a:path w="23738" h="27581" extrusionOk="0">
                  <a:moveTo>
                    <a:pt x="18920" y="17"/>
                  </a:moveTo>
                  <a:cubicBezTo>
                    <a:pt x="21088" y="17"/>
                    <a:pt x="22794" y="445"/>
                    <a:pt x="23660" y="1274"/>
                  </a:cubicBezTo>
                  <a:cubicBezTo>
                    <a:pt x="23701" y="1311"/>
                    <a:pt x="23721" y="1361"/>
                    <a:pt x="23718" y="1412"/>
                  </a:cubicBezTo>
                  <a:cubicBezTo>
                    <a:pt x="23718" y="1466"/>
                    <a:pt x="23690" y="1513"/>
                    <a:pt x="23643" y="1551"/>
                  </a:cubicBezTo>
                  <a:cubicBezTo>
                    <a:pt x="23599" y="1583"/>
                    <a:pt x="23545" y="1599"/>
                    <a:pt x="23491" y="1599"/>
                  </a:cubicBezTo>
                  <a:cubicBezTo>
                    <a:pt x="23427" y="1599"/>
                    <a:pt x="23363" y="1577"/>
                    <a:pt x="23316" y="1534"/>
                  </a:cubicBezTo>
                  <a:cubicBezTo>
                    <a:pt x="22543" y="794"/>
                    <a:pt x="20946" y="412"/>
                    <a:pt x="18917" y="412"/>
                  </a:cubicBezTo>
                  <a:cubicBezTo>
                    <a:pt x="17542" y="412"/>
                    <a:pt x="15969" y="587"/>
                    <a:pt x="14318" y="947"/>
                  </a:cubicBezTo>
                  <a:cubicBezTo>
                    <a:pt x="9423" y="2016"/>
                    <a:pt x="3227" y="4979"/>
                    <a:pt x="1885" y="9824"/>
                  </a:cubicBezTo>
                  <a:cubicBezTo>
                    <a:pt x="1035" y="12881"/>
                    <a:pt x="708" y="19051"/>
                    <a:pt x="479" y="27374"/>
                  </a:cubicBezTo>
                  <a:cubicBezTo>
                    <a:pt x="476" y="27479"/>
                    <a:pt x="372" y="27567"/>
                    <a:pt x="246" y="27567"/>
                  </a:cubicBezTo>
                  <a:lnTo>
                    <a:pt x="243" y="27567"/>
                  </a:lnTo>
                  <a:cubicBezTo>
                    <a:pt x="176" y="27563"/>
                    <a:pt x="112" y="27536"/>
                    <a:pt x="68" y="27492"/>
                  </a:cubicBezTo>
                  <a:cubicBezTo>
                    <a:pt x="34" y="27455"/>
                    <a:pt x="17" y="27411"/>
                    <a:pt x="17" y="27364"/>
                  </a:cubicBezTo>
                  <a:cubicBezTo>
                    <a:pt x="250" y="19017"/>
                    <a:pt x="580" y="12824"/>
                    <a:pt x="1436" y="9732"/>
                  </a:cubicBezTo>
                  <a:cubicBezTo>
                    <a:pt x="2826" y="4723"/>
                    <a:pt x="8941" y="1716"/>
                    <a:pt x="14207" y="566"/>
                  </a:cubicBezTo>
                  <a:cubicBezTo>
                    <a:pt x="15906" y="199"/>
                    <a:pt x="17511" y="17"/>
                    <a:pt x="18920" y="17"/>
                  </a:cubicBezTo>
                  <a:close/>
                  <a:moveTo>
                    <a:pt x="18923" y="0"/>
                  </a:moveTo>
                  <a:cubicBezTo>
                    <a:pt x="17512" y="0"/>
                    <a:pt x="15904" y="182"/>
                    <a:pt x="14203" y="552"/>
                  </a:cubicBezTo>
                  <a:cubicBezTo>
                    <a:pt x="8934" y="1699"/>
                    <a:pt x="2812" y="4713"/>
                    <a:pt x="1419" y="9729"/>
                  </a:cubicBezTo>
                  <a:cubicBezTo>
                    <a:pt x="563" y="12821"/>
                    <a:pt x="233" y="19014"/>
                    <a:pt x="0" y="27364"/>
                  </a:cubicBezTo>
                  <a:cubicBezTo>
                    <a:pt x="0" y="27415"/>
                    <a:pt x="20" y="27465"/>
                    <a:pt x="58" y="27503"/>
                  </a:cubicBezTo>
                  <a:cubicBezTo>
                    <a:pt x="101" y="27550"/>
                    <a:pt x="169" y="27580"/>
                    <a:pt x="243" y="27580"/>
                  </a:cubicBezTo>
                  <a:lnTo>
                    <a:pt x="246" y="27580"/>
                  </a:lnTo>
                  <a:cubicBezTo>
                    <a:pt x="381" y="27580"/>
                    <a:pt x="489" y="27489"/>
                    <a:pt x="493" y="27374"/>
                  </a:cubicBezTo>
                  <a:cubicBezTo>
                    <a:pt x="725" y="19054"/>
                    <a:pt x="1052" y="12885"/>
                    <a:pt x="1898" y="9827"/>
                  </a:cubicBezTo>
                  <a:cubicBezTo>
                    <a:pt x="3240" y="4989"/>
                    <a:pt x="9430" y="2029"/>
                    <a:pt x="14321" y="964"/>
                  </a:cubicBezTo>
                  <a:cubicBezTo>
                    <a:pt x="15971" y="604"/>
                    <a:pt x="17544" y="428"/>
                    <a:pt x="18918" y="428"/>
                  </a:cubicBezTo>
                  <a:cubicBezTo>
                    <a:pt x="20942" y="428"/>
                    <a:pt x="22535" y="810"/>
                    <a:pt x="23306" y="1547"/>
                  </a:cubicBezTo>
                  <a:cubicBezTo>
                    <a:pt x="23354" y="1592"/>
                    <a:pt x="23421" y="1615"/>
                    <a:pt x="23487" y="1615"/>
                  </a:cubicBezTo>
                  <a:cubicBezTo>
                    <a:pt x="23547" y="1615"/>
                    <a:pt x="23606" y="1597"/>
                    <a:pt x="23654" y="1560"/>
                  </a:cubicBezTo>
                  <a:cubicBezTo>
                    <a:pt x="23704" y="1523"/>
                    <a:pt x="23730" y="1470"/>
                    <a:pt x="23735" y="1412"/>
                  </a:cubicBezTo>
                  <a:cubicBezTo>
                    <a:pt x="23738" y="1358"/>
                    <a:pt x="23714" y="1305"/>
                    <a:pt x="23670" y="1260"/>
                  </a:cubicBezTo>
                  <a:cubicBezTo>
                    <a:pt x="22800" y="429"/>
                    <a:pt x="21093" y="0"/>
                    <a:pt x="18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998275" y="2156275"/>
              <a:ext cx="554425" cy="573925"/>
            </a:xfrm>
            <a:custGeom>
              <a:avLst/>
              <a:gdLst/>
              <a:ahLst/>
              <a:cxnLst/>
              <a:rect l="l" t="t" r="r" b="b"/>
              <a:pathLst>
                <a:path w="22177" h="22957" extrusionOk="0">
                  <a:moveTo>
                    <a:pt x="21907" y="0"/>
                  </a:moveTo>
                  <a:cubicBezTo>
                    <a:pt x="21808" y="0"/>
                    <a:pt x="21716" y="54"/>
                    <a:pt x="21681" y="139"/>
                  </a:cubicBezTo>
                  <a:cubicBezTo>
                    <a:pt x="21611" y="315"/>
                    <a:pt x="14477" y="17954"/>
                    <a:pt x="186" y="22562"/>
                  </a:cubicBezTo>
                  <a:cubicBezTo>
                    <a:pt x="61" y="22603"/>
                    <a:pt x="0" y="22721"/>
                    <a:pt x="45" y="22825"/>
                  </a:cubicBezTo>
                  <a:cubicBezTo>
                    <a:pt x="81" y="22906"/>
                    <a:pt x="173" y="22956"/>
                    <a:pt x="267" y="22956"/>
                  </a:cubicBezTo>
                  <a:cubicBezTo>
                    <a:pt x="297" y="22956"/>
                    <a:pt x="324" y="22953"/>
                    <a:pt x="351" y="22943"/>
                  </a:cubicBezTo>
                  <a:cubicBezTo>
                    <a:pt x="14858" y="18268"/>
                    <a:pt x="22062" y="450"/>
                    <a:pt x="22133" y="268"/>
                  </a:cubicBezTo>
                  <a:cubicBezTo>
                    <a:pt x="22177" y="164"/>
                    <a:pt x="22109" y="46"/>
                    <a:pt x="21984" y="12"/>
                  </a:cubicBezTo>
                  <a:cubicBezTo>
                    <a:pt x="21959" y="4"/>
                    <a:pt x="21932" y="0"/>
                    <a:pt x="21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98700" y="2156025"/>
              <a:ext cx="553575" cy="574350"/>
            </a:xfrm>
            <a:custGeom>
              <a:avLst/>
              <a:gdLst/>
              <a:ahLst/>
              <a:cxnLst/>
              <a:rect l="l" t="t" r="r" b="b"/>
              <a:pathLst>
                <a:path w="22143" h="22974" extrusionOk="0">
                  <a:moveTo>
                    <a:pt x="21890" y="18"/>
                  </a:moveTo>
                  <a:cubicBezTo>
                    <a:pt x="21914" y="18"/>
                    <a:pt x="21941" y="22"/>
                    <a:pt x="21964" y="28"/>
                  </a:cubicBezTo>
                  <a:cubicBezTo>
                    <a:pt x="22028" y="45"/>
                    <a:pt x="22079" y="86"/>
                    <a:pt x="22103" y="136"/>
                  </a:cubicBezTo>
                  <a:cubicBezTo>
                    <a:pt x="22126" y="180"/>
                    <a:pt x="22126" y="230"/>
                    <a:pt x="22109" y="275"/>
                  </a:cubicBezTo>
                  <a:cubicBezTo>
                    <a:pt x="22092" y="322"/>
                    <a:pt x="20282" y="4822"/>
                    <a:pt x="16631" y="9927"/>
                  </a:cubicBezTo>
                  <a:cubicBezTo>
                    <a:pt x="13333" y="14531"/>
                    <a:pt x="7832" y="20529"/>
                    <a:pt x="334" y="22946"/>
                  </a:cubicBezTo>
                  <a:cubicBezTo>
                    <a:pt x="307" y="22953"/>
                    <a:pt x="277" y="22960"/>
                    <a:pt x="250" y="22960"/>
                  </a:cubicBezTo>
                  <a:cubicBezTo>
                    <a:pt x="156" y="22960"/>
                    <a:pt x="68" y="22910"/>
                    <a:pt x="34" y="22832"/>
                  </a:cubicBezTo>
                  <a:cubicBezTo>
                    <a:pt x="17" y="22788"/>
                    <a:pt x="17" y="22737"/>
                    <a:pt x="37" y="22694"/>
                  </a:cubicBezTo>
                  <a:cubicBezTo>
                    <a:pt x="61" y="22639"/>
                    <a:pt x="109" y="22599"/>
                    <a:pt x="169" y="22579"/>
                  </a:cubicBezTo>
                  <a:cubicBezTo>
                    <a:pt x="3432" y="21527"/>
                    <a:pt x="6588" y="19703"/>
                    <a:pt x="9551" y="17154"/>
                  </a:cubicBezTo>
                  <a:cubicBezTo>
                    <a:pt x="11925" y="15115"/>
                    <a:pt x="14180" y="12606"/>
                    <a:pt x="16257" y="9704"/>
                  </a:cubicBezTo>
                  <a:cubicBezTo>
                    <a:pt x="19854" y="4667"/>
                    <a:pt x="21654" y="197"/>
                    <a:pt x="21671" y="149"/>
                  </a:cubicBezTo>
                  <a:cubicBezTo>
                    <a:pt x="21704" y="69"/>
                    <a:pt x="21796" y="18"/>
                    <a:pt x="21890" y="18"/>
                  </a:cubicBezTo>
                  <a:close/>
                  <a:moveTo>
                    <a:pt x="21893" y="1"/>
                  </a:moveTo>
                  <a:cubicBezTo>
                    <a:pt x="21790" y="1"/>
                    <a:pt x="21692" y="58"/>
                    <a:pt x="21658" y="146"/>
                  </a:cubicBezTo>
                  <a:cubicBezTo>
                    <a:pt x="21641" y="190"/>
                    <a:pt x="19840" y="4660"/>
                    <a:pt x="16243" y="9694"/>
                  </a:cubicBezTo>
                  <a:cubicBezTo>
                    <a:pt x="12986" y="14248"/>
                    <a:pt x="7552" y="20182"/>
                    <a:pt x="165" y="22566"/>
                  </a:cubicBezTo>
                  <a:cubicBezTo>
                    <a:pt x="98" y="22586"/>
                    <a:pt x="48" y="22630"/>
                    <a:pt x="20" y="22687"/>
                  </a:cubicBezTo>
                  <a:cubicBezTo>
                    <a:pt x="0" y="22734"/>
                    <a:pt x="0" y="22788"/>
                    <a:pt x="20" y="22838"/>
                  </a:cubicBezTo>
                  <a:cubicBezTo>
                    <a:pt x="58" y="22919"/>
                    <a:pt x="149" y="22974"/>
                    <a:pt x="250" y="22974"/>
                  </a:cubicBezTo>
                  <a:cubicBezTo>
                    <a:pt x="280" y="22974"/>
                    <a:pt x="311" y="22970"/>
                    <a:pt x="338" y="22960"/>
                  </a:cubicBezTo>
                  <a:cubicBezTo>
                    <a:pt x="3648" y="21894"/>
                    <a:pt x="6851" y="20047"/>
                    <a:pt x="9851" y="17468"/>
                  </a:cubicBezTo>
                  <a:cubicBezTo>
                    <a:pt x="12258" y="15405"/>
                    <a:pt x="14544" y="12869"/>
                    <a:pt x="16644" y="9933"/>
                  </a:cubicBezTo>
                  <a:cubicBezTo>
                    <a:pt x="20299" y="4833"/>
                    <a:pt x="22106" y="328"/>
                    <a:pt x="22123" y="281"/>
                  </a:cubicBezTo>
                  <a:cubicBezTo>
                    <a:pt x="22143" y="234"/>
                    <a:pt x="22140" y="180"/>
                    <a:pt x="22116" y="129"/>
                  </a:cubicBezTo>
                  <a:cubicBezTo>
                    <a:pt x="22089" y="76"/>
                    <a:pt x="22035" y="32"/>
                    <a:pt x="21971" y="12"/>
                  </a:cubicBezTo>
                  <a:cubicBezTo>
                    <a:pt x="21945" y="4"/>
                    <a:pt x="21919" y="1"/>
                    <a:pt x="2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22125" y="2501075"/>
              <a:ext cx="164125" cy="88600"/>
            </a:xfrm>
            <a:custGeom>
              <a:avLst/>
              <a:gdLst/>
              <a:ahLst/>
              <a:cxnLst/>
              <a:rect l="l" t="t" r="r" b="b"/>
              <a:pathLst>
                <a:path w="6565" h="3544" extrusionOk="0">
                  <a:moveTo>
                    <a:pt x="3812" y="1"/>
                  </a:moveTo>
                  <a:cubicBezTo>
                    <a:pt x="3631" y="1"/>
                    <a:pt x="3454" y="40"/>
                    <a:pt x="3288" y="133"/>
                  </a:cubicBezTo>
                  <a:cubicBezTo>
                    <a:pt x="1709" y="1016"/>
                    <a:pt x="1" y="3544"/>
                    <a:pt x="369" y="3544"/>
                  </a:cubicBezTo>
                  <a:cubicBezTo>
                    <a:pt x="375" y="3544"/>
                    <a:pt x="383" y="3543"/>
                    <a:pt x="391" y="3541"/>
                  </a:cubicBezTo>
                  <a:cubicBezTo>
                    <a:pt x="557" y="3505"/>
                    <a:pt x="1791" y="2797"/>
                    <a:pt x="3294" y="2294"/>
                  </a:cubicBezTo>
                  <a:cubicBezTo>
                    <a:pt x="5112" y="1684"/>
                    <a:pt x="6565" y="2125"/>
                    <a:pt x="6207" y="1502"/>
                  </a:cubicBezTo>
                  <a:cubicBezTo>
                    <a:pt x="6207" y="1502"/>
                    <a:pt x="4925" y="1"/>
                    <a:pt x="38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693425" y="2501075"/>
              <a:ext cx="164200" cy="88600"/>
            </a:xfrm>
            <a:custGeom>
              <a:avLst/>
              <a:gdLst/>
              <a:ahLst/>
              <a:cxnLst/>
              <a:rect l="l" t="t" r="r" b="b"/>
              <a:pathLst>
                <a:path w="6568" h="3544" extrusionOk="0">
                  <a:moveTo>
                    <a:pt x="2754" y="1"/>
                  </a:moveTo>
                  <a:cubicBezTo>
                    <a:pt x="1642" y="1"/>
                    <a:pt x="358" y="1502"/>
                    <a:pt x="358" y="1502"/>
                  </a:cubicBezTo>
                  <a:cubicBezTo>
                    <a:pt x="1" y="2125"/>
                    <a:pt x="1454" y="1684"/>
                    <a:pt x="3271" y="2294"/>
                  </a:cubicBezTo>
                  <a:cubicBezTo>
                    <a:pt x="4774" y="2797"/>
                    <a:pt x="6008" y="3505"/>
                    <a:pt x="6173" y="3541"/>
                  </a:cubicBezTo>
                  <a:cubicBezTo>
                    <a:pt x="6182" y="3543"/>
                    <a:pt x="6189" y="3544"/>
                    <a:pt x="6196" y="3544"/>
                  </a:cubicBezTo>
                  <a:cubicBezTo>
                    <a:pt x="6568" y="3544"/>
                    <a:pt x="4857" y="1016"/>
                    <a:pt x="3278" y="133"/>
                  </a:cubicBezTo>
                  <a:cubicBezTo>
                    <a:pt x="3112" y="40"/>
                    <a:pt x="2935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465125" y="2741475"/>
              <a:ext cx="161650" cy="181125"/>
            </a:xfrm>
            <a:custGeom>
              <a:avLst/>
              <a:gdLst/>
              <a:ahLst/>
              <a:cxnLst/>
              <a:rect l="l" t="t" r="r" b="b"/>
              <a:pathLst>
                <a:path w="6466" h="7245" extrusionOk="0">
                  <a:moveTo>
                    <a:pt x="3233" y="1"/>
                  </a:moveTo>
                  <a:cubicBezTo>
                    <a:pt x="1942" y="264"/>
                    <a:pt x="0" y="6214"/>
                    <a:pt x="745" y="6847"/>
                  </a:cubicBezTo>
                  <a:cubicBezTo>
                    <a:pt x="1055" y="7112"/>
                    <a:pt x="2145" y="7244"/>
                    <a:pt x="3234" y="7244"/>
                  </a:cubicBezTo>
                  <a:cubicBezTo>
                    <a:pt x="4324" y="7244"/>
                    <a:pt x="5412" y="7112"/>
                    <a:pt x="5721" y="6847"/>
                  </a:cubicBezTo>
                  <a:cubicBezTo>
                    <a:pt x="6466" y="6214"/>
                    <a:pt x="4524" y="264"/>
                    <a:pt x="3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826850" y="2710525"/>
              <a:ext cx="277750" cy="297525"/>
            </a:xfrm>
            <a:custGeom>
              <a:avLst/>
              <a:gdLst/>
              <a:ahLst/>
              <a:cxnLst/>
              <a:rect l="l" t="t" r="r" b="b"/>
              <a:pathLst>
                <a:path w="11110" h="11901" extrusionOk="0">
                  <a:moveTo>
                    <a:pt x="5013" y="0"/>
                  </a:moveTo>
                  <a:cubicBezTo>
                    <a:pt x="4518" y="0"/>
                    <a:pt x="4023" y="94"/>
                    <a:pt x="3544" y="291"/>
                  </a:cubicBezTo>
                  <a:cubicBezTo>
                    <a:pt x="1089" y="1306"/>
                    <a:pt x="0" y="4660"/>
                    <a:pt x="1113" y="7785"/>
                  </a:cubicBezTo>
                  <a:cubicBezTo>
                    <a:pt x="2008" y="10300"/>
                    <a:pt x="4054" y="11901"/>
                    <a:pt x="6098" y="11901"/>
                  </a:cubicBezTo>
                  <a:cubicBezTo>
                    <a:pt x="6594" y="11901"/>
                    <a:pt x="7090" y="11806"/>
                    <a:pt x="7569" y="11608"/>
                  </a:cubicBezTo>
                  <a:cubicBezTo>
                    <a:pt x="10020" y="10593"/>
                    <a:pt x="11109" y="7239"/>
                    <a:pt x="9997" y="4114"/>
                  </a:cubicBezTo>
                  <a:cubicBezTo>
                    <a:pt x="9104" y="1598"/>
                    <a:pt x="7057" y="0"/>
                    <a:pt x="50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4974525" y="2697925"/>
              <a:ext cx="277725" cy="297475"/>
            </a:xfrm>
            <a:custGeom>
              <a:avLst/>
              <a:gdLst/>
              <a:ahLst/>
              <a:cxnLst/>
              <a:rect l="l" t="t" r="r" b="b"/>
              <a:pathLst>
                <a:path w="11109" h="11899" extrusionOk="0">
                  <a:moveTo>
                    <a:pt x="6096" y="0"/>
                  </a:moveTo>
                  <a:cubicBezTo>
                    <a:pt x="4053" y="0"/>
                    <a:pt x="2008" y="1598"/>
                    <a:pt x="1113" y="4112"/>
                  </a:cubicBezTo>
                  <a:cubicBezTo>
                    <a:pt x="0" y="7237"/>
                    <a:pt x="1089" y="10592"/>
                    <a:pt x="3543" y="11606"/>
                  </a:cubicBezTo>
                  <a:cubicBezTo>
                    <a:pt x="4022" y="11805"/>
                    <a:pt x="4518" y="11899"/>
                    <a:pt x="5014" y="11899"/>
                  </a:cubicBezTo>
                  <a:cubicBezTo>
                    <a:pt x="7058" y="11899"/>
                    <a:pt x="9103" y="10299"/>
                    <a:pt x="9996" y="7783"/>
                  </a:cubicBezTo>
                  <a:cubicBezTo>
                    <a:pt x="11108" y="4662"/>
                    <a:pt x="10019" y="1304"/>
                    <a:pt x="7568" y="293"/>
                  </a:cubicBezTo>
                  <a:cubicBezTo>
                    <a:pt x="7089" y="94"/>
                    <a:pt x="6593" y="0"/>
                    <a:pt x="60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3874125" y="2783675"/>
              <a:ext cx="120475" cy="125950"/>
            </a:xfrm>
            <a:custGeom>
              <a:avLst/>
              <a:gdLst/>
              <a:ahLst/>
              <a:cxnLst/>
              <a:rect l="l" t="t" r="r" b="b"/>
              <a:pathLst>
                <a:path w="4819" h="5038" extrusionOk="0">
                  <a:moveTo>
                    <a:pt x="2265" y="1"/>
                  </a:moveTo>
                  <a:cubicBezTo>
                    <a:pt x="2251" y="1"/>
                    <a:pt x="2237" y="1"/>
                    <a:pt x="2223" y="1"/>
                  </a:cubicBezTo>
                  <a:cubicBezTo>
                    <a:pt x="1673" y="18"/>
                    <a:pt x="1117" y="295"/>
                    <a:pt x="702" y="760"/>
                  </a:cubicBezTo>
                  <a:cubicBezTo>
                    <a:pt x="237" y="1279"/>
                    <a:pt x="1" y="1957"/>
                    <a:pt x="55" y="2611"/>
                  </a:cubicBezTo>
                  <a:lnTo>
                    <a:pt x="422" y="2584"/>
                  </a:lnTo>
                  <a:cubicBezTo>
                    <a:pt x="375" y="2024"/>
                    <a:pt x="577" y="1451"/>
                    <a:pt x="978" y="1006"/>
                  </a:cubicBezTo>
                  <a:cubicBezTo>
                    <a:pt x="1325" y="615"/>
                    <a:pt x="1784" y="382"/>
                    <a:pt x="2236" y="369"/>
                  </a:cubicBezTo>
                  <a:cubicBezTo>
                    <a:pt x="2252" y="368"/>
                    <a:pt x="2269" y="368"/>
                    <a:pt x="2285" y="368"/>
                  </a:cubicBezTo>
                  <a:cubicBezTo>
                    <a:pt x="2722" y="368"/>
                    <a:pt x="3170" y="571"/>
                    <a:pt x="3524" y="925"/>
                  </a:cubicBezTo>
                  <a:cubicBezTo>
                    <a:pt x="3898" y="1299"/>
                    <a:pt x="4124" y="1784"/>
                    <a:pt x="4157" y="2280"/>
                  </a:cubicBezTo>
                  <a:cubicBezTo>
                    <a:pt x="3861" y="2297"/>
                    <a:pt x="3564" y="2439"/>
                    <a:pt x="3328" y="2685"/>
                  </a:cubicBezTo>
                  <a:cubicBezTo>
                    <a:pt x="2998" y="3022"/>
                    <a:pt x="2846" y="3480"/>
                    <a:pt x="2917" y="3912"/>
                  </a:cubicBezTo>
                  <a:cubicBezTo>
                    <a:pt x="2991" y="4340"/>
                    <a:pt x="3281" y="4711"/>
                    <a:pt x="3696" y="4907"/>
                  </a:cubicBezTo>
                  <a:cubicBezTo>
                    <a:pt x="3878" y="4994"/>
                    <a:pt x="4070" y="5038"/>
                    <a:pt x="4255" y="5038"/>
                  </a:cubicBezTo>
                  <a:cubicBezTo>
                    <a:pt x="4454" y="5038"/>
                    <a:pt x="4647" y="4988"/>
                    <a:pt x="4818" y="4887"/>
                  </a:cubicBezTo>
                  <a:lnTo>
                    <a:pt x="4636" y="4569"/>
                  </a:lnTo>
                  <a:cubicBezTo>
                    <a:pt x="4523" y="4636"/>
                    <a:pt x="4394" y="4669"/>
                    <a:pt x="4259" y="4669"/>
                  </a:cubicBezTo>
                  <a:cubicBezTo>
                    <a:pt x="4125" y="4669"/>
                    <a:pt x="3986" y="4637"/>
                    <a:pt x="3850" y="4573"/>
                  </a:cubicBezTo>
                  <a:cubicBezTo>
                    <a:pt x="3547" y="4431"/>
                    <a:pt x="3332" y="4162"/>
                    <a:pt x="3281" y="3852"/>
                  </a:cubicBezTo>
                  <a:cubicBezTo>
                    <a:pt x="3227" y="3541"/>
                    <a:pt x="3345" y="3191"/>
                    <a:pt x="3591" y="2941"/>
                  </a:cubicBezTo>
                  <a:cubicBezTo>
                    <a:pt x="3778" y="2749"/>
                    <a:pt x="4006" y="2645"/>
                    <a:pt x="4227" y="2645"/>
                  </a:cubicBezTo>
                  <a:cubicBezTo>
                    <a:pt x="4258" y="2645"/>
                    <a:pt x="4289" y="2647"/>
                    <a:pt x="4319" y="2651"/>
                  </a:cubicBezTo>
                  <a:lnTo>
                    <a:pt x="4521" y="2682"/>
                  </a:lnTo>
                  <a:lnTo>
                    <a:pt x="4529" y="2476"/>
                  </a:lnTo>
                  <a:cubicBezTo>
                    <a:pt x="4549" y="1815"/>
                    <a:pt x="4275" y="1157"/>
                    <a:pt x="3783" y="665"/>
                  </a:cubicBezTo>
                  <a:cubicBezTo>
                    <a:pt x="3356" y="238"/>
                    <a:pt x="2804" y="1"/>
                    <a:pt x="2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5073125" y="2783675"/>
              <a:ext cx="120450" cy="125950"/>
            </a:xfrm>
            <a:custGeom>
              <a:avLst/>
              <a:gdLst/>
              <a:ahLst/>
              <a:cxnLst/>
              <a:rect l="l" t="t" r="r" b="b"/>
              <a:pathLst>
                <a:path w="4818" h="5038" extrusionOk="0">
                  <a:moveTo>
                    <a:pt x="2553" y="1"/>
                  </a:moveTo>
                  <a:cubicBezTo>
                    <a:pt x="2014" y="1"/>
                    <a:pt x="1462" y="238"/>
                    <a:pt x="1035" y="665"/>
                  </a:cubicBezTo>
                  <a:cubicBezTo>
                    <a:pt x="543" y="1157"/>
                    <a:pt x="270" y="1815"/>
                    <a:pt x="290" y="2476"/>
                  </a:cubicBezTo>
                  <a:lnTo>
                    <a:pt x="297" y="2682"/>
                  </a:lnTo>
                  <a:lnTo>
                    <a:pt x="500" y="2651"/>
                  </a:lnTo>
                  <a:cubicBezTo>
                    <a:pt x="530" y="2647"/>
                    <a:pt x="561" y="2645"/>
                    <a:pt x="592" y="2645"/>
                  </a:cubicBezTo>
                  <a:cubicBezTo>
                    <a:pt x="815" y="2645"/>
                    <a:pt x="1041" y="2749"/>
                    <a:pt x="1228" y="2941"/>
                  </a:cubicBezTo>
                  <a:cubicBezTo>
                    <a:pt x="1474" y="3191"/>
                    <a:pt x="1592" y="3541"/>
                    <a:pt x="1538" y="3852"/>
                  </a:cubicBezTo>
                  <a:cubicBezTo>
                    <a:pt x="1487" y="4162"/>
                    <a:pt x="1272" y="4431"/>
                    <a:pt x="968" y="4573"/>
                  </a:cubicBezTo>
                  <a:cubicBezTo>
                    <a:pt x="832" y="4637"/>
                    <a:pt x="693" y="4669"/>
                    <a:pt x="560" y="4669"/>
                  </a:cubicBezTo>
                  <a:cubicBezTo>
                    <a:pt x="425" y="4669"/>
                    <a:pt x="296" y="4636"/>
                    <a:pt x="182" y="4569"/>
                  </a:cubicBezTo>
                  <a:lnTo>
                    <a:pt x="0" y="4887"/>
                  </a:lnTo>
                  <a:cubicBezTo>
                    <a:pt x="172" y="4988"/>
                    <a:pt x="365" y="5038"/>
                    <a:pt x="564" y="5038"/>
                  </a:cubicBezTo>
                  <a:cubicBezTo>
                    <a:pt x="749" y="5038"/>
                    <a:pt x="941" y="4994"/>
                    <a:pt x="1123" y="4907"/>
                  </a:cubicBezTo>
                  <a:cubicBezTo>
                    <a:pt x="1538" y="4711"/>
                    <a:pt x="1827" y="4340"/>
                    <a:pt x="1902" y="3912"/>
                  </a:cubicBezTo>
                  <a:cubicBezTo>
                    <a:pt x="1976" y="3480"/>
                    <a:pt x="1821" y="3022"/>
                    <a:pt x="1494" y="2685"/>
                  </a:cubicBezTo>
                  <a:cubicBezTo>
                    <a:pt x="1255" y="2439"/>
                    <a:pt x="958" y="2297"/>
                    <a:pt x="661" y="2280"/>
                  </a:cubicBezTo>
                  <a:cubicBezTo>
                    <a:pt x="695" y="1784"/>
                    <a:pt x="920" y="1299"/>
                    <a:pt x="1295" y="925"/>
                  </a:cubicBezTo>
                  <a:cubicBezTo>
                    <a:pt x="1649" y="571"/>
                    <a:pt x="2097" y="368"/>
                    <a:pt x="2533" y="368"/>
                  </a:cubicBezTo>
                  <a:cubicBezTo>
                    <a:pt x="2550" y="368"/>
                    <a:pt x="2566" y="368"/>
                    <a:pt x="2583" y="369"/>
                  </a:cubicBezTo>
                  <a:cubicBezTo>
                    <a:pt x="3035" y="382"/>
                    <a:pt x="3493" y="615"/>
                    <a:pt x="3844" y="1006"/>
                  </a:cubicBezTo>
                  <a:cubicBezTo>
                    <a:pt x="4242" y="1451"/>
                    <a:pt x="4444" y="2024"/>
                    <a:pt x="4396" y="2584"/>
                  </a:cubicBezTo>
                  <a:lnTo>
                    <a:pt x="4764" y="2611"/>
                  </a:lnTo>
                  <a:cubicBezTo>
                    <a:pt x="4818" y="1957"/>
                    <a:pt x="4582" y="1279"/>
                    <a:pt x="4116" y="760"/>
                  </a:cubicBezTo>
                  <a:cubicBezTo>
                    <a:pt x="3702" y="295"/>
                    <a:pt x="3145" y="18"/>
                    <a:pt x="2596" y="1"/>
                  </a:cubicBezTo>
                  <a:cubicBezTo>
                    <a:pt x="2582" y="1"/>
                    <a:pt x="2567" y="1"/>
                    <a:pt x="2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مستطيل 48"/>
          <p:cNvSpPr/>
          <p:nvPr/>
        </p:nvSpPr>
        <p:spPr>
          <a:xfrm>
            <a:off x="8725670" y="4835723"/>
            <a:ext cx="421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06.</a:t>
            </a:r>
          </a:p>
        </p:txBody>
      </p:sp>
    </p:spTree>
    <p:extLst>
      <p:ext uri="{BB962C8B-B14F-4D97-AF65-F5344CB8AC3E}">
        <p14:creationId xmlns:p14="http://schemas.microsoft.com/office/powerpoint/2010/main" val="2633619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6282" y="1216206"/>
            <a:ext cx="8534329" cy="344278"/>
          </a:xfrm>
        </p:spPr>
        <p:txBody>
          <a:bodyPr/>
          <a:lstStyle/>
          <a:p>
            <a:r>
              <a:rPr lang="en-US" sz="4000" dirty="0">
                <a:latin typeface="Staatliches" panose="020B0604020202020204" charset="0"/>
                <a:cs typeface="Times" panose="02020603050405020304" pitchFamily="18" charset="0"/>
              </a:rPr>
              <a:t>Epidemiology of Hepatitis B virus </a:t>
            </a:r>
            <a:br>
              <a:rPr lang="ar-LY" sz="40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sz="4000" b="1" i="1" u="sng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7022" y="1715362"/>
            <a:ext cx="8990558" cy="2938288"/>
          </a:xfrm>
        </p:spPr>
        <p:txBody>
          <a:bodyPr/>
          <a:lstStyle/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Hepatitis B is found worldwide but is particularly prevalent in Asia. </a:t>
            </a:r>
          </a:p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Globally, more than 300 million people are chronically infected with HBV, and about 75% of them are Asian. </a:t>
            </a:r>
          </a:p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There is a high incidence of </a:t>
            </a:r>
            <a:r>
              <a:rPr lang="en-US" sz="2400" b="1" dirty="0"/>
              <a:t>hepatocellular carcinoma (hepatoma) </a:t>
            </a:r>
            <a:r>
              <a:rPr lang="en-US" sz="2400" dirty="0"/>
              <a:t>in many Asian countries.</a:t>
            </a:r>
            <a:endParaRPr lang="ar-LY" sz="2400" dirty="0"/>
          </a:p>
        </p:txBody>
      </p:sp>
      <p:grpSp>
        <p:nvGrpSpPr>
          <p:cNvPr id="4" name="Google Shape;1702;p58"/>
          <p:cNvGrpSpPr/>
          <p:nvPr/>
        </p:nvGrpSpPr>
        <p:grpSpPr>
          <a:xfrm>
            <a:off x="7847038" y="4147674"/>
            <a:ext cx="793845" cy="857326"/>
            <a:chOff x="1228370" y="90500"/>
            <a:chExt cx="336222" cy="336258"/>
          </a:xfrm>
        </p:grpSpPr>
        <p:sp>
          <p:nvSpPr>
            <p:cNvPr id="5" name="Google Shape;1703;p58"/>
            <p:cNvSpPr/>
            <p:nvPr/>
          </p:nvSpPr>
          <p:spPr>
            <a:xfrm>
              <a:off x="1228370" y="90500"/>
              <a:ext cx="336222" cy="336258"/>
            </a:xfrm>
            <a:custGeom>
              <a:avLst/>
              <a:gdLst/>
              <a:ahLst/>
              <a:cxnLst/>
              <a:rect l="l" t="t" r="r" b="b"/>
              <a:pathLst>
                <a:path w="9359" h="9360" extrusionOk="0">
                  <a:moveTo>
                    <a:pt x="2930" y="6041"/>
                  </a:moveTo>
                  <a:cubicBezTo>
                    <a:pt x="2991" y="6109"/>
                    <a:pt x="3052" y="6177"/>
                    <a:pt x="3117" y="6242"/>
                  </a:cubicBezTo>
                  <a:cubicBezTo>
                    <a:pt x="3182" y="6306"/>
                    <a:pt x="3249" y="6367"/>
                    <a:pt x="3317" y="6428"/>
                  </a:cubicBezTo>
                  <a:lnTo>
                    <a:pt x="2923" y="6822"/>
                  </a:lnTo>
                  <a:lnTo>
                    <a:pt x="2536" y="6435"/>
                  </a:lnTo>
                  <a:lnTo>
                    <a:pt x="2930" y="6041"/>
                  </a:lnTo>
                  <a:close/>
                  <a:moveTo>
                    <a:pt x="5703" y="276"/>
                  </a:moveTo>
                  <a:cubicBezTo>
                    <a:pt x="6635" y="276"/>
                    <a:pt x="7482" y="653"/>
                    <a:pt x="8094" y="1265"/>
                  </a:cubicBezTo>
                  <a:cubicBezTo>
                    <a:pt x="8705" y="1880"/>
                    <a:pt x="9086" y="2723"/>
                    <a:pt x="9086" y="3658"/>
                  </a:cubicBezTo>
                  <a:cubicBezTo>
                    <a:pt x="9086" y="4559"/>
                    <a:pt x="8732" y="5409"/>
                    <a:pt x="8094" y="6047"/>
                  </a:cubicBezTo>
                  <a:cubicBezTo>
                    <a:pt x="7454" y="6687"/>
                    <a:pt x="6608" y="7037"/>
                    <a:pt x="5703" y="7037"/>
                  </a:cubicBezTo>
                  <a:cubicBezTo>
                    <a:pt x="4799" y="7037"/>
                    <a:pt x="3949" y="6687"/>
                    <a:pt x="3311" y="6047"/>
                  </a:cubicBezTo>
                  <a:cubicBezTo>
                    <a:pt x="2672" y="5409"/>
                    <a:pt x="2322" y="4559"/>
                    <a:pt x="2322" y="3658"/>
                  </a:cubicBezTo>
                  <a:cubicBezTo>
                    <a:pt x="2322" y="2754"/>
                    <a:pt x="2672" y="1904"/>
                    <a:pt x="3311" y="1265"/>
                  </a:cubicBezTo>
                  <a:cubicBezTo>
                    <a:pt x="3949" y="626"/>
                    <a:pt x="4799" y="276"/>
                    <a:pt x="5703" y="276"/>
                  </a:cubicBezTo>
                  <a:close/>
                  <a:moveTo>
                    <a:pt x="2051" y="6395"/>
                  </a:moveTo>
                  <a:cubicBezTo>
                    <a:pt x="2086" y="6395"/>
                    <a:pt x="2121" y="6408"/>
                    <a:pt x="2148" y="6435"/>
                  </a:cubicBezTo>
                  <a:lnTo>
                    <a:pt x="2923" y="7210"/>
                  </a:lnTo>
                  <a:cubicBezTo>
                    <a:pt x="2978" y="7265"/>
                    <a:pt x="2978" y="7353"/>
                    <a:pt x="2923" y="7404"/>
                  </a:cubicBezTo>
                  <a:cubicBezTo>
                    <a:pt x="2898" y="7431"/>
                    <a:pt x="2863" y="7445"/>
                    <a:pt x="2828" y="7445"/>
                  </a:cubicBezTo>
                  <a:cubicBezTo>
                    <a:pt x="2792" y="7445"/>
                    <a:pt x="2757" y="7431"/>
                    <a:pt x="2730" y="7404"/>
                  </a:cubicBezTo>
                  <a:lnTo>
                    <a:pt x="2342" y="7017"/>
                  </a:lnTo>
                  <a:cubicBezTo>
                    <a:pt x="2315" y="6991"/>
                    <a:pt x="2280" y="6978"/>
                    <a:pt x="2245" y="6978"/>
                  </a:cubicBezTo>
                  <a:cubicBezTo>
                    <a:pt x="2210" y="6978"/>
                    <a:pt x="2175" y="6991"/>
                    <a:pt x="2148" y="7017"/>
                  </a:cubicBezTo>
                  <a:cubicBezTo>
                    <a:pt x="2093" y="7071"/>
                    <a:pt x="2093" y="7159"/>
                    <a:pt x="2148" y="7210"/>
                  </a:cubicBezTo>
                  <a:lnTo>
                    <a:pt x="2440" y="7503"/>
                  </a:lnTo>
                  <a:lnTo>
                    <a:pt x="976" y="8964"/>
                  </a:lnTo>
                  <a:cubicBezTo>
                    <a:pt x="896" y="9044"/>
                    <a:pt x="790" y="9084"/>
                    <a:pt x="685" y="9084"/>
                  </a:cubicBezTo>
                  <a:cubicBezTo>
                    <a:pt x="579" y="9084"/>
                    <a:pt x="474" y="9044"/>
                    <a:pt x="394" y="8964"/>
                  </a:cubicBezTo>
                  <a:cubicBezTo>
                    <a:pt x="316" y="8886"/>
                    <a:pt x="275" y="8785"/>
                    <a:pt x="275" y="8675"/>
                  </a:cubicBezTo>
                  <a:cubicBezTo>
                    <a:pt x="275" y="8563"/>
                    <a:pt x="316" y="8461"/>
                    <a:pt x="394" y="8383"/>
                  </a:cubicBezTo>
                  <a:lnTo>
                    <a:pt x="1955" y="6822"/>
                  </a:lnTo>
                  <a:cubicBezTo>
                    <a:pt x="2009" y="6769"/>
                    <a:pt x="2009" y="6684"/>
                    <a:pt x="1955" y="6629"/>
                  </a:cubicBezTo>
                  <a:cubicBezTo>
                    <a:pt x="1900" y="6574"/>
                    <a:pt x="1900" y="6490"/>
                    <a:pt x="1955" y="6435"/>
                  </a:cubicBezTo>
                  <a:cubicBezTo>
                    <a:pt x="1982" y="6408"/>
                    <a:pt x="2016" y="6395"/>
                    <a:pt x="2051" y="6395"/>
                  </a:cubicBezTo>
                  <a:close/>
                  <a:moveTo>
                    <a:pt x="5703" y="1"/>
                  </a:moveTo>
                  <a:cubicBezTo>
                    <a:pt x="4728" y="1"/>
                    <a:pt x="3807" y="382"/>
                    <a:pt x="3117" y="1071"/>
                  </a:cubicBezTo>
                  <a:cubicBezTo>
                    <a:pt x="2427" y="1761"/>
                    <a:pt x="2046" y="2679"/>
                    <a:pt x="2046" y="3658"/>
                  </a:cubicBezTo>
                  <a:cubicBezTo>
                    <a:pt x="2046" y="4447"/>
                    <a:pt x="2297" y="5201"/>
                    <a:pt x="2760" y="5827"/>
                  </a:cubicBezTo>
                  <a:lnTo>
                    <a:pt x="2342" y="6242"/>
                  </a:lnTo>
                  <a:cubicBezTo>
                    <a:pt x="2262" y="6162"/>
                    <a:pt x="2157" y="6122"/>
                    <a:pt x="2051" y="6122"/>
                  </a:cubicBezTo>
                  <a:cubicBezTo>
                    <a:pt x="1946" y="6122"/>
                    <a:pt x="1840" y="6162"/>
                    <a:pt x="1761" y="6242"/>
                  </a:cubicBezTo>
                  <a:cubicBezTo>
                    <a:pt x="1635" y="6367"/>
                    <a:pt x="1608" y="6557"/>
                    <a:pt x="1679" y="6711"/>
                  </a:cubicBezTo>
                  <a:lnTo>
                    <a:pt x="201" y="8189"/>
                  </a:lnTo>
                  <a:cubicBezTo>
                    <a:pt x="71" y="8319"/>
                    <a:pt x="0" y="8492"/>
                    <a:pt x="0" y="8675"/>
                  </a:cubicBezTo>
                  <a:cubicBezTo>
                    <a:pt x="0" y="8859"/>
                    <a:pt x="71" y="9029"/>
                    <a:pt x="201" y="9158"/>
                  </a:cubicBezTo>
                  <a:cubicBezTo>
                    <a:pt x="335" y="9292"/>
                    <a:pt x="511" y="9359"/>
                    <a:pt x="686" y="9359"/>
                  </a:cubicBezTo>
                  <a:cubicBezTo>
                    <a:pt x="861" y="9359"/>
                    <a:pt x="1036" y="9292"/>
                    <a:pt x="1169" y="9158"/>
                  </a:cubicBezTo>
                  <a:lnTo>
                    <a:pt x="2651" y="7679"/>
                  </a:lnTo>
                  <a:cubicBezTo>
                    <a:pt x="2708" y="7706"/>
                    <a:pt x="2768" y="7719"/>
                    <a:pt x="2829" y="7719"/>
                  </a:cubicBezTo>
                  <a:cubicBezTo>
                    <a:pt x="2933" y="7719"/>
                    <a:pt x="3037" y="7679"/>
                    <a:pt x="3117" y="7598"/>
                  </a:cubicBezTo>
                  <a:cubicBezTo>
                    <a:pt x="3276" y="7438"/>
                    <a:pt x="3276" y="7177"/>
                    <a:pt x="3117" y="7017"/>
                  </a:cubicBezTo>
                  <a:lnTo>
                    <a:pt x="3535" y="6602"/>
                  </a:lnTo>
                  <a:cubicBezTo>
                    <a:pt x="4161" y="7064"/>
                    <a:pt x="4912" y="7312"/>
                    <a:pt x="5703" y="7312"/>
                  </a:cubicBezTo>
                  <a:cubicBezTo>
                    <a:pt x="6679" y="7312"/>
                    <a:pt x="7597" y="6932"/>
                    <a:pt x="8287" y="6242"/>
                  </a:cubicBezTo>
                  <a:cubicBezTo>
                    <a:pt x="8977" y="5551"/>
                    <a:pt x="9358" y="4634"/>
                    <a:pt x="9358" y="3658"/>
                  </a:cubicBezTo>
                  <a:cubicBezTo>
                    <a:pt x="9358" y="1639"/>
                    <a:pt x="7719" y="1"/>
                    <a:pt x="57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704;p58"/>
            <p:cNvSpPr/>
            <p:nvPr/>
          </p:nvSpPr>
          <p:spPr>
            <a:xfrm>
              <a:off x="1321634" y="110187"/>
              <a:ext cx="223274" cy="223382"/>
            </a:xfrm>
            <a:custGeom>
              <a:avLst/>
              <a:gdLst/>
              <a:ahLst/>
              <a:cxnLst/>
              <a:rect l="l" t="t" r="r" b="b"/>
              <a:pathLst>
                <a:path w="6215" h="6218" extrusionOk="0">
                  <a:moveTo>
                    <a:pt x="3107" y="0"/>
                  </a:moveTo>
                  <a:cubicBezTo>
                    <a:pt x="2101" y="0"/>
                    <a:pt x="1153" y="493"/>
                    <a:pt x="572" y="1312"/>
                  </a:cubicBezTo>
                  <a:cubicBezTo>
                    <a:pt x="528" y="1373"/>
                    <a:pt x="542" y="1461"/>
                    <a:pt x="603" y="1502"/>
                  </a:cubicBezTo>
                  <a:cubicBezTo>
                    <a:pt x="627" y="1520"/>
                    <a:pt x="656" y="1528"/>
                    <a:pt x="684" y="1528"/>
                  </a:cubicBezTo>
                  <a:cubicBezTo>
                    <a:pt x="726" y="1528"/>
                    <a:pt x="768" y="1509"/>
                    <a:pt x="793" y="1472"/>
                  </a:cubicBezTo>
                  <a:cubicBezTo>
                    <a:pt x="1326" y="724"/>
                    <a:pt x="2190" y="275"/>
                    <a:pt x="3107" y="275"/>
                  </a:cubicBezTo>
                  <a:cubicBezTo>
                    <a:pt x="3862" y="275"/>
                    <a:pt x="4576" y="571"/>
                    <a:pt x="5110" y="1105"/>
                  </a:cubicBezTo>
                  <a:cubicBezTo>
                    <a:pt x="5647" y="1642"/>
                    <a:pt x="5939" y="2352"/>
                    <a:pt x="5939" y="3110"/>
                  </a:cubicBezTo>
                  <a:cubicBezTo>
                    <a:pt x="5939" y="3865"/>
                    <a:pt x="5647" y="4575"/>
                    <a:pt x="5110" y="5112"/>
                  </a:cubicBezTo>
                  <a:cubicBezTo>
                    <a:pt x="4576" y="5646"/>
                    <a:pt x="3862" y="5942"/>
                    <a:pt x="3107" y="5942"/>
                  </a:cubicBezTo>
                  <a:cubicBezTo>
                    <a:pt x="1544" y="5942"/>
                    <a:pt x="272" y="4671"/>
                    <a:pt x="272" y="3110"/>
                  </a:cubicBezTo>
                  <a:cubicBezTo>
                    <a:pt x="272" y="2696"/>
                    <a:pt x="361" y="2297"/>
                    <a:pt x="531" y="1924"/>
                  </a:cubicBezTo>
                  <a:cubicBezTo>
                    <a:pt x="565" y="1856"/>
                    <a:pt x="534" y="1775"/>
                    <a:pt x="467" y="1744"/>
                  </a:cubicBezTo>
                  <a:cubicBezTo>
                    <a:pt x="447" y="1734"/>
                    <a:pt x="426" y="1730"/>
                    <a:pt x="406" y="1730"/>
                  </a:cubicBezTo>
                  <a:cubicBezTo>
                    <a:pt x="353" y="1730"/>
                    <a:pt x="305" y="1759"/>
                    <a:pt x="283" y="1808"/>
                  </a:cubicBezTo>
                  <a:cubicBezTo>
                    <a:pt x="96" y="2220"/>
                    <a:pt x="1" y="2655"/>
                    <a:pt x="1" y="3110"/>
                  </a:cubicBezTo>
                  <a:cubicBezTo>
                    <a:pt x="1" y="3967"/>
                    <a:pt x="347" y="4742"/>
                    <a:pt x="912" y="5306"/>
                  </a:cubicBezTo>
                  <a:cubicBezTo>
                    <a:pt x="1472" y="5867"/>
                    <a:pt x="2251" y="6217"/>
                    <a:pt x="3107" y="6217"/>
                  </a:cubicBezTo>
                  <a:cubicBezTo>
                    <a:pt x="3937" y="6217"/>
                    <a:pt x="4718" y="5894"/>
                    <a:pt x="5303" y="5306"/>
                  </a:cubicBezTo>
                  <a:cubicBezTo>
                    <a:pt x="5892" y="4718"/>
                    <a:pt x="6215" y="3940"/>
                    <a:pt x="6215" y="3110"/>
                  </a:cubicBezTo>
                  <a:cubicBezTo>
                    <a:pt x="6215" y="2277"/>
                    <a:pt x="5892" y="1499"/>
                    <a:pt x="5303" y="911"/>
                  </a:cubicBezTo>
                  <a:cubicBezTo>
                    <a:pt x="4718" y="323"/>
                    <a:pt x="3937" y="0"/>
                    <a:pt x="31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705;p58"/>
            <p:cNvSpPr/>
            <p:nvPr/>
          </p:nvSpPr>
          <p:spPr>
            <a:xfrm>
              <a:off x="1403689" y="192350"/>
              <a:ext cx="59168" cy="59168"/>
            </a:xfrm>
            <a:custGeom>
              <a:avLst/>
              <a:gdLst/>
              <a:ahLst/>
              <a:cxnLst/>
              <a:rect l="l" t="t" r="r" b="b"/>
              <a:pathLst>
                <a:path w="1647" h="1647" extrusionOk="0">
                  <a:moveTo>
                    <a:pt x="823" y="272"/>
                  </a:moveTo>
                  <a:cubicBezTo>
                    <a:pt x="973" y="272"/>
                    <a:pt x="1113" y="334"/>
                    <a:pt x="1211" y="432"/>
                  </a:cubicBezTo>
                  <a:cubicBezTo>
                    <a:pt x="1309" y="534"/>
                    <a:pt x="1371" y="670"/>
                    <a:pt x="1371" y="823"/>
                  </a:cubicBezTo>
                  <a:cubicBezTo>
                    <a:pt x="1371" y="1122"/>
                    <a:pt x="1126" y="1370"/>
                    <a:pt x="823" y="1370"/>
                  </a:cubicBezTo>
                  <a:cubicBezTo>
                    <a:pt x="677" y="1370"/>
                    <a:pt x="538" y="1312"/>
                    <a:pt x="436" y="1210"/>
                  </a:cubicBezTo>
                  <a:cubicBezTo>
                    <a:pt x="331" y="1105"/>
                    <a:pt x="273" y="969"/>
                    <a:pt x="273" y="823"/>
                  </a:cubicBezTo>
                  <a:cubicBezTo>
                    <a:pt x="273" y="520"/>
                    <a:pt x="521" y="272"/>
                    <a:pt x="823" y="272"/>
                  </a:cubicBezTo>
                  <a:close/>
                  <a:moveTo>
                    <a:pt x="823" y="1"/>
                  </a:moveTo>
                  <a:cubicBezTo>
                    <a:pt x="368" y="1"/>
                    <a:pt x="1" y="368"/>
                    <a:pt x="1" y="823"/>
                  </a:cubicBezTo>
                  <a:cubicBezTo>
                    <a:pt x="1" y="1041"/>
                    <a:pt x="86" y="1248"/>
                    <a:pt x="242" y="1405"/>
                  </a:cubicBezTo>
                  <a:cubicBezTo>
                    <a:pt x="395" y="1557"/>
                    <a:pt x="603" y="1646"/>
                    <a:pt x="823" y="1646"/>
                  </a:cubicBezTo>
                  <a:cubicBezTo>
                    <a:pt x="1276" y="1646"/>
                    <a:pt x="1646" y="1275"/>
                    <a:pt x="1646" y="823"/>
                  </a:cubicBezTo>
                  <a:cubicBezTo>
                    <a:pt x="1646" y="368"/>
                    <a:pt x="1276" y="1"/>
                    <a:pt x="8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706;p58"/>
            <p:cNvSpPr/>
            <p:nvPr/>
          </p:nvSpPr>
          <p:spPr>
            <a:xfrm>
              <a:off x="1344339" y="129947"/>
              <a:ext cx="177002" cy="183828"/>
            </a:xfrm>
            <a:custGeom>
              <a:avLst/>
              <a:gdLst/>
              <a:ahLst/>
              <a:cxnLst/>
              <a:rect l="l" t="t" r="r" b="b"/>
              <a:pathLst>
                <a:path w="4927" h="5117" extrusionOk="0">
                  <a:moveTo>
                    <a:pt x="2659" y="269"/>
                  </a:moveTo>
                  <a:cubicBezTo>
                    <a:pt x="2748" y="272"/>
                    <a:pt x="2819" y="344"/>
                    <a:pt x="2819" y="432"/>
                  </a:cubicBezTo>
                  <a:cubicBezTo>
                    <a:pt x="2819" y="456"/>
                    <a:pt x="2812" y="480"/>
                    <a:pt x="2802" y="503"/>
                  </a:cubicBezTo>
                  <a:lnTo>
                    <a:pt x="2625" y="850"/>
                  </a:lnTo>
                  <a:cubicBezTo>
                    <a:pt x="2618" y="870"/>
                    <a:pt x="2612" y="891"/>
                    <a:pt x="2612" y="915"/>
                  </a:cubicBezTo>
                  <a:lnTo>
                    <a:pt x="2612" y="1357"/>
                  </a:lnTo>
                  <a:cubicBezTo>
                    <a:pt x="2612" y="1418"/>
                    <a:pt x="2656" y="1476"/>
                    <a:pt x="2720" y="1490"/>
                  </a:cubicBezTo>
                  <a:cubicBezTo>
                    <a:pt x="2935" y="1537"/>
                    <a:pt x="3128" y="1650"/>
                    <a:pt x="3278" y="1813"/>
                  </a:cubicBezTo>
                  <a:cubicBezTo>
                    <a:pt x="3305" y="1842"/>
                    <a:pt x="3343" y="1857"/>
                    <a:pt x="3380" y="1857"/>
                  </a:cubicBezTo>
                  <a:cubicBezTo>
                    <a:pt x="3404" y="1857"/>
                    <a:pt x="3427" y="1851"/>
                    <a:pt x="3448" y="1840"/>
                  </a:cubicBezTo>
                  <a:lnTo>
                    <a:pt x="3832" y="1619"/>
                  </a:lnTo>
                  <a:cubicBezTo>
                    <a:pt x="3849" y="1605"/>
                    <a:pt x="3866" y="1592"/>
                    <a:pt x="3876" y="1574"/>
                  </a:cubicBezTo>
                  <a:lnTo>
                    <a:pt x="4091" y="1248"/>
                  </a:lnTo>
                  <a:cubicBezTo>
                    <a:pt x="4104" y="1228"/>
                    <a:pt x="4124" y="1211"/>
                    <a:pt x="4144" y="1197"/>
                  </a:cubicBezTo>
                  <a:cubicBezTo>
                    <a:pt x="4168" y="1184"/>
                    <a:pt x="4193" y="1178"/>
                    <a:pt x="4220" y="1178"/>
                  </a:cubicBezTo>
                  <a:cubicBezTo>
                    <a:pt x="4235" y="1178"/>
                    <a:pt x="4251" y="1180"/>
                    <a:pt x="4267" y="1184"/>
                  </a:cubicBezTo>
                  <a:cubicBezTo>
                    <a:pt x="4308" y="1194"/>
                    <a:pt x="4342" y="1221"/>
                    <a:pt x="4362" y="1258"/>
                  </a:cubicBezTo>
                  <a:lnTo>
                    <a:pt x="4546" y="1574"/>
                  </a:lnTo>
                  <a:cubicBezTo>
                    <a:pt x="4566" y="1612"/>
                    <a:pt x="4573" y="1656"/>
                    <a:pt x="4563" y="1697"/>
                  </a:cubicBezTo>
                  <a:cubicBezTo>
                    <a:pt x="4549" y="1738"/>
                    <a:pt x="4525" y="1772"/>
                    <a:pt x="4488" y="1792"/>
                  </a:cubicBezTo>
                  <a:cubicBezTo>
                    <a:pt x="4467" y="1805"/>
                    <a:pt x="4444" y="1813"/>
                    <a:pt x="4417" y="1813"/>
                  </a:cubicBezTo>
                  <a:lnTo>
                    <a:pt x="4029" y="1836"/>
                  </a:lnTo>
                  <a:cubicBezTo>
                    <a:pt x="4009" y="1836"/>
                    <a:pt x="3989" y="1843"/>
                    <a:pt x="3968" y="1854"/>
                  </a:cubicBezTo>
                  <a:lnTo>
                    <a:pt x="3587" y="2074"/>
                  </a:lnTo>
                  <a:cubicBezTo>
                    <a:pt x="3529" y="2108"/>
                    <a:pt x="3506" y="2172"/>
                    <a:pt x="3523" y="2234"/>
                  </a:cubicBezTo>
                  <a:cubicBezTo>
                    <a:pt x="3556" y="2339"/>
                    <a:pt x="3570" y="2448"/>
                    <a:pt x="3570" y="2560"/>
                  </a:cubicBezTo>
                  <a:cubicBezTo>
                    <a:pt x="3570" y="2669"/>
                    <a:pt x="3556" y="2778"/>
                    <a:pt x="3523" y="2883"/>
                  </a:cubicBezTo>
                  <a:cubicBezTo>
                    <a:pt x="3506" y="2944"/>
                    <a:pt x="3529" y="3009"/>
                    <a:pt x="3587" y="3043"/>
                  </a:cubicBezTo>
                  <a:lnTo>
                    <a:pt x="3968" y="3264"/>
                  </a:lnTo>
                  <a:cubicBezTo>
                    <a:pt x="3989" y="3274"/>
                    <a:pt x="4009" y="3281"/>
                    <a:pt x="4029" y="3281"/>
                  </a:cubicBezTo>
                  <a:lnTo>
                    <a:pt x="4417" y="3305"/>
                  </a:lnTo>
                  <a:cubicBezTo>
                    <a:pt x="4444" y="3305"/>
                    <a:pt x="4467" y="3311"/>
                    <a:pt x="4488" y="3325"/>
                  </a:cubicBezTo>
                  <a:cubicBezTo>
                    <a:pt x="4563" y="3369"/>
                    <a:pt x="4590" y="3465"/>
                    <a:pt x="4546" y="3542"/>
                  </a:cubicBezTo>
                  <a:lnTo>
                    <a:pt x="4362" y="3859"/>
                  </a:lnTo>
                  <a:cubicBezTo>
                    <a:pt x="4342" y="3896"/>
                    <a:pt x="4308" y="3923"/>
                    <a:pt x="4267" y="3934"/>
                  </a:cubicBezTo>
                  <a:cubicBezTo>
                    <a:pt x="4251" y="3937"/>
                    <a:pt x="4236" y="3939"/>
                    <a:pt x="4221" y="3939"/>
                  </a:cubicBezTo>
                  <a:cubicBezTo>
                    <a:pt x="4194" y="3939"/>
                    <a:pt x="4169" y="3933"/>
                    <a:pt x="4144" y="3920"/>
                  </a:cubicBezTo>
                  <a:cubicBezTo>
                    <a:pt x="4124" y="3906"/>
                    <a:pt x="4104" y="3889"/>
                    <a:pt x="4091" y="3869"/>
                  </a:cubicBezTo>
                  <a:lnTo>
                    <a:pt x="3876" y="3542"/>
                  </a:lnTo>
                  <a:cubicBezTo>
                    <a:pt x="3866" y="3526"/>
                    <a:pt x="3849" y="3512"/>
                    <a:pt x="3832" y="3498"/>
                  </a:cubicBezTo>
                  <a:lnTo>
                    <a:pt x="3448" y="3277"/>
                  </a:lnTo>
                  <a:cubicBezTo>
                    <a:pt x="3427" y="3266"/>
                    <a:pt x="3404" y="3260"/>
                    <a:pt x="3381" y="3260"/>
                  </a:cubicBezTo>
                  <a:cubicBezTo>
                    <a:pt x="3343" y="3260"/>
                    <a:pt x="3305" y="3275"/>
                    <a:pt x="3278" y="3305"/>
                  </a:cubicBezTo>
                  <a:cubicBezTo>
                    <a:pt x="3128" y="3468"/>
                    <a:pt x="2935" y="3580"/>
                    <a:pt x="2720" y="3628"/>
                  </a:cubicBezTo>
                  <a:cubicBezTo>
                    <a:pt x="2656" y="3641"/>
                    <a:pt x="2612" y="3699"/>
                    <a:pt x="2612" y="3760"/>
                  </a:cubicBezTo>
                  <a:lnTo>
                    <a:pt x="2612" y="4202"/>
                  </a:lnTo>
                  <a:cubicBezTo>
                    <a:pt x="2612" y="4226"/>
                    <a:pt x="2618" y="4246"/>
                    <a:pt x="2625" y="4267"/>
                  </a:cubicBezTo>
                  <a:lnTo>
                    <a:pt x="2802" y="4613"/>
                  </a:lnTo>
                  <a:cubicBezTo>
                    <a:pt x="2812" y="4637"/>
                    <a:pt x="2819" y="4661"/>
                    <a:pt x="2819" y="4684"/>
                  </a:cubicBezTo>
                  <a:cubicBezTo>
                    <a:pt x="2819" y="4729"/>
                    <a:pt x="2802" y="4766"/>
                    <a:pt x="2771" y="4797"/>
                  </a:cubicBezTo>
                  <a:cubicBezTo>
                    <a:pt x="2740" y="4827"/>
                    <a:pt x="2700" y="4844"/>
                    <a:pt x="2659" y="4852"/>
                  </a:cubicBezTo>
                  <a:lnTo>
                    <a:pt x="2292" y="4852"/>
                  </a:lnTo>
                  <a:cubicBezTo>
                    <a:pt x="2204" y="4844"/>
                    <a:pt x="2133" y="4773"/>
                    <a:pt x="2133" y="4684"/>
                  </a:cubicBezTo>
                  <a:cubicBezTo>
                    <a:pt x="2133" y="4661"/>
                    <a:pt x="2139" y="4637"/>
                    <a:pt x="2149" y="4613"/>
                  </a:cubicBezTo>
                  <a:lnTo>
                    <a:pt x="2323" y="4267"/>
                  </a:lnTo>
                  <a:cubicBezTo>
                    <a:pt x="2333" y="4246"/>
                    <a:pt x="2337" y="4226"/>
                    <a:pt x="2343" y="4202"/>
                  </a:cubicBezTo>
                  <a:lnTo>
                    <a:pt x="2343" y="3760"/>
                  </a:lnTo>
                  <a:cubicBezTo>
                    <a:pt x="2337" y="3699"/>
                    <a:pt x="2292" y="3641"/>
                    <a:pt x="2231" y="3628"/>
                  </a:cubicBezTo>
                  <a:cubicBezTo>
                    <a:pt x="2017" y="3580"/>
                    <a:pt x="1823" y="3468"/>
                    <a:pt x="1670" y="3305"/>
                  </a:cubicBezTo>
                  <a:cubicBezTo>
                    <a:pt x="1645" y="3275"/>
                    <a:pt x="1608" y="3260"/>
                    <a:pt x="1570" y="3260"/>
                  </a:cubicBezTo>
                  <a:cubicBezTo>
                    <a:pt x="1547" y="3260"/>
                    <a:pt x="1524" y="3266"/>
                    <a:pt x="1504" y="3277"/>
                  </a:cubicBezTo>
                  <a:lnTo>
                    <a:pt x="1119" y="3498"/>
                  </a:lnTo>
                  <a:cubicBezTo>
                    <a:pt x="1099" y="3512"/>
                    <a:pt x="1085" y="3526"/>
                    <a:pt x="1072" y="3542"/>
                  </a:cubicBezTo>
                  <a:lnTo>
                    <a:pt x="858" y="3869"/>
                  </a:lnTo>
                  <a:cubicBezTo>
                    <a:pt x="844" y="3889"/>
                    <a:pt x="827" y="3906"/>
                    <a:pt x="807" y="3920"/>
                  </a:cubicBezTo>
                  <a:cubicBezTo>
                    <a:pt x="781" y="3933"/>
                    <a:pt x="754" y="3940"/>
                    <a:pt x="727" y="3940"/>
                  </a:cubicBezTo>
                  <a:cubicBezTo>
                    <a:pt x="672" y="3940"/>
                    <a:pt x="619" y="3913"/>
                    <a:pt x="589" y="3862"/>
                  </a:cubicBezTo>
                  <a:lnTo>
                    <a:pt x="406" y="3542"/>
                  </a:lnTo>
                  <a:cubicBezTo>
                    <a:pt x="362" y="3465"/>
                    <a:pt x="385" y="3369"/>
                    <a:pt x="464" y="3325"/>
                  </a:cubicBezTo>
                  <a:cubicBezTo>
                    <a:pt x="484" y="3311"/>
                    <a:pt x="508" y="3305"/>
                    <a:pt x="531" y="3305"/>
                  </a:cubicBezTo>
                  <a:lnTo>
                    <a:pt x="922" y="3281"/>
                  </a:lnTo>
                  <a:cubicBezTo>
                    <a:pt x="942" y="3281"/>
                    <a:pt x="963" y="3274"/>
                    <a:pt x="980" y="3264"/>
                  </a:cubicBezTo>
                  <a:lnTo>
                    <a:pt x="1364" y="3043"/>
                  </a:lnTo>
                  <a:cubicBezTo>
                    <a:pt x="1419" y="3009"/>
                    <a:pt x="1446" y="2944"/>
                    <a:pt x="1425" y="2883"/>
                  </a:cubicBezTo>
                  <a:cubicBezTo>
                    <a:pt x="1394" y="2778"/>
                    <a:pt x="1378" y="2669"/>
                    <a:pt x="1378" y="2560"/>
                  </a:cubicBezTo>
                  <a:cubicBezTo>
                    <a:pt x="1378" y="2448"/>
                    <a:pt x="1394" y="2339"/>
                    <a:pt x="1425" y="2234"/>
                  </a:cubicBezTo>
                  <a:cubicBezTo>
                    <a:pt x="1442" y="2186"/>
                    <a:pt x="1429" y="2132"/>
                    <a:pt x="1391" y="2098"/>
                  </a:cubicBezTo>
                  <a:cubicBezTo>
                    <a:pt x="1385" y="2088"/>
                    <a:pt x="1374" y="2081"/>
                    <a:pt x="1364" y="2074"/>
                  </a:cubicBezTo>
                  <a:lnTo>
                    <a:pt x="980" y="1854"/>
                  </a:lnTo>
                  <a:cubicBezTo>
                    <a:pt x="963" y="1843"/>
                    <a:pt x="942" y="1836"/>
                    <a:pt x="922" y="1836"/>
                  </a:cubicBezTo>
                  <a:lnTo>
                    <a:pt x="531" y="1813"/>
                  </a:lnTo>
                  <a:cubicBezTo>
                    <a:pt x="508" y="1813"/>
                    <a:pt x="484" y="1805"/>
                    <a:pt x="464" y="1792"/>
                  </a:cubicBezTo>
                  <a:cubicBezTo>
                    <a:pt x="385" y="1747"/>
                    <a:pt x="362" y="1653"/>
                    <a:pt x="406" y="1574"/>
                  </a:cubicBezTo>
                  <a:lnTo>
                    <a:pt x="589" y="1258"/>
                  </a:lnTo>
                  <a:cubicBezTo>
                    <a:pt x="610" y="1221"/>
                    <a:pt x="644" y="1194"/>
                    <a:pt x="685" y="1184"/>
                  </a:cubicBezTo>
                  <a:cubicBezTo>
                    <a:pt x="700" y="1180"/>
                    <a:pt x="715" y="1178"/>
                    <a:pt x="730" y="1178"/>
                  </a:cubicBezTo>
                  <a:cubicBezTo>
                    <a:pt x="757" y="1178"/>
                    <a:pt x="783" y="1184"/>
                    <a:pt x="807" y="1197"/>
                  </a:cubicBezTo>
                  <a:cubicBezTo>
                    <a:pt x="827" y="1211"/>
                    <a:pt x="844" y="1228"/>
                    <a:pt x="858" y="1248"/>
                  </a:cubicBezTo>
                  <a:lnTo>
                    <a:pt x="1072" y="1574"/>
                  </a:lnTo>
                  <a:cubicBezTo>
                    <a:pt x="1085" y="1592"/>
                    <a:pt x="1099" y="1605"/>
                    <a:pt x="1119" y="1619"/>
                  </a:cubicBezTo>
                  <a:lnTo>
                    <a:pt x="1504" y="1840"/>
                  </a:lnTo>
                  <a:cubicBezTo>
                    <a:pt x="1524" y="1851"/>
                    <a:pt x="1547" y="1857"/>
                    <a:pt x="1570" y="1857"/>
                  </a:cubicBezTo>
                  <a:cubicBezTo>
                    <a:pt x="1606" y="1857"/>
                    <a:pt x="1643" y="1842"/>
                    <a:pt x="1670" y="1813"/>
                  </a:cubicBezTo>
                  <a:cubicBezTo>
                    <a:pt x="1823" y="1650"/>
                    <a:pt x="2017" y="1537"/>
                    <a:pt x="2231" y="1490"/>
                  </a:cubicBezTo>
                  <a:cubicBezTo>
                    <a:pt x="2292" y="1476"/>
                    <a:pt x="2337" y="1418"/>
                    <a:pt x="2343" y="1357"/>
                  </a:cubicBezTo>
                  <a:lnTo>
                    <a:pt x="2343" y="915"/>
                  </a:lnTo>
                  <a:cubicBezTo>
                    <a:pt x="2337" y="891"/>
                    <a:pt x="2333" y="870"/>
                    <a:pt x="2323" y="850"/>
                  </a:cubicBezTo>
                  <a:lnTo>
                    <a:pt x="2149" y="503"/>
                  </a:lnTo>
                  <a:cubicBezTo>
                    <a:pt x="2139" y="480"/>
                    <a:pt x="2133" y="456"/>
                    <a:pt x="2133" y="432"/>
                  </a:cubicBezTo>
                  <a:cubicBezTo>
                    <a:pt x="2133" y="344"/>
                    <a:pt x="2204" y="272"/>
                    <a:pt x="2292" y="269"/>
                  </a:cubicBezTo>
                  <a:close/>
                  <a:moveTo>
                    <a:pt x="2279" y="1"/>
                  </a:moveTo>
                  <a:cubicBezTo>
                    <a:pt x="2010" y="1"/>
                    <a:pt x="1796" y="242"/>
                    <a:pt x="1850" y="520"/>
                  </a:cubicBezTo>
                  <a:cubicBezTo>
                    <a:pt x="1857" y="558"/>
                    <a:pt x="1874" y="596"/>
                    <a:pt x="1891" y="630"/>
                  </a:cubicBezTo>
                  <a:lnTo>
                    <a:pt x="2051" y="946"/>
                  </a:lnTo>
                  <a:lnTo>
                    <a:pt x="2051" y="1251"/>
                  </a:lnTo>
                  <a:cubicBezTo>
                    <a:pt x="1857" y="1309"/>
                    <a:pt x="1680" y="1411"/>
                    <a:pt x="1531" y="1548"/>
                  </a:cubicBezTo>
                  <a:lnTo>
                    <a:pt x="1265" y="1397"/>
                  </a:lnTo>
                  <a:lnTo>
                    <a:pt x="1065" y="1099"/>
                  </a:lnTo>
                  <a:cubicBezTo>
                    <a:pt x="1027" y="1041"/>
                    <a:pt x="977" y="993"/>
                    <a:pt x="919" y="963"/>
                  </a:cubicBezTo>
                  <a:cubicBezTo>
                    <a:pt x="853" y="924"/>
                    <a:pt x="777" y="903"/>
                    <a:pt x="701" y="903"/>
                  </a:cubicBezTo>
                  <a:cubicBezTo>
                    <a:pt x="664" y="903"/>
                    <a:pt x="626" y="908"/>
                    <a:pt x="589" y="919"/>
                  </a:cubicBezTo>
                  <a:cubicBezTo>
                    <a:pt x="477" y="949"/>
                    <a:pt x="382" y="1021"/>
                    <a:pt x="324" y="1119"/>
                  </a:cubicBezTo>
                  <a:lnTo>
                    <a:pt x="137" y="1438"/>
                  </a:lnTo>
                  <a:cubicBezTo>
                    <a:pt x="18" y="1645"/>
                    <a:pt x="89" y="1911"/>
                    <a:pt x="297" y="2030"/>
                  </a:cubicBezTo>
                  <a:cubicBezTo>
                    <a:pt x="358" y="2064"/>
                    <a:pt x="423" y="2084"/>
                    <a:pt x="490" y="2088"/>
                  </a:cubicBezTo>
                  <a:lnTo>
                    <a:pt x="851" y="2108"/>
                  </a:lnTo>
                  <a:lnTo>
                    <a:pt x="1116" y="2261"/>
                  </a:lnTo>
                  <a:cubicBezTo>
                    <a:pt x="1092" y="2359"/>
                    <a:pt x="1082" y="2458"/>
                    <a:pt x="1082" y="2560"/>
                  </a:cubicBezTo>
                  <a:cubicBezTo>
                    <a:pt x="1082" y="2659"/>
                    <a:pt x="1092" y="2757"/>
                    <a:pt x="1116" y="2856"/>
                  </a:cubicBezTo>
                  <a:lnTo>
                    <a:pt x="851" y="3009"/>
                  </a:lnTo>
                  <a:lnTo>
                    <a:pt x="490" y="3029"/>
                  </a:lnTo>
                  <a:cubicBezTo>
                    <a:pt x="460" y="3032"/>
                    <a:pt x="429" y="3036"/>
                    <a:pt x="402" y="3043"/>
                  </a:cubicBezTo>
                  <a:cubicBezTo>
                    <a:pt x="117" y="3125"/>
                    <a:pt x="1" y="3440"/>
                    <a:pt x="137" y="3678"/>
                  </a:cubicBezTo>
                  <a:lnTo>
                    <a:pt x="324" y="3998"/>
                  </a:lnTo>
                  <a:cubicBezTo>
                    <a:pt x="344" y="4032"/>
                    <a:pt x="368" y="4063"/>
                    <a:pt x="392" y="4086"/>
                  </a:cubicBezTo>
                  <a:cubicBezTo>
                    <a:pt x="474" y="4169"/>
                    <a:pt x="586" y="4214"/>
                    <a:pt x="700" y="4214"/>
                  </a:cubicBezTo>
                  <a:cubicBezTo>
                    <a:pt x="775" y="4214"/>
                    <a:pt x="850" y="4194"/>
                    <a:pt x="919" y="4154"/>
                  </a:cubicBezTo>
                  <a:cubicBezTo>
                    <a:pt x="977" y="4124"/>
                    <a:pt x="1027" y="4077"/>
                    <a:pt x="1065" y="4019"/>
                  </a:cubicBezTo>
                  <a:lnTo>
                    <a:pt x="1265" y="3723"/>
                  </a:lnTo>
                  <a:lnTo>
                    <a:pt x="1531" y="3570"/>
                  </a:lnTo>
                  <a:cubicBezTo>
                    <a:pt x="1680" y="3705"/>
                    <a:pt x="1857" y="3807"/>
                    <a:pt x="2051" y="3865"/>
                  </a:cubicBezTo>
                  <a:lnTo>
                    <a:pt x="2051" y="4171"/>
                  </a:lnTo>
                  <a:lnTo>
                    <a:pt x="1891" y="4488"/>
                  </a:lnTo>
                  <a:cubicBezTo>
                    <a:pt x="1874" y="4521"/>
                    <a:pt x="1857" y="4559"/>
                    <a:pt x="1850" y="4596"/>
                  </a:cubicBezTo>
                  <a:cubicBezTo>
                    <a:pt x="1796" y="4875"/>
                    <a:pt x="2010" y="5117"/>
                    <a:pt x="2279" y="5117"/>
                  </a:cubicBezTo>
                  <a:lnTo>
                    <a:pt x="2646" y="5117"/>
                  </a:lnTo>
                  <a:cubicBezTo>
                    <a:pt x="2731" y="5117"/>
                    <a:pt x="2819" y="5096"/>
                    <a:pt x="2891" y="5045"/>
                  </a:cubicBezTo>
                  <a:cubicBezTo>
                    <a:pt x="3043" y="4943"/>
                    <a:pt x="3115" y="4763"/>
                    <a:pt x="3074" y="4579"/>
                  </a:cubicBezTo>
                  <a:cubicBezTo>
                    <a:pt x="3067" y="4549"/>
                    <a:pt x="3054" y="4518"/>
                    <a:pt x="3040" y="4491"/>
                  </a:cubicBezTo>
                  <a:lnTo>
                    <a:pt x="2877" y="4171"/>
                  </a:lnTo>
                  <a:lnTo>
                    <a:pt x="2877" y="3865"/>
                  </a:lnTo>
                  <a:cubicBezTo>
                    <a:pt x="3071" y="3807"/>
                    <a:pt x="3247" y="3705"/>
                    <a:pt x="3397" y="3570"/>
                  </a:cubicBezTo>
                  <a:lnTo>
                    <a:pt x="3666" y="3723"/>
                  </a:lnTo>
                  <a:lnTo>
                    <a:pt x="3859" y="4015"/>
                  </a:lnTo>
                  <a:cubicBezTo>
                    <a:pt x="3883" y="4049"/>
                    <a:pt x="3910" y="4083"/>
                    <a:pt x="3940" y="4107"/>
                  </a:cubicBezTo>
                  <a:cubicBezTo>
                    <a:pt x="4022" y="4178"/>
                    <a:pt x="4122" y="4214"/>
                    <a:pt x="4223" y="4214"/>
                  </a:cubicBezTo>
                  <a:cubicBezTo>
                    <a:pt x="4262" y="4214"/>
                    <a:pt x="4300" y="4209"/>
                    <a:pt x="4339" y="4199"/>
                  </a:cubicBezTo>
                  <a:cubicBezTo>
                    <a:pt x="4450" y="4168"/>
                    <a:pt x="4546" y="4097"/>
                    <a:pt x="4604" y="3998"/>
                  </a:cubicBezTo>
                  <a:lnTo>
                    <a:pt x="4791" y="3678"/>
                  </a:lnTo>
                  <a:cubicBezTo>
                    <a:pt x="4927" y="3440"/>
                    <a:pt x="4811" y="3125"/>
                    <a:pt x="4529" y="3043"/>
                  </a:cubicBezTo>
                  <a:cubicBezTo>
                    <a:pt x="4498" y="3036"/>
                    <a:pt x="4467" y="3032"/>
                    <a:pt x="4437" y="3029"/>
                  </a:cubicBezTo>
                  <a:lnTo>
                    <a:pt x="4077" y="3009"/>
                  </a:lnTo>
                  <a:lnTo>
                    <a:pt x="3812" y="2856"/>
                  </a:lnTo>
                  <a:cubicBezTo>
                    <a:pt x="3835" y="2757"/>
                    <a:pt x="3846" y="2659"/>
                    <a:pt x="3846" y="2560"/>
                  </a:cubicBezTo>
                  <a:cubicBezTo>
                    <a:pt x="3846" y="2458"/>
                    <a:pt x="3835" y="2359"/>
                    <a:pt x="3812" y="2261"/>
                  </a:cubicBezTo>
                  <a:lnTo>
                    <a:pt x="4077" y="2108"/>
                  </a:lnTo>
                  <a:lnTo>
                    <a:pt x="4437" y="2088"/>
                  </a:lnTo>
                  <a:cubicBezTo>
                    <a:pt x="4471" y="2084"/>
                    <a:pt x="4502" y="2081"/>
                    <a:pt x="4535" y="2071"/>
                  </a:cubicBezTo>
                  <a:cubicBezTo>
                    <a:pt x="4715" y="2017"/>
                    <a:pt x="4835" y="1863"/>
                    <a:pt x="4848" y="1676"/>
                  </a:cubicBezTo>
                  <a:cubicBezTo>
                    <a:pt x="4852" y="1592"/>
                    <a:pt x="4828" y="1507"/>
                    <a:pt x="4787" y="1435"/>
                  </a:cubicBezTo>
                  <a:lnTo>
                    <a:pt x="4604" y="1119"/>
                  </a:lnTo>
                  <a:cubicBezTo>
                    <a:pt x="4546" y="1021"/>
                    <a:pt x="4450" y="949"/>
                    <a:pt x="4339" y="919"/>
                  </a:cubicBezTo>
                  <a:cubicBezTo>
                    <a:pt x="4300" y="908"/>
                    <a:pt x="4261" y="903"/>
                    <a:pt x="4222" y="903"/>
                  </a:cubicBezTo>
                  <a:cubicBezTo>
                    <a:pt x="4121" y="903"/>
                    <a:pt x="4022" y="939"/>
                    <a:pt x="3940" y="1010"/>
                  </a:cubicBezTo>
                  <a:cubicBezTo>
                    <a:pt x="3910" y="1034"/>
                    <a:pt x="3883" y="1068"/>
                    <a:pt x="3859" y="1102"/>
                  </a:cubicBezTo>
                  <a:lnTo>
                    <a:pt x="3666" y="1397"/>
                  </a:lnTo>
                  <a:lnTo>
                    <a:pt x="3397" y="1548"/>
                  </a:lnTo>
                  <a:cubicBezTo>
                    <a:pt x="3247" y="1411"/>
                    <a:pt x="3071" y="1309"/>
                    <a:pt x="2877" y="1251"/>
                  </a:cubicBezTo>
                  <a:lnTo>
                    <a:pt x="2877" y="946"/>
                  </a:lnTo>
                  <a:lnTo>
                    <a:pt x="3037" y="630"/>
                  </a:lnTo>
                  <a:cubicBezTo>
                    <a:pt x="3054" y="596"/>
                    <a:pt x="3071" y="558"/>
                    <a:pt x="3077" y="520"/>
                  </a:cubicBezTo>
                  <a:cubicBezTo>
                    <a:pt x="3132" y="242"/>
                    <a:pt x="2917" y="1"/>
                    <a:pt x="26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268;p30"/>
          <p:cNvGrpSpPr/>
          <p:nvPr/>
        </p:nvGrpSpPr>
        <p:grpSpPr>
          <a:xfrm>
            <a:off x="503750" y="161186"/>
            <a:ext cx="903586" cy="900142"/>
            <a:chOff x="6186996" y="2375625"/>
            <a:chExt cx="1916908" cy="1916908"/>
          </a:xfrm>
        </p:grpSpPr>
        <p:sp>
          <p:nvSpPr>
            <p:cNvPr id="10" name="Google Shape;269;p30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" name="Google Shape;270;p30"/>
            <p:cNvCxnSpPr>
              <a:stCxn id="10" idx="0"/>
              <a:endCxn id="12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" name="Google Shape;271;p30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" name="Google Shape;272;p30"/>
            <p:cNvCxnSpPr>
              <a:stCxn id="14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" name="Google Shape;273;p30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" name="Google Shape;274;p30"/>
            <p:cNvCxnSpPr>
              <a:stCxn id="10" idx="2"/>
              <a:endCxn id="16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Google Shape;275;p30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" name="Google Shape;276;p30"/>
            <p:cNvCxnSpPr>
              <a:stCxn id="18" idx="0"/>
              <a:endCxn id="10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" name="Google Shape;277;p30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" name="Google Shape;278;p30"/>
            <p:cNvCxnSpPr>
              <a:endCxn id="20" idx="4"/>
            </p:cNvCxnSpPr>
            <p:nvPr/>
          </p:nvCxnSpPr>
          <p:spPr>
            <a:xfrm rot="10800000">
              <a:off x="6577478" y="2766192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" name="Google Shape;279;p30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1" name="Google Shape;280;p30"/>
            <p:cNvCxnSpPr>
              <a:stCxn id="22" idx="0"/>
            </p:cNvCxnSpPr>
            <p:nvPr/>
          </p:nvCxnSpPr>
          <p:spPr>
            <a:xfrm rot="10800000">
              <a:off x="7566553" y="375526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" name="Google Shape;281;p30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" name="Google Shape;282;p30"/>
            <p:cNvCxnSpPr>
              <a:endCxn id="24" idx="4"/>
            </p:cNvCxnSpPr>
            <p:nvPr/>
          </p:nvCxnSpPr>
          <p:spPr>
            <a:xfrm flipH="1">
              <a:off x="6577563" y="3755351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4" name="Google Shape;283;p30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5" name="Google Shape;284;p30"/>
            <p:cNvCxnSpPr>
              <a:stCxn id="26" idx="0"/>
            </p:cNvCxnSpPr>
            <p:nvPr/>
          </p:nvCxnSpPr>
          <p:spPr>
            <a:xfrm flipH="1">
              <a:off x="7566637" y="276627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" name="Google Shape;285;p30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86;p30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7;p30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88;p30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مستطيل 29"/>
          <p:cNvSpPr/>
          <p:nvPr/>
        </p:nvSpPr>
        <p:spPr>
          <a:xfrm>
            <a:off x="8727272" y="4835723"/>
            <a:ext cx="4203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07.</a:t>
            </a:r>
          </a:p>
        </p:txBody>
      </p:sp>
    </p:spTree>
    <p:extLst>
      <p:ext uri="{BB962C8B-B14F-4D97-AF65-F5344CB8AC3E}">
        <p14:creationId xmlns:p14="http://schemas.microsoft.com/office/powerpoint/2010/main" val="1355048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00692" y="297951"/>
            <a:ext cx="8404261" cy="1500027"/>
          </a:xfrm>
          <a:prstGeom prst="rect">
            <a:avLst/>
          </a:prstGeom>
          <a:solidFill>
            <a:srgbClr val="EAF1EE"/>
          </a:solidFill>
          <a:ln>
            <a:solidFill>
              <a:srgbClr val="EAF1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graphicFrame>
        <p:nvGraphicFramePr>
          <p:cNvPr id="10" name="مخطط 9"/>
          <p:cNvGraphicFramePr/>
          <p:nvPr>
            <p:extLst>
              <p:ext uri="{D42A27DB-BD31-4B8C-83A1-F6EECF244321}">
                <p14:modId xmlns:p14="http://schemas.microsoft.com/office/powerpoint/2010/main" val="1779401308"/>
              </p:ext>
            </p:extLst>
          </p:nvPr>
        </p:nvGraphicFramePr>
        <p:xfrm>
          <a:off x="0" y="0"/>
          <a:ext cx="9144000" cy="4335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عنوان فرعي 2"/>
          <p:cNvSpPr>
            <a:spLocks noGrp="1"/>
          </p:cNvSpPr>
          <p:nvPr>
            <p:ph type="subTitle" idx="1"/>
          </p:nvPr>
        </p:nvSpPr>
        <p:spPr>
          <a:xfrm>
            <a:off x="113014" y="1295400"/>
            <a:ext cx="2610375" cy="2451100"/>
          </a:xfrm>
        </p:spPr>
        <p:txBody>
          <a:bodyPr/>
          <a:lstStyle/>
          <a:p>
            <a:pPr marL="139700" indent="0" algn="ctr">
              <a:lnSpc>
                <a:spcPct val="150000"/>
              </a:lnSpc>
              <a:buSzPct val="100000"/>
            </a:pPr>
            <a:r>
              <a:rPr lang="en-US" sz="3000" dirty="0">
                <a:solidFill>
                  <a:srgbClr val="694CC9"/>
                </a:solidFill>
              </a:rPr>
              <a:t>Global: 296 Million people infected </a:t>
            </a:r>
            <a:endParaRPr lang="ar-LY" sz="3000" dirty="0">
              <a:solidFill>
                <a:srgbClr val="694CC9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13015" y="4487344"/>
            <a:ext cx="8835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bel" panose="020B0604020202020204" charset="0"/>
              </a:rPr>
              <a:t>Source: World Health Organization (2021). Global Progress Report 2021: HV, viral hepatitis and sexually transmitted infections. Overview of the Global Health Sector Strategies, past and future.</a:t>
            </a:r>
            <a:endParaRPr lang="ar-LY" dirty="0">
              <a:solidFill>
                <a:schemeClr val="tx1"/>
              </a:solidFill>
              <a:latin typeface="Abel" panose="020B060402020202020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8727272" y="4835723"/>
            <a:ext cx="4203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08.</a:t>
            </a:r>
          </a:p>
        </p:txBody>
      </p:sp>
    </p:spTree>
    <p:extLst>
      <p:ext uri="{BB962C8B-B14F-4D97-AF65-F5344CB8AC3E}">
        <p14:creationId xmlns:p14="http://schemas.microsoft.com/office/powerpoint/2010/main" val="123806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1" grpId="0" build="p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76665" y="1113164"/>
            <a:ext cx="8534329" cy="344278"/>
          </a:xfrm>
        </p:spPr>
        <p:txBody>
          <a:bodyPr/>
          <a:lstStyle/>
          <a:p>
            <a:r>
              <a:rPr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4000" dirty="0">
                <a:latin typeface="Staatliches" panose="020B0604020202020204" charset="0"/>
                <a:cs typeface="Times" panose="02020603050405020304" pitchFamily="18" charset="0"/>
              </a:rPr>
              <a:t>Transmission of Hepatitis B virus </a:t>
            </a:r>
            <a:br>
              <a:rPr lang="ar-LY" sz="28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sz="2800" b="1" i="1" u="sng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6664" y="1825913"/>
            <a:ext cx="8867336" cy="2565880"/>
          </a:xfrm>
        </p:spPr>
        <p:txBody>
          <a:bodyPr/>
          <a:lstStyle/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 three main modes of transmission are via blood, during sexual intercourse, and perinatally from mother to newborn. </a:t>
            </a:r>
          </a:p>
          <a:p>
            <a:pPr marL="482600" indent="-342900" algn="just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 observation that needle-stick injuries can transmit the virus indicates that only very small amounts of blood are necessary.</a:t>
            </a:r>
            <a:endParaRPr lang="ar-LY" sz="2400" dirty="0"/>
          </a:p>
        </p:txBody>
      </p:sp>
      <p:grpSp>
        <p:nvGrpSpPr>
          <p:cNvPr id="9" name="Google Shape;268;p30"/>
          <p:cNvGrpSpPr/>
          <p:nvPr/>
        </p:nvGrpSpPr>
        <p:grpSpPr>
          <a:xfrm>
            <a:off x="7811062" y="4256278"/>
            <a:ext cx="916210" cy="880748"/>
            <a:chOff x="6186996" y="2375625"/>
            <a:chExt cx="1916908" cy="1916908"/>
          </a:xfrm>
        </p:grpSpPr>
        <p:sp>
          <p:nvSpPr>
            <p:cNvPr id="10" name="Google Shape;269;p30"/>
            <p:cNvSpPr/>
            <p:nvPr/>
          </p:nvSpPr>
          <p:spPr>
            <a:xfrm>
              <a:off x="6549650" y="2738275"/>
              <a:ext cx="1191600" cy="1191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" name="Google Shape;270;p30"/>
            <p:cNvCxnSpPr>
              <a:stCxn id="10" idx="0"/>
              <a:endCxn id="12" idx="4"/>
            </p:cNvCxnSpPr>
            <p:nvPr/>
          </p:nvCxnSpPr>
          <p:spPr>
            <a:xfrm rot="10800000">
              <a:off x="7145450" y="2530975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" name="Google Shape;271;p30"/>
            <p:cNvSpPr/>
            <p:nvPr/>
          </p:nvSpPr>
          <p:spPr>
            <a:xfrm>
              <a:off x="7067750" y="2375625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" name="Google Shape;272;p30"/>
            <p:cNvCxnSpPr>
              <a:stCxn id="14" idx="0"/>
            </p:cNvCxnSpPr>
            <p:nvPr/>
          </p:nvCxnSpPr>
          <p:spPr>
            <a:xfrm rot="10800000">
              <a:off x="7145450" y="3929833"/>
              <a:ext cx="0" cy="20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" name="Google Shape;273;p30"/>
            <p:cNvSpPr/>
            <p:nvPr/>
          </p:nvSpPr>
          <p:spPr>
            <a:xfrm>
              <a:off x="7067750" y="4137133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" name="Google Shape;274;p30"/>
            <p:cNvCxnSpPr>
              <a:stCxn id="10" idx="2"/>
              <a:endCxn id="16" idx="4"/>
            </p:cNvCxnSpPr>
            <p:nvPr/>
          </p:nvCxnSpPr>
          <p:spPr>
            <a:xfrm rot="10800000">
              <a:off x="6342350" y="3334075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Google Shape;275;p30"/>
            <p:cNvSpPr/>
            <p:nvPr/>
          </p:nvSpPr>
          <p:spPr>
            <a:xfrm rot="-5400000">
              <a:off x="6186996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" name="Google Shape;276;p30"/>
            <p:cNvCxnSpPr>
              <a:stCxn id="18" idx="0"/>
              <a:endCxn id="10" idx="6"/>
            </p:cNvCxnSpPr>
            <p:nvPr/>
          </p:nvCxnSpPr>
          <p:spPr>
            <a:xfrm rot="10800000">
              <a:off x="7741204" y="3334079"/>
              <a:ext cx="2073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" name="Google Shape;277;p30"/>
            <p:cNvSpPr/>
            <p:nvPr/>
          </p:nvSpPr>
          <p:spPr>
            <a:xfrm rot="-5400000">
              <a:off x="7948504" y="3256379"/>
              <a:ext cx="155400" cy="1554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" name="Google Shape;278;p30"/>
            <p:cNvCxnSpPr>
              <a:endCxn id="20" idx="4"/>
            </p:cNvCxnSpPr>
            <p:nvPr/>
          </p:nvCxnSpPr>
          <p:spPr>
            <a:xfrm rot="10800000">
              <a:off x="6577478" y="2766192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" name="Google Shape;279;p30"/>
            <p:cNvSpPr/>
            <p:nvPr/>
          </p:nvSpPr>
          <p:spPr>
            <a:xfrm rot="-2700000">
              <a:off x="6444938" y="2633652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1" name="Google Shape;280;p30"/>
            <p:cNvCxnSpPr>
              <a:stCxn id="22" idx="0"/>
            </p:cNvCxnSpPr>
            <p:nvPr/>
          </p:nvCxnSpPr>
          <p:spPr>
            <a:xfrm rot="10800000">
              <a:off x="7566553" y="375526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" name="Google Shape;281;p30"/>
            <p:cNvSpPr/>
            <p:nvPr/>
          </p:nvSpPr>
          <p:spPr>
            <a:xfrm rot="-2700000">
              <a:off x="7690512" y="387922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" name="Google Shape;282;p30"/>
            <p:cNvCxnSpPr>
              <a:endCxn id="24" idx="4"/>
            </p:cNvCxnSpPr>
            <p:nvPr/>
          </p:nvCxnSpPr>
          <p:spPr>
            <a:xfrm flipH="1">
              <a:off x="6577563" y="3755351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4" name="Google Shape;283;p30"/>
            <p:cNvSpPr/>
            <p:nvPr/>
          </p:nvSpPr>
          <p:spPr>
            <a:xfrm rot="-8100000">
              <a:off x="6445023" y="3879310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5" name="Google Shape;284;p30"/>
            <p:cNvCxnSpPr>
              <a:stCxn id="26" idx="0"/>
            </p:cNvCxnSpPr>
            <p:nvPr/>
          </p:nvCxnSpPr>
          <p:spPr>
            <a:xfrm flipH="1">
              <a:off x="7566637" y="2766276"/>
              <a:ext cx="146700" cy="146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" name="Google Shape;285;p30"/>
            <p:cNvSpPr/>
            <p:nvPr/>
          </p:nvSpPr>
          <p:spPr>
            <a:xfrm rot="-8100000">
              <a:off x="7690597" y="2633736"/>
              <a:ext cx="155281" cy="155281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86;p30"/>
            <p:cNvSpPr/>
            <p:nvPr/>
          </p:nvSpPr>
          <p:spPr>
            <a:xfrm rot="-5400000">
              <a:off x="6794004" y="3256379"/>
              <a:ext cx="155400" cy="155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7;p30"/>
            <p:cNvSpPr/>
            <p:nvPr/>
          </p:nvSpPr>
          <p:spPr>
            <a:xfrm rot="-5400000">
              <a:off x="7371252" y="3334077"/>
              <a:ext cx="77700" cy="77700"/>
            </a:xfrm>
            <a:prstGeom prst="ellipse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88;p30"/>
            <p:cNvSpPr/>
            <p:nvPr/>
          </p:nvSpPr>
          <p:spPr>
            <a:xfrm rot="-5400000">
              <a:off x="7106602" y="2971452"/>
              <a:ext cx="77700" cy="7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مستطيل 29"/>
          <p:cNvSpPr/>
          <p:nvPr/>
        </p:nvSpPr>
        <p:spPr>
          <a:xfrm>
            <a:off x="8727272" y="4835723"/>
            <a:ext cx="4203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sz="1600" dirty="0">
                <a:solidFill>
                  <a:srgbClr val="20124D"/>
                </a:solidFill>
                <a:latin typeface="Staatliches" panose="020B0604020202020204" charset="0"/>
              </a:rPr>
              <a:t>09.</a:t>
            </a:r>
          </a:p>
        </p:txBody>
      </p:sp>
    </p:spTree>
    <p:extLst>
      <p:ext uri="{BB962C8B-B14F-4D97-AF65-F5344CB8AC3E}">
        <p14:creationId xmlns:p14="http://schemas.microsoft.com/office/powerpoint/2010/main" val="32652630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COVID-19 Spread &amp; Contagion by Slidesgo">
  <a:themeElements>
    <a:clrScheme name="Simple Light">
      <a:dk1>
        <a:srgbClr val="20124D"/>
      </a:dk1>
      <a:lt1>
        <a:srgbClr val="5C4497"/>
      </a:lt1>
      <a:dk2>
        <a:srgbClr val="EAF1EE"/>
      </a:dk2>
      <a:lt2>
        <a:srgbClr val="B1EBDA"/>
      </a:lt2>
      <a:accent1>
        <a:srgbClr val="84DEC3"/>
      </a:accent1>
      <a:accent2>
        <a:srgbClr val="75CCB2"/>
      </a:accent2>
      <a:accent3>
        <a:srgbClr val="F8F446"/>
      </a:accent3>
      <a:accent4>
        <a:srgbClr val="B1EBDA"/>
      </a:accent4>
      <a:accent5>
        <a:srgbClr val="EAF1EE"/>
      </a:accent5>
      <a:accent6>
        <a:srgbClr val="5C4497"/>
      </a:accent6>
      <a:hlink>
        <a:srgbClr val="20124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4331</TotalTime>
  <Words>717</Words>
  <Application>Microsoft Office PowerPoint</Application>
  <PresentationFormat>On-screen Show (16:9)</PresentationFormat>
  <Paragraphs>83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Abel</vt:lpstr>
      <vt:lpstr>Century Gothic</vt:lpstr>
      <vt:lpstr>Fira Sans Extra Condensed Medium</vt:lpstr>
      <vt:lpstr>Times</vt:lpstr>
      <vt:lpstr>Staatliches</vt:lpstr>
      <vt:lpstr>Bahiana</vt:lpstr>
      <vt:lpstr>Sansita</vt:lpstr>
      <vt:lpstr>COVID-19 Spread &amp; Contagion by Slidesgo</vt:lpstr>
      <vt:lpstr>EFFECT OF HEPATITIs B VIRUS ON  HUMAN BODY </vt:lpstr>
      <vt:lpstr>PowerPoint Presentation</vt:lpstr>
      <vt:lpstr>Introduction</vt:lpstr>
      <vt:lpstr>Define Hepatitis B Virus</vt:lpstr>
      <vt:lpstr>Definition of Hepatitis B Virus</vt:lpstr>
      <vt:lpstr>Epidemiology and Transmission of Hepatitis B virus </vt:lpstr>
      <vt:lpstr>Epidemiology of Hepatitis B virus  </vt:lpstr>
      <vt:lpstr>PowerPoint Presentation</vt:lpstr>
      <vt:lpstr> Transmission of Hepatitis B virus  </vt:lpstr>
      <vt:lpstr>effect of hepatitis b virus on pregnancy </vt:lpstr>
      <vt:lpstr>Effect of hepatitis b on pregnancy </vt:lpstr>
      <vt:lpstr>symptoms of hepatitis B virus </vt:lpstr>
      <vt:lpstr>PowerPoint Presentation</vt:lpstr>
      <vt:lpstr>management of Hepatitis B virus </vt:lpstr>
      <vt:lpstr>Management of hepatitis b  virus </vt:lpstr>
      <vt:lpstr>Prevention of hepatitis b  virus </vt:lpstr>
      <vt:lpstr>PowerPoint Presentation</vt:lpstr>
      <vt:lpstr>PowerPoint Presentation</vt:lpstr>
      <vt:lpstr>PowerPoint Presentation</vt:lpstr>
      <vt:lpstr>THANK you for your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EBOLA AND PREPARTION FOR EPIDEMICS </dc:title>
  <cp:lastModifiedBy>Mohammed Elhasia</cp:lastModifiedBy>
  <cp:revision>62</cp:revision>
  <dcterms:modified xsi:type="dcterms:W3CDTF">2022-06-08T19:49:37Z</dcterms:modified>
</cp:coreProperties>
</file>