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embeddedFontLst>
    <p:embeddedFont>
      <p:font typeface="Geo" panose="020B0604020202020204"/>
      <p:regular r:id="rId14"/>
      <p: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iq4yWrUi1lWUZgO/5ukLJp03uIA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2" name="Google Shape;392;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1" name="Google Shape;251;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6" name="Google Shape;316;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4" name="Google Shape;344;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13"/>
          <p:cNvSpPr txBox="1">
            <a:spLocks noGrp="1"/>
          </p:cNvSpPr>
          <p:nvPr>
            <p:ph type="ctrTitle"/>
          </p:nvPr>
        </p:nvSpPr>
        <p:spPr>
          <a:xfrm>
            <a:off x="530352" y="1122363"/>
            <a:ext cx="10072922" cy="1978346"/>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4000"/>
              <a:buFont typeface="Geo"/>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subTitle" idx="1"/>
          </p:nvPr>
        </p:nvSpPr>
        <p:spPr>
          <a:xfrm>
            <a:off x="530352" y="3509963"/>
            <a:ext cx="10072922" cy="1747837"/>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000"/>
              </a:spcBef>
              <a:spcAft>
                <a:spcPts val="0"/>
              </a:spcAft>
              <a:buClr>
                <a:schemeClr val="dk1"/>
              </a:buClr>
              <a:buSzPts val="2000"/>
              <a:buNone/>
              <a:defRPr sz="2000" i="0"/>
            </a:lvl1pPr>
            <a:lvl2pPr lvl="1" algn="ctr">
              <a:lnSpc>
                <a:spcPct val="110000"/>
              </a:lnSpc>
              <a:spcBef>
                <a:spcPts val="500"/>
              </a:spcBef>
              <a:spcAft>
                <a:spcPts val="0"/>
              </a:spcAft>
              <a:buClr>
                <a:schemeClr val="dk1"/>
              </a:buClr>
              <a:buSzPts val="2000"/>
              <a:buNone/>
              <a:defRPr sz="2000"/>
            </a:lvl2pPr>
            <a:lvl3pPr lvl="2" algn="ctr">
              <a:lnSpc>
                <a:spcPct val="110000"/>
              </a:lnSpc>
              <a:spcBef>
                <a:spcPts val="500"/>
              </a:spcBef>
              <a:spcAft>
                <a:spcPts val="0"/>
              </a:spcAft>
              <a:buClr>
                <a:schemeClr val="dk1"/>
              </a:buClr>
              <a:buSzPts val="1800"/>
              <a:buNone/>
              <a:defRPr sz="1800"/>
            </a:lvl3pPr>
            <a:lvl4pPr lvl="3" algn="ctr">
              <a:lnSpc>
                <a:spcPct val="110000"/>
              </a:lnSpc>
              <a:spcBef>
                <a:spcPts val="500"/>
              </a:spcBef>
              <a:spcAft>
                <a:spcPts val="0"/>
              </a:spcAft>
              <a:buClr>
                <a:schemeClr val="dk1"/>
              </a:buClr>
              <a:buSzPts val="1600"/>
              <a:buNone/>
              <a:defRPr sz="1600"/>
            </a:lvl4pPr>
            <a:lvl5pPr lvl="4" algn="ctr">
              <a:lnSpc>
                <a:spcPct val="11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13"/>
          <p:cNvSpPr txBox="1">
            <a:spLocks noGrp="1"/>
          </p:cNvSpPr>
          <p:nvPr>
            <p:ph type="dt" idx="10"/>
          </p:nvPr>
        </p:nvSpPr>
        <p:spPr>
          <a:xfrm>
            <a:off x="530352"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530352"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27" name="Google Shape;27;p13"/>
          <p:cNvGrpSpPr/>
          <p:nvPr/>
        </p:nvGrpSpPr>
        <p:grpSpPr>
          <a:xfrm>
            <a:off x="530225" y="3267690"/>
            <a:ext cx="972241" cy="45719"/>
            <a:chOff x="4886325" y="3371754"/>
            <a:chExt cx="2418492" cy="113728"/>
          </a:xfrm>
        </p:grpSpPr>
        <p:sp>
          <p:nvSpPr>
            <p:cNvPr id="28" name="Google Shape;28;p13"/>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29" name="Google Shape;29;p13"/>
            <p:cNvGrpSpPr/>
            <p:nvPr/>
          </p:nvGrpSpPr>
          <p:grpSpPr>
            <a:xfrm>
              <a:off x="4886709" y="3371754"/>
              <a:ext cx="2418108" cy="113728"/>
              <a:chOff x="4886709" y="3371754"/>
              <a:chExt cx="2418108" cy="113728"/>
            </a:xfrm>
          </p:grpSpPr>
          <p:sp>
            <p:nvSpPr>
              <p:cNvPr id="30" name="Google Shape;30;p13"/>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1" name="Google Shape;31;p13"/>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2" name="Google Shape;32;p13"/>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3" name="Google Shape;33;p13"/>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9" name="Google Shape;129;p22"/>
          <p:cNvSpPr txBox="1">
            <a:spLocks noGrp="1"/>
          </p:cNvSpPr>
          <p:nvPr>
            <p:ph type="body" idx="1"/>
          </p:nvPr>
        </p:nvSpPr>
        <p:spPr>
          <a:xfrm rot="5400000">
            <a:off x="3789973" y="-742371"/>
            <a:ext cx="3549045" cy="1007755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a:lvl1pPr>
            <a:lvl2pPr marL="914400" lvl="1" indent="-342900" algn="l">
              <a:lnSpc>
                <a:spcPct val="110000"/>
              </a:lnSpc>
              <a:spcBef>
                <a:spcPts val="500"/>
              </a:spcBef>
              <a:spcAft>
                <a:spcPts val="0"/>
              </a:spcAft>
              <a:buClr>
                <a:schemeClr val="dk1"/>
              </a:buClr>
              <a:buSzPts val="1800"/>
              <a:buChar char="•"/>
              <a:defRPr/>
            </a:lvl2pPr>
            <a:lvl3pPr marL="1371600" lvl="2" indent="-228600" algn="l">
              <a:lnSpc>
                <a:spcPct val="110000"/>
              </a:lnSpc>
              <a:spcBef>
                <a:spcPts val="500"/>
              </a:spcBef>
              <a:spcAft>
                <a:spcPts val="0"/>
              </a:spcAft>
              <a:buClr>
                <a:schemeClr val="dk1"/>
              </a:buClr>
              <a:buSzPts val="1800"/>
              <a:buNone/>
              <a:defRPr/>
            </a:lvl3pPr>
            <a:lvl4pPr marL="1828800" lvl="3" indent="-342900" algn="l">
              <a:lnSpc>
                <a:spcPct val="110000"/>
              </a:lnSpc>
              <a:spcBef>
                <a:spcPts val="500"/>
              </a:spcBef>
              <a:spcAft>
                <a:spcPts val="0"/>
              </a:spcAft>
              <a:buClr>
                <a:schemeClr val="dk1"/>
              </a:buClr>
              <a:buSzPts val="1800"/>
              <a:buChar char="•"/>
              <a:defRPr/>
            </a:lvl4pPr>
            <a:lvl5pPr marL="2286000" lvl="4" indent="-228600" algn="l">
              <a:lnSpc>
                <a:spcPct val="11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0" name="Google Shape;130;p22"/>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22"/>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22"/>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133" name="Google Shape;133;p22"/>
          <p:cNvGrpSpPr/>
          <p:nvPr/>
        </p:nvGrpSpPr>
        <p:grpSpPr>
          <a:xfrm>
            <a:off x="530225" y="2333456"/>
            <a:ext cx="972241" cy="45719"/>
            <a:chOff x="4886325" y="3371754"/>
            <a:chExt cx="2418492" cy="113728"/>
          </a:xfrm>
        </p:grpSpPr>
        <p:sp>
          <p:nvSpPr>
            <p:cNvPr id="134" name="Google Shape;134;p22"/>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35" name="Google Shape;135;p22"/>
            <p:cNvGrpSpPr/>
            <p:nvPr/>
          </p:nvGrpSpPr>
          <p:grpSpPr>
            <a:xfrm>
              <a:off x="4886709" y="3371754"/>
              <a:ext cx="2418108" cy="113728"/>
              <a:chOff x="4886709" y="3371754"/>
              <a:chExt cx="2418108" cy="113728"/>
            </a:xfrm>
          </p:grpSpPr>
          <p:sp>
            <p:nvSpPr>
              <p:cNvPr id="136" name="Google Shape;136;p22"/>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37" name="Google Shape;137;p22"/>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38" name="Google Shape;138;p22"/>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39" name="Google Shape;139;p22"/>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0"/>
        <p:cNvGrpSpPr/>
        <p:nvPr/>
      </p:nvGrpSpPr>
      <p:grpSpPr>
        <a:xfrm>
          <a:off x="0" y="0"/>
          <a:ext cx="0" cy="0"/>
          <a:chOff x="0" y="0"/>
          <a:chExt cx="0" cy="0"/>
        </a:xfrm>
      </p:grpSpPr>
      <p:sp>
        <p:nvSpPr>
          <p:cNvPr id="141" name="Google Shape;141;p23"/>
          <p:cNvSpPr txBox="1">
            <a:spLocks noGrp="1"/>
          </p:cNvSpPr>
          <p:nvPr>
            <p:ph type="title"/>
          </p:nvPr>
        </p:nvSpPr>
        <p:spPr>
          <a:xfrm rot="5400000">
            <a:off x="6593877" y="2167564"/>
            <a:ext cx="5389895" cy="26289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23"/>
          <p:cNvSpPr txBox="1">
            <a:spLocks noGrp="1"/>
          </p:cNvSpPr>
          <p:nvPr>
            <p:ph type="body" idx="1"/>
          </p:nvPr>
        </p:nvSpPr>
        <p:spPr>
          <a:xfrm rot="5400000">
            <a:off x="1350473" y="-37687"/>
            <a:ext cx="5389895" cy="703940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a:lvl1pPr>
            <a:lvl2pPr marL="914400" lvl="1" indent="-342900" algn="l">
              <a:lnSpc>
                <a:spcPct val="110000"/>
              </a:lnSpc>
              <a:spcBef>
                <a:spcPts val="500"/>
              </a:spcBef>
              <a:spcAft>
                <a:spcPts val="0"/>
              </a:spcAft>
              <a:buClr>
                <a:schemeClr val="dk1"/>
              </a:buClr>
              <a:buSzPts val="1800"/>
              <a:buChar char="•"/>
              <a:defRPr/>
            </a:lvl2pPr>
            <a:lvl3pPr marL="1371600" lvl="2" indent="-228600" algn="l">
              <a:lnSpc>
                <a:spcPct val="110000"/>
              </a:lnSpc>
              <a:spcBef>
                <a:spcPts val="500"/>
              </a:spcBef>
              <a:spcAft>
                <a:spcPts val="0"/>
              </a:spcAft>
              <a:buClr>
                <a:schemeClr val="dk1"/>
              </a:buClr>
              <a:buSzPts val="1800"/>
              <a:buNone/>
              <a:defRPr/>
            </a:lvl3pPr>
            <a:lvl4pPr marL="1828800" lvl="3" indent="-342900" algn="l">
              <a:lnSpc>
                <a:spcPct val="110000"/>
              </a:lnSpc>
              <a:spcBef>
                <a:spcPts val="500"/>
              </a:spcBef>
              <a:spcAft>
                <a:spcPts val="0"/>
              </a:spcAft>
              <a:buClr>
                <a:schemeClr val="dk1"/>
              </a:buClr>
              <a:buSzPts val="1800"/>
              <a:buChar char="•"/>
              <a:defRPr/>
            </a:lvl4pPr>
            <a:lvl5pPr marL="2286000" lvl="4" indent="-228600" algn="l">
              <a:lnSpc>
                <a:spcPct val="11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23"/>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23"/>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23"/>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146" name="Google Shape;146;p23"/>
          <p:cNvGrpSpPr/>
          <p:nvPr/>
        </p:nvGrpSpPr>
        <p:grpSpPr>
          <a:xfrm rot="5400000">
            <a:off x="7283627" y="1250328"/>
            <a:ext cx="972241" cy="45719"/>
            <a:chOff x="4886325" y="3371754"/>
            <a:chExt cx="2418492" cy="113728"/>
          </a:xfrm>
        </p:grpSpPr>
        <p:sp>
          <p:nvSpPr>
            <p:cNvPr id="147" name="Google Shape;147;p23"/>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48" name="Google Shape;148;p23"/>
            <p:cNvGrpSpPr/>
            <p:nvPr/>
          </p:nvGrpSpPr>
          <p:grpSpPr>
            <a:xfrm>
              <a:off x="4886709" y="3371754"/>
              <a:ext cx="2418108" cy="113728"/>
              <a:chOff x="4886709" y="3371754"/>
              <a:chExt cx="2418108" cy="113728"/>
            </a:xfrm>
          </p:grpSpPr>
          <p:sp>
            <p:nvSpPr>
              <p:cNvPr id="149" name="Google Shape;149;p23"/>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50" name="Google Shape;150;p23"/>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51" name="Google Shape;151;p23"/>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52" name="Google Shape;152;p23"/>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4"/>
        <p:cNvGrpSpPr/>
        <p:nvPr/>
      </p:nvGrpSpPr>
      <p:grpSpPr>
        <a:xfrm>
          <a:off x="0" y="0"/>
          <a:ext cx="0" cy="0"/>
          <a:chOff x="0" y="0"/>
          <a:chExt cx="0" cy="0"/>
        </a:xfrm>
      </p:grpSpPr>
      <p:sp>
        <p:nvSpPr>
          <p:cNvPr id="35" name="Google Shape;35;p14"/>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4"/>
          <p:cNvSpPr txBox="1">
            <a:spLocks noGrp="1"/>
          </p:cNvSpPr>
          <p:nvPr>
            <p:ph type="body" idx="1"/>
          </p:nvPr>
        </p:nvSpPr>
        <p:spPr>
          <a:xfrm>
            <a:off x="525717" y="2521885"/>
            <a:ext cx="10077557" cy="354904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a:lvl1pPr>
            <a:lvl2pPr marL="914400" lvl="1" indent="-342900" algn="l">
              <a:lnSpc>
                <a:spcPct val="110000"/>
              </a:lnSpc>
              <a:spcBef>
                <a:spcPts val="500"/>
              </a:spcBef>
              <a:spcAft>
                <a:spcPts val="0"/>
              </a:spcAft>
              <a:buClr>
                <a:schemeClr val="dk1"/>
              </a:buClr>
              <a:buSzPts val="1800"/>
              <a:buChar char="•"/>
              <a:defRPr/>
            </a:lvl2pPr>
            <a:lvl3pPr marL="1371600" lvl="2" indent="-228600" algn="l">
              <a:lnSpc>
                <a:spcPct val="110000"/>
              </a:lnSpc>
              <a:spcBef>
                <a:spcPts val="500"/>
              </a:spcBef>
              <a:spcAft>
                <a:spcPts val="0"/>
              </a:spcAft>
              <a:buClr>
                <a:schemeClr val="dk1"/>
              </a:buClr>
              <a:buSzPts val="1800"/>
              <a:buNone/>
              <a:defRPr/>
            </a:lvl3pPr>
            <a:lvl4pPr marL="1828800" lvl="3" indent="-342900" algn="l">
              <a:lnSpc>
                <a:spcPct val="110000"/>
              </a:lnSpc>
              <a:spcBef>
                <a:spcPts val="500"/>
              </a:spcBef>
              <a:spcAft>
                <a:spcPts val="0"/>
              </a:spcAft>
              <a:buClr>
                <a:schemeClr val="dk1"/>
              </a:buClr>
              <a:buSzPts val="1800"/>
              <a:buChar char="•"/>
              <a:defRPr/>
            </a:lvl4pPr>
            <a:lvl5pPr marL="2286000" lvl="4" indent="-228600" algn="l">
              <a:lnSpc>
                <a:spcPct val="11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4"/>
          <p:cNvSpPr txBox="1">
            <a:spLocks noGrp="1"/>
          </p:cNvSpPr>
          <p:nvPr>
            <p:ph type="dt" idx="10"/>
          </p:nvPr>
        </p:nvSpPr>
        <p:spPr>
          <a:xfrm>
            <a:off x="530352"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40" name="Google Shape;40;p14"/>
          <p:cNvGrpSpPr/>
          <p:nvPr/>
        </p:nvGrpSpPr>
        <p:grpSpPr>
          <a:xfrm>
            <a:off x="530225" y="2310597"/>
            <a:ext cx="972241" cy="45719"/>
            <a:chOff x="4886325" y="3371754"/>
            <a:chExt cx="2418492" cy="113728"/>
          </a:xfrm>
        </p:grpSpPr>
        <p:sp>
          <p:nvSpPr>
            <p:cNvPr id="41" name="Google Shape;41;p14"/>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42" name="Google Shape;42;p14"/>
            <p:cNvGrpSpPr/>
            <p:nvPr/>
          </p:nvGrpSpPr>
          <p:grpSpPr>
            <a:xfrm>
              <a:off x="4886709" y="3371754"/>
              <a:ext cx="2418108" cy="113728"/>
              <a:chOff x="4886709" y="3371754"/>
              <a:chExt cx="2418108" cy="113728"/>
            </a:xfrm>
          </p:grpSpPr>
          <p:sp>
            <p:nvSpPr>
              <p:cNvPr id="43" name="Google Shape;43;p14"/>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44" name="Google Shape;44;p14"/>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45" name="Google Shape;45;p14"/>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46" name="Google Shape;46;p14"/>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sp>
        <p:nvSpPr>
          <p:cNvPr id="48" name="Google Shape;48;p15"/>
          <p:cNvSpPr txBox="1">
            <a:spLocks noGrp="1"/>
          </p:cNvSpPr>
          <p:nvPr>
            <p:ph type="title"/>
          </p:nvPr>
        </p:nvSpPr>
        <p:spPr>
          <a:xfrm>
            <a:off x="530352" y="787068"/>
            <a:ext cx="10072922" cy="231364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4400"/>
              <a:buFont typeface="Geo"/>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5"/>
          <p:cNvSpPr txBox="1">
            <a:spLocks noGrp="1"/>
          </p:cNvSpPr>
          <p:nvPr>
            <p:ph type="body" idx="1"/>
          </p:nvPr>
        </p:nvSpPr>
        <p:spPr>
          <a:xfrm>
            <a:off x="530352" y="3509963"/>
            <a:ext cx="10072922" cy="257968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2000"/>
              <a:buNone/>
              <a:defRPr sz="2000">
                <a:solidFill>
                  <a:schemeClr val="dk1"/>
                </a:solidFill>
              </a:defRPr>
            </a:lvl1pPr>
            <a:lvl2pPr marL="914400" lvl="1" indent="-228600" algn="l">
              <a:lnSpc>
                <a:spcPct val="110000"/>
              </a:lnSpc>
              <a:spcBef>
                <a:spcPts val="500"/>
              </a:spcBef>
              <a:spcAft>
                <a:spcPts val="0"/>
              </a:spcAft>
              <a:buClr>
                <a:srgbClr val="888888"/>
              </a:buClr>
              <a:buSzPts val="2000"/>
              <a:buNone/>
              <a:defRPr sz="2000">
                <a:solidFill>
                  <a:srgbClr val="888888"/>
                </a:solidFill>
              </a:defRPr>
            </a:lvl2pPr>
            <a:lvl3pPr marL="1371600" lvl="2" indent="-228600" algn="l">
              <a:lnSpc>
                <a:spcPct val="110000"/>
              </a:lnSpc>
              <a:spcBef>
                <a:spcPts val="500"/>
              </a:spcBef>
              <a:spcAft>
                <a:spcPts val="0"/>
              </a:spcAft>
              <a:buClr>
                <a:srgbClr val="888888"/>
              </a:buClr>
              <a:buSzPts val="1800"/>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50" name="Google Shape;50;p15"/>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5"/>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53" name="Google Shape;53;p15"/>
          <p:cNvGrpSpPr/>
          <p:nvPr/>
        </p:nvGrpSpPr>
        <p:grpSpPr>
          <a:xfrm>
            <a:off x="530225" y="3267690"/>
            <a:ext cx="972241" cy="45719"/>
            <a:chOff x="4886325" y="3371754"/>
            <a:chExt cx="2418492" cy="113728"/>
          </a:xfrm>
        </p:grpSpPr>
        <p:sp>
          <p:nvSpPr>
            <p:cNvPr id="54" name="Google Shape;54;p15"/>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55" name="Google Shape;55;p15"/>
            <p:cNvGrpSpPr/>
            <p:nvPr/>
          </p:nvGrpSpPr>
          <p:grpSpPr>
            <a:xfrm>
              <a:off x="4886709" y="3371754"/>
              <a:ext cx="2418108" cy="113728"/>
              <a:chOff x="4886709" y="3371754"/>
              <a:chExt cx="2418108" cy="113728"/>
            </a:xfrm>
          </p:grpSpPr>
          <p:sp>
            <p:nvSpPr>
              <p:cNvPr id="56" name="Google Shape;56;p15"/>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57" name="Google Shape;57;p15"/>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58" name="Google Shape;58;p15"/>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59" name="Google Shape;59;p15"/>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6"/>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6"/>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6"/>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17"/>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17"/>
          <p:cNvSpPr txBox="1">
            <a:spLocks noGrp="1"/>
          </p:cNvSpPr>
          <p:nvPr>
            <p:ph type="body" idx="1"/>
          </p:nvPr>
        </p:nvSpPr>
        <p:spPr>
          <a:xfrm>
            <a:off x="525717" y="2521885"/>
            <a:ext cx="4645152" cy="365507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a:lvl1pPr>
            <a:lvl2pPr marL="914400" lvl="1" indent="-342900" algn="l">
              <a:lnSpc>
                <a:spcPct val="110000"/>
              </a:lnSpc>
              <a:spcBef>
                <a:spcPts val="500"/>
              </a:spcBef>
              <a:spcAft>
                <a:spcPts val="0"/>
              </a:spcAft>
              <a:buClr>
                <a:schemeClr val="dk1"/>
              </a:buClr>
              <a:buSzPts val="1800"/>
              <a:buChar char="•"/>
              <a:defRPr/>
            </a:lvl2pPr>
            <a:lvl3pPr marL="1371600" lvl="2" indent="-228600" algn="l">
              <a:lnSpc>
                <a:spcPct val="110000"/>
              </a:lnSpc>
              <a:spcBef>
                <a:spcPts val="500"/>
              </a:spcBef>
              <a:spcAft>
                <a:spcPts val="0"/>
              </a:spcAft>
              <a:buClr>
                <a:schemeClr val="dk1"/>
              </a:buClr>
              <a:buSzPts val="1800"/>
              <a:buNone/>
              <a:defRPr/>
            </a:lvl3pPr>
            <a:lvl4pPr marL="1828800" lvl="3" indent="-342900" algn="l">
              <a:lnSpc>
                <a:spcPct val="110000"/>
              </a:lnSpc>
              <a:spcBef>
                <a:spcPts val="500"/>
              </a:spcBef>
              <a:spcAft>
                <a:spcPts val="0"/>
              </a:spcAft>
              <a:buClr>
                <a:schemeClr val="dk1"/>
              </a:buClr>
              <a:buSzPts val="1800"/>
              <a:buChar char="•"/>
              <a:defRPr/>
            </a:lvl4pPr>
            <a:lvl5pPr marL="2286000" lvl="4" indent="-228600" algn="l">
              <a:lnSpc>
                <a:spcPct val="11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17"/>
          <p:cNvSpPr txBox="1">
            <a:spLocks noGrp="1"/>
          </p:cNvSpPr>
          <p:nvPr>
            <p:ph type="body" idx="2"/>
          </p:nvPr>
        </p:nvSpPr>
        <p:spPr>
          <a:xfrm>
            <a:off x="5992136" y="2521885"/>
            <a:ext cx="4611138" cy="365507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a:lvl1pPr>
            <a:lvl2pPr marL="914400" lvl="1" indent="-342900" algn="l">
              <a:lnSpc>
                <a:spcPct val="110000"/>
              </a:lnSpc>
              <a:spcBef>
                <a:spcPts val="500"/>
              </a:spcBef>
              <a:spcAft>
                <a:spcPts val="0"/>
              </a:spcAft>
              <a:buClr>
                <a:schemeClr val="dk1"/>
              </a:buClr>
              <a:buSzPts val="1800"/>
              <a:buChar char="•"/>
              <a:defRPr/>
            </a:lvl2pPr>
            <a:lvl3pPr marL="1371600" lvl="2" indent="-228600" algn="l">
              <a:lnSpc>
                <a:spcPct val="110000"/>
              </a:lnSpc>
              <a:spcBef>
                <a:spcPts val="500"/>
              </a:spcBef>
              <a:spcAft>
                <a:spcPts val="0"/>
              </a:spcAft>
              <a:buClr>
                <a:schemeClr val="dk1"/>
              </a:buClr>
              <a:buSzPts val="1800"/>
              <a:buNone/>
              <a:defRPr/>
            </a:lvl3pPr>
            <a:lvl4pPr marL="1828800" lvl="3" indent="-342900" algn="l">
              <a:lnSpc>
                <a:spcPct val="110000"/>
              </a:lnSpc>
              <a:spcBef>
                <a:spcPts val="500"/>
              </a:spcBef>
              <a:spcAft>
                <a:spcPts val="0"/>
              </a:spcAft>
              <a:buClr>
                <a:schemeClr val="dk1"/>
              </a:buClr>
              <a:buSzPts val="1800"/>
              <a:buChar char="•"/>
              <a:defRPr/>
            </a:lvl4pPr>
            <a:lvl5pPr marL="2286000" lvl="4" indent="-228600" algn="l">
              <a:lnSpc>
                <a:spcPct val="11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7"/>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7"/>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7"/>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71" name="Google Shape;71;p17"/>
          <p:cNvGrpSpPr/>
          <p:nvPr/>
        </p:nvGrpSpPr>
        <p:grpSpPr>
          <a:xfrm>
            <a:off x="530225" y="2319637"/>
            <a:ext cx="972241" cy="45719"/>
            <a:chOff x="4886325" y="3371754"/>
            <a:chExt cx="2418492" cy="113728"/>
          </a:xfrm>
        </p:grpSpPr>
        <p:sp>
          <p:nvSpPr>
            <p:cNvPr id="72" name="Google Shape;72;p17"/>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73" name="Google Shape;73;p17"/>
            <p:cNvGrpSpPr/>
            <p:nvPr/>
          </p:nvGrpSpPr>
          <p:grpSpPr>
            <a:xfrm>
              <a:off x="4886709" y="3371754"/>
              <a:ext cx="2418108" cy="113728"/>
              <a:chOff x="4886709" y="3371754"/>
              <a:chExt cx="2418108" cy="113728"/>
            </a:xfrm>
          </p:grpSpPr>
          <p:sp>
            <p:nvSpPr>
              <p:cNvPr id="74" name="Google Shape;74;p17"/>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75" name="Google Shape;75;p17"/>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76" name="Google Shape;76;p17"/>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77" name="Google Shape;77;p17"/>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a:off x="530352" y="787067"/>
            <a:ext cx="10072922" cy="1325563"/>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8"/>
          <p:cNvSpPr txBox="1">
            <a:spLocks noGrp="1"/>
          </p:cNvSpPr>
          <p:nvPr>
            <p:ph type="body" idx="1"/>
          </p:nvPr>
        </p:nvSpPr>
        <p:spPr>
          <a:xfrm>
            <a:off x="530352" y="2521884"/>
            <a:ext cx="4845387" cy="780439"/>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1"/>
              </a:buClr>
              <a:buSzPts val="2000"/>
              <a:buNone/>
              <a:defRPr sz="2000" b="0" i="1"/>
            </a:lvl1pPr>
            <a:lvl2pPr marL="914400" lvl="1" indent="-228600" algn="l">
              <a:lnSpc>
                <a:spcPct val="110000"/>
              </a:lnSpc>
              <a:spcBef>
                <a:spcPts val="500"/>
              </a:spcBef>
              <a:spcAft>
                <a:spcPts val="0"/>
              </a:spcAft>
              <a:buClr>
                <a:schemeClr val="dk1"/>
              </a:buClr>
              <a:buSzPts val="2000"/>
              <a:buNone/>
              <a:defRPr sz="2000" b="1"/>
            </a:lvl2pPr>
            <a:lvl3pPr marL="1371600" lvl="2" indent="-228600" algn="l">
              <a:lnSpc>
                <a:spcPct val="110000"/>
              </a:lnSpc>
              <a:spcBef>
                <a:spcPts val="500"/>
              </a:spcBef>
              <a:spcAft>
                <a:spcPts val="0"/>
              </a:spcAft>
              <a:buClr>
                <a:schemeClr val="dk1"/>
              </a:buClr>
              <a:buSzPts val="1800"/>
              <a:buNone/>
              <a:defRPr sz="1800" b="1"/>
            </a:lvl3pPr>
            <a:lvl4pPr marL="1828800" lvl="3" indent="-228600" algn="l">
              <a:lnSpc>
                <a:spcPct val="110000"/>
              </a:lnSpc>
              <a:spcBef>
                <a:spcPts val="500"/>
              </a:spcBef>
              <a:spcAft>
                <a:spcPts val="0"/>
              </a:spcAft>
              <a:buClr>
                <a:schemeClr val="dk1"/>
              </a:buClr>
              <a:buSzPts val="1600"/>
              <a:buNone/>
              <a:defRPr sz="1600" b="1"/>
            </a:lvl4pPr>
            <a:lvl5pPr marL="2286000" lvl="4" indent="-228600" algn="l">
              <a:lnSpc>
                <a:spcPct val="11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1" name="Google Shape;81;p18"/>
          <p:cNvSpPr txBox="1">
            <a:spLocks noGrp="1"/>
          </p:cNvSpPr>
          <p:nvPr>
            <p:ph type="body" idx="2"/>
          </p:nvPr>
        </p:nvSpPr>
        <p:spPr>
          <a:xfrm>
            <a:off x="530352" y="3366390"/>
            <a:ext cx="4845387" cy="2644796"/>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sz="1800"/>
            </a:lvl1pPr>
            <a:lvl2pPr marL="914400" lvl="1" indent="-330200" algn="l">
              <a:lnSpc>
                <a:spcPct val="110000"/>
              </a:lnSpc>
              <a:spcBef>
                <a:spcPts val="500"/>
              </a:spcBef>
              <a:spcAft>
                <a:spcPts val="0"/>
              </a:spcAft>
              <a:buClr>
                <a:schemeClr val="dk1"/>
              </a:buClr>
              <a:buSzPts val="1600"/>
              <a:buChar char="•"/>
              <a:defRPr sz="1600"/>
            </a:lvl2pPr>
            <a:lvl3pPr marL="1371600" lvl="2" indent="-228600" algn="l">
              <a:lnSpc>
                <a:spcPct val="110000"/>
              </a:lnSpc>
              <a:spcBef>
                <a:spcPts val="500"/>
              </a:spcBef>
              <a:spcAft>
                <a:spcPts val="0"/>
              </a:spcAft>
              <a:buClr>
                <a:schemeClr val="dk1"/>
              </a:buClr>
              <a:buSzPts val="1400"/>
              <a:buNone/>
              <a:defRPr sz="1400"/>
            </a:lvl3pPr>
            <a:lvl4pPr marL="1828800" lvl="3" indent="-304800" algn="l">
              <a:lnSpc>
                <a:spcPct val="110000"/>
              </a:lnSpc>
              <a:spcBef>
                <a:spcPts val="500"/>
              </a:spcBef>
              <a:spcAft>
                <a:spcPts val="0"/>
              </a:spcAft>
              <a:buClr>
                <a:schemeClr val="dk1"/>
              </a:buClr>
              <a:buSzPts val="1200"/>
              <a:buChar char="•"/>
              <a:defRPr sz="1200"/>
            </a:lvl4pPr>
            <a:lvl5pPr marL="2286000" lvl="4" indent="-228600" algn="l">
              <a:lnSpc>
                <a:spcPct val="11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8"/>
          <p:cNvSpPr txBox="1">
            <a:spLocks noGrp="1"/>
          </p:cNvSpPr>
          <p:nvPr>
            <p:ph type="body" idx="3"/>
          </p:nvPr>
        </p:nvSpPr>
        <p:spPr>
          <a:xfrm>
            <a:off x="5734025" y="2521884"/>
            <a:ext cx="4869249" cy="780439"/>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1"/>
              </a:buClr>
              <a:buSzPts val="2000"/>
              <a:buNone/>
              <a:defRPr sz="2000" b="0" i="1"/>
            </a:lvl1pPr>
            <a:lvl2pPr marL="914400" lvl="1" indent="-228600" algn="l">
              <a:lnSpc>
                <a:spcPct val="110000"/>
              </a:lnSpc>
              <a:spcBef>
                <a:spcPts val="500"/>
              </a:spcBef>
              <a:spcAft>
                <a:spcPts val="0"/>
              </a:spcAft>
              <a:buClr>
                <a:schemeClr val="dk1"/>
              </a:buClr>
              <a:buSzPts val="2000"/>
              <a:buNone/>
              <a:defRPr sz="2000" b="1"/>
            </a:lvl2pPr>
            <a:lvl3pPr marL="1371600" lvl="2" indent="-228600" algn="l">
              <a:lnSpc>
                <a:spcPct val="110000"/>
              </a:lnSpc>
              <a:spcBef>
                <a:spcPts val="500"/>
              </a:spcBef>
              <a:spcAft>
                <a:spcPts val="0"/>
              </a:spcAft>
              <a:buClr>
                <a:schemeClr val="dk1"/>
              </a:buClr>
              <a:buSzPts val="1800"/>
              <a:buNone/>
              <a:defRPr sz="1800" b="1"/>
            </a:lvl3pPr>
            <a:lvl4pPr marL="1828800" lvl="3" indent="-228600" algn="l">
              <a:lnSpc>
                <a:spcPct val="110000"/>
              </a:lnSpc>
              <a:spcBef>
                <a:spcPts val="500"/>
              </a:spcBef>
              <a:spcAft>
                <a:spcPts val="0"/>
              </a:spcAft>
              <a:buClr>
                <a:schemeClr val="dk1"/>
              </a:buClr>
              <a:buSzPts val="1600"/>
              <a:buNone/>
              <a:defRPr sz="1600" b="1"/>
            </a:lvl4pPr>
            <a:lvl5pPr marL="2286000" lvl="4" indent="-228600" algn="l">
              <a:lnSpc>
                <a:spcPct val="11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3" name="Google Shape;83;p18"/>
          <p:cNvSpPr txBox="1">
            <a:spLocks noGrp="1"/>
          </p:cNvSpPr>
          <p:nvPr>
            <p:ph type="body" idx="4"/>
          </p:nvPr>
        </p:nvSpPr>
        <p:spPr>
          <a:xfrm>
            <a:off x="5734025" y="3366390"/>
            <a:ext cx="4869249" cy="2644796"/>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1800"/>
              <a:buNone/>
              <a:defRPr sz="1800"/>
            </a:lvl1pPr>
            <a:lvl2pPr marL="914400" lvl="1" indent="-330200" algn="l">
              <a:lnSpc>
                <a:spcPct val="110000"/>
              </a:lnSpc>
              <a:spcBef>
                <a:spcPts val="500"/>
              </a:spcBef>
              <a:spcAft>
                <a:spcPts val="0"/>
              </a:spcAft>
              <a:buClr>
                <a:schemeClr val="dk1"/>
              </a:buClr>
              <a:buSzPts val="1600"/>
              <a:buChar char="•"/>
              <a:defRPr sz="1600"/>
            </a:lvl2pPr>
            <a:lvl3pPr marL="1371600" lvl="2" indent="-228600" algn="l">
              <a:lnSpc>
                <a:spcPct val="110000"/>
              </a:lnSpc>
              <a:spcBef>
                <a:spcPts val="500"/>
              </a:spcBef>
              <a:spcAft>
                <a:spcPts val="0"/>
              </a:spcAft>
              <a:buClr>
                <a:schemeClr val="dk1"/>
              </a:buClr>
              <a:buSzPts val="1400"/>
              <a:buNone/>
              <a:defRPr sz="1400"/>
            </a:lvl3pPr>
            <a:lvl4pPr marL="1828800" lvl="3" indent="-304800" algn="l">
              <a:lnSpc>
                <a:spcPct val="110000"/>
              </a:lnSpc>
              <a:spcBef>
                <a:spcPts val="500"/>
              </a:spcBef>
              <a:spcAft>
                <a:spcPts val="0"/>
              </a:spcAft>
              <a:buClr>
                <a:schemeClr val="dk1"/>
              </a:buClr>
              <a:buSzPts val="1200"/>
              <a:buChar char="•"/>
              <a:defRPr sz="1200"/>
            </a:lvl4pPr>
            <a:lvl5pPr marL="2286000" lvl="4" indent="-228600" algn="l">
              <a:lnSpc>
                <a:spcPct val="110000"/>
              </a:lnSpc>
              <a:spcBef>
                <a:spcPts val="500"/>
              </a:spcBef>
              <a:spcAft>
                <a:spcPts val="0"/>
              </a:spcAft>
              <a:buClr>
                <a:schemeClr val="dk1"/>
              </a:buClr>
              <a:buSzPts val="1200"/>
              <a:buNone/>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8"/>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8"/>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8"/>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7"/>
        <p:cNvGrpSpPr/>
        <p:nvPr/>
      </p:nvGrpSpPr>
      <p:grpSpPr>
        <a:xfrm>
          <a:off x="0" y="0"/>
          <a:ext cx="0" cy="0"/>
          <a:chOff x="0" y="0"/>
          <a:chExt cx="0" cy="0"/>
        </a:xfrm>
      </p:grpSpPr>
      <p:sp>
        <p:nvSpPr>
          <p:cNvPr id="88" name="Google Shape;88;p19"/>
          <p:cNvSpPr txBox="1">
            <a:spLocks noGrp="1"/>
          </p:cNvSpPr>
          <p:nvPr>
            <p:ph type="title"/>
          </p:nvPr>
        </p:nvSpPr>
        <p:spPr>
          <a:xfrm>
            <a:off x="525718" y="787068"/>
            <a:ext cx="10077556" cy="1325563"/>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19"/>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9"/>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9"/>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92" name="Google Shape;92;p19"/>
          <p:cNvGrpSpPr/>
          <p:nvPr/>
        </p:nvGrpSpPr>
        <p:grpSpPr>
          <a:xfrm>
            <a:off x="530225" y="2352330"/>
            <a:ext cx="972241" cy="45719"/>
            <a:chOff x="4886325" y="3371754"/>
            <a:chExt cx="2418492" cy="113728"/>
          </a:xfrm>
        </p:grpSpPr>
        <p:sp>
          <p:nvSpPr>
            <p:cNvPr id="93" name="Google Shape;93;p19"/>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94" name="Google Shape;94;p19"/>
            <p:cNvGrpSpPr/>
            <p:nvPr/>
          </p:nvGrpSpPr>
          <p:grpSpPr>
            <a:xfrm>
              <a:off x="4886709" y="3371754"/>
              <a:ext cx="2418108" cy="113728"/>
              <a:chOff x="4886709" y="3371754"/>
              <a:chExt cx="2418108" cy="113728"/>
            </a:xfrm>
          </p:grpSpPr>
          <p:sp>
            <p:nvSpPr>
              <p:cNvPr id="95" name="Google Shape;95;p19"/>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96" name="Google Shape;96;p19"/>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97" name="Google Shape;97;p19"/>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98" name="Google Shape;98;p19"/>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530352" y="787068"/>
            <a:ext cx="4315386" cy="2223152"/>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3600"/>
              <a:buFont typeface="Geo"/>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20"/>
          <p:cNvSpPr txBox="1">
            <a:spLocks noGrp="1"/>
          </p:cNvSpPr>
          <p:nvPr>
            <p:ph type="body" idx="1"/>
          </p:nvPr>
        </p:nvSpPr>
        <p:spPr>
          <a:xfrm>
            <a:off x="5183188" y="987425"/>
            <a:ext cx="5420086" cy="487362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2000"/>
              <a:buNone/>
              <a:defRPr sz="2000"/>
            </a:lvl1pPr>
            <a:lvl2pPr marL="914400" lvl="1" indent="-342900" algn="l">
              <a:lnSpc>
                <a:spcPct val="110000"/>
              </a:lnSpc>
              <a:spcBef>
                <a:spcPts val="500"/>
              </a:spcBef>
              <a:spcAft>
                <a:spcPts val="0"/>
              </a:spcAft>
              <a:buClr>
                <a:schemeClr val="dk1"/>
              </a:buClr>
              <a:buSzPts val="1800"/>
              <a:buChar char="•"/>
              <a:defRPr sz="1800"/>
            </a:lvl2pPr>
            <a:lvl3pPr marL="1371600" lvl="2" indent="-228600" algn="l">
              <a:lnSpc>
                <a:spcPct val="110000"/>
              </a:lnSpc>
              <a:spcBef>
                <a:spcPts val="500"/>
              </a:spcBef>
              <a:spcAft>
                <a:spcPts val="0"/>
              </a:spcAft>
              <a:buClr>
                <a:schemeClr val="dk1"/>
              </a:buClr>
              <a:buSzPts val="1600"/>
              <a:buNone/>
              <a:defRPr sz="1600"/>
            </a:lvl3pPr>
            <a:lvl4pPr marL="1828800" lvl="3" indent="-317500" algn="l">
              <a:lnSpc>
                <a:spcPct val="110000"/>
              </a:lnSpc>
              <a:spcBef>
                <a:spcPts val="500"/>
              </a:spcBef>
              <a:spcAft>
                <a:spcPts val="0"/>
              </a:spcAft>
              <a:buClr>
                <a:schemeClr val="dk1"/>
              </a:buClr>
              <a:buSzPts val="1400"/>
              <a:buChar char="•"/>
              <a:defRPr sz="1400"/>
            </a:lvl4pPr>
            <a:lvl5pPr marL="2286000" lvl="4" indent="-228600" algn="l">
              <a:lnSpc>
                <a:spcPct val="110000"/>
              </a:lnSpc>
              <a:spcBef>
                <a:spcPts val="500"/>
              </a:spcBef>
              <a:spcAft>
                <a:spcPts val="0"/>
              </a:spcAft>
              <a:buClr>
                <a:schemeClr val="dk1"/>
              </a:buClr>
              <a:buSzPts val="1400"/>
              <a:buNone/>
              <a:defRPr sz="14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2" name="Google Shape;102;p20"/>
          <p:cNvSpPr txBox="1">
            <a:spLocks noGrp="1"/>
          </p:cNvSpPr>
          <p:nvPr>
            <p:ph type="body" idx="2"/>
          </p:nvPr>
        </p:nvSpPr>
        <p:spPr>
          <a:xfrm>
            <a:off x="530352" y="3429000"/>
            <a:ext cx="4315386" cy="24399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2000"/>
              <a:buNone/>
              <a:defRPr sz="2000"/>
            </a:lvl1pPr>
            <a:lvl2pPr marL="914400" lvl="1" indent="-228600" algn="l">
              <a:lnSpc>
                <a:spcPct val="110000"/>
              </a:lnSpc>
              <a:spcBef>
                <a:spcPts val="500"/>
              </a:spcBef>
              <a:spcAft>
                <a:spcPts val="0"/>
              </a:spcAft>
              <a:buClr>
                <a:schemeClr val="dk1"/>
              </a:buClr>
              <a:buSzPts val="1400"/>
              <a:buNone/>
              <a:defRPr sz="1400"/>
            </a:lvl2pPr>
            <a:lvl3pPr marL="1371600" lvl="2" indent="-228600" algn="l">
              <a:lnSpc>
                <a:spcPct val="110000"/>
              </a:lnSpc>
              <a:spcBef>
                <a:spcPts val="500"/>
              </a:spcBef>
              <a:spcAft>
                <a:spcPts val="0"/>
              </a:spcAft>
              <a:buClr>
                <a:schemeClr val="dk1"/>
              </a:buClr>
              <a:buSzPts val="1200"/>
              <a:buNone/>
              <a:defRPr sz="1200"/>
            </a:lvl3pPr>
            <a:lvl4pPr marL="1828800" lvl="3" indent="-228600" algn="l">
              <a:lnSpc>
                <a:spcPct val="110000"/>
              </a:lnSpc>
              <a:spcBef>
                <a:spcPts val="500"/>
              </a:spcBef>
              <a:spcAft>
                <a:spcPts val="0"/>
              </a:spcAft>
              <a:buClr>
                <a:schemeClr val="dk1"/>
              </a:buClr>
              <a:buSzPts val="1000"/>
              <a:buNone/>
              <a:defRPr sz="1000"/>
            </a:lvl4pPr>
            <a:lvl5pPr marL="2286000" lvl="4" indent="-228600" algn="l">
              <a:lnSpc>
                <a:spcPct val="11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3" name="Google Shape;103;p20"/>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20"/>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20"/>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106" name="Google Shape;106;p20"/>
          <p:cNvGrpSpPr/>
          <p:nvPr/>
        </p:nvGrpSpPr>
        <p:grpSpPr>
          <a:xfrm>
            <a:off x="530225" y="3193468"/>
            <a:ext cx="972241" cy="45719"/>
            <a:chOff x="4886325" y="3371754"/>
            <a:chExt cx="2418492" cy="113728"/>
          </a:xfrm>
        </p:grpSpPr>
        <p:sp>
          <p:nvSpPr>
            <p:cNvPr id="107" name="Google Shape;107;p20"/>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08" name="Google Shape;108;p20"/>
            <p:cNvGrpSpPr/>
            <p:nvPr/>
          </p:nvGrpSpPr>
          <p:grpSpPr>
            <a:xfrm>
              <a:off x="4886709" y="3371754"/>
              <a:ext cx="2418108" cy="113728"/>
              <a:chOff x="4886709" y="3371754"/>
              <a:chExt cx="2418108" cy="113728"/>
            </a:xfrm>
          </p:grpSpPr>
          <p:sp>
            <p:nvSpPr>
              <p:cNvPr id="109" name="Google Shape;109;p20"/>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10" name="Google Shape;110;p20"/>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11" name="Google Shape;111;p20"/>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12" name="Google Shape;112;p20"/>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530352" y="787068"/>
            <a:ext cx="3932237" cy="2223152"/>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3600"/>
              <a:buFont typeface="Geo"/>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5" name="Google Shape;115;p21"/>
          <p:cNvSpPr>
            <a:spLocks noGrp="1"/>
          </p:cNvSpPr>
          <p:nvPr>
            <p:ph type="pic" idx="2"/>
          </p:nvPr>
        </p:nvSpPr>
        <p:spPr>
          <a:xfrm>
            <a:off x="5183188" y="987425"/>
            <a:ext cx="5420086" cy="4873625"/>
          </a:xfrm>
          <a:prstGeom prst="rect">
            <a:avLst/>
          </a:prstGeom>
          <a:noFill/>
          <a:ln>
            <a:noFill/>
          </a:ln>
        </p:spPr>
      </p:sp>
      <p:sp>
        <p:nvSpPr>
          <p:cNvPr id="116" name="Google Shape;116;p21"/>
          <p:cNvSpPr txBox="1">
            <a:spLocks noGrp="1"/>
          </p:cNvSpPr>
          <p:nvPr>
            <p:ph type="body" idx="1"/>
          </p:nvPr>
        </p:nvSpPr>
        <p:spPr>
          <a:xfrm>
            <a:off x="530352" y="3429000"/>
            <a:ext cx="3932237" cy="243998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1"/>
              </a:buClr>
              <a:buSzPts val="2000"/>
              <a:buNone/>
              <a:defRPr sz="2000"/>
            </a:lvl1pPr>
            <a:lvl2pPr marL="914400" lvl="1" indent="-228600" algn="l">
              <a:lnSpc>
                <a:spcPct val="110000"/>
              </a:lnSpc>
              <a:spcBef>
                <a:spcPts val="500"/>
              </a:spcBef>
              <a:spcAft>
                <a:spcPts val="0"/>
              </a:spcAft>
              <a:buClr>
                <a:schemeClr val="dk1"/>
              </a:buClr>
              <a:buSzPts val="1400"/>
              <a:buNone/>
              <a:defRPr sz="1400"/>
            </a:lvl2pPr>
            <a:lvl3pPr marL="1371600" lvl="2" indent="-228600" algn="l">
              <a:lnSpc>
                <a:spcPct val="110000"/>
              </a:lnSpc>
              <a:spcBef>
                <a:spcPts val="500"/>
              </a:spcBef>
              <a:spcAft>
                <a:spcPts val="0"/>
              </a:spcAft>
              <a:buClr>
                <a:schemeClr val="dk1"/>
              </a:buClr>
              <a:buSzPts val="1200"/>
              <a:buNone/>
              <a:defRPr sz="1200"/>
            </a:lvl3pPr>
            <a:lvl4pPr marL="1828800" lvl="3" indent="-228600" algn="l">
              <a:lnSpc>
                <a:spcPct val="110000"/>
              </a:lnSpc>
              <a:spcBef>
                <a:spcPts val="500"/>
              </a:spcBef>
              <a:spcAft>
                <a:spcPts val="0"/>
              </a:spcAft>
              <a:buClr>
                <a:schemeClr val="dk1"/>
              </a:buClr>
              <a:buSzPts val="1000"/>
              <a:buNone/>
              <a:defRPr sz="1000"/>
            </a:lvl4pPr>
            <a:lvl5pPr marL="2286000" lvl="4" indent="-228600" algn="l">
              <a:lnSpc>
                <a:spcPct val="11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7" name="Google Shape;117;p21"/>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21"/>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21"/>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120" name="Google Shape;120;p21"/>
          <p:cNvGrpSpPr/>
          <p:nvPr/>
        </p:nvGrpSpPr>
        <p:grpSpPr>
          <a:xfrm>
            <a:off x="530225" y="3193468"/>
            <a:ext cx="972241" cy="45719"/>
            <a:chOff x="4886325" y="3371754"/>
            <a:chExt cx="2418492" cy="113728"/>
          </a:xfrm>
        </p:grpSpPr>
        <p:sp>
          <p:nvSpPr>
            <p:cNvPr id="121" name="Google Shape;121;p21"/>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22" name="Google Shape;122;p21"/>
            <p:cNvGrpSpPr/>
            <p:nvPr/>
          </p:nvGrpSpPr>
          <p:grpSpPr>
            <a:xfrm>
              <a:off x="4886709" y="3371754"/>
              <a:ext cx="2418108" cy="113728"/>
              <a:chOff x="4886709" y="3371754"/>
              <a:chExt cx="2418108" cy="113728"/>
            </a:xfrm>
          </p:grpSpPr>
          <p:sp>
            <p:nvSpPr>
              <p:cNvPr id="123" name="Google Shape;123;p21"/>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24" name="Google Shape;124;p21"/>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25" name="Google Shape;125;p21"/>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26" name="Google Shape;126;p21"/>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2"/>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grpSp>
        <p:nvGrpSpPr>
          <p:cNvPr id="7" name="Google Shape;7;p12"/>
          <p:cNvGrpSpPr/>
          <p:nvPr/>
        </p:nvGrpSpPr>
        <p:grpSpPr>
          <a:xfrm>
            <a:off x="10776050" y="5204030"/>
            <a:ext cx="886141" cy="802497"/>
            <a:chOff x="10948005" y="3272152"/>
            <a:chExt cx="868640" cy="786648"/>
          </a:xfrm>
        </p:grpSpPr>
        <p:sp>
          <p:nvSpPr>
            <p:cNvPr id="8" name="Google Shape;8;p12"/>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9" name="Google Shape;9;p12"/>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0" name="Google Shape;10;p12"/>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1" name="Google Shape;11;p12"/>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2" name="Google Shape;12;p12"/>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3" name="Google Shape;13;p12"/>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4" name="Google Shape;14;p12"/>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15" name="Google Shape;15;p12"/>
          <p:cNvSpPr/>
          <p:nvPr/>
        </p:nvSpPr>
        <p:spPr>
          <a:xfrm rot="5400000">
            <a:off x="615181"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CD7C1">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16" name="Google Shape;16;p12"/>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chemeClr val="dk1"/>
              </a:buClr>
              <a:buSzPts val="3600"/>
              <a:buFont typeface="Geo"/>
              <a:buNone/>
              <a:defRPr sz="3600" b="0" i="1" u="none" strike="noStrike" cap="none">
                <a:solidFill>
                  <a:schemeClr val="dk1"/>
                </a:solidFill>
                <a:latin typeface="Geo"/>
                <a:ea typeface="Geo"/>
                <a:cs typeface="Geo"/>
                <a:sym typeface="Ge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12"/>
          <p:cNvSpPr txBox="1">
            <a:spLocks noGrp="1"/>
          </p:cNvSpPr>
          <p:nvPr>
            <p:ph type="body" idx="1"/>
          </p:nvPr>
        </p:nvSpPr>
        <p:spPr>
          <a:xfrm>
            <a:off x="525717" y="2521885"/>
            <a:ext cx="10077557" cy="354904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1"/>
              </a:buClr>
              <a:buSzPts val="2000"/>
              <a:buFont typeface="Arial"/>
              <a:buNone/>
              <a:defRPr sz="2000" b="0" i="0" u="none" strike="noStrike" cap="none">
                <a:solidFill>
                  <a:schemeClr val="dk1"/>
                </a:solidFill>
                <a:latin typeface="Avenir"/>
                <a:ea typeface="Avenir"/>
                <a:cs typeface="Avenir"/>
                <a:sym typeface="Avenir"/>
              </a:defRPr>
            </a:lvl1pPr>
            <a:lvl2pPr marL="914400" marR="0" lvl="1" indent="-342900" algn="l" rtl="0">
              <a:lnSpc>
                <a:spcPct val="11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L="1371600" marR="0" lvl="2" indent="-228600" algn="l" rtl="0">
              <a:lnSpc>
                <a:spcPct val="110000"/>
              </a:lnSpc>
              <a:spcBef>
                <a:spcPts val="500"/>
              </a:spcBef>
              <a:spcAft>
                <a:spcPts val="0"/>
              </a:spcAft>
              <a:buClr>
                <a:schemeClr val="dk1"/>
              </a:buClr>
              <a:buSzPts val="1600"/>
              <a:buFont typeface="Arial"/>
              <a:buNone/>
              <a:defRPr sz="1600" b="0" i="0" u="none" strike="noStrike" cap="none">
                <a:solidFill>
                  <a:schemeClr val="dk1"/>
                </a:solidFill>
                <a:latin typeface="Avenir"/>
                <a:ea typeface="Avenir"/>
                <a:cs typeface="Avenir"/>
                <a:sym typeface="Avenir"/>
              </a:defRPr>
            </a:lvl3pPr>
            <a:lvl4pPr marL="1828800" marR="0" lvl="3" indent="-317500" algn="l" rtl="0">
              <a:lnSpc>
                <a:spcPct val="110000"/>
              </a:lnSpc>
              <a:spcBef>
                <a:spcPts val="5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L="2286000" marR="0" lvl="4" indent="-228600" algn="l" rtl="0">
              <a:lnSpc>
                <a:spcPct val="110000"/>
              </a:lnSpc>
              <a:spcBef>
                <a:spcPts val="500"/>
              </a:spcBef>
              <a:spcAft>
                <a:spcPts val="0"/>
              </a:spcAft>
              <a:buClr>
                <a:schemeClr val="dk1"/>
              </a:buClr>
              <a:buSzPts val="1400"/>
              <a:buFont typeface="Arial"/>
              <a:buNone/>
              <a:defRPr sz="14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9pPr>
          </a:lstStyle>
          <a:p>
            <a:endParaRPr/>
          </a:p>
        </p:txBody>
      </p:sp>
      <p:sp>
        <p:nvSpPr>
          <p:cNvPr id="18" name="Google Shape;18;p12"/>
          <p:cNvSpPr txBox="1">
            <a:spLocks noGrp="1"/>
          </p:cNvSpPr>
          <p:nvPr>
            <p:ph type="dt" idx="10"/>
          </p:nvPr>
        </p:nvSpPr>
        <p:spPr>
          <a:xfrm>
            <a:off x="525718" y="136525"/>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cap="none">
                <a:solidFill>
                  <a:srgbClr val="595959"/>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a:p>
        </p:txBody>
      </p:sp>
      <p:sp>
        <p:nvSpPr>
          <p:cNvPr id="19" name="Google Shape;19;p12"/>
          <p:cNvSpPr txBox="1">
            <a:spLocks noGrp="1"/>
          </p:cNvSpPr>
          <p:nvPr>
            <p:ph type="ftr" idx="11"/>
          </p:nvPr>
        </p:nvSpPr>
        <p:spPr>
          <a:xfrm>
            <a:off x="525718" y="6356350"/>
            <a:ext cx="3450659"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cap="none">
                <a:solidFill>
                  <a:srgbClr val="595959"/>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a:p>
        </p:txBody>
      </p:sp>
      <p:sp>
        <p:nvSpPr>
          <p:cNvPr id="20" name="Google Shape;20;p12"/>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900" b="0" u="none" cap="none">
                <a:solidFill>
                  <a:srgbClr val="595959"/>
                </a:solidFill>
                <a:latin typeface="Avenir"/>
                <a:ea typeface="Avenir"/>
                <a:cs typeface="Avenir"/>
                <a:sym typeface="Avenir"/>
              </a:defRPr>
            </a:lvl1pPr>
            <a:lvl2pPr marL="0" marR="0" lvl="1" indent="0" algn="ctr" rtl="0">
              <a:spcBef>
                <a:spcPts val="0"/>
              </a:spcBef>
              <a:buNone/>
              <a:defRPr sz="900" b="0" u="none" cap="none">
                <a:solidFill>
                  <a:srgbClr val="595959"/>
                </a:solidFill>
                <a:latin typeface="Avenir"/>
                <a:ea typeface="Avenir"/>
                <a:cs typeface="Avenir"/>
                <a:sym typeface="Avenir"/>
              </a:defRPr>
            </a:lvl2pPr>
            <a:lvl3pPr marL="0" marR="0" lvl="2" indent="0" algn="ctr" rtl="0">
              <a:spcBef>
                <a:spcPts val="0"/>
              </a:spcBef>
              <a:buNone/>
              <a:defRPr sz="900" b="0" u="none" cap="none">
                <a:solidFill>
                  <a:srgbClr val="595959"/>
                </a:solidFill>
                <a:latin typeface="Avenir"/>
                <a:ea typeface="Avenir"/>
                <a:cs typeface="Avenir"/>
                <a:sym typeface="Avenir"/>
              </a:defRPr>
            </a:lvl3pPr>
            <a:lvl4pPr marL="0" marR="0" lvl="3" indent="0" algn="ctr" rtl="0">
              <a:spcBef>
                <a:spcPts val="0"/>
              </a:spcBef>
              <a:buNone/>
              <a:defRPr sz="900" b="0" u="none" cap="none">
                <a:solidFill>
                  <a:srgbClr val="595959"/>
                </a:solidFill>
                <a:latin typeface="Avenir"/>
                <a:ea typeface="Avenir"/>
                <a:cs typeface="Avenir"/>
                <a:sym typeface="Avenir"/>
              </a:defRPr>
            </a:lvl4pPr>
            <a:lvl5pPr marL="0" marR="0" lvl="4" indent="0" algn="ctr" rtl="0">
              <a:spcBef>
                <a:spcPts val="0"/>
              </a:spcBef>
              <a:buNone/>
              <a:defRPr sz="900" b="0" u="none" cap="none">
                <a:solidFill>
                  <a:srgbClr val="595959"/>
                </a:solidFill>
                <a:latin typeface="Avenir"/>
                <a:ea typeface="Avenir"/>
                <a:cs typeface="Avenir"/>
                <a:sym typeface="Avenir"/>
              </a:defRPr>
            </a:lvl5pPr>
            <a:lvl6pPr marL="0" marR="0" lvl="5" indent="0" algn="ctr" rtl="0">
              <a:spcBef>
                <a:spcPts val="0"/>
              </a:spcBef>
              <a:buNone/>
              <a:defRPr sz="900" b="0" u="none" cap="none">
                <a:solidFill>
                  <a:srgbClr val="595959"/>
                </a:solidFill>
                <a:latin typeface="Avenir"/>
                <a:ea typeface="Avenir"/>
                <a:cs typeface="Avenir"/>
                <a:sym typeface="Avenir"/>
              </a:defRPr>
            </a:lvl6pPr>
            <a:lvl7pPr marL="0" marR="0" lvl="6" indent="0" algn="ctr" rtl="0">
              <a:spcBef>
                <a:spcPts val="0"/>
              </a:spcBef>
              <a:buNone/>
              <a:defRPr sz="900" b="0" u="none" cap="none">
                <a:solidFill>
                  <a:srgbClr val="595959"/>
                </a:solidFill>
                <a:latin typeface="Avenir"/>
                <a:ea typeface="Avenir"/>
                <a:cs typeface="Avenir"/>
                <a:sym typeface="Avenir"/>
              </a:defRPr>
            </a:lvl7pPr>
            <a:lvl8pPr marL="0" marR="0" lvl="7" indent="0" algn="ctr" rtl="0">
              <a:spcBef>
                <a:spcPts val="0"/>
              </a:spcBef>
              <a:buNone/>
              <a:defRPr sz="900" b="0" u="none" cap="none">
                <a:solidFill>
                  <a:srgbClr val="595959"/>
                </a:solidFill>
                <a:latin typeface="Avenir"/>
                <a:ea typeface="Avenir"/>
                <a:cs typeface="Avenir"/>
                <a:sym typeface="Avenir"/>
              </a:defRPr>
            </a:lvl8pPr>
            <a:lvl9pPr marL="0" marR="0" lvl="8" indent="0" algn="ctr" rtl="0">
              <a:spcBef>
                <a:spcPts val="0"/>
              </a:spcBef>
              <a:buNone/>
              <a:defRPr sz="900" b="0" u="none" cap="none">
                <a:solidFill>
                  <a:srgbClr val="595959"/>
                </a:solidFill>
                <a:latin typeface="Avenir"/>
                <a:ea typeface="Avenir"/>
                <a:cs typeface="Avenir"/>
                <a:sym typeface="Avenir"/>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T--dxDIuyx0"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s://www.researchgate.net/profile/Chris-Bonau-Schmidt-2/publication/317569454_TECHNOLOGY'S_IMPACT_ON_THE_MARKETING_FUNCTION/links/59401a630f7e9ba171b2300f/TECHNOLOGYS-IMPACT-ON-THE-MARKETING-FUNCTION.pdf" TargetMode="External"/><Relationship Id="rId4" Type="http://schemas.openxmlformats.org/officeDocument/2006/relationships/hyperlink" Target="https://www.yourarticlelibrary.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6"/>
        <p:cNvGrpSpPr/>
        <p:nvPr/>
      </p:nvGrpSpPr>
      <p:grpSpPr>
        <a:xfrm>
          <a:off x="0" y="0"/>
          <a:ext cx="0" cy="0"/>
          <a:chOff x="0" y="0"/>
          <a:chExt cx="0" cy="0"/>
        </a:xfrm>
      </p:grpSpPr>
      <p:sp>
        <p:nvSpPr>
          <p:cNvPr id="157" name="Google Shape;157;p1"/>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158" name="Google Shape;158;p1"/>
          <p:cNvSpPr txBox="1">
            <a:spLocks noGrp="1"/>
          </p:cNvSpPr>
          <p:nvPr>
            <p:ph type="ctrTitle"/>
          </p:nvPr>
        </p:nvSpPr>
        <p:spPr>
          <a:xfrm>
            <a:off x="1790583" y="2333747"/>
            <a:ext cx="8341999" cy="1978346"/>
          </a:xfrm>
          <a:prstGeom prst="rect">
            <a:avLst/>
          </a:prstGeom>
          <a:noFill/>
          <a:ln>
            <a:noFill/>
          </a:ln>
        </p:spPr>
        <p:txBody>
          <a:bodyPr spcFirstLastPara="1" wrap="square" lIns="91425" tIns="45700" rIns="91425" bIns="45700" anchor="b" anchorCtr="0">
            <a:normAutofit/>
          </a:bodyPr>
          <a:lstStyle/>
          <a:p>
            <a:pPr marL="0" lvl="0" indent="0" algn="ctr" rtl="0">
              <a:lnSpc>
                <a:spcPct val="100000"/>
              </a:lnSpc>
              <a:spcBef>
                <a:spcPts val="0"/>
              </a:spcBef>
              <a:spcAft>
                <a:spcPts val="0"/>
              </a:spcAft>
              <a:buClr>
                <a:schemeClr val="dk1"/>
              </a:buClr>
              <a:buSzPts val="4000"/>
              <a:buFont typeface="Geo"/>
              <a:buNone/>
            </a:pPr>
            <a:r>
              <a:rPr lang="en-US" dirty="0">
                <a:latin typeface="Arial"/>
                <a:ea typeface="Arial"/>
                <a:cs typeface="Arial"/>
                <a:sym typeface="Arial"/>
              </a:rPr>
              <a:t>The Marketing Environment and its Impacts</a:t>
            </a:r>
            <a:endParaRPr dirty="0">
              <a:latin typeface="Arial"/>
              <a:ea typeface="Arial"/>
              <a:cs typeface="Arial"/>
              <a:sym typeface="Arial"/>
            </a:endParaRPr>
          </a:p>
        </p:txBody>
      </p:sp>
      <p:sp>
        <p:nvSpPr>
          <p:cNvPr id="159" name="Google Shape;159;p1"/>
          <p:cNvSpPr txBox="1">
            <a:spLocks noGrp="1"/>
          </p:cNvSpPr>
          <p:nvPr>
            <p:ph type="subTitle" idx="1"/>
          </p:nvPr>
        </p:nvSpPr>
        <p:spPr>
          <a:xfrm>
            <a:off x="1790582" y="540117"/>
            <a:ext cx="8341999" cy="1747837"/>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1"/>
              </a:buClr>
              <a:buSzPts val="2000"/>
              <a:buNone/>
            </a:pPr>
            <a:r>
              <a:rPr lang="en-US"/>
              <a:t>Libyan International Medical University</a:t>
            </a:r>
            <a:endParaRPr/>
          </a:p>
          <a:p>
            <a:pPr marL="0" lvl="0" indent="0" algn="ctr" rtl="0">
              <a:lnSpc>
                <a:spcPct val="100000"/>
              </a:lnSpc>
              <a:spcBef>
                <a:spcPts val="0"/>
              </a:spcBef>
              <a:spcAft>
                <a:spcPts val="0"/>
              </a:spcAft>
              <a:buClr>
                <a:schemeClr val="dk1"/>
              </a:buClr>
              <a:buSzPts val="2000"/>
              <a:buNone/>
            </a:pPr>
            <a:r>
              <a:rPr lang="en-US"/>
              <a:t>Faculty of Business Administration </a:t>
            </a:r>
            <a:endParaRPr/>
          </a:p>
        </p:txBody>
      </p:sp>
      <p:sp>
        <p:nvSpPr>
          <p:cNvPr id="160" name="Google Shape;160;p1"/>
          <p:cNvSpPr/>
          <p:nvPr/>
        </p:nvSpPr>
        <p:spPr>
          <a:xfrm rot="5400000">
            <a:off x="615182"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CD7C1">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161" name="Google Shape;161;p1"/>
          <p:cNvGrpSpPr/>
          <p:nvPr/>
        </p:nvGrpSpPr>
        <p:grpSpPr>
          <a:xfrm>
            <a:off x="530225" y="3267662"/>
            <a:ext cx="972241" cy="45718"/>
            <a:chOff x="4886325" y="3371754"/>
            <a:chExt cx="2418492" cy="113728"/>
          </a:xfrm>
        </p:grpSpPr>
        <p:sp>
          <p:nvSpPr>
            <p:cNvPr id="162" name="Google Shape;162;p1"/>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63" name="Google Shape;163;p1"/>
            <p:cNvGrpSpPr/>
            <p:nvPr/>
          </p:nvGrpSpPr>
          <p:grpSpPr>
            <a:xfrm>
              <a:off x="4886709" y="3371754"/>
              <a:ext cx="2418108" cy="113728"/>
              <a:chOff x="4886709" y="3371754"/>
              <a:chExt cx="2418108" cy="113728"/>
            </a:xfrm>
          </p:grpSpPr>
          <p:sp>
            <p:nvSpPr>
              <p:cNvPr id="164" name="Google Shape;164;p1"/>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65" name="Google Shape;165;p1"/>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66" name="Google Shape;166;p1"/>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67" name="Google Shape;167;p1"/>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168" name="Google Shape;168;p1"/>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169" name="Google Shape;169;p1"/>
          <p:cNvGrpSpPr/>
          <p:nvPr/>
        </p:nvGrpSpPr>
        <p:grpSpPr>
          <a:xfrm>
            <a:off x="10776050" y="5204025"/>
            <a:ext cx="886141" cy="802496"/>
            <a:chOff x="10948005" y="3272152"/>
            <a:chExt cx="868640" cy="786648"/>
          </a:xfrm>
        </p:grpSpPr>
        <p:sp>
          <p:nvSpPr>
            <p:cNvPr id="170" name="Google Shape;170;p1"/>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71" name="Google Shape;171;p1"/>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72" name="Google Shape;172;p1"/>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73" name="Google Shape;173;p1"/>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74" name="Google Shape;174;p1"/>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75" name="Google Shape;175;p1"/>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176" name="Google Shape;176;p1"/>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177" name="Google Shape;177;p1"/>
          <p:cNvSpPr/>
          <p:nvPr/>
        </p:nvSpPr>
        <p:spPr>
          <a:xfrm>
            <a:off x="232508" y="5492333"/>
            <a:ext cx="6490656" cy="924097"/>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2"/>
              </a:buClr>
              <a:buSzPts val="1300"/>
              <a:buFont typeface="Arial"/>
              <a:buNone/>
            </a:pPr>
            <a:r>
              <a:rPr lang="en-US" sz="1300">
                <a:solidFill>
                  <a:schemeClr val="dk1"/>
                </a:solidFill>
                <a:latin typeface="Avenir"/>
                <a:ea typeface="Avenir"/>
                <a:cs typeface="Avenir"/>
                <a:sym typeface="Avenir"/>
              </a:rPr>
              <a:t>Name: Rana albrakey </a:t>
            </a:r>
            <a:endParaRPr/>
          </a:p>
          <a:p>
            <a:pPr marL="0" marR="0" lvl="0" indent="0" algn="l" rtl="0">
              <a:lnSpc>
                <a:spcPct val="100000"/>
              </a:lnSpc>
              <a:spcBef>
                <a:spcPts val="1000"/>
              </a:spcBef>
              <a:spcAft>
                <a:spcPts val="0"/>
              </a:spcAft>
              <a:buClr>
                <a:schemeClr val="dk2"/>
              </a:buClr>
              <a:buSzPts val="1300"/>
              <a:buFont typeface="Arial"/>
              <a:buNone/>
            </a:pPr>
            <a:r>
              <a:rPr lang="en-US" sz="1300">
                <a:solidFill>
                  <a:schemeClr val="dk1"/>
                </a:solidFill>
                <a:latin typeface="Avenir"/>
                <a:ea typeface="Avenir"/>
                <a:cs typeface="Avenir"/>
                <a:sym typeface="Avenir"/>
              </a:rPr>
              <a:t>Student ID: 3826</a:t>
            </a:r>
            <a:endParaRPr/>
          </a:p>
          <a:p>
            <a:pPr marL="0" marR="0" lvl="0" indent="0" algn="l" rtl="0">
              <a:lnSpc>
                <a:spcPct val="100000"/>
              </a:lnSpc>
              <a:spcBef>
                <a:spcPts val="1000"/>
              </a:spcBef>
              <a:spcAft>
                <a:spcPts val="0"/>
              </a:spcAft>
              <a:buClr>
                <a:schemeClr val="dk2"/>
              </a:buClr>
              <a:buSzPts val="1300"/>
              <a:buFont typeface="Arial"/>
              <a:buNone/>
            </a:pPr>
            <a:r>
              <a:rPr lang="en-US" sz="1300">
                <a:solidFill>
                  <a:schemeClr val="dk1"/>
                </a:solidFill>
                <a:latin typeface="Avenir"/>
                <a:ea typeface="Avenir"/>
                <a:cs typeface="Avenir"/>
                <a:sym typeface="Avenir"/>
              </a:rPr>
              <a:t>E-mail: rana_3826@limu.edu.ly</a:t>
            </a:r>
            <a:endParaRPr/>
          </a:p>
        </p:txBody>
      </p:sp>
      <p:pic>
        <p:nvPicPr>
          <p:cNvPr id="178" name="Google Shape;178;p1" descr="Logo, company name&#10;&#10;Description automatically generated"/>
          <p:cNvPicPr preferRelativeResize="0"/>
          <p:nvPr/>
        </p:nvPicPr>
        <p:blipFill rotWithShape="1">
          <a:blip r:embed="rId3">
            <a:alphaModFix/>
          </a:blip>
          <a:srcRect/>
          <a:stretch/>
        </p:blipFill>
        <p:spPr>
          <a:xfrm>
            <a:off x="10368205" y="3054"/>
            <a:ext cx="1820741" cy="1781664"/>
          </a:xfrm>
          <a:prstGeom prst="rect">
            <a:avLst/>
          </a:prstGeom>
          <a:noFill/>
          <a:ln>
            <a:noFill/>
          </a:ln>
        </p:spPr>
      </p:pic>
      <p:pic>
        <p:nvPicPr>
          <p:cNvPr id="179" name="Google Shape;179;p1" descr="Logo&#10;&#10;Description automatically generated"/>
          <p:cNvPicPr preferRelativeResize="0"/>
          <p:nvPr/>
        </p:nvPicPr>
        <p:blipFill rotWithShape="1">
          <a:blip r:embed="rId4">
            <a:alphaModFix/>
          </a:blip>
          <a:srcRect/>
          <a:stretch/>
        </p:blipFill>
        <p:spPr>
          <a:xfrm>
            <a:off x="3053" y="12822"/>
            <a:ext cx="1791433" cy="1703510"/>
          </a:xfrm>
          <a:prstGeom prst="rect">
            <a:avLst/>
          </a:prstGeom>
          <a:noFill/>
          <a:ln>
            <a:noFill/>
          </a:ln>
        </p:spPr>
      </p:pic>
      <p:sp>
        <p:nvSpPr>
          <p:cNvPr id="180" name="Google Shape;180;p1"/>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400"/>
              <a:t>1</a:t>
            </a:fld>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52"/>
        <p:cNvGrpSpPr/>
        <p:nvPr/>
      </p:nvGrpSpPr>
      <p:grpSpPr>
        <a:xfrm>
          <a:off x="0" y="0"/>
          <a:ext cx="0" cy="0"/>
          <a:chOff x="0" y="0"/>
          <a:chExt cx="0" cy="0"/>
        </a:xfrm>
      </p:grpSpPr>
      <p:sp>
        <p:nvSpPr>
          <p:cNvPr id="353" name="Google Shape;353;p10"/>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354" name="Google Shape;354;p10"/>
          <p:cNvGrpSpPr/>
          <p:nvPr/>
        </p:nvGrpSpPr>
        <p:grpSpPr>
          <a:xfrm>
            <a:off x="10776050" y="5204025"/>
            <a:ext cx="886141" cy="802496"/>
            <a:chOff x="10948005" y="3272152"/>
            <a:chExt cx="868640" cy="786648"/>
          </a:xfrm>
        </p:grpSpPr>
        <p:sp>
          <p:nvSpPr>
            <p:cNvPr id="355" name="Google Shape;355;p10"/>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56" name="Google Shape;356;p10"/>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57" name="Google Shape;357;p10"/>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58" name="Google Shape;358;p10"/>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59" name="Google Shape;359;p10"/>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60" name="Google Shape;360;p10"/>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61" name="Google Shape;361;p10"/>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362" name="Google Shape;362;p10"/>
          <p:cNvSpPr/>
          <p:nvPr/>
        </p:nvSpPr>
        <p:spPr>
          <a:xfrm rot="5400000">
            <a:off x="615181"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CD7C1">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363" name="Google Shape;363;p10"/>
          <p:cNvGrpSpPr/>
          <p:nvPr/>
        </p:nvGrpSpPr>
        <p:grpSpPr>
          <a:xfrm>
            <a:off x="530225" y="3267662"/>
            <a:ext cx="972241" cy="45718"/>
            <a:chOff x="4886325" y="3371754"/>
            <a:chExt cx="2418492" cy="113728"/>
          </a:xfrm>
        </p:grpSpPr>
        <p:sp>
          <p:nvSpPr>
            <p:cNvPr id="364" name="Google Shape;364;p10"/>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365" name="Google Shape;365;p10"/>
            <p:cNvGrpSpPr/>
            <p:nvPr/>
          </p:nvGrpSpPr>
          <p:grpSpPr>
            <a:xfrm>
              <a:off x="4886709" y="3371754"/>
              <a:ext cx="2418108" cy="113728"/>
              <a:chOff x="4886709" y="3371754"/>
              <a:chExt cx="2418108" cy="113728"/>
            </a:xfrm>
          </p:grpSpPr>
          <p:sp>
            <p:nvSpPr>
              <p:cNvPr id="366" name="Google Shape;366;p10"/>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67" name="Google Shape;367;p10"/>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68" name="Google Shape;368;p10"/>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69" name="Google Shape;369;p10"/>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370" name="Google Shape;370;p10"/>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371" name="Google Shape;371;p10"/>
          <p:cNvSpPr txBox="1">
            <a:spLocks noGrp="1"/>
          </p:cNvSpPr>
          <p:nvPr>
            <p:ph type="title"/>
          </p:nvPr>
        </p:nvSpPr>
        <p:spPr>
          <a:xfrm>
            <a:off x="530352" y="1122363"/>
            <a:ext cx="9262141" cy="1978346"/>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5400"/>
              <a:buFont typeface="Geo"/>
              <a:buNone/>
            </a:pPr>
            <a:r>
              <a:rPr lang="en-US" sz="5400"/>
              <a:t>References:</a:t>
            </a:r>
            <a:endParaRPr/>
          </a:p>
        </p:txBody>
      </p:sp>
      <p:sp>
        <p:nvSpPr>
          <p:cNvPr id="372" name="Google Shape;372;p10"/>
          <p:cNvSpPr txBox="1">
            <a:spLocks noGrp="1"/>
          </p:cNvSpPr>
          <p:nvPr>
            <p:ph type="body" idx="1"/>
          </p:nvPr>
        </p:nvSpPr>
        <p:spPr>
          <a:xfrm>
            <a:off x="422890" y="3314578"/>
            <a:ext cx="10444217" cy="170876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800"/>
              <a:buNone/>
            </a:pPr>
            <a:r>
              <a:rPr lang="en-US" sz="1800"/>
              <a:t>Understanding the impact of marketing ... - youtube.com. (n.d.). Retrieved April 6, 2022, from </a:t>
            </a:r>
            <a:r>
              <a:rPr lang="en-US" sz="1800" u="sng">
                <a:solidFill>
                  <a:schemeClr val="hlink"/>
                </a:solidFill>
                <a:hlinkClick r:id="rId3"/>
              </a:rPr>
              <a:t>https://www.youtube.com/watch?v=T--dxDIuyx0</a:t>
            </a:r>
            <a:r>
              <a:rPr lang="en-US" sz="1800"/>
              <a:t> </a:t>
            </a:r>
            <a:endParaRPr/>
          </a:p>
          <a:p>
            <a:pPr marL="0" lvl="0" indent="0" algn="l" rtl="0">
              <a:lnSpc>
                <a:spcPct val="100000"/>
              </a:lnSpc>
              <a:spcBef>
                <a:spcPts val="1000"/>
              </a:spcBef>
              <a:spcAft>
                <a:spcPts val="0"/>
              </a:spcAft>
              <a:buClr>
                <a:schemeClr val="dk1"/>
              </a:buClr>
              <a:buSzPts val="1800"/>
              <a:buNone/>
            </a:pPr>
            <a:endParaRPr sz="1800"/>
          </a:p>
          <a:p>
            <a:pPr marL="0" lvl="0" indent="0" algn="l" rtl="0">
              <a:lnSpc>
                <a:spcPct val="100000"/>
              </a:lnSpc>
              <a:spcBef>
                <a:spcPts val="1000"/>
              </a:spcBef>
              <a:spcAft>
                <a:spcPts val="0"/>
              </a:spcAft>
              <a:buClr>
                <a:schemeClr val="dk1"/>
              </a:buClr>
              <a:buSzPts val="1800"/>
              <a:buNone/>
            </a:pPr>
            <a:r>
              <a:rPr lang="en-US" sz="1800"/>
              <a:t>Homepage. Your Article Library. (2017, October 13). Retrieved April 6, 2022, from </a:t>
            </a:r>
            <a:r>
              <a:rPr lang="en-US" sz="1800" u="sng">
                <a:solidFill>
                  <a:schemeClr val="hlink"/>
                </a:solidFill>
                <a:hlinkClick r:id="rId4"/>
              </a:rPr>
              <a:t>https://www.yourarticlelibrary.com/</a:t>
            </a:r>
            <a:r>
              <a:rPr lang="en-US" sz="1800"/>
              <a:t> </a:t>
            </a:r>
            <a:endParaRPr/>
          </a:p>
          <a:p>
            <a:pPr marL="0" lvl="0" indent="0" algn="l" rtl="0">
              <a:lnSpc>
                <a:spcPct val="100000"/>
              </a:lnSpc>
              <a:spcBef>
                <a:spcPts val="1000"/>
              </a:spcBef>
              <a:spcAft>
                <a:spcPts val="0"/>
              </a:spcAft>
              <a:buClr>
                <a:schemeClr val="dk1"/>
              </a:buClr>
              <a:buSzPts val="1800"/>
              <a:buNone/>
            </a:pPr>
            <a:endParaRPr sz="1800"/>
          </a:p>
          <a:p>
            <a:pPr marL="0" lvl="0" indent="0" algn="l" rtl="0">
              <a:lnSpc>
                <a:spcPct val="100000"/>
              </a:lnSpc>
              <a:spcBef>
                <a:spcPts val="1000"/>
              </a:spcBef>
              <a:spcAft>
                <a:spcPts val="0"/>
              </a:spcAft>
              <a:buClr>
                <a:schemeClr val="dk1"/>
              </a:buClr>
              <a:buSzPts val="1800"/>
              <a:buNone/>
            </a:pPr>
            <a:r>
              <a:rPr lang="en-US" sz="1800"/>
              <a:t>Technology’s impact on the marketing function. (n.d.). Retrieved April 6, 2022, from </a:t>
            </a:r>
            <a:r>
              <a:rPr lang="en-US" sz="1800" u="sng">
                <a:solidFill>
                  <a:schemeClr val="hlink"/>
                </a:solidFill>
                <a:hlinkClick r:id="rId5"/>
              </a:rPr>
              <a:t>https://www.researchgate.net/profile/Chris-Bonau-Schmidt-2/publication/317569454_TECHNOLOGY%27S_IMPACT_ON_THE_MARKETING_FUNCTION/links/59401a630f7e9ba171b2300f/TECHNOLOGYS-IMPACT-ON-THE-MARKETING-FUNCTION.pdf</a:t>
            </a:r>
            <a:r>
              <a:rPr lang="en-US" sz="1800"/>
              <a:t> </a:t>
            </a:r>
            <a:endParaRPr/>
          </a:p>
          <a:p>
            <a:pPr marL="0" lvl="0" indent="0" algn="l" rtl="0">
              <a:lnSpc>
                <a:spcPct val="100000"/>
              </a:lnSpc>
              <a:spcBef>
                <a:spcPts val="1000"/>
              </a:spcBef>
              <a:spcAft>
                <a:spcPts val="0"/>
              </a:spcAft>
              <a:buClr>
                <a:schemeClr val="dk1"/>
              </a:buClr>
              <a:buSzPts val="1000"/>
              <a:buNone/>
            </a:pPr>
            <a:endParaRPr sz="1000"/>
          </a:p>
          <a:p>
            <a:pPr marL="0" lvl="0" indent="0" algn="l" rtl="0">
              <a:lnSpc>
                <a:spcPct val="100000"/>
              </a:lnSpc>
              <a:spcBef>
                <a:spcPts val="1000"/>
              </a:spcBef>
              <a:spcAft>
                <a:spcPts val="0"/>
              </a:spcAft>
              <a:buClr>
                <a:schemeClr val="dk1"/>
              </a:buClr>
              <a:buSzPts val="1000"/>
              <a:buNone/>
            </a:pPr>
            <a:endParaRPr sz="1000"/>
          </a:p>
          <a:p>
            <a:pPr marL="0" lvl="0" indent="0" algn="l" rtl="0">
              <a:lnSpc>
                <a:spcPct val="100000"/>
              </a:lnSpc>
              <a:spcBef>
                <a:spcPts val="1000"/>
              </a:spcBef>
              <a:spcAft>
                <a:spcPts val="0"/>
              </a:spcAft>
              <a:buClr>
                <a:schemeClr val="dk1"/>
              </a:buClr>
              <a:buSzPts val="1000"/>
              <a:buNone/>
            </a:pPr>
            <a:endParaRPr sz="1000"/>
          </a:p>
          <a:p>
            <a:pPr marL="0" lvl="0" indent="0" algn="l" rtl="0">
              <a:lnSpc>
                <a:spcPct val="100000"/>
              </a:lnSpc>
              <a:spcBef>
                <a:spcPts val="1000"/>
              </a:spcBef>
              <a:spcAft>
                <a:spcPts val="0"/>
              </a:spcAft>
              <a:buClr>
                <a:schemeClr val="dk1"/>
              </a:buClr>
              <a:buSzPts val="1000"/>
              <a:buNone/>
            </a:pPr>
            <a:endParaRPr sz="1000"/>
          </a:p>
        </p:txBody>
      </p:sp>
      <p:sp>
        <p:nvSpPr>
          <p:cNvPr id="373" name="Google Shape;373;p10"/>
          <p:cNvSpPr/>
          <p:nvPr/>
        </p:nvSpPr>
        <p:spPr>
          <a:xfrm rot="10800000">
            <a:off x="10327160" y="-1"/>
            <a:ext cx="1864840" cy="6858001"/>
          </a:xfrm>
          <a:custGeom>
            <a:avLst/>
            <a:gdLst/>
            <a:ahLst/>
            <a:cxnLst/>
            <a:rect l="l" t="t" r="r" b="b"/>
            <a:pathLst>
              <a:path w="888736" h="2458832" extrusionOk="0">
                <a:moveTo>
                  <a:pt x="0" y="0"/>
                </a:moveTo>
                <a:lnTo>
                  <a:pt x="177394" y="125361"/>
                </a:lnTo>
                <a:cubicBezTo>
                  <a:pt x="548898" y="378359"/>
                  <a:pt x="946091" y="744358"/>
                  <a:pt x="881856" y="1189003"/>
                </a:cubicBezTo>
                <a:cubicBezTo>
                  <a:pt x="858787" y="1347884"/>
                  <a:pt x="777253" y="1491554"/>
                  <a:pt x="691256" y="1628147"/>
                </a:cubicBezTo>
                <a:cubicBezTo>
                  <a:pt x="609261" y="1758448"/>
                  <a:pt x="399047" y="2022344"/>
                  <a:pt x="118397" y="2331723"/>
                </a:cubicBezTo>
                <a:lnTo>
                  <a:pt x="0" y="2458832"/>
                </a:lnTo>
                <a:close/>
              </a:path>
            </a:pathLst>
          </a:custGeom>
          <a:solidFill>
            <a:schemeClr val="accent6">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374" name="Google Shape;374;p10"/>
          <p:cNvGrpSpPr/>
          <p:nvPr/>
        </p:nvGrpSpPr>
        <p:grpSpPr>
          <a:xfrm rot="-7753866" flipH="1">
            <a:off x="10213795" y="2188642"/>
            <a:ext cx="886141" cy="802496"/>
            <a:chOff x="10948005" y="3272152"/>
            <a:chExt cx="868640" cy="786648"/>
          </a:xfrm>
        </p:grpSpPr>
        <p:sp>
          <p:nvSpPr>
            <p:cNvPr id="375" name="Google Shape;375;p10"/>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rgbClr val="BBA5B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76" name="Google Shape;376;p10"/>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rgbClr val="BBA5B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77" name="Google Shape;377;p10"/>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rgbClr val="BBA5B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378" name="Google Shape;378;p10"/>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rgbClr val="BBA5B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79" name="Google Shape;379;p10"/>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BBA5B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80" name="Google Shape;380;p10"/>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BBA5B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81" name="Google Shape;381;p10"/>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rgbClr val="BBA5B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grpSp>
        <p:nvGrpSpPr>
          <p:cNvPr id="382" name="Google Shape;382;p10"/>
          <p:cNvGrpSpPr/>
          <p:nvPr/>
        </p:nvGrpSpPr>
        <p:grpSpPr>
          <a:xfrm>
            <a:off x="530352" y="3267662"/>
            <a:ext cx="972241" cy="45718"/>
            <a:chOff x="4886325" y="3371754"/>
            <a:chExt cx="2418492" cy="113728"/>
          </a:xfrm>
        </p:grpSpPr>
        <p:sp>
          <p:nvSpPr>
            <p:cNvPr id="383" name="Google Shape;383;p10"/>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384" name="Google Shape;384;p10"/>
            <p:cNvGrpSpPr/>
            <p:nvPr/>
          </p:nvGrpSpPr>
          <p:grpSpPr>
            <a:xfrm>
              <a:off x="4886709" y="3371754"/>
              <a:ext cx="2418108" cy="113728"/>
              <a:chOff x="4886709" y="3371754"/>
              <a:chExt cx="2418108" cy="113728"/>
            </a:xfrm>
          </p:grpSpPr>
          <p:sp>
            <p:nvSpPr>
              <p:cNvPr id="385" name="Google Shape;385;p10"/>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86" name="Google Shape;386;p10"/>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87" name="Google Shape;387;p10"/>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88" name="Google Shape;388;p10"/>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389" name="Google Shape;389;p10"/>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800"/>
              <a:t>10</a:t>
            </a:fld>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93"/>
        <p:cNvGrpSpPr/>
        <p:nvPr/>
      </p:nvGrpSpPr>
      <p:grpSpPr>
        <a:xfrm>
          <a:off x="0" y="0"/>
          <a:ext cx="0" cy="0"/>
          <a:chOff x="0" y="0"/>
          <a:chExt cx="0" cy="0"/>
        </a:xfrm>
      </p:grpSpPr>
      <p:sp>
        <p:nvSpPr>
          <p:cNvPr id="394" name="Google Shape;394;p11"/>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pic>
        <p:nvPicPr>
          <p:cNvPr id="395" name="Google Shape;395;p11"/>
          <p:cNvPicPr preferRelativeResize="0"/>
          <p:nvPr/>
        </p:nvPicPr>
        <p:blipFill rotWithShape="1">
          <a:blip r:embed="rId3">
            <a:alphaModFix/>
          </a:blip>
          <a:srcRect t="154" b="6325"/>
          <a:stretch/>
        </p:blipFill>
        <p:spPr>
          <a:xfrm>
            <a:off x="530973" y="501650"/>
            <a:ext cx="11129649" cy="5854699"/>
          </a:xfrm>
          <a:prstGeom prst="rect">
            <a:avLst/>
          </a:prstGeom>
          <a:noFill/>
          <a:ln>
            <a:noFill/>
          </a:ln>
        </p:spPr>
      </p:pic>
      <p:sp>
        <p:nvSpPr>
          <p:cNvPr id="396" name="Google Shape;396;p11"/>
          <p:cNvSpPr/>
          <p:nvPr/>
        </p:nvSpPr>
        <p:spPr>
          <a:xfrm rot="5400000">
            <a:off x="615182"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CD7C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397" name="Google Shape;397;p11"/>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DD7D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398" name="Google Shape;398;p11"/>
          <p:cNvGrpSpPr/>
          <p:nvPr/>
        </p:nvGrpSpPr>
        <p:grpSpPr>
          <a:xfrm>
            <a:off x="10776050" y="5204025"/>
            <a:ext cx="886141" cy="802496"/>
            <a:chOff x="10948005" y="3272152"/>
            <a:chExt cx="868640" cy="786648"/>
          </a:xfrm>
        </p:grpSpPr>
        <p:sp>
          <p:nvSpPr>
            <p:cNvPr id="399" name="Google Shape;399;p11"/>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400" name="Google Shape;400;p11"/>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401" name="Google Shape;401;p11"/>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402" name="Google Shape;402;p11"/>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403" name="Google Shape;403;p11"/>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404" name="Google Shape;404;p11"/>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405" name="Google Shape;405;p11"/>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406" name="Google Shape;406;p11"/>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fld id="{00000000-1234-1234-1234-123412341234}" type="slidenum">
              <a:rPr lang="en-US" sz="1050">
                <a:solidFill>
                  <a:srgbClr val="595959"/>
                </a:solidFill>
              </a:rPr>
              <a:t>11</a:t>
            </a:fld>
            <a:endParaRPr sz="105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4"/>
        <p:cNvGrpSpPr/>
        <p:nvPr/>
      </p:nvGrpSpPr>
      <p:grpSpPr>
        <a:xfrm>
          <a:off x="0" y="0"/>
          <a:ext cx="0" cy="0"/>
          <a:chOff x="0" y="0"/>
          <a:chExt cx="0" cy="0"/>
        </a:xfrm>
      </p:grpSpPr>
      <p:sp>
        <p:nvSpPr>
          <p:cNvPr id="185" name="Google Shape;185;p2"/>
          <p:cNvSpPr/>
          <p:nvPr/>
        </p:nvSpPr>
        <p:spPr>
          <a:xfrm>
            <a:off x="0" y="8398"/>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186" name="Google Shape;186;p2"/>
          <p:cNvSpPr/>
          <p:nvPr/>
        </p:nvSpPr>
        <p:spPr>
          <a:xfrm rot="5400000">
            <a:off x="615182"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E6CFAE">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187" name="Google Shape;187;p2"/>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4400"/>
              <a:buFont typeface="Geo"/>
              <a:buNone/>
            </a:pPr>
            <a:r>
              <a:rPr lang="en-US" sz="4400"/>
              <a:t>Objectives:</a:t>
            </a:r>
            <a:endParaRPr/>
          </a:p>
        </p:txBody>
      </p:sp>
      <p:grpSp>
        <p:nvGrpSpPr>
          <p:cNvPr id="188" name="Google Shape;188;p2"/>
          <p:cNvGrpSpPr/>
          <p:nvPr/>
        </p:nvGrpSpPr>
        <p:grpSpPr>
          <a:xfrm>
            <a:off x="530225" y="2345718"/>
            <a:ext cx="972241" cy="45718"/>
            <a:chOff x="4886325" y="3371754"/>
            <a:chExt cx="2418492" cy="113728"/>
          </a:xfrm>
        </p:grpSpPr>
        <p:sp>
          <p:nvSpPr>
            <p:cNvPr id="189" name="Google Shape;189;p2"/>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190" name="Google Shape;190;p2"/>
            <p:cNvGrpSpPr/>
            <p:nvPr/>
          </p:nvGrpSpPr>
          <p:grpSpPr>
            <a:xfrm>
              <a:off x="4886709" y="3371754"/>
              <a:ext cx="2418108" cy="113728"/>
              <a:chOff x="4886709" y="3371754"/>
              <a:chExt cx="2418108" cy="113728"/>
            </a:xfrm>
          </p:grpSpPr>
          <p:sp>
            <p:nvSpPr>
              <p:cNvPr id="191" name="Google Shape;191;p2"/>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92" name="Google Shape;192;p2"/>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93" name="Google Shape;193;p2"/>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194" name="Google Shape;194;p2"/>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195" name="Google Shape;195;p2"/>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196" name="Google Shape;196;p2"/>
          <p:cNvGrpSpPr/>
          <p:nvPr/>
        </p:nvGrpSpPr>
        <p:grpSpPr>
          <a:xfrm>
            <a:off x="10776050" y="5204025"/>
            <a:ext cx="886141" cy="802496"/>
            <a:chOff x="10948005" y="3272152"/>
            <a:chExt cx="868640" cy="786648"/>
          </a:xfrm>
        </p:grpSpPr>
        <p:sp>
          <p:nvSpPr>
            <p:cNvPr id="197" name="Google Shape;197;p2"/>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98" name="Google Shape;198;p2"/>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199" name="Google Shape;199;p2"/>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00" name="Google Shape;200;p2"/>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01" name="Google Shape;201;p2"/>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02" name="Google Shape;202;p2"/>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03" name="Google Shape;203;p2"/>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204" name="Google Shape;204;p2"/>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fld id="{00000000-1234-1234-1234-123412341234}" type="slidenum">
              <a:rPr lang="en-US" sz="1200"/>
              <a:t>2</a:t>
            </a:fld>
            <a:endParaRPr sz="1200"/>
          </a:p>
        </p:txBody>
      </p:sp>
      <p:grpSp>
        <p:nvGrpSpPr>
          <p:cNvPr id="205" name="Google Shape;205;p2"/>
          <p:cNvGrpSpPr/>
          <p:nvPr/>
        </p:nvGrpSpPr>
        <p:grpSpPr>
          <a:xfrm>
            <a:off x="525463" y="2852324"/>
            <a:ext cx="10077450" cy="3132720"/>
            <a:chOff x="0" y="7402"/>
            <a:chExt cx="10077450" cy="3132720"/>
          </a:xfrm>
        </p:grpSpPr>
        <p:sp>
          <p:nvSpPr>
            <p:cNvPr id="206" name="Google Shape;206;p2"/>
            <p:cNvSpPr/>
            <p:nvPr/>
          </p:nvSpPr>
          <p:spPr>
            <a:xfrm>
              <a:off x="0" y="7402"/>
              <a:ext cx="10077450" cy="1511640"/>
            </a:xfrm>
            <a:prstGeom prst="roundRect">
              <a:avLst>
                <a:gd name="adj" fmla="val 16667"/>
              </a:avLst>
            </a:prstGeom>
            <a:solidFill>
              <a:srgbClr val="D35D5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txBox="1"/>
            <p:nvPr/>
          </p:nvSpPr>
          <p:spPr>
            <a:xfrm>
              <a:off x="73792" y="81194"/>
              <a:ext cx="9929866" cy="1364056"/>
            </a:xfrm>
            <a:prstGeom prst="rect">
              <a:avLst/>
            </a:prstGeom>
            <a:noFill/>
            <a:ln>
              <a:noFill/>
            </a:ln>
          </p:spPr>
          <p:txBody>
            <a:bodyPr spcFirstLastPara="1" wrap="square" lIns="144775" tIns="144775" rIns="144775" bIns="144775" anchor="ctr" anchorCtr="0">
              <a:noAutofit/>
            </a:bodyPr>
            <a:lstStyle/>
            <a:p>
              <a:pPr marL="0" marR="0" lvl="0" indent="0" algn="l" rtl="0">
                <a:lnSpc>
                  <a:spcPct val="90000"/>
                </a:lnSpc>
                <a:spcBef>
                  <a:spcPts val="0"/>
                </a:spcBef>
                <a:spcAft>
                  <a:spcPts val="0"/>
                </a:spcAft>
                <a:buClr>
                  <a:schemeClr val="lt1"/>
                </a:buClr>
                <a:buSzPts val="3800"/>
                <a:buFont typeface="Avenir"/>
                <a:buNone/>
              </a:pPr>
              <a:r>
                <a:rPr lang="en-US" sz="3800">
                  <a:solidFill>
                    <a:schemeClr val="lt1"/>
                  </a:solidFill>
                  <a:latin typeface="Avenir"/>
                  <a:ea typeface="Avenir"/>
                  <a:cs typeface="Avenir"/>
                  <a:sym typeface="Avenir"/>
                </a:rPr>
                <a:t>The impact of natural environment on marketing</a:t>
              </a:r>
              <a:endParaRPr/>
            </a:p>
          </p:txBody>
        </p:sp>
        <p:sp>
          <p:nvSpPr>
            <p:cNvPr id="208" name="Google Shape;208;p2"/>
            <p:cNvSpPr/>
            <p:nvPr/>
          </p:nvSpPr>
          <p:spPr>
            <a:xfrm>
              <a:off x="0" y="1628482"/>
              <a:ext cx="10077450" cy="1511640"/>
            </a:xfrm>
            <a:prstGeom prst="roundRect">
              <a:avLst>
                <a:gd name="adj" fmla="val 16667"/>
              </a:avLst>
            </a:prstGeom>
            <a:solidFill>
              <a:srgbClr val="D35D5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txBox="1"/>
            <p:nvPr/>
          </p:nvSpPr>
          <p:spPr>
            <a:xfrm>
              <a:off x="73792" y="1702274"/>
              <a:ext cx="9929866" cy="1364056"/>
            </a:xfrm>
            <a:prstGeom prst="rect">
              <a:avLst/>
            </a:prstGeom>
            <a:noFill/>
            <a:ln>
              <a:noFill/>
            </a:ln>
          </p:spPr>
          <p:txBody>
            <a:bodyPr spcFirstLastPara="1" wrap="square" lIns="144775" tIns="144775" rIns="144775" bIns="144775" anchor="ctr" anchorCtr="0">
              <a:noAutofit/>
            </a:bodyPr>
            <a:lstStyle/>
            <a:p>
              <a:pPr marL="0" marR="0" lvl="0" indent="0" algn="l" rtl="0">
                <a:lnSpc>
                  <a:spcPct val="90000"/>
                </a:lnSpc>
                <a:spcBef>
                  <a:spcPts val="0"/>
                </a:spcBef>
                <a:spcAft>
                  <a:spcPts val="0"/>
                </a:spcAft>
                <a:buClr>
                  <a:schemeClr val="lt1"/>
                </a:buClr>
                <a:buSzPts val="3800"/>
                <a:buFont typeface="Avenir"/>
                <a:buNone/>
              </a:pPr>
              <a:r>
                <a:rPr lang="en-US" sz="3800">
                  <a:solidFill>
                    <a:schemeClr val="lt1"/>
                  </a:solidFill>
                  <a:latin typeface="Avenir"/>
                  <a:ea typeface="Avenir"/>
                  <a:cs typeface="Avenir"/>
                  <a:sym typeface="Avenir"/>
                </a:rPr>
                <a:t>The impact of technological environment on marketing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13"/>
        <p:cNvGrpSpPr/>
        <p:nvPr/>
      </p:nvGrpSpPr>
      <p:grpSpPr>
        <a:xfrm>
          <a:off x="0" y="0"/>
          <a:ext cx="0" cy="0"/>
          <a:chOff x="0" y="0"/>
          <a:chExt cx="0" cy="0"/>
        </a:xfrm>
      </p:grpSpPr>
      <p:sp>
        <p:nvSpPr>
          <p:cNvPr id="214" name="Google Shape;214;p3"/>
          <p:cNvSpPr/>
          <p:nvPr/>
        </p:nvSpPr>
        <p:spPr>
          <a:xfrm>
            <a:off x="0" y="0"/>
            <a:ext cx="12188952" cy="6857995"/>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215" name="Google Shape;215;p3"/>
          <p:cNvSpPr/>
          <p:nvPr/>
        </p:nvSpPr>
        <p:spPr>
          <a:xfrm flipH="1">
            <a:off x="-2" y="0"/>
            <a:ext cx="1839951" cy="1423657"/>
          </a:xfrm>
          <a:custGeom>
            <a:avLst/>
            <a:gdLst/>
            <a:ahLst/>
            <a:cxnLst/>
            <a:rect l="l" t="t" r="r" b="b"/>
            <a:pathLst>
              <a:path w="2331138" h="3352676" extrusionOk="0">
                <a:moveTo>
                  <a:pt x="0" y="0"/>
                </a:moveTo>
                <a:lnTo>
                  <a:pt x="2331138" y="0"/>
                </a:lnTo>
                <a:lnTo>
                  <a:pt x="2331138" y="3352676"/>
                </a:lnTo>
                <a:lnTo>
                  <a:pt x="2097210" y="3226228"/>
                </a:lnTo>
                <a:cubicBezTo>
                  <a:pt x="1273150" y="2744079"/>
                  <a:pt x="560886" y="2027200"/>
                  <a:pt x="214881" y="1176738"/>
                </a:cubicBezTo>
                <a:cubicBezTo>
                  <a:pt x="72781" y="827511"/>
                  <a:pt x="14297" y="430630"/>
                  <a:pt x="1129" y="67475"/>
                </a:cubicBezTo>
                <a:close/>
              </a:path>
            </a:pathLst>
          </a:custGeom>
          <a:solidFill>
            <a:srgbClr val="E6CFAE">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216" name="Google Shape;216;p3"/>
          <p:cNvSpPr txBox="1">
            <a:spLocks noGrp="1"/>
          </p:cNvSpPr>
          <p:nvPr>
            <p:ph type="title"/>
          </p:nvPr>
        </p:nvSpPr>
        <p:spPr>
          <a:xfrm>
            <a:off x="517870" y="976160"/>
            <a:ext cx="8192177" cy="1848734"/>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4800"/>
              <a:buFont typeface="Geo"/>
              <a:buNone/>
            </a:pPr>
            <a:r>
              <a:rPr lang="en-US" sz="4800">
                <a:latin typeface="Arial"/>
                <a:ea typeface="Arial"/>
                <a:cs typeface="Arial"/>
                <a:sym typeface="Arial"/>
              </a:rPr>
              <a:t>Contents</a:t>
            </a:r>
            <a:endParaRPr/>
          </a:p>
        </p:txBody>
      </p:sp>
      <p:grpSp>
        <p:nvGrpSpPr>
          <p:cNvPr id="217" name="Google Shape;217;p3"/>
          <p:cNvGrpSpPr/>
          <p:nvPr/>
        </p:nvGrpSpPr>
        <p:grpSpPr>
          <a:xfrm>
            <a:off x="574415" y="3039261"/>
            <a:ext cx="1020166" cy="45718"/>
            <a:chOff x="4886325" y="3371754"/>
            <a:chExt cx="2418492" cy="113728"/>
          </a:xfrm>
        </p:grpSpPr>
        <p:sp>
          <p:nvSpPr>
            <p:cNvPr id="218" name="Google Shape;218;p3"/>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219" name="Google Shape;219;p3"/>
            <p:cNvGrpSpPr/>
            <p:nvPr/>
          </p:nvGrpSpPr>
          <p:grpSpPr>
            <a:xfrm>
              <a:off x="4886709" y="3371754"/>
              <a:ext cx="2418108" cy="113728"/>
              <a:chOff x="4886709" y="3371754"/>
              <a:chExt cx="2418108" cy="113728"/>
            </a:xfrm>
          </p:grpSpPr>
          <p:sp>
            <p:nvSpPr>
              <p:cNvPr id="220" name="Google Shape;220;p3"/>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21" name="Google Shape;221;p3"/>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22" name="Google Shape;222;p3"/>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23" name="Google Shape;223;p3"/>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224" name="Google Shape;224;p3"/>
          <p:cNvSpPr/>
          <p:nvPr/>
        </p:nvSpPr>
        <p:spPr>
          <a:xfrm flipH="1">
            <a:off x="6194598" y="4164981"/>
            <a:ext cx="5997401" cy="2693020"/>
          </a:xfrm>
          <a:custGeom>
            <a:avLst/>
            <a:gdLst/>
            <a:ahLst/>
            <a:cxnLst/>
            <a:rect l="l" t="t" r="r" b="b"/>
            <a:pathLst>
              <a:path w="4238069" h="1903025" extrusionOk="0">
                <a:moveTo>
                  <a:pt x="0" y="0"/>
                </a:moveTo>
                <a:lnTo>
                  <a:pt x="113310" y="8960"/>
                </a:lnTo>
                <a:cubicBezTo>
                  <a:pt x="173365" y="16155"/>
                  <a:pt x="232870" y="25632"/>
                  <a:pt x="291503" y="37000"/>
                </a:cubicBezTo>
                <a:cubicBezTo>
                  <a:pt x="1250780" y="222537"/>
                  <a:pt x="2264787" y="499636"/>
                  <a:pt x="3082930" y="1104916"/>
                </a:cubicBezTo>
                <a:cubicBezTo>
                  <a:pt x="3348371" y="1301283"/>
                  <a:pt x="3614239" y="1488349"/>
                  <a:pt x="3881548" y="1668276"/>
                </a:cubicBezTo>
                <a:lnTo>
                  <a:pt x="4238069" y="1903025"/>
                </a:lnTo>
                <a:lnTo>
                  <a:pt x="0" y="1903025"/>
                </a:lnTo>
                <a:close/>
              </a:path>
            </a:pathLst>
          </a:custGeom>
          <a:solidFill>
            <a:srgbClr val="BDA4B7">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225" name="Google Shape;225;p3"/>
          <p:cNvSpPr txBox="1">
            <a:spLocks noGrp="1"/>
          </p:cNvSpPr>
          <p:nvPr>
            <p:ph type="body" idx="1"/>
          </p:nvPr>
        </p:nvSpPr>
        <p:spPr>
          <a:xfrm>
            <a:off x="556946" y="3299404"/>
            <a:ext cx="9209122" cy="2745750"/>
          </a:xfrm>
          <a:prstGeom prst="rect">
            <a:avLst/>
          </a:prstGeom>
          <a:noFill/>
          <a:ln>
            <a:noFill/>
          </a:ln>
        </p:spPr>
        <p:txBody>
          <a:bodyPr spcFirstLastPara="1" wrap="square" lIns="91425" tIns="45700" rIns="91425" bIns="45700" anchor="t" anchorCtr="0">
            <a:normAutofit fontScale="62500" lnSpcReduction="20000"/>
          </a:bodyPr>
          <a:lstStyle/>
          <a:p>
            <a:pPr marL="457200" lvl="0" indent="-346075" algn="l" rtl="0">
              <a:lnSpc>
                <a:spcPct val="110000"/>
              </a:lnSpc>
              <a:spcBef>
                <a:spcPts val="0"/>
              </a:spcBef>
              <a:spcAft>
                <a:spcPts val="0"/>
              </a:spcAft>
              <a:buClr>
                <a:schemeClr val="dk1"/>
              </a:buClr>
              <a:buSzPct val="100000"/>
              <a:buNone/>
            </a:pPr>
            <a:endParaRPr sz="2800"/>
          </a:p>
          <a:p>
            <a:pPr marL="457200" lvl="0" indent="-457200" algn="l" rtl="0">
              <a:lnSpc>
                <a:spcPct val="110000"/>
              </a:lnSpc>
              <a:spcBef>
                <a:spcPts val="1000"/>
              </a:spcBef>
              <a:spcAft>
                <a:spcPts val="0"/>
              </a:spcAft>
              <a:buClr>
                <a:schemeClr val="dk1"/>
              </a:buClr>
              <a:buSzPct val="100000"/>
              <a:buAutoNum type="arabicPeriod"/>
            </a:pPr>
            <a:r>
              <a:rPr lang="en-US" sz="2800"/>
              <a:t>Introduction.</a:t>
            </a:r>
            <a:endParaRPr/>
          </a:p>
          <a:p>
            <a:pPr marL="457200" lvl="0" indent="-457200" algn="l" rtl="0">
              <a:lnSpc>
                <a:spcPct val="110000"/>
              </a:lnSpc>
              <a:spcBef>
                <a:spcPts val="1000"/>
              </a:spcBef>
              <a:spcAft>
                <a:spcPts val="0"/>
              </a:spcAft>
              <a:buClr>
                <a:schemeClr val="dk1"/>
              </a:buClr>
              <a:buSzPct val="100000"/>
              <a:buAutoNum type="arabicPeriod"/>
            </a:pPr>
            <a:r>
              <a:rPr lang="en-US" sz="2800"/>
              <a:t>Defining the marketing environment.</a:t>
            </a:r>
            <a:endParaRPr/>
          </a:p>
          <a:p>
            <a:pPr marL="457200" lvl="0" indent="-457200" algn="l" rtl="0">
              <a:lnSpc>
                <a:spcPct val="110000"/>
              </a:lnSpc>
              <a:spcBef>
                <a:spcPts val="1000"/>
              </a:spcBef>
              <a:spcAft>
                <a:spcPts val="0"/>
              </a:spcAft>
              <a:buClr>
                <a:schemeClr val="dk1"/>
              </a:buClr>
              <a:buSzPct val="100000"/>
              <a:buAutoNum type="arabicPeriod"/>
            </a:pPr>
            <a:r>
              <a:rPr lang="en-US" sz="2800"/>
              <a:t>Identifying elements of marketing  environment.</a:t>
            </a:r>
            <a:endParaRPr/>
          </a:p>
          <a:p>
            <a:pPr marL="457200" lvl="0" indent="-457200" algn="l" rtl="0">
              <a:lnSpc>
                <a:spcPct val="110000"/>
              </a:lnSpc>
              <a:spcBef>
                <a:spcPts val="1000"/>
              </a:spcBef>
              <a:spcAft>
                <a:spcPts val="0"/>
              </a:spcAft>
              <a:buClr>
                <a:schemeClr val="dk1"/>
              </a:buClr>
              <a:buSzPct val="100000"/>
              <a:buAutoNum type="arabicPeriod"/>
            </a:pPr>
            <a:r>
              <a:rPr lang="en-US" sz="2800"/>
              <a:t>identifying the importance of understanding the marketing environment. </a:t>
            </a:r>
            <a:endParaRPr/>
          </a:p>
          <a:p>
            <a:pPr marL="457200" lvl="0" indent="-457200" algn="l" rtl="0">
              <a:lnSpc>
                <a:spcPct val="110000"/>
              </a:lnSpc>
              <a:spcBef>
                <a:spcPts val="1000"/>
              </a:spcBef>
              <a:spcAft>
                <a:spcPts val="0"/>
              </a:spcAft>
              <a:buClr>
                <a:schemeClr val="dk1"/>
              </a:buClr>
              <a:buSzPct val="100000"/>
              <a:buAutoNum type="arabicPeriod"/>
            </a:pPr>
            <a:r>
              <a:rPr lang="en-US" sz="2800"/>
              <a:t>Identifying the impact of technological and natural environments on marketing.</a:t>
            </a:r>
            <a:endParaRPr/>
          </a:p>
          <a:p>
            <a:pPr marL="457200" lvl="0" indent="-457200" algn="l" rtl="0">
              <a:lnSpc>
                <a:spcPct val="110000"/>
              </a:lnSpc>
              <a:spcBef>
                <a:spcPts val="1000"/>
              </a:spcBef>
              <a:spcAft>
                <a:spcPts val="0"/>
              </a:spcAft>
              <a:buClr>
                <a:schemeClr val="dk1"/>
              </a:buClr>
              <a:buSzPct val="100000"/>
              <a:buAutoNum type="arabicPeriod"/>
            </a:pPr>
            <a:r>
              <a:rPr lang="en-US" sz="2800"/>
              <a:t>References.</a:t>
            </a:r>
            <a:endParaRPr/>
          </a:p>
        </p:txBody>
      </p:sp>
      <p:grpSp>
        <p:nvGrpSpPr>
          <p:cNvPr id="226" name="Google Shape;226;p3"/>
          <p:cNvGrpSpPr/>
          <p:nvPr/>
        </p:nvGrpSpPr>
        <p:grpSpPr>
          <a:xfrm flipH="1">
            <a:off x="8495435" y="4632160"/>
            <a:ext cx="886141" cy="802496"/>
            <a:chOff x="10948005" y="3272152"/>
            <a:chExt cx="868640" cy="786648"/>
          </a:xfrm>
        </p:grpSpPr>
        <p:sp>
          <p:nvSpPr>
            <p:cNvPr id="227" name="Google Shape;227;p3"/>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rgbClr val="9C789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28" name="Google Shape;228;p3"/>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rgbClr val="9C789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29" name="Google Shape;229;p3"/>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rgbClr val="9C789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30" name="Google Shape;230;p3"/>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rgbClr val="9C789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31" name="Google Shape;231;p3"/>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9C789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32" name="Google Shape;232;p3"/>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9C789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33" name="Google Shape;233;p3"/>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rgbClr val="9C78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234" name="Google Shape;234;p3"/>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400"/>
              <a:t>3</a:t>
            </a:fld>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
          <p:cNvSpPr txBox="1">
            <a:spLocks noGrp="1"/>
          </p:cNvSpPr>
          <p:nvPr>
            <p:ph type="title"/>
          </p:nvPr>
        </p:nvSpPr>
        <p:spPr>
          <a:xfrm>
            <a:off x="525692" y="725268"/>
            <a:ext cx="10077600" cy="1325700"/>
          </a:xfrm>
          <a:prstGeom prst="rect">
            <a:avLst/>
          </a:prstGeom>
          <a:noFill/>
          <a:ln>
            <a:noFill/>
          </a:ln>
        </p:spPr>
        <p:txBody>
          <a:bodyPr spcFirstLastPara="1" wrap="square" lIns="91425" tIns="45700" rIns="91425" bIns="45700" anchor="b" anchorCtr="0">
            <a:normAutofit/>
          </a:bodyPr>
          <a:lstStyle/>
          <a:p>
            <a:pPr marL="0" lvl="0" indent="0" algn="ctr" rtl="0">
              <a:lnSpc>
                <a:spcPct val="100000"/>
              </a:lnSpc>
              <a:spcBef>
                <a:spcPts val="0"/>
              </a:spcBef>
              <a:spcAft>
                <a:spcPts val="0"/>
              </a:spcAft>
              <a:buClr>
                <a:schemeClr val="dk1"/>
              </a:buClr>
              <a:buSzPts val="4400"/>
              <a:buFont typeface="Geo"/>
              <a:buNone/>
            </a:pPr>
            <a:r>
              <a:rPr lang="en-US" sz="4400"/>
              <a:t>Introduction </a:t>
            </a:r>
            <a:endParaRPr/>
          </a:p>
        </p:txBody>
      </p:sp>
      <p:sp>
        <p:nvSpPr>
          <p:cNvPr id="240" name="Google Shape;240;p4"/>
          <p:cNvSpPr txBox="1">
            <a:spLocks noGrp="1"/>
          </p:cNvSpPr>
          <p:nvPr>
            <p:ph type="body" idx="1"/>
          </p:nvPr>
        </p:nvSpPr>
        <p:spPr>
          <a:xfrm>
            <a:off x="525717" y="2521885"/>
            <a:ext cx="10077557" cy="3549045"/>
          </a:xfrm>
          <a:prstGeom prst="rect">
            <a:avLst/>
          </a:prstGeom>
          <a:noFill/>
          <a:ln>
            <a:noFill/>
          </a:ln>
        </p:spPr>
        <p:txBody>
          <a:bodyPr spcFirstLastPara="1" wrap="square" lIns="91425" tIns="45700" rIns="91425" bIns="45700" anchor="t" anchorCtr="0">
            <a:normAutofit/>
          </a:bodyPr>
          <a:lstStyle/>
          <a:p>
            <a:pPr marL="0" lvl="0" indent="0" algn="ctr" rtl="0">
              <a:lnSpc>
                <a:spcPct val="110000"/>
              </a:lnSpc>
              <a:spcBef>
                <a:spcPts val="0"/>
              </a:spcBef>
              <a:spcAft>
                <a:spcPts val="0"/>
              </a:spcAft>
              <a:buClr>
                <a:schemeClr val="dk1"/>
              </a:buClr>
              <a:buSzPts val="2400"/>
              <a:buNone/>
            </a:pPr>
            <a:r>
              <a:rPr lang="en-US" sz="2400"/>
              <a:t>There are controllable and uncontrollable actors and forces outside the marketing that affects the marketing management so you need to have a deep understanding of the marketing environment.</a:t>
            </a:r>
            <a:endParaRPr/>
          </a:p>
        </p:txBody>
      </p:sp>
      <p:sp>
        <p:nvSpPr>
          <p:cNvPr id="241" name="Google Shape;241;p4"/>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400"/>
              <a:t>4</a:t>
            </a:fld>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5"/>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4400"/>
              <a:buFont typeface="Geo"/>
              <a:buNone/>
            </a:pPr>
            <a:r>
              <a:rPr lang="en-US" sz="4400"/>
              <a:t>Define marketing environment:</a:t>
            </a:r>
            <a:endParaRPr/>
          </a:p>
        </p:txBody>
      </p:sp>
      <p:sp>
        <p:nvSpPr>
          <p:cNvPr id="247" name="Google Shape;247;p5"/>
          <p:cNvSpPr txBox="1">
            <a:spLocks noGrp="1"/>
          </p:cNvSpPr>
          <p:nvPr>
            <p:ph type="body" idx="1"/>
          </p:nvPr>
        </p:nvSpPr>
        <p:spPr>
          <a:xfrm>
            <a:off x="525717" y="2912654"/>
            <a:ext cx="10937249" cy="3549045"/>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Clr>
                <a:schemeClr val="dk1"/>
              </a:buClr>
              <a:buSzPts val="2800"/>
              <a:buNone/>
            </a:pPr>
            <a:r>
              <a:rPr lang="en-US" sz="2800"/>
              <a:t>Marketing activities of every business organization are influenced by a large number of uncontrollable factors that surround this company.</a:t>
            </a:r>
            <a:endParaRPr/>
          </a:p>
        </p:txBody>
      </p:sp>
      <p:sp>
        <p:nvSpPr>
          <p:cNvPr id="248" name="Google Shape;248;p5"/>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400"/>
              <a:t>5</a:t>
            </a:fld>
            <a:endParaRPr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52"/>
        <p:cNvGrpSpPr/>
        <p:nvPr/>
      </p:nvGrpSpPr>
      <p:grpSpPr>
        <a:xfrm>
          <a:off x="0" y="0"/>
          <a:ext cx="0" cy="0"/>
          <a:chOff x="0" y="0"/>
          <a:chExt cx="0" cy="0"/>
        </a:xfrm>
      </p:grpSpPr>
      <p:sp>
        <p:nvSpPr>
          <p:cNvPr id="253" name="Google Shape;253;p6"/>
          <p:cNvSpPr/>
          <p:nvPr/>
        </p:nvSpPr>
        <p:spPr>
          <a:xfrm>
            <a:off x="0" y="8398"/>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254" name="Google Shape;254;p6"/>
          <p:cNvSpPr/>
          <p:nvPr/>
        </p:nvSpPr>
        <p:spPr>
          <a:xfrm rot="5400000">
            <a:off x="615182"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E6CFAE">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255" name="Google Shape;255;p6"/>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chemeClr val="dk1"/>
              </a:buClr>
              <a:buSzPts val="4400"/>
              <a:buFont typeface="Geo"/>
              <a:buNone/>
            </a:pPr>
            <a:r>
              <a:rPr lang="en-US" sz="4400"/>
              <a:t>Elements of marketing environment </a:t>
            </a:r>
            <a:endParaRPr sz="4400"/>
          </a:p>
        </p:txBody>
      </p:sp>
      <p:grpSp>
        <p:nvGrpSpPr>
          <p:cNvPr id="256" name="Google Shape;256;p6"/>
          <p:cNvGrpSpPr/>
          <p:nvPr/>
        </p:nvGrpSpPr>
        <p:grpSpPr>
          <a:xfrm>
            <a:off x="530225" y="2345718"/>
            <a:ext cx="972241" cy="45718"/>
            <a:chOff x="4886325" y="3371754"/>
            <a:chExt cx="2418492" cy="113728"/>
          </a:xfrm>
        </p:grpSpPr>
        <p:sp>
          <p:nvSpPr>
            <p:cNvPr id="257" name="Google Shape;257;p6"/>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258" name="Google Shape;258;p6"/>
            <p:cNvGrpSpPr/>
            <p:nvPr/>
          </p:nvGrpSpPr>
          <p:grpSpPr>
            <a:xfrm>
              <a:off x="4886709" y="3371754"/>
              <a:ext cx="2418108" cy="113728"/>
              <a:chOff x="4886709" y="3371754"/>
              <a:chExt cx="2418108" cy="113728"/>
            </a:xfrm>
          </p:grpSpPr>
          <p:sp>
            <p:nvSpPr>
              <p:cNvPr id="259" name="Google Shape;259;p6"/>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60" name="Google Shape;260;p6"/>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61" name="Google Shape;261;p6"/>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62" name="Google Shape;262;p6"/>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263" name="Google Shape;263;p6"/>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264" name="Google Shape;264;p6"/>
          <p:cNvGrpSpPr/>
          <p:nvPr/>
        </p:nvGrpSpPr>
        <p:grpSpPr>
          <a:xfrm>
            <a:off x="10776050" y="5204025"/>
            <a:ext cx="886141" cy="802496"/>
            <a:chOff x="10948005" y="3272152"/>
            <a:chExt cx="868640" cy="786648"/>
          </a:xfrm>
        </p:grpSpPr>
        <p:sp>
          <p:nvSpPr>
            <p:cNvPr id="265" name="Google Shape;265;p6"/>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66" name="Google Shape;266;p6"/>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67" name="Google Shape;267;p6"/>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68" name="Google Shape;268;p6"/>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69" name="Google Shape;269;p6"/>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70" name="Google Shape;270;p6"/>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271" name="Google Shape;271;p6"/>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grpSp>
        <p:nvGrpSpPr>
          <p:cNvPr id="272" name="Google Shape;272;p6"/>
          <p:cNvGrpSpPr/>
          <p:nvPr/>
        </p:nvGrpSpPr>
        <p:grpSpPr>
          <a:xfrm>
            <a:off x="526693" y="2697764"/>
            <a:ext cx="10074989" cy="3197609"/>
            <a:chOff x="1230" y="175226"/>
            <a:chExt cx="10074989" cy="3197609"/>
          </a:xfrm>
        </p:grpSpPr>
        <p:sp>
          <p:nvSpPr>
            <p:cNvPr id="273" name="Google Shape;273;p6"/>
            <p:cNvSpPr/>
            <p:nvPr/>
          </p:nvSpPr>
          <p:spPr>
            <a:xfrm>
              <a:off x="1230" y="175226"/>
              <a:ext cx="4317852" cy="2741836"/>
            </a:xfrm>
            <a:prstGeom prst="roundRect">
              <a:avLst>
                <a:gd name="adj" fmla="val 10000"/>
              </a:avLst>
            </a:prstGeom>
            <a:solidFill>
              <a:srgbClr val="463243"/>
            </a:solidFill>
            <a:ln w="12700" cap="flat" cmpd="sng">
              <a:solidFill>
                <a:schemeClr val="l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6"/>
            <p:cNvSpPr/>
            <p:nvPr/>
          </p:nvSpPr>
          <p:spPr>
            <a:xfrm>
              <a:off x="480991" y="630999"/>
              <a:ext cx="4317852" cy="2741836"/>
            </a:xfrm>
            <a:prstGeom prst="roundRect">
              <a:avLst>
                <a:gd name="adj" fmla="val 10000"/>
              </a:avLst>
            </a:prstGeom>
            <a:solidFill>
              <a:schemeClr val="lt2">
                <a:alpha val="89803"/>
              </a:schemeClr>
            </a:solidFill>
            <a:ln w="12700" cap="flat" cmpd="sng">
              <a:solidFill>
                <a:srgbClr val="46324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6"/>
            <p:cNvSpPr txBox="1"/>
            <p:nvPr/>
          </p:nvSpPr>
          <p:spPr>
            <a:xfrm>
              <a:off x="561297" y="711305"/>
              <a:ext cx="4157240" cy="2581224"/>
            </a:xfrm>
            <a:prstGeom prst="rect">
              <a:avLst/>
            </a:prstGeom>
            <a:noFill/>
            <a:ln>
              <a:noFill/>
            </a:ln>
          </p:spPr>
          <p:txBody>
            <a:bodyPr spcFirstLastPara="1" wrap="square" lIns="194300" tIns="194300" rIns="194300" bIns="194300" anchor="ctr" anchorCtr="0">
              <a:noAutofit/>
            </a:bodyPr>
            <a:lstStyle/>
            <a:p>
              <a:pPr marL="0" marR="0" lvl="0" indent="0" algn="ctr" rtl="0">
                <a:lnSpc>
                  <a:spcPct val="90000"/>
                </a:lnSpc>
                <a:spcBef>
                  <a:spcPts val="0"/>
                </a:spcBef>
                <a:spcAft>
                  <a:spcPts val="0"/>
                </a:spcAft>
                <a:buClr>
                  <a:schemeClr val="dk1"/>
                </a:buClr>
                <a:buSzPts val="5100"/>
                <a:buFont typeface="Avenir"/>
                <a:buNone/>
              </a:pPr>
              <a:r>
                <a:rPr lang="en-US" sz="5100">
                  <a:solidFill>
                    <a:schemeClr val="dk1"/>
                  </a:solidFill>
                  <a:latin typeface="Avenir"/>
                  <a:ea typeface="Avenir"/>
                  <a:cs typeface="Avenir"/>
                  <a:sym typeface="Avenir"/>
                </a:rPr>
                <a:t>Micro-environment</a:t>
              </a:r>
              <a:endParaRPr/>
            </a:p>
          </p:txBody>
        </p:sp>
        <p:sp>
          <p:nvSpPr>
            <p:cNvPr id="276" name="Google Shape;276;p6"/>
            <p:cNvSpPr/>
            <p:nvPr/>
          </p:nvSpPr>
          <p:spPr>
            <a:xfrm>
              <a:off x="5278605" y="175226"/>
              <a:ext cx="4317852" cy="2741836"/>
            </a:xfrm>
            <a:prstGeom prst="roundRect">
              <a:avLst>
                <a:gd name="adj" fmla="val 10000"/>
              </a:avLst>
            </a:prstGeom>
            <a:solidFill>
              <a:srgbClr val="463243"/>
            </a:solidFill>
            <a:ln w="12700" cap="flat" cmpd="sng">
              <a:solidFill>
                <a:schemeClr val="l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6"/>
            <p:cNvSpPr/>
            <p:nvPr/>
          </p:nvSpPr>
          <p:spPr>
            <a:xfrm>
              <a:off x="5758367" y="630999"/>
              <a:ext cx="4317852" cy="2741836"/>
            </a:xfrm>
            <a:prstGeom prst="roundRect">
              <a:avLst>
                <a:gd name="adj" fmla="val 10000"/>
              </a:avLst>
            </a:prstGeom>
            <a:solidFill>
              <a:schemeClr val="lt2">
                <a:alpha val="89803"/>
              </a:schemeClr>
            </a:solidFill>
            <a:ln w="12700" cap="flat" cmpd="sng">
              <a:solidFill>
                <a:srgbClr val="46324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6"/>
            <p:cNvSpPr txBox="1"/>
            <p:nvPr/>
          </p:nvSpPr>
          <p:spPr>
            <a:xfrm>
              <a:off x="5838673" y="711305"/>
              <a:ext cx="4157240" cy="2581224"/>
            </a:xfrm>
            <a:prstGeom prst="rect">
              <a:avLst/>
            </a:prstGeom>
            <a:noFill/>
            <a:ln>
              <a:noFill/>
            </a:ln>
          </p:spPr>
          <p:txBody>
            <a:bodyPr spcFirstLastPara="1" wrap="square" lIns="194300" tIns="194300" rIns="194300" bIns="194300" anchor="ctr" anchorCtr="0">
              <a:noAutofit/>
            </a:bodyPr>
            <a:lstStyle/>
            <a:p>
              <a:pPr marL="0" marR="0" lvl="0" indent="0" algn="ctr" rtl="0">
                <a:lnSpc>
                  <a:spcPct val="90000"/>
                </a:lnSpc>
                <a:spcBef>
                  <a:spcPts val="0"/>
                </a:spcBef>
                <a:spcAft>
                  <a:spcPts val="0"/>
                </a:spcAft>
                <a:buClr>
                  <a:schemeClr val="dk1"/>
                </a:buClr>
                <a:buSzPts val="5100"/>
                <a:buFont typeface="Avenir"/>
                <a:buNone/>
              </a:pPr>
              <a:r>
                <a:rPr lang="en-US" sz="5100">
                  <a:solidFill>
                    <a:schemeClr val="dk1"/>
                  </a:solidFill>
                  <a:latin typeface="Avenir"/>
                  <a:ea typeface="Avenir"/>
                  <a:cs typeface="Avenir"/>
                  <a:sym typeface="Avenir"/>
                </a:rPr>
                <a:t>Macro-environment</a:t>
              </a:r>
              <a:endParaRPr/>
            </a:p>
          </p:txBody>
        </p:sp>
      </p:grpSp>
      <p:sp>
        <p:nvSpPr>
          <p:cNvPr id="279" name="Google Shape;279;p6"/>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400"/>
              <a:t>6</a:t>
            </a:fld>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83"/>
        <p:cNvGrpSpPr/>
        <p:nvPr/>
      </p:nvGrpSpPr>
      <p:grpSpPr>
        <a:xfrm>
          <a:off x="0" y="0"/>
          <a:ext cx="0" cy="0"/>
          <a:chOff x="0" y="0"/>
          <a:chExt cx="0" cy="0"/>
        </a:xfrm>
      </p:grpSpPr>
      <p:sp>
        <p:nvSpPr>
          <p:cNvPr id="284" name="Google Shape;284;p7"/>
          <p:cNvSpPr/>
          <p:nvPr/>
        </p:nvSpPr>
        <p:spPr>
          <a:xfrm>
            <a:off x="0" y="8398"/>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285" name="Google Shape;285;p7"/>
          <p:cNvSpPr/>
          <p:nvPr/>
        </p:nvSpPr>
        <p:spPr>
          <a:xfrm rot="5400000">
            <a:off x="615182" y="-615181"/>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E6CFAE">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286" name="Google Shape;286;p7"/>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4000"/>
              <a:buFont typeface="Geo"/>
              <a:buNone/>
            </a:pPr>
            <a:r>
              <a:rPr lang="en-US" sz="4000"/>
              <a:t>Natural environment </a:t>
            </a:r>
            <a:endParaRPr/>
          </a:p>
        </p:txBody>
      </p:sp>
      <p:grpSp>
        <p:nvGrpSpPr>
          <p:cNvPr id="287" name="Google Shape;287;p7"/>
          <p:cNvGrpSpPr/>
          <p:nvPr/>
        </p:nvGrpSpPr>
        <p:grpSpPr>
          <a:xfrm>
            <a:off x="530225" y="2345718"/>
            <a:ext cx="972241" cy="45718"/>
            <a:chOff x="4886325" y="3371754"/>
            <a:chExt cx="2418492" cy="113728"/>
          </a:xfrm>
        </p:grpSpPr>
        <p:sp>
          <p:nvSpPr>
            <p:cNvPr id="288" name="Google Shape;288;p7"/>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289" name="Google Shape;289;p7"/>
            <p:cNvGrpSpPr/>
            <p:nvPr/>
          </p:nvGrpSpPr>
          <p:grpSpPr>
            <a:xfrm>
              <a:off x="4886709" y="3371754"/>
              <a:ext cx="2418108" cy="113728"/>
              <a:chOff x="4886709" y="3371754"/>
              <a:chExt cx="2418108" cy="113728"/>
            </a:xfrm>
          </p:grpSpPr>
          <p:sp>
            <p:nvSpPr>
              <p:cNvPr id="290" name="Google Shape;290;p7"/>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91" name="Google Shape;291;p7"/>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92" name="Google Shape;292;p7"/>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293" name="Google Shape;293;p7"/>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294" name="Google Shape;294;p7"/>
          <p:cNvSpPr/>
          <p:nvPr/>
        </p:nvSpPr>
        <p:spPr>
          <a:xfrm>
            <a:off x="9753030" y="5516668"/>
            <a:ext cx="2438970" cy="1341332"/>
          </a:xfrm>
          <a:custGeom>
            <a:avLst/>
            <a:gdLst/>
            <a:ahLst/>
            <a:cxnLst/>
            <a:rect l="l" t="t" r="r" b="b"/>
            <a:pathLst>
              <a:path w="2438970" h="1341332" extrusionOk="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4C3B9">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nvGrpSpPr>
          <p:cNvPr id="295" name="Google Shape;295;p7"/>
          <p:cNvGrpSpPr/>
          <p:nvPr/>
        </p:nvGrpSpPr>
        <p:grpSpPr>
          <a:xfrm>
            <a:off x="10776050" y="5204025"/>
            <a:ext cx="886141" cy="802496"/>
            <a:chOff x="10948005" y="3272152"/>
            <a:chExt cx="868640" cy="786648"/>
          </a:xfrm>
        </p:grpSpPr>
        <p:sp>
          <p:nvSpPr>
            <p:cNvPr id="296" name="Google Shape;296;p7"/>
            <p:cNvSpPr/>
            <p:nvPr/>
          </p:nvSpPr>
          <p:spPr>
            <a:xfrm>
              <a:off x="11194317" y="3944888"/>
              <a:ext cx="128449" cy="113912"/>
            </a:xfrm>
            <a:custGeom>
              <a:avLst/>
              <a:gdLst/>
              <a:ahLst/>
              <a:cxnLst/>
              <a:rect l="l" t="t" r="r" b="b"/>
              <a:pathLst>
                <a:path w="453152" h="401867" extrusionOk="0">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97" name="Google Shape;297;p7"/>
            <p:cNvSpPr/>
            <p:nvPr/>
          </p:nvSpPr>
          <p:spPr>
            <a:xfrm>
              <a:off x="10953045" y="3808430"/>
              <a:ext cx="144912" cy="193414"/>
            </a:xfrm>
            <a:custGeom>
              <a:avLst/>
              <a:gdLst/>
              <a:ahLst/>
              <a:cxnLst/>
              <a:rect l="l" t="t" r="r" b="b"/>
              <a:pathLst>
                <a:path w="511232" h="682341" extrusionOk="0">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98" name="Google Shape;298;p7"/>
            <p:cNvSpPr/>
            <p:nvPr/>
          </p:nvSpPr>
          <p:spPr>
            <a:xfrm>
              <a:off x="11684524" y="3907536"/>
              <a:ext cx="132121" cy="93006"/>
            </a:xfrm>
            <a:custGeom>
              <a:avLst/>
              <a:gdLst/>
              <a:ahLst/>
              <a:cxnLst/>
              <a:rect l="l" t="t" r="r" b="b"/>
              <a:pathLst>
                <a:path w="466107" h="328114" extrusionOk="0">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800" b="0" i="0" u="none" strike="noStrike" cap="none">
                <a:solidFill>
                  <a:srgbClr val="FFFFFF"/>
                </a:solidFill>
                <a:latin typeface="Avenir"/>
                <a:ea typeface="Avenir"/>
                <a:cs typeface="Avenir"/>
                <a:sym typeface="Avenir"/>
              </a:endParaRPr>
            </a:p>
          </p:txBody>
        </p:sp>
        <p:sp>
          <p:nvSpPr>
            <p:cNvPr id="299" name="Google Shape;299;p7"/>
            <p:cNvSpPr/>
            <p:nvPr/>
          </p:nvSpPr>
          <p:spPr>
            <a:xfrm>
              <a:off x="11142141" y="3272152"/>
              <a:ext cx="180625" cy="158824"/>
            </a:xfrm>
            <a:custGeom>
              <a:avLst/>
              <a:gdLst/>
              <a:ahLst/>
              <a:cxnLst/>
              <a:rect l="l" t="t" r="r" b="b"/>
              <a:pathLst>
                <a:path w="3341477" h="2938167" extrusionOk="0">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00" name="Google Shape;300;p7"/>
            <p:cNvSpPr/>
            <p:nvPr/>
          </p:nvSpPr>
          <p:spPr>
            <a:xfrm>
              <a:off x="11602136" y="3379098"/>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01" name="Google Shape;301;p7"/>
            <p:cNvSpPr/>
            <p:nvPr/>
          </p:nvSpPr>
          <p:spPr>
            <a:xfrm>
              <a:off x="10948005" y="3504095"/>
              <a:ext cx="82388" cy="75292"/>
            </a:xfrm>
            <a:custGeom>
              <a:avLst/>
              <a:gdLst/>
              <a:ahLst/>
              <a:cxnLst/>
              <a:rect l="l" t="t" r="r" b="b"/>
              <a:pathLst>
                <a:path w="5240764" h="4789394" extrusionOk="0">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venir"/>
                <a:ea typeface="Avenir"/>
                <a:cs typeface="Avenir"/>
                <a:sym typeface="Avenir"/>
              </a:endParaRPr>
            </a:p>
          </p:txBody>
        </p:sp>
        <p:sp>
          <p:nvSpPr>
            <p:cNvPr id="302" name="Google Shape;302;p7"/>
            <p:cNvSpPr/>
            <p:nvPr/>
          </p:nvSpPr>
          <p:spPr>
            <a:xfrm>
              <a:off x="11343727" y="3666564"/>
              <a:ext cx="173527" cy="138496"/>
            </a:xfrm>
            <a:custGeom>
              <a:avLst/>
              <a:gdLst/>
              <a:ahLst/>
              <a:cxnLst/>
              <a:rect l="l" t="t" r="r" b="b"/>
              <a:pathLst>
                <a:path w="789043" h="629754" extrusionOk="0">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grpSp>
      <p:sp>
        <p:nvSpPr>
          <p:cNvPr id="303" name="Google Shape;303;p7"/>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fld id="{00000000-1234-1234-1234-123412341234}" type="slidenum">
              <a:rPr lang="en-US" sz="1600"/>
              <a:t>7</a:t>
            </a:fld>
            <a:endParaRPr sz="1600"/>
          </a:p>
        </p:txBody>
      </p:sp>
      <p:grpSp>
        <p:nvGrpSpPr>
          <p:cNvPr id="304" name="Google Shape;304;p7"/>
          <p:cNvGrpSpPr/>
          <p:nvPr/>
        </p:nvGrpSpPr>
        <p:grpSpPr>
          <a:xfrm>
            <a:off x="525463" y="2524270"/>
            <a:ext cx="10077450" cy="3544597"/>
            <a:chOff x="0" y="1732"/>
            <a:chExt cx="10077450" cy="3544597"/>
          </a:xfrm>
        </p:grpSpPr>
        <p:cxnSp>
          <p:nvCxnSpPr>
            <p:cNvPr id="305" name="Google Shape;305;p7"/>
            <p:cNvCxnSpPr/>
            <p:nvPr/>
          </p:nvCxnSpPr>
          <p:spPr>
            <a:xfrm>
              <a:off x="0" y="1732"/>
              <a:ext cx="10077450" cy="0"/>
            </a:xfrm>
            <a:prstGeom prst="straightConnector1">
              <a:avLst/>
            </a:prstGeom>
            <a:solidFill>
              <a:srgbClr val="463243"/>
            </a:solidFill>
            <a:ln w="12700" cap="flat" cmpd="sng">
              <a:solidFill>
                <a:srgbClr val="463243"/>
              </a:solidFill>
              <a:prstDash val="solid"/>
              <a:miter lim="800000"/>
              <a:headEnd type="none" w="sm" len="sm"/>
              <a:tailEnd type="none" w="sm" len="sm"/>
            </a:ln>
          </p:spPr>
        </p:cxnSp>
        <p:sp>
          <p:nvSpPr>
            <p:cNvPr id="306" name="Google Shape;306;p7"/>
            <p:cNvSpPr/>
            <p:nvPr/>
          </p:nvSpPr>
          <p:spPr>
            <a:xfrm>
              <a:off x="0" y="1732"/>
              <a:ext cx="10077450" cy="118153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txBox="1"/>
            <p:nvPr/>
          </p:nvSpPr>
          <p:spPr>
            <a:xfrm>
              <a:off x="0" y="1732"/>
              <a:ext cx="10077450" cy="1181532"/>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The natural resources needed as inputs by marketers or that are affected by marketing activities.</a:t>
              </a:r>
              <a:endParaRPr/>
            </a:p>
          </p:txBody>
        </p:sp>
        <p:cxnSp>
          <p:nvCxnSpPr>
            <p:cNvPr id="308" name="Google Shape;308;p7"/>
            <p:cNvCxnSpPr/>
            <p:nvPr/>
          </p:nvCxnSpPr>
          <p:spPr>
            <a:xfrm>
              <a:off x="0" y="1183264"/>
              <a:ext cx="10077450" cy="0"/>
            </a:xfrm>
            <a:prstGeom prst="straightConnector1">
              <a:avLst/>
            </a:prstGeom>
            <a:solidFill>
              <a:srgbClr val="463243"/>
            </a:solidFill>
            <a:ln w="12700" cap="flat" cmpd="sng">
              <a:solidFill>
                <a:srgbClr val="463243"/>
              </a:solidFill>
              <a:prstDash val="solid"/>
              <a:miter lim="800000"/>
              <a:headEnd type="none" w="sm" len="sm"/>
              <a:tailEnd type="none" w="sm" len="sm"/>
            </a:ln>
          </p:spPr>
        </p:cxnSp>
        <p:sp>
          <p:nvSpPr>
            <p:cNvPr id="309" name="Google Shape;309;p7"/>
            <p:cNvSpPr/>
            <p:nvPr/>
          </p:nvSpPr>
          <p:spPr>
            <a:xfrm>
              <a:off x="0" y="1183264"/>
              <a:ext cx="10077450" cy="118153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txBox="1"/>
            <p:nvPr/>
          </p:nvSpPr>
          <p:spPr>
            <a:xfrm>
              <a:off x="0" y="1183264"/>
              <a:ext cx="10077450" cy="1181532"/>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The natural environment is important because the source of many raw materials and fluctuation in supply can affect the prices paid for the purchases.</a:t>
              </a:r>
              <a:endParaRPr/>
            </a:p>
          </p:txBody>
        </p:sp>
        <p:cxnSp>
          <p:nvCxnSpPr>
            <p:cNvPr id="311" name="Google Shape;311;p7"/>
            <p:cNvCxnSpPr/>
            <p:nvPr/>
          </p:nvCxnSpPr>
          <p:spPr>
            <a:xfrm>
              <a:off x="0" y="2364797"/>
              <a:ext cx="10077450" cy="0"/>
            </a:xfrm>
            <a:prstGeom prst="straightConnector1">
              <a:avLst/>
            </a:prstGeom>
            <a:solidFill>
              <a:srgbClr val="463243"/>
            </a:solidFill>
            <a:ln w="12700" cap="flat" cmpd="sng">
              <a:solidFill>
                <a:srgbClr val="463243"/>
              </a:solidFill>
              <a:prstDash val="solid"/>
              <a:miter lim="800000"/>
              <a:headEnd type="none" w="sm" len="sm"/>
              <a:tailEnd type="none" w="sm" len="sm"/>
            </a:ln>
          </p:spPr>
        </p:cxnSp>
        <p:sp>
          <p:nvSpPr>
            <p:cNvPr id="312" name="Google Shape;312;p7"/>
            <p:cNvSpPr/>
            <p:nvPr/>
          </p:nvSpPr>
          <p:spPr>
            <a:xfrm>
              <a:off x="0" y="2364797"/>
              <a:ext cx="10077450" cy="118153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7"/>
            <p:cNvSpPr txBox="1"/>
            <p:nvPr/>
          </p:nvSpPr>
          <p:spPr>
            <a:xfrm>
              <a:off x="0" y="2364797"/>
              <a:ext cx="10077450" cy="1181532"/>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There is increasing pressure from public opinion as to where raw materials are sourced from and their affect on the natural environment</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17"/>
        <p:cNvGrpSpPr/>
        <p:nvPr/>
      </p:nvGrpSpPr>
      <p:grpSpPr>
        <a:xfrm>
          <a:off x="0" y="0"/>
          <a:ext cx="0" cy="0"/>
          <a:chOff x="0" y="0"/>
          <a:chExt cx="0" cy="0"/>
        </a:xfrm>
      </p:grpSpPr>
      <p:sp>
        <p:nvSpPr>
          <p:cNvPr id="318" name="Google Shape;318;p8"/>
          <p:cNvSpPr/>
          <p:nvPr/>
        </p:nvSpPr>
        <p:spPr>
          <a:xfrm>
            <a:off x="0" y="8398"/>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venir"/>
              <a:ea typeface="Avenir"/>
              <a:cs typeface="Avenir"/>
              <a:sym typeface="Avenir"/>
            </a:endParaRPr>
          </a:p>
        </p:txBody>
      </p:sp>
      <p:sp>
        <p:nvSpPr>
          <p:cNvPr id="319" name="Google Shape;319;p8"/>
          <p:cNvSpPr txBox="1">
            <a:spLocks noGrp="1"/>
          </p:cNvSpPr>
          <p:nvPr>
            <p:ph type="title"/>
          </p:nvPr>
        </p:nvSpPr>
        <p:spPr>
          <a:xfrm>
            <a:off x="525717" y="696952"/>
            <a:ext cx="10077196" cy="821794"/>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chemeClr val="dk1"/>
              </a:buClr>
              <a:buSzPts val="4000"/>
              <a:buFont typeface="Geo"/>
              <a:buNone/>
            </a:pPr>
            <a:r>
              <a:rPr lang="en-US" sz="4000"/>
              <a:t>Technological environment</a:t>
            </a:r>
            <a:endParaRPr/>
          </a:p>
        </p:txBody>
      </p:sp>
      <p:grpSp>
        <p:nvGrpSpPr>
          <p:cNvPr id="320" name="Google Shape;320;p8"/>
          <p:cNvGrpSpPr/>
          <p:nvPr/>
        </p:nvGrpSpPr>
        <p:grpSpPr>
          <a:xfrm>
            <a:off x="530225" y="1708814"/>
            <a:ext cx="972241" cy="45718"/>
            <a:chOff x="4886325" y="3371754"/>
            <a:chExt cx="2418492" cy="113728"/>
          </a:xfrm>
        </p:grpSpPr>
        <p:sp>
          <p:nvSpPr>
            <p:cNvPr id="321" name="Google Shape;321;p8"/>
            <p:cNvSpPr/>
            <p:nvPr/>
          </p:nvSpPr>
          <p:spPr>
            <a:xfrm>
              <a:off x="4886325" y="3428428"/>
              <a:ext cx="2418302" cy="9525"/>
            </a:xfrm>
            <a:custGeom>
              <a:avLst/>
              <a:gdLst/>
              <a:ahLst/>
              <a:cxnLst/>
              <a:rect l="l" t="t" r="r" b="b"/>
              <a:pathLst>
                <a:path w="2418302" h="9525" extrusionOk="0">
                  <a:moveTo>
                    <a:pt x="0" y="0"/>
                  </a:moveTo>
                  <a:lnTo>
                    <a:pt x="2418302" y="0"/>
                  </a:lnTo>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nvGrpSpPr>
            <p:cNvPr id="322" name="Google Shape;322;p8"/>
            <p:cNvGrpSpPr/>
            <p:nvPr/>
          </p:nvGrpSpPr>
          <p:grpSpPr>
            <a:xfrm>
              <a:off x="4886709" y="3371754"/>
              <a:ext cx="2418108" cy="113728"/>
              <a:chOff x="4886709" y="3371754"/>
              <a:chExt cx="2418108" cy="113728"/>
            </a:xfrm>
          </p:grpSpPr>
          <p:sp>
            <p:nvSpPr>
              <p:cNvPr id="323" name="Google Shape;323;p8"/>
              <p:cNvSpPr/>
              <p:nvPr/>
            </p:nvSpPr>
            <p:spPr>
              <a:xfrm>
                <a:off x="4895088" y="3474384"/>
                <a:ext cx="32575" cy="2906"/>
              </a:xfrm>
              <a:custGeom>
                <a:avLst/>
                <a:gdLst/>
                <a:ahLst/>
                <a:cxnLst/>
                <a:rect l="l" t="t" r="r" b="b"/>
                <a:pathLst>
                  <a:path w="32575" h="2906" extrusionOk="0">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24" name="Google Shape;324;p8"/>
              <p:cNvSpPr/>
              <p:nvPr/>
            </p:nvSpPr>
            <p:spPr>
              <a:xfrm>
                <a:off x="4927758" y="3477344"/>
                <a:ext cx="380" cy="42"/>
              </a:xfrm>
              <a:custGeom>
                <a:avLst/>
                <a:gdLst/>
                <a:ahLst/>
                <a:cxnLst/>
                <a:rect l="l" t="t" r="r" b="b"/>
                <a:pathLst>
                  <a:path w="380" h="42" extrusionOk="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25" name="Google Shape;325;p8"/>
              <p:cNvSpPr/>
              <p:nvPr/>
            </p:nvSpPr>
            <p:spPr>
              <a:xfrm>
                <a:off x="7285577" y="3374517"/>
                <a:ext cx="10001" cy="190"/>
              </a:xfrm>
              <a:custGeom>
                <a:avLst/>
                <a:gdLst/>
                <a:ahLst/>
                <a:cxnLst/>
                <a:rect l="l" t="t" r="r" b="b"/>
                <a:pathLst>
                  <a:path w="10001" h="190" extrusionOk="0">
                    <a:moveTo>
                      <a:pt x="10001" y="0"/>
                    </a:moveTo>
                    <a:cubicBezTo>
                      <a:pt x="6953" y="0"/>
                      <a:pt x="3524" y="95"/>
                      <a:pt x="0" y="191"/>
                    </a:cubicBezTo>
                    <a:cubicBezTo>
                      <a:pt x="3334" y="191"/>
                      <a:pt x="6763" y="191"/>
                      <a:pt x="10001"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sp>
            <p:nvSpPr>
              <p:cNvPr id="326" name="Google Shape;326;p8"/>
              <p:cNvSpPr/>
              <p:nvPr/>
            </p:nvSpPr>
            <p:spPr>
              <a:xfrm>
                <a:off x="4886709" y="3371754"/>
                <a:ext cx="2418108" cy="113728"/>
              </a:xfrm>
              <a:custGeom>
                <a:avLst/>
                <a:gdLst/>
                <a:ahLst/>
                <a:cxnLst/>
                <a:rect l="l" t="t" r="r" b="b"/>
                <a:pathLst>
                  <a:path w="2418108" h="113728" extrusionOk="0">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venir"/>
                  <a:ea typeface="Avenir"/>
                  <a:cs typeface="Avenir"/>
                  <a:sym typeface="Avenir"/>
                </a:endParaRPr>
              </a:p>
            </p:txBody>
          </p:sp>
        </p:grpSp>
      </p:grpSp>
      <p:sp>
        <p:nvSpPr>
          <p:cNvPr id="327" name="Google Shape;327;p8"/>
          <p:cNvSpPr/>
          <p:nvPr/>
        </p:nvSpPr>
        <p:spPr>
          <a:xfrm rot="-5400000">
            <a:off x="10484683" y="5165905"/>
            <a:ext cx="1085312" cy="2315675"/>
          </a:xfrm>
          <a:custGeom>
            <a:avLst/>
            <a:gdLst/>
            <a:ahLst/>
            <a:cxnLst/>
            <a:rect l="l" t="t" r="r" b="b"/>
            <a:pathLst>
              <a:path w="1085312" h="2315675" extrusionOk="0">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E6CFAE">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venir"/>
              <a:ea typeface="Avenir"/>
              <a:cs typeface="Avenir"/>
              <a:sym typeface="Avenir"/>
            </a:endParaRPr>
          </a:p>
        </p:txBody>
      </p:sp>
      <p:sp>
        <p:nvSpPr>
          <p:cNvPr id="328" name="Google Shape;328;p8"/>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fld id="{00000000-1234-1234-1234-123412341234}" type="slidenum">
              <a:rPr lang="en-US" sz="1400"/>
              <a:t>8</a:t>
            </a:fld>
            <a:endParaRPr sz="1400"/>
          </a:p>
        </p:txBody>
      </p:sp>
      <p:grpSp>
        <p:nvGrpSpPr>
          <p:cNvPr id="329" name="Google Shape;329;p8"/>
          <p:cNvGrpSpPr/>
          <p:nvPr/>
        </p:nvGrpSpPr>
        <p:grpSpPr>
          <a:xfrm>
            <a:off x="525462" y="1804163"/>
            <a:ext cx="11004385" cy="4407264"/>
            <a:chOff x="0" y="0"/>
            <a:chExt cx="11004385" cy="4407264"/>
          </a:xfrm>
        </p:grpSpPr>
        <p:cxnSp>
          <p:nvCxnSpPr>
            <p:cNvPr id="330" name="Google Shape;330;p8"/>
            <p:cNvCxnSpPr/>
            <p:nvPr/>
          </p:nvCxnSpPr>
          <p:spPr>
            <a:xfrm>
              <a:off x="0" y="0"/>
              <a:ext cx="11004385" cy="0"/>
            </a:xfrm>
            <a:prstGeom prst="straightConnector1">
              <a:avLst/>
            </a:prstGeom>
            <a:solidFill>
              <a:srgbClr val="D35D5E"/>
            </a:solidFill>
            <a:ln w="12700" cap="flat" cmpd="sng">
              <a:solidFill>
                <a:srgbClr val="D35D5E"/>
              </a:solidFill>
              <a:prstDash val="solid"/>
              <a:miter lim="800000"/>
              <a:headEnd type="none" w="sm" len="sm"/>
              <a:tailEnd type="none" w="sm" len="sm"/>
            </a:ln>
          </p:spPr>
        </p:cxnSp>
        <p:sp>
          <p:nvSpPr>
            <p:cNvPr id="331" name="Google Shape;331;p8"/>
            <p:cNvSpPr/>
            <p:nvPr/>
          </p:nvSpPr>
          <p:spPr>
            <a:xfrm>
              <a:off x="0" y="0"/>
              <a:ext cx="11004385" cy="110181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8"/>
            <p:cNvSpPr txBox="1"/>
            <p:nvPr/>
          </p:nvSpPr>
          <p:spPr>
            <a:xfrm>
              <a:off x="0" y="0"/>
              <a:ext cx="11004385" cy="1101816"/>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Technological developments offer marketers both opportunities and threats although firm can offer customers wider array of advanced products.</a:t>
              </a:r>
              <a:endParaRPr/>
            </a:p>
          </p:txBody>
        </p:sp>
        <p:cxnSp>
          <p:nvCxnSpPr>
            <p:cNvPr id="333" name="Google Shape;333;p8"/>
            <p:cNvCxnSpPr/>
            <p:nvPr/>
          </p:nvCxnSpPr>
          <p:spPr>
            <a:xfrm>
              <a:off x="0" y="1101815"/>
              <a:ext cx="11004385" cy="0"/>
            </a:xfrm>
            <a:prstGeom prst="straightConnector1">
              <a:avLst/>
            </a:prstGeom>
            <a:solidFill>
              <a:srgbClr val="D35D5E"/>
            </a:solidFill>
            <a:ln w="12700" cap="flat" cmpd="sng">
              <a:solidFill>
                <a:srgbClr val="D35D5E"/>
              </a:solidFill>
              <a:prstDash val="solid"/>
              <a:miter lim="800000"/>
              <a:headEnd type="none" w="sm" len="sm"/>
              <a:tailEnd type="none" w="sm" len="sm"/>
            </a:ln>
          </p:spPr>
        </p:cxnSp>
        <p:sp>
          <p:nvSpPr>
            <p:cNvPr id="334" name="Google Shape;334;p8"/>
            <p:cNvSpPr/>
            <p:nvPr/>
          </p:nvSpPr>
          <p:spPr>
            <a:xfrm>
              <a:off x="0" y="1101816"/>
              <a:ext cx="11004385" cy="110181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8"/>
            <p:cNvSpPr txBox="1"/>
            <p:nvPr/>
          </p:nvSpPr>
          <p:spPr>
            <a:xfrm>
              <a:off x="0" y="1101816"/>
              <a:ext cx="11004385" cy="1101816"/>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Changes in technology also means that there may be more than one technical solution to a customers needs.</a:t>
              </a:r>
              <a:endParaRPr/>
            </a:p>
          </p:txBody>
        </p:sp>
        <p:cxnSp>
          <p:nvCxnSpPr>
            <p:cNvPr id="336" name="Google Shape;336;p8"/>
            <p:cNvCxnSpPr/>
            <p:nvPr/>
          </p:nvCxnSpPr>
          <p:spPr>
            <a:xfrm>
              <a:off x="0" y="2203631"/>
              <a:ext cx="11004385" cy="0"/>
            </a:xfrm>
            <a:prstGeom prst="straightConnector1">
              <a:avLst/>
            </a:prstGeom>
            <a:solidFill>
              <a:srgbClr val="D35D5E"/>
            </a:solidFill>
            <a:ln w="12700" cap="flat" cmpd="sng">
              <a:solidFill>
                <a:srgbClr val="D35D5E"/>
              </a:solidFill>
              <a:prstDash val="solid"/>
              <a:miter lim="800000"/>
              <a:headEnd type="none" w="sm" len="sm"/>
              <a:tailEnd type="none" w="sm" len="sm"/>
            </a:ln>
          </p:spPr>
        </p:cxnSp>
        <p:sp>
          <p:nvSpPr>
            <p:cNvPr id="337" name="Google Shape;337;p8"/>
            <p:cNvSpPr/>
            <p:nvPr/>
          </p:nvSpPr>
          <p:spPr>
            <a:xfrm>
              <a:off x="0" y="2203632"/>
              <a:ext cx="11004385" cy="110181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8"/>
            <p:cNvSpPr txBox="1"/>
            <p:nvPr/>
          </p:nvSpPr>
          <p:spPr>
            <a:xfrm>
              <a:off x="0" y="2203632"/>
              <a:ext cx="11004385" cy="1101816"/>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Increased technological development accelerates the speed of obsolescence. </a:t>
              </a:r>
              <a:endParaRPr/>
            </a:p>
          </p:txBody>
        </p:sp>
        <p:cxnSp>
          <p:nvCxnSpPr>
            <p:cNvPr id="339" name="Google Shape;339;p8"/>
            <p:cNvCxnSpPr/>
            <p:nvPr/>
          </p:nvCxnSpPr>
          <p:spPr>
            <a:xfrm>
              <a:off x="0" y="3305447"/>
              <a:ext cx="11004385" cy="0"/>
            </a:xfrm>
            <a:prstGeom prst="straightConnector1">
              <a:avLst/>
            </a:prstGeom>
            <a:solidFill>
              <a:srgbClr val="D35D5E"/>
            </a:solidFill>
            <a:ln w="12700" cap="flat" cmpd="sng">
              <a:solidFill>
                <a:srgbClr val="D35D5E"/>
              </a:solidFill>
              <a:prstDash val="solid"/>
              <a:miter lim="800000"/>
              <a:headEnd type="none" w="sm" len="sm"/>
              <a:tailEnd type="none" w="sm" len="sm"/>
            </a:ln>
          </p:spPr>
        </p:cxnSp>
        <p:sp>
          <p:nvSpPr>
            <p:cNvPr id="340" name="Google Shape;340;p8"/>
            <p:cNvSpPr/>
            <p:nvPr/>
          </p:nvSpPr>
          <p:spPr>
            <a:xfrm>
              <a:off x="0" y="3305448"/>
              <a:ext cx="11004385" cy="110181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8"/>
            <p:cNvSpPr txBox="1"/>
            <p:nvPr/>
          </p:nvSpPr>
          <p:spPr>
            <a:xfrm>
              <a:off x="0" y="3305448"/>
              <a:ext cx="11004385" cy="1101816"/>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400"/>
                <a:buFont typeface="Avenir"/>
                <a:buNone/>
              </a:pPr>
              <a:r>
                <a:rPr lang="en-US" sz="2400">
                  <a:solidFill>
                    <a:schemeClr val="dk1"/>
                  </a:solidFill>
                  <a:latin typeface="Avenir"/>
                  <a:ea typeface="Avenir"/>
                  <a:cs typeface="Avenir"/>
                  <a:sym typeface="Avenir"/>
                </a:rPr>
                <a:t>Marketers have to consider how their may need to be developed over time to remain competitive.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9"/>
          <p:cNvSpPr txBox="1">
            <a:spLocks noGrp="1"/>
          </p:cNvSpPr>
          <p:nvPr>
            <p:ph type="title"/>
          </p:nvPr>
        </p:nvSpPr>
        <p:spPr>
          <a:xfrm>
            <a:off x="525717" y="787068"/>
            <a:ext cx="10077557" cy="1325563"/>
          </a:xfrm>
          <a:prstGeom prst="rect">
            <a:avLst/>
          </a:prstGeom>
          <a:noFill/>
          <a:ln>
            <a:noFill/>
          </a:ln>
        </p:spPr>
        <p:txBody>
          <a:bodyPr spcFirstLastPara="1" wrap="square" lIns="91425" tIns="45700" rIns="91425" bIns="45700" anchor="b" anchorCtr="0">
            <a:normAutofit/>
          </a:bodyPr>
          <a:lstStyle/>
          <a:p>
            <a:pPr marL="0" lvl="0" indent="0" algn="ctr" rtl="0">
              <a:lnSpc>
                <a:spcPct val="100000"/>
              </a:lnSpc>
              <a:spcBef>
                <a:spcPts val="0"/>
              </a:spcBef>
              <a:spcAft>
                <a:spcPts val="0"/>
              </a:spcAft>
              <a:buClr>
                <a:schemeClr val="dk1"/>
              </a:buClr>
              <a:buSzPts val="5400"/>
              <a:buFont typeface="Geo"/>
              <a:buNone/>
            </a:pPr>
            <a:r>
              <a:rPr lang="en-US" sz="5400"/>
              <a:t>Conclusion</a:t>
            </a:r>
            <a:endParaRPr sz="5400"/>
          </a:p>
        </p:txBody>
      </p:sp>
      <p:sp>
        <p:nvSpPr>
          <p:cNvPr id="347" name="Google Shape;347;p9"/>
          <p:cNvSpPr txBox="1">
            <a:spLocks noGrp="1"/>
          </p:cNvSpPr>
          <p:nvPr>
            <p:ph type="body" idx="1"/>
          </p:nvPr>
        </p:nvSpPr>
        <p:spPr>
          <a:xfrm>
            <a:off x="525717" y="2521885"/>
            <a:ext cx="10077557" cy="3549045"/>
          </a:xfrm>
          <a:prstGeom prst="rect">
            <a:avLst/>
          </a:prstGeom>
          <a:noFill/>
          <a:ln>
            <a:noFill/>
          </a:ln>
        </p:spPr>
        <p:txBody>
          <a:bodyPr spcFirstLastPara="1" wrap="square" lIns="91425" tIns="45700" rIns="91425" bIns="45700" anchor="t" anchorCtr="0">
            <a:normAutofit/>
          </a:bodyPr>
          <a:lstStyle/>
          <a:p>
            <a:pPr marL="0" lvl="0" indent="0" algn="ctr" rtl="0">
              <a:lnSpc>
                <a:spcPct val="110000"/>
              </a:lnSpc>
              <a:spcBef>
                <a:spcPts val="0"/>
              </a:spcBef>
              <a:spcAft>
                <a:spcPts val="0"/>
              </a:spcAft>
              <a:buClr>
                <a:schemeClr val="dk1"/>
              </a:buClr>
              <a:buSzPts val="2400"/>
              <a:buNone/>
            </a:pPr>
            <a:r>
              <a:rPr lang="en-US" sz="2400"/>
              <a:t>The study and understanding of the marketing environment are important based on the fact that environment is changing so there is uncertainty and it can present opportunities and threats to business organization.</a:t>
            </a:r>
            <a:endParaRPr/>
          </a:p>
        </p:txBody>
      </p:sp>
      <p:sp>
        <p:nvSpPr>
          <p:cNvPr id="348" name="Google Shape;348;p9"/>
          <p:cNvSpPr txBox="1">
            <a:spLocks noGrp="1"/>
          </p:cNvSpPr>
          <p:nvPr>
            <p:ph type="sldNum" idx="12"/>
          </p:nvPr>
        </p:nvSpPr>
        <p:spPr>
          <a:xfrm>
            <a:off x="11655367" y="6356350"/>
            <a:ext cx="52980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600"/>
              <a:t>9</a:t>
            </a:fld>
            <a:endParaRPr sz="1600"/>
          </a:p>
        </p:txBody>
      </p:sp>
    </p:spTree>
  </p:cSld>
  <p:clrMapOvr>
    <a:masterClrMapping/>
  </p:clrMapOvr>
</p:sld>
</file>

<file path=ppt/theme/theme1.xml><?xml version="1.0" encoding="utf-8"?>
<a:theme xmlns:a="http://schemas.openxmlformats.org/drawingml/2006/main" name="RocaVTI">
  <a:themeElements>
    <a:clrScheme name="Custom 101">
      <a:dk1>
        <a:srgbClr val="000000"/>
      </a:dk1>
      <a:lt1>
        <a:srgbClr val="FFFFFF"/>
      </a:lt1>
      <a:dk2>
        <a:srgbClr val="463443"/>
      </a:dk2>
      <a:lt2>
        <a:srgbClr val="F3F0E9"/>
      </a:lt2>
      <a:accent1>
        <a:srgbClr val="D45E5E"/>
      </a:accent1>
      <a:accent2>
        <a:srgbClr val="D49D8C"/>
      </a:accent2>
      <a:accent3>
        <a:srgbClr val="BF873A"/>
      </a:accent3>
      <a:accent4>
        <a:srgbClr val="C05050"/>
      </a:accent4>
      <a:accent5>
        <a:srgbClr val="A89F68"/>
      </a:accent5>
      <a:accent6>
        <a:srgbClr val="8F6B8A"/>
      </a:accent6>
      <a:hlink>
        <a:srgbClr val="D75681"/>
      </a:hlink>
      <a:folHlink>
        <a:srgbClr val="6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270</Words>
  <Application>Microsoft Office PowerPoint</Application>
  <PresentationFormat>Widescreen</PresentationFormat>
  <Paragraphs>54</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Geo</vt:lpstr>
      <vt:lpstr>Avenir</vt:lpstr>
      <vt:lpstr>Arial</vt:lpstr>
      <vt:lpstr>RocaVTI</vt:lpstr>
      <vt:lpstr>The Marketing Environment and its Impacts</vt:lpstr>
      <vt:lpstr>Objectives:</vt:lpstr>
      <vt:lpstr>Contents</vt:lpstr>
      <vt:lpstr>Introduction </vt:lpstr>
      <vt:lpstr>Define marketing environment:</vt:lpstr>
      <vt:lpstr>Elements of marketing environment </vt:lpstr>
      <vt:lpstr>Natural environment </vt:lpstr>
      <vt:lpstr>Technological environment</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Marketing Environment and its Impacts</dc:title>
  <cp:lastModifiedBy>Maher Fattouh</cp:lastModifiedBy>
  <cp:revision>1</cp:revision>
  <dcterms:created xsi:type="dcterms:W3CDTF">2022-04-06T00:45:31Z</dcterms:created>
  <dcterms:modified xsi:type="dcterms:W3CDTF">2022-05-31T07:45:07Z</dcterms:modified>
</cp:coreProperties>
</file>