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10"/>
  </p:notesMasterIdLst>
  <p:sldIdLst>
    <p:sldId id="256" r:id="rId2"/>
    <p:sldId id="258" r:id="rId3"/>
    <p:sldId id="260" r:id="rId4"/>
    <p:sldId id="259" r:id="rId5"/>
    <p:sldId id="268" r:id="rId6"/>
    <p:sldId id="269" r:id="rId7"/>
    <p:sldId id="262" r:id="rId8"/>
    <p:sldId id="261" r:id="rId9"/>
  </p:sldIdLst>
  <p:sldSz cx="9144000" cy="5143500" type="screen16x9"/>
  <p:notesSz cx="6858000" cy="9144000"/>
  <p:embeddedFontLst>
    <p:embeddedFont>
      <p:font typeface="Rubik Medium" panose="020B0604020202020204" charset="-79"/>
      <p:regular r:id="rId11"/>
      <p:bold r:id="rId12"/>
      <p:italic r:id="rId13"/>
      <p:boldItalic r:id="rId14"/>
    </p:embeddedFont>
    <p:embeddedFont>
      <p:font typeface="Abel" panose="020B0604020202020204" charset="0"/>
      <p:regular r:id="rId15"/>
    </p:embeddedFont>
    <p:embeddedFont>
      <p:font typeface="Montserrat" panose="020B0604020202020204" charset="0"/>
      <p:regular r:id="rId16"/>
      <p:bold r:id="rId17"/>
      <p:italic r:id="rId18"/>
      <p:boldItalic r:id="rId19"/>
    </p:embeddedFont>
    <p:embeddedFont>
      <p:font typeface="Nunito Sans" panose="020B0604020202020204" charset="0"/>
      <p:regular r:id="rId20"/>
      <p:bold r:id="rId21"/>
      <p:italic r:id="rId22"/>
      <p:boldItalic r:id="rId23"/>
    </p:embeddedFont>
    <p:embeddedFont>
      <p:font typeface="Open Sans"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3F49F7-2F96-462E-BB45-973F2E3FA104}">
  <a:tblStyle styleId="{9D3F49F7-2F96-462E-BB45-973F2E3FA10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88" d="100"/>
          <a:sy n="88" d="100"/>
        </p:scale>
        <p:origin x="90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font" Target="fonts/font15.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presProps" Target="presProps.xml"/><Relationship Id="rId10" Type="http://schemas.openxmlformats.org/officeDocument/2006/relationships/notesMaster" Target="notesMasters/notesMaster1.xml"/><Relationship Id="rId19" Type="http://schemas.openxmlformats.org/officeDocument/2006/relationships/font" Target="fonts/font9.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font" Target="fonts/font17.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998d722621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998d722621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9824130ea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9824130ea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998d722621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1" name="Google Shape;361;g998d722621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9afacedb7c_0_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9afacedb7c_0_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9afacedb7c_0_2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9afacedb7c_0_2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21597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998d722621_0_2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6" name="Google Shape;396;g998d722621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998d722621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9" name="Google Shape;389;g998d722621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2896958" y="-2537327"/>
            <a:ext cx="13462914" cy="9678220"/>
            <a:chOff x="-2896958" y="-2537327"/>
            <a:chExt cx="13462914" cy="9678220"/>
          </a:xfrm>
        </p:grpSpPr>
        <p:sp>
          <p:nvSpPr>
            <p:cNvPr id="11" name="Google Shape;11;p2"/>
            <p:cNvSpPr/>
            <p:nvPr/>
          </p:nvSpPr>
          <p:spPr>
            <a:xfrm rot="1514338">
              <a:off x="5806126" y="-191038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514338">
              <a:off x="-2275832" y="2912408"/>
              <a:ext cx="3410358" cy="3676910"/>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514338">
              <a:off x="-1152704" y="2271963"/>
              <a:ext cx="3325502" cy="4032164"/>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514338">
              <a:off x="-1644474" y="2160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430265">
              <a:off x="6184762" y="-1321502"/>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1430265">
              <a:off x="6604611" y="-1035768"/>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75476" y="1244155"/>
              <a:ext cx="4003500" cy="2662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rot="5400000">
              <a:off x="3228495" y="568429"/>
              <a:ext cx="2687009" cy="4013952"/>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 name="Google Shape;19;p2"/>
          <p:cNvSpPr txBox="1">
            <a:spLocks noGrp="1"/>
          </p:cNvSpPr>
          <p:nvPr>
            <p:ph type="ctrTitle"/>
          </p:nvPr>
        </p:nvSpPr>
        <p:spPr>
          <a:xfrm>
            <a:off x="2745400" y="1637150"/>
            <a:ext cx="3653400" cy="18873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5200"/>
              <a:buFont typeface="Rubik Medium"/>
              <a:buNone/>
              <a:defRPr sz="8500" b="0">
                <a:solidFill>
                  <a:schemeClr val="accent5"/>
                </a:solidFill>
              </a:defRPr>
            </a:lvl1pPr>
            <a:lvl2pPr lvl="1"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2pPr>
            <a:lvl3pPr lvl="2"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3pPr>
            <a:lvl4pPr lvl="3"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4pPr>
            <a:lvl5pPr lvl="4"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5pPr>
            <a:lvl6pPr lvl="5"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6pPr>
            <a:lvl7pPr lvl="6"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7pPr>
            <a:lvl8pPr lvl="7"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8pPr>
            <a:lvl9pPr lvl="8" algn="ctr">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9pPr>
          </a:lstStyle>
          <a:p>
            <a:endParaRPr/>
          </a:p>
        </p:txBody>
      </p:sp>
      <p:sp>
        <p:nvSpPr>
          <p:cNvPr id="20" name="Google Shape;20;p2"/>
          <p:cNvSpPr txBox="1">
            <a:spLocks noGrp="1"/>
          </p:cNvSpPr>
          <p:nvPr>
            <p:ph type="subTitle" idx="1"/>
          </p:nvPr>
        </p:nvSpPr>
        <p:spPr>
          <a:xfrm>
            <a:off x="2053275" y="3906550"/>
            <a:ext cx="5037600" cy="5427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3"/>
              </a:buClr>
              <a:buSzPts val="2800"/>
              <a:buNone/>
              <a:defRPr>
                <a:solidFill>
                  <a:schemeClr val="accent3"/>
                </a:solidFill>
              </a:defRPr>
            </a:lvl1pPr>
            <a:lvl2pPr lvl="1" algn="ctr">
              <a:lnSpc>
                <a:spcPct val="100000"/>
              </a:lnSpc>
              <a:spcBef>
                <a:spcPts val="0"/>
              </a:spcBef>
              <a:spcAft>
                <a:spcPts val="0"/>
              </a:spcAft>
              <a:buClr>
                <a:schemeClr val="accent3"/>
              </a:buClr>
              <a:buSzPts val="2800"/>
              <a:buNone/>
              <a:defRPr sz="2800">
                <a:solidFill>
                  <a:schemeClr val="accent3"/>
                </a:solidFill>
              </a:defRPr>
            </a:lvl2pPr>
            <a:lvl3pPr lvl="2" algn="ctr">
              <a:lnSpc>
                <a:spcPct val="100000"/>
              </a:lnSpc>
              <a:spcBef>
                <a:spcPts val="0"/>
              </a:spcBef>
              <a:spcAft>
                <a:spcPts val="0"/>
              </a:spcAft>
              <a:buClr>
                <a:schemeClr val="accent3"/>
              </a:buClr>
              <a:buSzPts val="2800"/>
              <a:buNone/>
              <a:defRPr sz="2800">
                <a:solidFill>
                  <a:schemeClr val="accent3"/>
                </a:solidFill>
              </a:defRPr>
            </a:lvl3pPr>
            <a:lvl4pPr lvl="3" algn="ctr">
              <a:lnSpc>
                <a:spcPct val="100000"/>
              </a:lnSpc>
              <a:spcBef>
                <a:spcPts val="0"/>
              </a:spcBef>
              <a:spcAft>
                <a:spcPts val="0"/>
              </a:spcAft>
              <a:buClr>
                <a:schemeClr val="accent3"/>
              </a:buClr>
              <a:buSzPts val="2800"/>
              <a:buNone/>
              <a:defRPr sz="2800">
                <a:solidFill>
                  <a:schemeClr val="accent3"/>
                </a:solidFill>
              </a:defRPr>
            </a:lvl4pPr>
            <a:lvl5pPr lvl="4" algn="ctr">
              <a:lnSpc>
                <a:spcPct val="100000"/>
              </a:lnSpc>
              <a:spcBef>
                <a:spcPts val="0"/>
              </a:spcBef>
              <a:spcAft>
                <a:spcPts val="0"/>
              </a:spcAft>
              <a:buClr>
                <a:schemeClr val="accent3"/>
              </a:buClr>
              <a:buSzPts val="2800"/>
              <a:buNone/>
              <a:defRPr sz="2800">
                <a:solidFill>
                  <a:schemeClr val="accent3"/>
                </a:solidFill>
              </a:defRPr>
            </a:lvl5pPr>
            <a:lvl6pPr lvl="5" algn="ctr">
              <a:lnSpc>
                <a:spcPct val="100000"/>
              </a:lnSpc>
              <a:spcBef>
                <a:spcPts val="0"/>
              </a:spcBef>
              <a:spcAft>
                <a:spcPts val="0"/>
              </a:spcAft>
              <a:buClr>
                <a:schemeClr val="accent3"/>
              </a:buClr>
              <a:buSzPts val="2800"/>
              <a:buNone/>
              <a:defRPr sz="2800">
                <a:solidFill>
                  <a:schemeClr val="accent3"/>
                </a:solidFill>
              </a:defRPr>
            </a:lvl6pPr>
            <a:lvl7pPr lvl="6" algn="ctr">
              <a:lnSpc>
                <a:spcPct val="100000"/>
              </a:lnSpc>
              <a:spcBef>
                <a:spcPts val="0"/>
              </a:spcBef>
              <a:spcAft>
                <a:spcPts val="0"/>
              </a:spcAft>
              <a:buClr>
                <a:schemeClr val="accent3"/>
              </a:buClr>
              <a:buSzPts val="2800"/>
              <a:buNone/>
              <a:defRPr sz="2800">
                <a:solidFill>
                  <a:schemeClr val="accent3"/>
                </a:solidFill>
              </a:defRPr>
            </a:lvl7pPr>
            <a:lvl8pPr lvl="7" algn="ctr">
              <a:lnSpc>
                <a:spcPct val="100000"/>
              </a:lnSpc>
              <a:spcBef>
                <a:spcPts val="0"/>
              </a:spcBef>
              <a:spcAft>
                <a:spcPts val="0"/>
              </a:spcAft>
              <a:buClr>
                <a:schemeClr val="accent3"/>
              </a:buClr>
              <a:buSzPts val="2800"/>
              <a:buNone/>
              <a:defRPr sz="2800">
                <a:solidFill>
                  <a:schemeClr val="accent3"/>
                </a:solidFill>
              </a:defRPr>
            </a:lvl8pPr>
            <a:lvl9pPr lvl="8" algn="ctr">
              <a:lnSpc>
                <a:spcPct val="100000"/>
              </a:lnSpc>
              <a:spcBef>
                <a:spcPts val="0"/>
              </a:spcBef>
              <a:spcAft>
                <a:spcPts val="0"/>
              </a:spcAft>
              <a:buClr>
                <a:schemeClr val="accent3"/>
              </a:buClr>
              <a:buSzPts val="2800"/>
              <a:buNone/>
              <a:defRPr sz="2800">
                <a:solidFill>
                  <a:schemeClr val="accent3"/>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172"/>
        <p:cNvGrpSpPr/>
        <p:nvPr/>
      </p:nvGrpSpPr>
      <p:grpSpPr>
        <a:xfrm>
          <a:off x="0" y="0"/>
          <a:ext cx="0" cy="0"/>
          <a:chOff x="0" y="0"/>
          <a:chExt cx="0" cy="0"/>
        </a:xfrm>
      </p:grpSpPr>
      <p:grpSp>
        <p:nvGrpSpPr>
          <p:cNvPr id="173" name="Google Shape;173;p16"/>
          <p:cNvGrpSpPr/>
          <p:nvPr/>
        </p:nvGrpSpPr>
        <p:grpSpPr>
          <a:xfrm>
            <a:off x="-2027980" y="-2596320"/>
            <a:ext cx="14549688" cy="10668394"/>
            <a:chOff x="-2027980" y="-2596320"/>
            <a:chExt cx="14549688" cy="10668394"/>
          </a:xfrm>
        </p:grpSpPr>
        <p:grpSp>
          <p:nvGrpSpPr>
            <p:cNvPr id="174" name="Google Shape;174;p16"/>
            <p:cNvGrpSpPr/>
            <p:nvPr/>
          </p:nvGrpSpPr>
          <p:grpSpPr>
            <a:xfrm rot="2219984">
              <a:off x="-1194691" y="3296805"/>
              <a:ext cx="3796561" cy="4039571"/>
              <a:chOff x="7558301" y="3163860"/>
              <a:chExt cx="3072638" cy="3269311"/>
            </a:xfrm>
          </p:grpSpPr>
          <p:sp>
            <p:nvSpPr>
              <p:cNvPr id="175" name="Google Shape;175;p16"/>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6"/>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6"/>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 name="Google Shape;178;p16"/>
            <p:cNvGrpSpPr/>
            <p:nvPr/>
          </p:nvGrpSpPr>
          <p:grpSpPr>
            <a:xfrm rot="2219984">
              <a:off x="7891859" y="-1860620"/>
              <a:ext cx="3796561" cy="4039571"/>
              <a:chOff x="7558301" y="3163860"/>
              <a:chExt cx="3072638" cy="3269311"/>
            </a:xfrm>
          </p:grpSpPr>
          <p:sp>
            <p:nvSpPr>
              <p:cNvPr id="179" name="Google Shape;179;p16"/>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6"/>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6"/>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2" name="Google Shape;182;p16"/>
          <p:cNvSpPr txBox="1">
            <a:spLocks noGrp="1"/>
          </p:cNvSpPr>
          <p:nvPr>
            <p:ph type="subTitle" idx="1"/>
          </p:nvPr>
        </p:nvSpPr>
        <p:spPr>
          <a:xfrm>
            <a:off x="3397475" y="2494871"/>
            <a:ext cx="2349000" cy="3594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3" name="Google Shape;183;p16"/>
          <p:cNvSpPr txBox="1">
            <a:spLocks noGrp="1"/>
          </p:cNvSpPr>
          <p:nvPr>
            <p:ph type="subTitle" idx="2"/>
          </p:nvPr>
        </p:nvSpPr>
        <p:spPr>
          <a:xfrm>
            <a:off x="3397475" y="2688300"/>
            <a:ext cx="2349000" cy="10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4" name="Google Shape;184;p16"/>
          <p:cNvSpPr txBox="1">
            <a:spLocks noGrp="1"/>
          </p:cNvSpPr>
          <p:nvPr>
            <p:ph type="subTitle" idx="3"/>
          </p:nvPr>
        </p:nvSpPr>
        <p:spPr>
          <a:xfrm>
            <a:off x="819875" y="2494871"/>
            <a:ext cx="2349000" cy="3594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5" name="Google Shape;185;p16"/>
          <p:cNvSpPr txBox="1">
            <a:spLocks noGrp="1"/>
          </p:cNvSpPr>
          <p:nvPr>
            <p:ph type="subTitle" idx="4"/>
          </p:nvPr>
        </p:nvSpPr>
        <p:spPr>
          <a:xfrm>
            <a:off x="819875" y="2688300"/>
            <a:ext cx="2349000" cy="10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6" name="Google Shape;186;p16"/>
          <p:cNvSpPr txBox="1">
            <a:spLocks noGrp="1"/>
          </p:cNvSpPr>
          <p:nvPr>
            <p:ph type="subTitle" idx="5"/>
          </p:nvPr>
        </p:nvSpPr>
        <p:spPr>
          <a:xfrm>
            <a:off x="5975075" y="2494871"/>
            <a:ext cx="2349000" cy="3594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7" name="Google Shape;187;p16"/>
          <p:cNvSpPr txBox="1">
            <a:spLocks noGrp="1"/>
          </p:cNvSpPr>
          <p:nvPr>
            <p:ph type="subTitle" idx="6"/>
          </p:nvPr>
        </p:nvSpPr>
        <p:spPr>
          <a:xfrm>
            <a:off x="5975075" y="2688300"/>
            <a:ext cx="2349000" cy="1018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8" name="Google Shape;188;p16"/>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2"/>
        <p:cNvGrpSpPr/>
        <p:nvPr/>
      </p:nvGrpSpPr>
      <p:grpSpPr>
        <a:xfrm>
          <a:off x="0" y="0"/>
          <a:ext cx="0" cy="0"/>
          <a:chOff x="0" y="0"/>
          <a:chExt cx="0" cy="0"/>
        </a:xfrm>
      </p:grpSpPr>
      <p:grpSp>
        <p:nvGrpSpPr>
          <p:cNvPr id="33" name="Google Shape;33;p4"/>
          <p:cNvGrpSpPr/>
          <p:nvPr/>
        </p:nvGrpSpPr>
        <p:grpSpPr>
          <a:xfrm>
            <a:off x="-2605605" y="-2596320"/>
            <a:ext cx="13108099" cy="11195357"/>
            <a:chOff x="-2605605" y="-2596320"/>
            <a:chExt cx="13108099" cy="11195357"/>
          </a:xfrm>
        </p:grpSpPr>
        <p:sp>
          <p:nvSpPr>
            <p:cNvPr id="34" name="Google Shape;34;p4"/>
            <p:cNvSpPr/>
            <p:nvPr/>
          </p:nvSpPr>
          <p:spPr>
            <a:xfrm rot="812392">
              <a:off x="912002" y="2074247"/>
              <a:ext cx="2434973" cy="2625289"/>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5"/>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 name="Google Shape;35;p4"/>
            <p:cNvGrpSpPr/>
            <p:nvPr/>
          </p:nvGrpSpPr>
          <p:grpSpPr>
            <a:xfrm rot="375330">
              <a:off x="5113665" y="3499604"/>
              <a:ext cx="5140785" cy="4833748"/>
              <a:chOff x="8101026" y="3219568"/>
              <a:chExt cx="3887248" cy="3655080"/>
            </a:xfrm>
          </p:grpSpPr>
          <p:sp>
            <p:nvSpPr>
              <p:cNvPr id="36" name="Google Shape;36;p4"/>
              <p:cNvSpPr/>
              <p:nvPr/>
            </p:nvSpPr>
            <p:spPr>
              <a:xfrm rot="594768">
                <a:off x="8328626" y="3845818"/>
                <a:ext cx="2348800" cy="2847915"/>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4"/>
              <p:cNvSpPr/>
              <p:nvPr/>
            </p:nvSpPr>
            <p:spPr>
              <a:xfrm rot="-988308">
                <a:off x="8924872" y="3545996"/>
                <a:ext cx="2715038" cy="2850200"/>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 name="Google Shape;38;p4"/>
            <p:cNvGrpSpPr/>
            <p:nvPr/>
          </p:nvGrpSpPr>
          <p:grpSpPr>
            <a:xfrm rot="2219984">
              <a:off x="-1772316" y="-1860620"/>
              <a:ext cx="3796561" cy="4039571"/>
              <a:chOff x="7558301" y="3163860"/>
              <a:chExt cx="3072638" cy="3269311"/>
            </a:xfrm>
          </p:grpSpPr>
          <p:sp>
            <p:nvSpPr>
              <p:cNvPr id="39" name="Google Shape;39;p4"/>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4"/>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4"/>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42" name="Google Shape;42;p4"/>
          <p:cNvSpPr txBox="1">
            <a:spLocks noGrp="1"/>
          </p:cNvSpPr>
          <p:nvPr>
            <p:ph type="body" idx="1"/>
          </p:nvPr>
        </p:nvSpPr>
        <p:spPr>
          <a:xfrm>
            <a:off x="4624775" y="2123100"/>
            <a:ext cx="3294600" cy="1387800"/>
          </a:xfrm>
          <a:prstGeom prst="rect">
            <a:avLst/>
          </a:prstGeom>
        </p:spPr>
        <p:txBody>
          <a:bodyPr spcFirstLastPara="1" wrap="square" lIns="91425" tIns="91425" rIns="91425" bIns="91425" anchor="ctr" anchorCtr="0">
            <a:no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3" name="Google Shape;43;p4"/>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grpSp>
        <p:nvGrpSpPr>
          <p:cNvPr id="58" name="Google Shape;58;p6"/>
          <p:cNvGrpSpPr/>
          <p:nvPr/>
        </p:nvGrpSpPr>
        <p:grpSpPr>
          <a:xfrm>
            <a:off x="-1440509" y="-1153724"/>
            <a:ext cx="13405964" cy="9754155"/>
            <a:chOff x="-1440509" y="-1153724"/>
            <a:chExt cx="13405964" cy="9754155"/>
          </a:xfrm>
        </p:grpSpPr>
        <p:sp>
          <p:nvSpPr>
            <p:cNvPr id="59" name="Google Shape;59;p6"/>
            <p:cNvSpPr/>
            <p:nvPr/>
          </p:nvSpPr>
          <p:spPr>
            <a:xfrm rot="1514338">
              <a:off x="7444426" y="3937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6"/>
            <p:cNvSpPr/>
            <p:nvPr/>
          </p:nvSpPr>
          <p:spPr>
            <a:xfrm rot="5114100">
              <a:off x="-1266016" y="-994810"/>
              <a:ext cx="2215747" cy="23889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6"/>
            <p:cNvSpPr/>
            <p:nvPr/>
          </p:nvSpPr>
          <p:spPr>
            <a:xfrm rot="5114100">
              <a:off x="-760283" y="-943898"/>
              <a:ext cx="2160615" cy="2619741"/>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6"/>
            <p:cNvSpPr/>
            <p:nvPr/>
          </p:nvSpPr>
          <p:spPr>
            <a:xfrm rot="5114100">
              <a:off x="-942760" y="-1111308"/>
              <a:ext cx="2497588" cy="26219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6"/>
            <p:cNvSpPr/>
            <p:nvPr/>
          </p:nvSpPr>
          <p:spPr>
            <a:xfrm rot="1430265">
              <a:off x="6938512" y="3660036"/>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6"/>
            <p:cNvSpPr/>
            <p:nvPr/>
          </p:nvSpPr>
          <p:spPr>
            <a:xfrm rot="1430265">
              <a:off x="7358361" y="3640970"/>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 name="Google Shape;65;p6"/>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6"/>
        <p:cNvGrpSpPr/>
        <p:nvPr/>
      </p:nvGrpSpPr>
      <p:grpSpPr>
        <a:xfrm>
          <a:off x="0" y="0"/>
          <a:ext cx="0" cy="0"/>
          <a:chOff x="0" y="0"/>
          <a:chExt cx="0" cy="0"/>
        </a:xfrm>
      </p:grpSpPr>
      <p:grpSp>
        <p:nvGrpSpPr>
          <p:cNvPr id="67" name="Google Shape;67;p7"/>
          <p:cNvGrpSpPr/>
          <p:nvPr/>
        </p:nvGrpSpPr>
        <p:grpSpPr>
          <a:xfrm>
            <a:off x="-1645549" y="-2015865"/>
            <a:ext cx="14188757" cy="10087940"/>
            <a:chOff x="-1645549" y="-2015865"/>
            <a:chExt cx="14188757" cy="10087940"/>
          </a:xfrm>
        </p:grpSpPr>
        <p:grpSp>
          <p:nvGrpSpPr>
            <p:cNvPr id="68" name="Google Shape;68;p7"/>
            <p:cNvGrpSpPr/>
            <p:nvPr/>
          </p:nvGrpSpPr>
          <p:grpSpPr>
            <a:xfrm>
              <a:off x="-1645549" y="-2015865"/>
              <a:ext cx="3359588" cy="8686086"/>
              <a:chOff x="7271351" y="-2015865"/>
              <a:chExt cx="3359588" cy="8686086"/>
            </a:xfrm>
          </p:grpSpPr>
          <p:sp>
            <p:nvSpPr>
              <p:cNvPr id="69" name="Google Shape;69;p7"/>
              <p:cNvSpPr/>
              <p:nvPr/>
            </p:nvSpPr>
            <p:spPr>
              <a:xfrm rot="-336564">
                <a:off x="7392508" y="351241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7"/>
              <p:cNvSpPr/>
              <p:nvPr/>
            </p:nvSpPr>
            <p:spPr>
              <a:xfrm rot="-336564">
                <a:off x="7859748" y="367736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7"/>
              <p:cNvSpPr/>
              <p:nvPr/>
            </p:nvSpPr>
            <p:spPr>
              <a:xfrm rot="-336564">
                <a:off x="7496060" y="369405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7"/>
              <p:cNvSpPr/>
              <p:nvPr/>
            </p:nvSpPr>
            <p:spPr>
              <a:xfrm rot="10463436">
                <a:off x="8101045" y="-1455062"/>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p:nvPr/>
            </p:nvSpPr>
            <p:spPr>
              <a:xfrm rot="10463436">
                <a:off x="7693739" y="-1870925"/>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p:nvPr/>
            </p:nvSpPr>
            <p:spPr>
              <a:xfrm rot="10463436">
                <a:off x="7691103" y="-1889993"/>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 name="Google Shape;75;p7"/>
            <p:cNvGrpSpPr/>
            <p:nvPr/>
          </p:nvGrpSpPr>
          <p:grpSpPr>
            <a:xfrm rot="2219984">
              <a:off x="7913359" y="3296805"/>
              <a:ext cx="3796561" cy="4039571"/>
              <a:chOff x="7558301" y="3163860"/>
              <a:chExt cx="3072638" cy="3269311"/>
            </a:xfrm>
          </p:grpSpPr>
          <p:sp>
            <p:nvSpPr>
              <p:cNvPr id="76" name="Google Shape;76;p7"/>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7"/>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7"/>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9" name="Google Shape;79;p7"/>
          <p:cNvSpPr txBox="1">
            <a:spLocks noGrp="1"/>
          </p:cNvSpPr>
          <p:nvPr>
            <p:ph type="body" idx="1"/>
          </p:nvPr>
        </p:nvSpPr>
        <p:spPr>
          <a:xfrm>
            <a:off x="1427100" y="1221400"/>
            <a:ext cx="2946900" cy="2753700"/>
          </a:xfrm>
          <a:prstGeom prst="rect">
            <a:avLst/>
          </a:prstGeom>
        </p:spPr>
        <p:txBody>
          <a:bodyPr spcFirstLastPara="1" wrap="square" lIns="91425" tIns="91425" rIns="91425" bIns="91425" anchor="ctr" anchorCtr="0">
            <a:noAutofit/>
          </a:bodyPr>
          <a:lstStyle>
            <a:lvl1pPr marL="457200" lvl="0" indent="-304800">
              <a:spcBef>
                <a:spcPts val="0"/>
              </a:spcBef>
              <a:spcAft>
                <a:spcPts val="0"/>
              </a:spcAft>
              <a:buSzPts val="1200"/>
              <a:buChar char="●"/>
              <a:defRPr/>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80" name="Google Shape;80;p7"/>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1"/>
        <p:cNvGrpSpPr/>
        <p:nvPr/>
      </p:nvGrpSpPr>
      <p:grpSpPr>
        <a:xfrm>
          <a:off x="0" y="0"/>
          <a:ext cx="0" cy="0"/>
          <a:chOff x="0" y="0"/>
          <a:chExt cx="0" cy="0"/>
        </a:xfrm>
      </p:grpSpPr>
      <p:grpSp>
        <p:nvGrpSpPr>
          <p:cNvPr id="82" name="Google Shape;82;p8"/>
          <p:cNvGrpSpPr/>
          <p:nvPr/>
        </p:nvGrpSpPr>
        <p:grpSpPr>
          <a:xfrm>
            <a:off x="-585686" y="-1099379"/>
            <a:ext cx="10929760" cy="7352891"/>
            <a:chOff x="-585686" y="-1099379"/>
            <a:chExt cx="10929760" cy="7352891"/>
          </a:xfrm>
        </p:grpSpPr>
        <p:sp>
          <p:nvSpPr>
            <p:cNvPr id="83" name="Google Shape;83;p8"/>
            <p:cNvSpPr/>
            <p:nvPr/>
          </p:nvSpPr>
          <p:spPr>
            <a:xfrm rot="315833">
              <a:off x="-470260" y="2809509"/>
              <a:ext cx="2437809" cy="2628347"/>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8"/>
            <p:cNvSpPr/>
            <p:nvPr/>
          </p:nvSpPr>
          <p:spPr>
            <a:xfrm rot="315833">
              <a:off x="-13572" y="3038950"/>
              <a:ext cx="2377152" cy="288229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8"/>
            <p:cNvSpPr/>
            <p:nvPr/>
          </p:nvSpPr>
          <p:spPr>
            <a:xfrm rot="315833">
              <a:off x="-286641" y="3248850"/>
              <a:ext cx="2747897" cy="288469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8"/>
            <p:cNvSpPr/>
            <p:nvPr/>
          </p:nvSpPr>
          <p:spPr>
            <a:xfrm rot="315633">
              <a:off x="6771567" y="-971975"/>
              <a:ext cx="2924002" cy="3152541"/>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rot="315633">
              <a:off x="6951891" y="-552494"/>
              <a:ext cx="2851248" cy="345713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rot="315633">
              <a:off x="6896466" y="-360189"/>
              <a:ext cx="3295933" cy="346001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8"/>
            <p:cNvSpPr/>
            <p:nvPr/>
          </p:nvSpPr>
          <p:spPr>
            <a:xfrm>
              <a:off x="1271525" y="759175"/>
              <a:ext cx="6595500" cy="3645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8"/>
            <p:cNvSpPr/>
            <p:nvPr/>
          </p:nvSpPr>
          <p:spPr>
            <a:xfrm rot="5400000">
              <a:off x="2739044" y="-751734"/>
              <a:ext cx="3665822" cy="6646939"/>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 name="Google Shape;91;p8"/>
          <p:cNvSpPr txBox="1">
            <a:spLocks noGrp="1"/>
          </p:cNvSpPr>
          <p:nvPr>
            <p:ph type="title"/>
          </p:nvPr>
        </p:nvSpPr>
        <p:spPr>
          <a:xfrm>
            <a:off x="2716500" y="2904100"/>
            <a:ext cx="3711000" cy="3939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1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92" name="Google Shape;92;p8"/>
          <p:cNvSpPr txBox="1">
            <a:spLocks noGrp="1"/>
          </p:cNvSpPr>
          <p:nvPr>
            <p:ph type="subTitle" idx="1"/>
          </p:nvPr>
        </p:nvSpPr>
        <p:spPr>
          <a:xfrm>
            <a:off x="1986000" y="1750675"/>
            <a:ext cx="5172000" cy="1314300"/>
          </a:xfrm>
          <a:prstGeom prst="rect">
            <a:avLst/>
          </a:prstGeom>
        </p:spPr>
        <p:txBody>
          <a:bodyPr spcFirstLastPara="1" wrap="square" lIns="91425" tIns="91425" rIns="91425" bIns="91425" anchor="ctr" anchorCtr="0">
            <a:noAutofit/>
          </a:bodyPr>
          <a:lstStyle>
            <a:lvl1pPr lvl="0" algn="ctr">
              <a:spcBef>
                <a:spcPts val="0"/>
              </a:spcBef>
              <a:spcAft>
                <a:spcPts val="0"/>
              </a:spcAft>
              <a:buSzPts val="1400"/>
              <a:buNone/>
              <a:defRPr sz="1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26"/>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1">
  <p:cSld name="CUSTOM_11">
    <p:spTree>
      <p:nvGrpSpPr>
        <p:cNvPr id="1" name="Shape 127"/>
        <p:cNvGrpSpPr/>
        <p:nvPr/>
      </p:nvGrpSpPr>
      <p:grpSpPr>
        <a:xfrm>
          <a:off x="0" y="0"/>
          <a:ext cx="0" cy="0"/>
          <a:chOff x="0" y="0"/>
          <a:chExt cx="0" cy="0"/>
        </a:xfrm>
      </p:grpSpPr>
      <p:grpSp>
        <p:nvGrpSpPr>
          <p:cNvPr id="128" name="Google Shape;128;p13"/>
          <p:cNvGrpSpPr/>
          <p:nvPr/>
        </p:nvGrpSpPr>
        <p:grpSpPr>
          <a:xfrm>
            <a:off x="-3157403" y="-2327776"/>
            <a:ext cx="14457596" cy="9492188"/>
            <a:chOff x="-3157403" y="-2327776"/>
            <a:chExt cx="14457596" cy="9492188"/>
          </a:xfrm>
        </p:grpSpPr>
        <p:sp>
          <p:nvSpPr>
            <p:cNvPr id="129" name="Google Shape;129;p13"/>
            <p:cNvSpPr/>
            <p:nvPr/>
          </p:nvSpPr>
          <p:spPr>
            <a:xfrm rot="1514360">
              <a:off x="7664166" y="-1848832"/>
              <a:ext cx="2936660" cy="308285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rot="1514343">
              <a:off x="-2679303" y="3909620"/>
              <a:ext cx="2625055" cy="28302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rot="1514343">
              <a:off x="-1814818" y="3416661"/>
              <a:ext cx="2559739" cy="310367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rot="1514343">
              <a:off x="-2193340" y="3331226"/>
              <a:ext cx="2958960" cy="310626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rot="1430259">
              <a:off x="7953466" y="-1399018"/>
              <a:ext cx="2580939" cy="2782664"/>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rot="1430259">
              <a:off x="8274188" y="-1180746"/>
              <a:ext cx="2516720" cy="305151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2">
  <p:cSld name="CUSTOM_11_1">
    <p:spTree>
      <p:nvGrpSpPr>
        <p:cNvPr id="1" name="Shape 135"/>
        <p:cNvGrpSpPr/>
        <p:nvPr/>
      </p:nvGrpSpPr>
      <p:grpSpPr>
        <a:xfrm>
          <a:off x="0" y="0"/>
          <a:ext cx="0" cy="0"/>
          <a:chOff x="0" y="0"/>
          <a:chExt cx="0" cy="0"/>
        </a:xfrm>
      </p:grpSpPr>
      <p:sp>
        <p:nvSpPr>
          <p:cNvPr id="136" name="Google Shape;136;p14"/>
          <p:cNvSpPr/>
          <p:nvPr/>
        </p:nvSpPr>
        <p:spPr>
          <a:xfrm rot="-1514360" flipH="1">
            <a:off x="-1463407" y="-1848832"/>
            <a:ext cx="2936660" cy="308285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7" name="Google Shape;137;p14"/>
          <p:cNvGrpSpPr/>
          <p:nvPr/>
        </p:nvGrpSpPr>
        <p:grpSpPr>
          <a:xfrm>
            <a:off x="6905483" y="3227563"/>
            <a:ext cx="4423513" cy="4265955"/>
            <a:chOff x="6905483" y="3227563"/>
            <a:chExt cx="4423513" cy="4265955"/>
          </a:xfrm>
        </p:grpSpPr>
        <p:sp>
          <p:nvSpPr>
            <p:cNvPr id="138" name="Google Shape;138;p14"/>
            <p:cNvSpPr/>
            <p:nvPr/>
          </p:nvSpPr>
          <p:spPr>
            <a:xfrm rot="6914343">
              <a:off x="7432635" y="4287777"/>
              <a:ext cx="2625055" cy="28302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4"/>
            <p:cNvSpPr/>
            <p:nvPr/>
          </p:nvSpPr>
          <p:spPr>
            <a:xfrm rot="6914343">
              <a:off x="7929276" y="3855129"/>
              <a:ext cx="2559739" cy="310367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4"/>
            <p:cNvSpPr/>
            <p:nvPr/>
          </p:nvSpPr>
          <p:spPr>
            <a:xfrm rot="6914343">
              <a:off x="7813807" y="3674924"/>
              <a:ext cx="2958960" cy="310626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 name="Google Shape;141;p14"/>
          <p:cNvSpPr/>
          <p:nvPr/>
        </p:nvSpPr>
        <p:spPr>
          <a:xfrm rot="-1430259" flipH="1">
            <a:off x="-1396986" y="-1399018"/>
            <a:ext cx="2580939" cy="2782664"/>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4"/>
          <p:cNvSpPr/>
          <p:nvPr/>
        </p:nvSpPr>
        <p:spPr>
          <a:xfrm rot="-1430259" flipH="1">
            <a:off x="-1653489" y="-1180746"/>
            <a:ext cx="2516720" cy="305151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43"/>
        <p:cNvGrpSpPr/>
        <p:nvPr/>
      </p:nvGrpSpPr>
      <p:grpSpPr>
        <a:xfrm>
          <a:off x="0" y="0"/>
          <a:ext cx="0" cy="0"/>
          <a:chOff x="0" y="0"/>
          <a:chExt cx="0" cy="0"/>
        </a:xfrm>
      </p:grpSpPr>
      <p:grpSp>
        <p:nvGrpSpPr>
          <p:cNvPr id="144" name="Google Shape;144;p15"/>
          <p:cNvGrpSpPr/>
          <p:nvPr/>
        </p:nvGrpSpPr>
        <p:grpSpPr>
          <a:xfrm>
            <a:off x="-1870949" y="-2015865"/>
            <a:ext cx="12501888" cy="9499587"/>
            <a:chOff x="-1870949" y="-2015865"/>
            <a:chExt cx="12501888" cy="9499587"/>
          </a:xfrm>
        </p:grpSpPr>
        <p:sp>
          <p:nvSpPr>
            <p:cNvPr id="145" name="Google Shape;145;p15"/>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5"/>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5"/>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5"/>
            <p:cNvSpPr/>
            <p:nvPr/>
          </p:nvSpPr>
          <p:spPr>
            <a:xfrm rot="10463436">
              <a:off x="8101045" y="-1455062"/>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5"/>
            <p:cNvSpPr/>
            <p:nvPr/>
          </p:nvSpPr>
          <p:spPr>
            <a:xfrm rot="10463436">
              <a:off x="7693739" y="-1870925"/>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5"/>
            <p:cNvSpPr/>
            <p:nvPr/>
          </p:nvSpPr>
          <p:spPr>
            <a:xfrm rot="10463436">
              <a:off x="7691103" y="-1889993"/>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5"/>
            <p:cNvSpPr/>
            <p:nvPr/>
          </p:nvSpPr>
          <p:spPr>
            <a:xfrm rot="-336564">
              <a:off x="-1374459" y="4490863"/>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5"/>
            <p:cNvSpPr/>
            <p:nvPr/>
          </p:nvSpPr>
          <p:spPr>
            <a:xfrm rot="-336564">
              <a:off x="-1738147" y="4507557"/>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 name="Google Shape;153;p15"/>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300"/>
              <a:buNone/>
              <a:defRPr sz="2800"/>
            </a:lvl1pPr>
            <a:lvl2pPr lvl="1" algn="ctr" rtl="0">
              <a:spcBef>
                <a:spcPts val="0"/>
              </a:spcBef>
              <a:spcAft>
                <a:spcPts val="0"/>
              </a:spcAft>
              <a:buSzPts val="3300"/>
              <a:buNone/>
              <a:defRPr/>
            </a:lvl2pPr>
            <a:lvl3pPr lvl="2" algn="ctr" rtl="0">
              <a:spcBef>
                <a:spcPts val="0"/>
              </a:spcBef>
              <a:spcAft>
                <a:spcPts val="0"/>
              </a:spcAft>
              <a:buSzPts val="3300"/>
              <a:buNone/>
              <a:defRPr/>
            </a:lvl3pPr>
            <a:lvl4pPr lvl="3" algn="ctr" rtl="0">
              <a:spcBef>
                <a:spcPts val="0"/>
              </a:spcBef>
              <a:spcAft>
                <a:spcPts val="0"/>
              </a:spcAft>
              <a:buSzPts val="3300"/>
              <a:buNone/>
              <a:defRPr/>
            </a:lvl4pPr>
            <a:lvl5pPr lvl="4" algn="ctr" rtl="0">
              <a:spcBef>
                <a:spcPts val="0"/>
              </a:spcBef>
              <a:spcAft>
                <a:spcPts val="0"/>
              </a:spcAft>
              <a:buSzPts val="3300"/>
              <a:buNone/>
              <a:defRPr/>
            </a:lvl5pPr>
            <a:lvl6pPr lvl="5" algn="ctr" rtl="0">
              <a:spcBef>
                <a:spcPts val="0"/>
              </a:spcBef>
              <a:spcAft>
                <a:spcPts val="0"/>
              </a:spcAft>
              <a:buSzPts val="3300"/>
              <a:buNone/>
              <a:defRPr/>
            </a:lvl6pPr>
            <a:lvl7pPr lvl="6" algn="ctr" rtl="0">
              <a:spcBef>
                <a:spcPts val="0"/>
              </a:spcBef>
              <a:spcAft>
                <a:spcPts val="0"/>
              </a:spcAft>
              <a:buSzPts val="3300"/>
              <a:buNone/>
              <a:defRPr/>
            </a:lvl7pPr>
            <a:lvl8pPr lvl="7" algn="ctr" rtl="0">
              <a:spcBef>
                <a:spcPts val="0"/>
              </a:spcBef>
              <a:spcAft>
                <a:spcPts val="0"/>
              </a:spcAft>
              <a:buSzPts val="3300"/>
              <a:buNone/>
              <a:defRPr/>
            </a:lvl8pPr>
            <a:lvl9pPr lvl="8" algn="ctr" rtl="0">
              <a:spcBef>
                <a:spcPts val="0"/>
              </a:spcBef>
              <a:spcAft>
                <a:spcPts val="0"/>
              </a:spcAft>
              <a:buSzPts val="3300"/>
              <a:buNone/>
              <a:defRPr/>
            </a:lvl9pPr>
          </a:lstStyle>
          <a:p>
            <a:endParaRPr/>
          </a:p>
        </p:txBody>
      </p:sp>
      <p:sp>
        <p:nvSpPr>
          <p:cNvPr id="154" name="Google Shape;154;p15"/>
          <p:cNvSpPr txBox="1">
            <a:spLocks noGrp="1"/>
          </p:cNvSpPr>
          <p:nvPr>
            <p:ph type="subTitle" idx="1"/>
          </p:nvPr>
        </p:nvSpPr>
        <p:spPr>
          <a:xfrm>
            <a:off x="1573800" y="1470499"/>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5" name="Google Shape;155;p15"/>
          <p:cNvSpPr txBox="1">
            <a:spLocks noGrp="1"/>
          </p:cNvSpPr>
          <p:nvPr>
            <p:ph type="subTitle" idx="2"/>
          </p:nvPr>
        </p:nvSpPr>
        <p:spPr>
          <a:xfrm>
            <a:off x="1573800" y="1638475"/>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6" name="Google Shape;156;p15"/>
          <p:cNvSpPr txBox="1">
            <a:spLocks noGrp="1"/>
          </p:cNvSpPr>
          <p:nvPr>
            <p:ph type="title" idx="3" hasCustomPrompt="1"/>
          </p:nvPr>
        </p:nvSpPr>
        <p:spPr>
          <a:xfrm>
            <a:off x="718284" y="1405861"/>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57" name="Google Shape;157;p15"/>
          <p:cNvSpPr txBox="1">
            <a:spLocks noGrp="1"/>
          </p:cNvSpPr>
          <p:nvPr>
            <p:ph type="subTitle" idx="4"/>
          </p:nvPr>
        </p:nvSpPr>
        <p:spPr>
          <a:xfrm>
            <a:off x="1573800" y="2591424"/>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8" name="Google Shape;158;p15"/>
          <p:cNvSpPr txBox="1">
            <a:spLocks noGrp="1"/>
          </p:cNvSpPr>
          <p:nvPr>
            <p:ph type="subTitle" idx="5"/>
          </p:nvPr>
        </p:nvSpPr>
        <p:spPr>
          <a:xfrm>
            <a:off x="1573800" y="2759400"/>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59" name="Google Shape;159;p15"/>
          <p:cNvSpPr txBox="1">
            <a:spLocks noGrp="1"/>
          </p:cNvSpPr>
          <p:nvPr>
            <p:ph type="title" idx="6" hasCustomPrompt="1"/>
          </p:nvPr>
        </p:nvSpPr>
        <p:spPr>
          <a:xfrm>
            <a:off x="718284" y="2526786"/>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60" name="Google Shape;160;p15"/>
          <p:cNvSpPr txBox="1">
            <a:spLocks noGrp="1"/>
          </p:cNvSpPr>
          <p:nvPr>
            <p:ph type="subTitle" idx="7"/>
          </p:nvPr>
        </p:nvSpPr>
        <p:spPr>
          <a:xfrm>
            <a:off x="1573800" y="3712349"/>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1" name="Google Shape;161;p15"/>
          <p:cNvSpPr txBox="1">
            <a:spLocks noGrp="1"/>
          </p:cNvSpPr>
          <p:nvPr>
            <p:ph type="subTitle" idx="8"/>
          </p:nvPr>
        </p:nvSpPr>
        <p:spPr>
          <a:xfrm>
            <a:off x="1573800" y="3880325"/>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2" name="Google Shape;162;p15"/>
          <p:cNvSpPr txBox="1">
            <a:spLocks noGrp="1"/>
          </p:cNvSpPr>
          <p:nvPr>
            <p:ph type="title" idx="9" hasCustomPrompt="1"/>
          </p:nvPr>
        </p:nvSpPr>
        <p:spPr>
          <a:xfrm>
            <a:off x="718284" y="3647711"/>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63" name="Google Shape;163;p15"/>
          <p:cNvSpPr txBox="1">
            <a:spLocks noGrp="1"/>
          </p:cNvSpPr>
          <p:nvPr>
            <p:ph type="subTitle" idx="13"/>
          </p:nvPr>
        </p:nvSpPr>
        <p:spPr>
          <a:xfrm>
            <a:off x="5261925" y="1470499"/>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4" name="Google Shape;164;p15"/>
          <p:cNvSpPr txBox="1">
            <a:spLocks noGrp="1"/>
          </p:cNvSpPr>
          <p:nvPr>
            <p:ph type="subTitle" idx="14"/>
          </p:nvPr>
        </p:nvSpPr>
        <p:spPr>
          <a:xfrm>
            <a:off x="5261925" y="1638475"/>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5" name="Google Shape;165;p15"/>
          <p:cNvSpPr txBox="1">
            <a:spLocks noGrp="1"/>
          </p:cNvSpPr>
          <p:nvPr>
            <p:ph type="title" idx="15" hasCustomPrompt="1"/>
          </p:nvPr>
        </p:nvSpPr>
        <p:spPr>
          <a:xfrm>
            <a:off x="4406409" y="1405861"/>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66" name="Google Shape;166;p15"/>
          <p:cNvSpPr txBox="1">
            <a:spLocks noGrp="1"/>
          </p:cNvSpPr>
          <p:nvPr>
            <p:ph type="subTitle" idx="16"/>
          </p:nvPr>
        </p:nvSpPr>
        <p:spPr>
          <a:xfrm>
            <a:off x="5261925" y="2591424"/>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7" name="Google Shape;167;p15"/>
          <p:cNvSpPr txBox="1">
            <a:spLocks noGrp="1"/>
          </p:cNvSpPr>
          <p:nvPr>
            <p:ph type="subTitle" idx="17"/>
          </p:nvPr>
        </p:nvSpPr>
        <p:spPr>
          <a:xfrm>
            <a:off x="5261925" y="2759400"/>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8" name="Google Shape;168;p15"/>
          <p:cNvSpPr txBox="1">
            <a:spLocks noGrp="1"/>
          </p:cNvSpPr>
          <p:nvPr>
            <p:ph type="title" idx="18" hasCustomPrompt="1"/>
          </p:nvPr>
        </p:nvSpPr>
        <p:spPr>
          <a:xfrm>
            <a:off x="4406409" y="2526786"/>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69" name="Google Shape;169;p15"/>
          <p:cNvSpPr txBox="1">
            <a:spLocks noGrp="1"/>
          </p:cNvSpPr>
          <p:nvPr>
            <p:ph type="subTitle" idx="19"/>
          </p:nvPr>
        </p:nvSpPr>
        <p:spPr>
          <a:xfrm>
            <a:off x="5261925" y="3712349"/>
            <a:ext cx="2680200" cy="3594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0" name="Google Shape;170;p15"/>
          <p:cNvSpPr txBox="1">
            <a:spLocks noGrp="1"/>
          </p:cNvSpPr>
          <p:nvPr>
            <p:ph type="subTitle" idx="20"/>
          </p:nvPr>
        </p:nvSpPr>
        <p:spPr>
          <a:xfrm>
            <a:off x="5261925" y="3880325"/>
            <a:ext cx="26802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1" name="Google Shape;171;p15"/>
          <p:cNvSpPr txBox="1">
            <a:spLocks noGrp="1"/>
          </p:cNvSpPr>
          <p:nvPr>
            <p:ph type="title" idx="21" hasCustomPrompt="1"/>
          </p:nvPr>
        </p:nvSpPr>
        <p:spPr>
          <a:xfrm>
            <a:off x="4406409" y="3647711"/>
            <a:ext cx="957300" cy="576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4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28400" y="445025"/>
            <a:ext cx="7487100" cy="572700"/>
          </a:xfrm>
          <a:prstGeom prst="rect">
            <a:avLst/>
          </a:prstGeom>
          <a:noFill/>
          <a:ln>
            <a:noFill/>
          </a:ln>
        </p:spPr>
        <p:txBody>
          <a:bodyPr spcFirstLastPara="1" wrap="square" lIns="91425" tIns="91425" rIns="91425" bIns="91425" anchor="ctr" anchorCtr="0">
            <a:noAutofit/>
          </a:bodyPr>
          <a:lstStyle>
            <a:lvl1pPr lvl="0"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1pPr>
            <a:lvl2pPr lvl="1"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2pPr>
            <a:lvl3pPr lvl="2"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3pPr>
            <a:lvl4pPr lvl="3"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4pPr>
            <a:lvl5pPr lvl="4"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5pPr>
            <a:lvl6pPr lvl="5"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6pPr>
            <a:lvl7pPr lvl="6"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7pPr>
            <a:lvl8pPr lvl="7"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8pPr>
            <a:lvl9pPr lvl="8" algn="ctr">
              <a:spcBef>
                <a:spcPts val="0"/>
              </a:spcBef>
              <a:spcAft>
                <a:spcPts val="0"/>
              </a:spcAft>
              <a:buClr>
                <a:schemeClr val="accent5"/>
              </a:buClr>
              <a:buSzPts val="3300"/>
              <a:buFont typeface="Abel"/>
              <a:buNone/>
              <a:defRPr sz="3300">
                <a:solidFill>
                  <a:schemeClr val="accent5"/>
                </a:solidFill>
                <a:latin typeface="Abel"/>
                <a:ea typeface="Abel"/>
                <a:cs typeface="Abel"/>
                <a:sym typeface="Abel"/>
              </a:defRPr>
            </a:lvl9pPr>
          </a:lstStyle>
          <a:p>
            <a:endParaRPr/>
          </a:p>
        </p:txBody>
      </p:sp>
      <p:sp>
        <p:nvSpPr>
          <p:cNvPr id="7" name="Google Shape;7;p1"/>
          <p:cNvSpPr txBox="1">
            <a:spLocks noGrp="1"/>
          </p:cNvSpPr>
          <p:nvPr>
            <p:ph type="body" idx="1"/>
          </p:nvPr>
        </p:nvSpPr>
        <p:spPr>
          <a:xfrm>
            <a:off x="828400" y="1808575"/>
            <a:ext cx="7487100" cy="27603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1pPr>
            <a:lvl2pPr marL="914400" lvl="1"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2pPr>
            <a:lvl3pPr marL="1371600" lvl="2"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3pPr>
            <a:lvl4pPr marL="1828800" lvl="3"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4pPr>
            <a:lvl5pPr marL="2286000" lvl="4"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5pPr>
            <a:lvl6pPr marL="2743200" lvl="5"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6pPr>
            <a:lvl7pPr marL="3200400" lvl="6"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7pPr>
            <a:lvl8pPr marL="3657600" lvl="7"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8pPr>
            <a:lvl9pPr marL="4114800" lvl="8" indent="-317500">
              <a:lnSpc>
                <a:spcPct val="100000"/>
              </a:lnSpc>
              <a:spcBef>
                <a:spcPts val="0"/>
              </a:spcBef>
              <a:spcAft>
                <a:spcPts val="0"/>
              </a:spcAft>
              <a:buClr>
                <a:schemeClr val="accent3"/>
              </a:buClr>
              <a:buSzPts val="1400"/>
              <a:buFont typeface="Montserrat"/>
              <a:buChar char="■"/>
              <a:defRPr>
                <a:solidFill>
                  <a:schemeClr val="accent3"/>
                </a:solidFill>
                <a:latin typeface="Montserrat"/>
                <a:ea typeface="Montserrat"/>
                <a:cs typeface="Montserrat"/>
                <a:sym typeface="Montserra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3" r:id="rId4"/>
    <p:sldLayoutId id="2147483654" r:id="rId5"/>
    <p:sldLayoutId id="2147483658" r:id="rId6"/>
    <p:sldLayoutId id="2147483659" r:id="rId7"/>
    <p:sldLayoutId id="2147483660" r:id="rId8"/>
    <p:sldLayoutId id="2147483661" r:id="rId9"/>
    <p:sldLayoutId id="2147483662"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www.investopedia.com/terms/g/globalization.asp"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velocityglobal.com/blog/globalization-benefits-and-challeng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29"/>
          <p:cNvSpPr txBox="1">
            <a:spLocks noGrp="1"/>
          </p:cNvSpPr>
          <p:nvPr>
            <p:ph type="ctrTitle"/>
          </p:nvPr>
        </p:nvSpPr>
        <p:spPr>
          <a:xfrm>
            <a:off x="2745400" y="1637150"/>
            <a:ext cx="3653400" cy="1887300"/>
          </a:xfrm>
          <a:prstGeom prst="rect">
            <a:avLst/>
          </a:prstGeom>
        </p:spPr>
        <p:txBody>
          <a:bodyPr spcFirstLastPara="1" wrap="square" lIns="91425" tIns="91425" rIns="91425" bIns="91425" anchor="ctr" anchorCtr="0">
            <a:noAutofit/>
          </a:bodyPr>
          <a:lstStyle/>
          <a:p>
            <a:pPr lvl="0"/>
            <a:r>
              <a:rPr lang="en-US" sz="4000" dirty="0"/>
              <a:t>Globalization</a:t>
            </a:r>
            <a:endParaRPr sz="4000" dirty="0"/>
          </a:p>
        </p:txBody>
      </p:sp>
      <p:pic>
        <p:nvPicPr>
          <p:cNvPr id="6" name="Picture 5" descr="Logo&#10;&#10;Description automatically generated">
            <a:extLst>
              <a:ext uri="{FF2B5EF4-FFF2-40B4-BE49-F238E27FC236}">
                <a16:creationId xmlns:a16="http://schemas.microsoft.com/office/drawing/2014/main" id="{A3BBE9B1-5CF7-4297-B402-F2AADD241CB3}"/>
              </a:ext>
            </a:extLst>
          </p:cNvPr>
          <p:cNvPicPr>
            <a:picLocks noChangeAspect="1"/>
          </p:cNvPicPr>
          <p:nvPr/>
        </p:nvPicPr>
        <p:blipFill>
          <a:blip r:embed="rId3"/>
          <a:stretch>
            <a:fillRect/>
          </a:stretch>
        </p:blipFill>
        <p:spPr>
          <a:xfrm>
            <a:off x="0" y="0"/>
            <a:ext cx="1466850" cy="1333500"/>
          </a:xfrm>
          <a:prstGeom prst="rect">
            <a:avLst/>
          </a:prstGeom>
        </p:spPr>
      </p:pic>
      <p:pic>
        <p:nvPicPr>
          <p:cNvPr id="7" name="Picture 3" descr="A picture containing text&#10;&#10;Description automatically generated">
            <a:extLst>
              <a:ext uri="{FF2B5EF4-FFF2-40B4-BE49-F238E27FC236}">
                <a16:creationId xmlns:a16="http://schemas.microsoft.com/office/drawing/2014/main" id="{966EEC32-34B2-422A-9762-73FDE6747245}"/>
              </a:ext>
            </a:extLst>
          </p:cNvPr>
          <p:cNvPicPr>
            <a:picLocks noChangeAspect="1"/>
          </p:cNvPicPr>
          <p:nvPr/>
        </p:nvPicPr>
        <p:blipFill>
          <a:blip r:embed="rId4"/>
          <a:stretch>
            <a:fillRect/>
          </a:stretch>
        </p:blipFill>
        <p:spPr>
          <a:xfrm>
            <a:off x="7685597" y="2427"/>
            <a:ext cx="1428750" cy="1343025"/>
          </a:xfrm>
          <a:prstGeom prst="rect">
            <a:avLst/>
          </a:prstGeom>
        </p:spPr>
      </p:pic>
      <p:sp>
        <p:nvSpPr>
          <p:cNvPr id="8" name="TextBox 7">
            <a:extLst>
              <a:ext uri="{FF2B5EF4-FFF2-40B4-BE49-F238E27FC236}">
                <a16:creationId xmlns:a16="http://schemas.microsoft.com/office/drawing/2014/main" id="{CCA92279-8EEB-4F23-92D1-FFAA9D2395C7}"/>
              </a:ext>
            </a:extLst>
          </p:cNvPr>
          <p:cNvSpPr txBox="1"/>
          <p:nvPr/>
        </p:nvSpPr>
        <p:spPr>
          <a:xfrm>
            <a:off x="2474509" y="4090560"/>
            <a:ext cx="4603898" cy="738664"/>
          </a:xfrm>
          <a:prstGeom prst="rect">
            <a:avLst/>
          </a:prstGeom>
          <a:noFill/>
        </p:spPr>
        <p:txBody>
          <a:bodyPr wrap="square">
            <a:spAutoFit/>
          </a:bodyPr>
          <a:lstStyle/>
          <a:p>
            <a:pPr marL="0" indent="0"/>
            <a:r>
              <a:rPr lang="en-US" sz="1400" dirty="0">
                <a:solidFill>
                  <a:schemeClr val="bg1"/>
                </a:solidFill>
                <a:latin typeface="Times New Roman"/>
                <a:cs typeface="Times New Roman"/>
              </a:rPr>
              <a:t>Fahd Elsaite</a:t>
            </a:r>
          </a:p>
          <a:p>
            <a:pPr marL="0" indent="0"/>
            <a:r>
              <a:rPr lang="en-US" sz="1400" dirty="0">
                <a:solidFill>
                  <a:schemeClr val="bg1"/>
                </a:solidFill>
                <a:latin typeface="Times New Roman"/>
                <a:cs typeface="Times New Roman"/>
              </a:rPr>
              <a:t>ID: 3307</a:t>
            </a:r>
          </a:p>
          <a:p>
            <a:pPr marL="0" indent="0"/>
            <a:r>
              <a:rPr lang="en-US" sz="1400" dirty="0">
                <a:solidFill>
                  <a:schemeClr val="bg1"/>
                </a:solidFill>
                <a:latin typeface="Times New Roman"/>
                <a:cs typeface="Times New Roman"/>
              </a:rPr>
              <a:t>Fahd_3307@limu.edu.ly</a:t>
            </a:r>
          </a:p>
        </p:txBody>
      </p:sp>
      <p:sp>
        <p:nvSpPr>
          <p:cNvPr id="9" name="TextBox 8">
            <a:extLst>
              <a:ext uri="{FF2B5EF4-FFF2-40B4-BE49-F238E27FC236}">
                <a16:creationId xmlns:a16="http://schemas.microsoft.com/office/drawing/2014/main" id="{530EF830-A392-49C0-A9F8-9E0EC2CE6C92}"/>
              </a:ext>
            </a:extLst>
          </p:cNvPr>
          <p:cNvSpPr txBox="1"/>
          <p:nvPr/>
        </p:nvSpPr>
        <p:spPr>
          <a:xfrm>
            <a:off x="2274274" y="412329"/>
            <a:ext cx="4603898" cy="523220"/>
          </a:xfrm>
          <a:prstGeom prst="rect">
            <a:avLst/>
          </a:prstGeom>
          <a:noFill/>
        </p:spPr>
        <p:txBody>
          <a:bodyPr wrap="square">
            <a:spAutoFit/>
          </a:bodyPr>
          <a:lstStyle/>
          <a:p>
            <a:r>
              <a:rPr lang="en-US" sz="1400" dirty="0">
                <a:solidFill>
                  <a:schemeClr val="bg1"/>
                </a:solidFill>
              </a:rPr>
              <a:t>Libyan International Medical University</a:t>
            </a:r>
            <a:br>
              <a:rPr lang="en-US" sz="1400" dirty="0">
                <a:solidFill>
                  <a:schemeClr val="bg1"/>
                </a:solidFill>
              </a:rPr>
            </a:br>
            <a:r>
              <a:rPr lang="en-US" sz="1400" dirty="0">
                <a:solidFill>
                  <a:schemeClr val="bg1"/>
                </a:solidFill>
              </a:rPr>
              <a:t>Faculty of Business Administration</a:t>
            </a:r>
            <a:endParaRPr lang="en-US"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31"/>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TABLE OF CONTENTS</a:t>
            </a:r>
            <a:endParaRPr dirty="0"/>
          </a:p>
        </p:txBody>
      </p:sp>
      <p:sp>
        <p:nvSpPr>
          <p:cNvPr id="341" name="Google Shape;341;p31"/>
          <p:cNvSpPr txBox="1">
            <a:spLocks noGrp="1"/>
          </p:cNvSpPr>
          <p:nvPr>
            <p:ph type="subTitle" idx="1"/>
          </p:nvPr>
        </p:nvSpPr>
        <p:spPr>
          <a:xfrm>
            <a:off x="1675584" y="1372786"/>
            <a:ext cx="3096025" cy="57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500" dirty="0"/>
              <a:t>LEARNING OBJECTIVES </a:t>
            </a:r>
            <a:endParaRPr sz="2500" dirty="0"/>
          </a:p>
        </p:txBody>
      </p:sp>
      <p:sp>
        <p:nvSpPr>
          <p:cNvPr id="343" name="Google Shape;343;p31"/>
          <p:cNvSpPr txBox="1">
            <a:spLocks noGrp="1"/>
          </p:cNvSpPr>
          <p:nvPr>
            <p:ph type="title" idx="3"/>
          </p:nvPr>
        </p:nvSpPr>
        <p:spPr>
          <a:xfrm>
            <a:off x="718284" y="1373542"/>
            <a:ext cx="957300" cy="57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1.</a:t>
            </a:r>
            <a:endParaRPr dirty="0"/>
          </a:p>
        </p:txBody>
      </p:sp>
      <p:sp>
        <p:nvSpPr>
          <p:cNvPr id="344" name="Google Shape;344;p31"/>
          <p:cNvSpPr txBox="1">
            <a:spLocks noGrp="1"/>
          </p:cNvSpPr>
          <p:nvPr>
            <p:ph type="subTitle" idx="4"/>
          </p:nvPr>
        </p:nvSpPr>
        <p:spPr>
          <a:xfrm>
            <a:off x="1045698" y="2270693"/>
            <a:ext cx="3782226" cy="1059012"/>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AE" sz="2500" dirty="0"/>
              <a:t>DEFINITION OF GLOBALIZATION</a:t>
            </a:r>
            <a:endParaRPr sz="2500" dirty="0"/>
          </a:p>
        </p:txBody>
      </p:sp>
      <p:sp>
        <p:nvSpPr>
          <p:cNvPr id="346" name="Google Shape;346;p31"/>
          <p:cNvSpPr txBox="1">
            <a:spLocks noGrp="1"/>
          </p:cNvSpPr>
          <p:nvPr>
            <p:ph type="title" idx="6"/>
          </p:nvPr>
        </p:nvSpPr>
        <p:spPr>
          <a:xfrm>
            <a:off x="718284" y="2581547"/>
            <a:ext cx="957300" cy="57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3.</a:t>
            </a:r>
            <a:endParaRPr dirty="0"/>
          </a:p>
        </p:txBody>
      </p:sp>
      <p:sp>
        <p:nvSpPr>
          <p:cNvPr id="347" name="Google Shape;347;p31"/>
          <p:cNvSpPr txBox="1">
            <a:spLocks noGrp="1"/>
          </p:cNvSpPr>
          <p:nvPr>
            <p:ph type="subTitle" idx="7"/>
          </p:nvPr>
        </p:nvSpPr>
        <p:spPr>
          <a:xfrm>
            <a:off x="5678208" y="3790242"/>
            <a:ext cx="2680200" cy="52078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500" dirty="0"/>
              <a:t>REFERENCES</a:t>
            </a:r>
            <a:endParaRPr sz="2500" dirty="0"/>
          </a:p>
        </p:txBody>
      </p:sp>
      <p:sp>
        <p:nvSpPr>
          <p:cNvPr id="349" name="Google Shape;349;p31"/>
          <p:cNvSpPr txBox="1">
            <a:spLocks noGrp="1"/>
          </p:cNvSpPr>
          <p:nvPr>
            <p:ph type="title" idx="9"/>
          </p:nvPr>
        </p:nvSpPr>
        <p:spPr>
          <a:xfrm>
            <a:off x="718284" y="3734430"/>
            <a:ext cx="957300" cy="57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5.</a:t>
            </a:r>
            <a:endParaRPr dirty="0"/>
          </a:p>
        </p:txBody>
      </p:sp>
      <p:sp>
        <p:nvSpPr>
          <p:cNvPr id="350" name="Google Shape;350;p31"/>
          <p:cNvSpPr txBox="1">
            <a:spLocks noGrp="1"/>
          </p:cNvSpPr>
          <p:nvPr>
            <p:ph type="subTitle" idx="13"/>
          </p:nvPr>
        </p:nvSpPr>
        <p:spPr>
          <a:xfrm>
            <a:off x="5806975" y="1372786"/>
            <a:ext cx="2680200" cy="57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500" dirty="0"/>
              <a:t>INTRODUCTION</a:t>
            </a:r>
            <a:endParaRPr sz="2500" dirty="0"/>
          </a:p>
        </p:txBody>
      </p:sp>
      <p:sp>
        <p:nvSpPr>
          <p:cNvPr id="352" name="Google Shape;352;p31"/>
          <p:cNvSpPr txBox="1">
            <a:spLocks noGrp="1"/>
          </p:cNvSpPr>
          <p:nvPr>
            <p:ph type="title" idx="15"/>
          </p:nvPr>
        </p:nvSpPr>
        <p:spPr>
          <a:xfrm>
            <a:off x="4935684" y="1372786"/>
            <a:ext cx="957300" cy="57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2.</a:t>
            </a:r>
            <a:endParaRPr dirty="0"/>
          </a:p>
        </p:txBody>
      </p:sp>
      <p:sp>
        <p:nvSpPr>
          <p:cNvPr id="353" name="Google Shape;353;p31"/>
          <p:cNvSpPr txBox="1">
            <a:spLocks noGrp="1"/>
          </p:cNvSpPr>
          <p:nvPr>
            <p:ph type="subTitle" idx="16"/>
          </p:nvPr>
        </p:nvSpPr>
        <p:spPr>
          <a:xfrm>
            <a:off x="1402604" y="3871049"/>
            <a:ext cx="2680200" cy="49226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500" dirty="0"/>
              <a:t>CONCLUSION</a:t>
            </a:r>
            <a:endParaRPr sz="2500" dirty="0"/>
          </a:p>
        </p:txBody>
      </p:sp>
      <p:sp>
        <p:nvSpPr>
          <p:cNvPr id="355" name="Google Shape;355;p31"/>
          <p:cNvSpPr txBox="1">
            <a:spLocks noGrp="1"/>
          </p:cNvSpPr>
          <p:nvPr>
            <p:ph type="title" idx="18"/>
          </p:nvPr>
        </p:nvSpPr>
        <p:spPr>
          <a:xfrm>
            <a:off x="5061197" y="3734430"/>
            <a:ext cx="957300" cy="576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6.</a:t>
            </a:r>
            <a:endParaRPr dirty="0"/>
          </a:p>
        </p:txBody>
      </p:sp>
      <p:sp>
        <p:nvSpPr>
          <p:cNvPr id="13" name="Google Shape;355;p31">
            <a:extLst>
              <a:ext uri="{FF2B5EF4-FFF2-40B4-BE49-F238E27FC236}">
                <a16:creationId xmlns:a16="http://schemas.microsoft.com/office/drawing/2014/main" id="{A9D2A257-4CE8-4D2E-BD3E-C4154E4DA3E4}"/>
              </a:ext>
            </a:extLst>
          </p:cNvPr>
          <p:cNvSpPr txBox="1">
            <a:spLocks/>
          </p:cNvSpPr>
          <p:nvPr/>
        </p:nvSpPr>
        <p:spPr>
          <a:xfrm>
            <a:off x="5038360" y="2571750"/>
            <a:ext cx="957300" cy="576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5"/>
              </a:buClr>
              <a:buSzPts val="3000"/>
              <a:buFont typeface="Abel"/>
              <a:buNone/>
              <a:defRPr sz="40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9pPr>
          </a:lstStyle>
          <a:p>
            <a:r>
              <a:rPr lang="en" dirty="0"/>
              <a:t>4.</a:t>
            </a:r>
          </a:p>
        </p:txBody>
      </p:sp>
      <p:sp>
        <p:nvSpPr>
          <p:cNvPr id="14" name="Google Shape;347;p31">
            <a:extLst>
              <a:ext uri="{FF2B5EF4-FFF2-40B4-BE49-F238E27FC236}">
                <a16:creationId xmlns:a16="http://schemas.microsoft.com/office/drawing/2014/main" id="{48F370D8-08A6-42E8-A10D-6A7999E0A55D}"/>
              </a:ext>
            </a:extLst>
          </p:cNvPr>
          <p:cNvSpPr txBox="1">
            <a:spLocks/>
          </p:cNvSpPr>
          <p:nvPr/>
        </p:nvSpPr>
        <p:spPr>
          <a:xfrm>
            <a:off x="5678208" y="2569022"/>
            <a:ext cx="3604153" cy="902307"/>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accent3"/>
              </a:buClr>
              <a:buSzPts val="2100"/>
              <a:buFont typeface="Montserrat"/>
              <a:buNone/>
              <a:defRPr sz="1800" b="0" i="0" u="none" strike="noStrike" cap="none">
                <a:solidFill>
                  <a:schemeClr val="accent5"/>
                </a:solidFill>
                <a:latin typeface="Abel"/>
                <a:ea typeface="Abel"/>
                <a:cs typeface="Abel"/>
                <a:sym typeface="Abel"/>
              </a:defRPr>
            </a:lvl1pPr>
            <a:lvl2pPr marL="914400" marR="0" lvl="1" indent="-317500" algn="ctr" rtl="0">
              <a:lnSpc>
                <a:spcPct val="100000"/>
              </a:lnSpc>
              <a:spcBef>
                <a:spcPts val="0"/>
              </a:spcBef>
              <a:spcAft>
                <a:spcPts val="0"/>
              </a:spcAft>
              <a:buClr>
                <a:schemeClr val="accent3"/>
              </a:buClr>
              <a:buSzPts val="2100"/>
              <a:buFont typeface="Montserrat"/>
              <a:buNone/>
              <a:defRPr sz="2100" b="0" i="0" u="none" strike="noStrike" cap="none">
                <a:solidFill>
                  <a:schemeClr val="accent3"/>
                </a:solidFill>
                <a:latin typeface="Montserrat"/>
                <a:ea typeface="Montserrat"/>
                <a:cs typeface="Montserrat"/>
                <a:sym typeface="Montserrat"/>
              </a:defRPr>
            </a:lvl2pPr>
            <a:lvl3pPr marL="1371600" marR="0" lvl="2" indent="-317500" algn="ctr" rtl="0">
              <a:lnSpc>
                <a:spcPct val="100000"/>
              </a:lnSpc>
              <a:spcBef>
                <a:spcPts val="0"/>
              </a:spcBef>
              <a:spcAft>
                <a:spcPts val="0"/>
              </a:spcAft>
              <a:buClr>
                <a:schemeClr val="accent3"/>
              </a:buClr>
              <a:buSzPts val="2100"/>
              <a:buFont typeface="Montserrat"/>
              <a:buNone/>
              <a:defRPr sz="2100" b="0" i="0" u="none" strike="noStrike" cap="none">
                <a:solidFill>
                  <a:schemeClr val="accent3"/>
                </a:solidFill>
                <a:latin typeface="Montserrat"/>
                <a:ea typeface="Montserrat"/>
                <a:cs typeface="Montserrat"/>
                <a:sym typeface="Montserrat"/>
              </a:defRPr>
            </a:lvl3pPr>
            <a:lvl4pPr marL="1828800" marR="0" lvl="3" indent="-317500" algn="ctr" rtl="0">
              <a:lnSpc>
                <a:spcPct val="100000"/>
              </a:lnSpc>
              <a:spcBef>
                <a:spcPts val="0"/>
              </a:spcBef>
              <a:spcAft>
                <a:spcPts val="0"/>
              </a:spcAft>
              <a:buClr>
                <a:schemeClr val="accent3"/>
              </a:buClr>
              <a:buSzPts val="2100"/>
              <a:buFont typeface="Montserrat"/>
              <a:buNone/>
              <a:defRPr sz="2100" b="0" i="0" u="none" strike="noStrike" cap="none">
                <a:solidFill>
                  <a:schemeClr val="accent3"/>
                </a:solidFill>
                <a:latin typeface="Montserrat"/>
                <a:ea typeface="Montserrat"/>
                <a:cs typeface="Montserrat"/>
                <a:sym typeface="Montserrat"/>
              </a:defRPr>
            </a:lvl4pPr>
            <a:lvl5pPr marL="2286000" marR="0" lvl="4" indent="-317500" algn="ctr" rtl="0">
              <a:lnSpc>
                <a:spcPct val="100000"/>
              </a:lnSpc>
              <a:spcBef>
                <a:spcPts val="0"/>
              </a:spcBef>
              <a:spcAft>
                <a:spcPts val="0"/>
              </a:spcAft>
              <a:buClr>
                <a:schemeClr val="accent3"/>
              </a:buClr>
              <a:buSzPts val="2100"/>
              <a:buFont typeface="Montserrat"/>
              <a:buNone/>
              <a:defRPr sz="2100" b="0" i="0" u="none" strike="noStrike" cap="none">
                <a:solidFill>
                  <a:schemeClr val="accent3"/>
                </a:solidFill>
                <a:latin typeface="Montserrat"/>
                <a:ea typeface="Montserrat"/>
                <a:cs typeface="Montserrat"/>
                <a:sym typeface="Montserrat"/>
              </a:defRPr>
            </a:lvl5pPr>
            <a:lvl6pPr marL="2743200" marR="0" lvl="5" indent="-317500" algn="ctr" rtl="0">
              <a:lnSpc>
                <a:spcPct val="100000"/>
              </a:lnSpc>
              <a:spcBef>
                <a:spcPts val="0"/>
              </a:spcBef>
              <a:spcAft>
                <a:spcPts val="0"/>
              </a:spcAft>
              <a:buClr>
                <a:schemeClr val="accent3"/>
              </a:buClr>
              <a:buSzPts val="2100"/>
              <a:buFont typeface="Montserrat"/>
              <a:buNone/>
              <a:defRPr sz="2100" b="0" i="0" u="none" strike="noStrike" cap="none">
                <a:solidFill>
                  <a:schemeClr val="accent3"/>
                </a:solidFill>
                <a:latin typeface="Montserrat"/>
                <a:ea typeface="Montserrat"/>
                <a:cs typeface="Montserrat"/>
                <a:sym typeface="Montserrat"/>
              </a:defRPr>
            </a:lvl6pPr>
            <a:lvl7pPr marL="3200400" marR="0" lvl="6" indent="-317500" algn="ctr" rtl="0">
              <a:lnSpc>
                <a:spcPct val="100000"/>
              </a:lnSpc>
              <a:spcBef>
                <a:spcPts val="0"/>
              </a:spcBef>
              <a:spcAft>
                <a:spcPts val="0"/>
              </a:spcAft>
              <a:buClr>
                <a:schemeClr val="accent3"/>
              </a:buClr>
              <a:buSzPts val="2100"/>
              <a:buFont typeface="Montserrat"/>
              <a:buNone/>
              <a:defRPr sz="2100" b="0" i="0" u="none" strike="noStrike" cap="none">
                <a:solidFill>
                  <a:schemeClr val="accent3"/>
                </a:solidFill>
                <a:latin typeface="Montserrat"/>
                <a:ea typeface="Montserrat"/>
                <a:cs typeface="Montserrat"/>
                <a:sym typeface="Montserrat"/>
              </a:defRPr>
            </a:lvl7pPr>
            <a:lvl8pPr marL="3657600" marR="0" lvl="7" indent="-317500" algn="ctr" rtl="0">
              <a:lnSpc>
                <a:spcPct val="100000"/>
              </a:lnSpc>
              <a:spcBef>
                <a:spcPts val="0"/>
              </a:spcBef>
              <a:spcAft>
                <a:spcPts val="0"/>
              </a:spcAft>
              <a:buClr>
                <a:schemeClr val="accent3"/>
              </a:buClr>
              <a:buSzPts val="2100"/>
              <a:buFont typeface="Montserrat"/>
              <a:buNone/>
              <a:defRPr sz="2100" b="0" i="0" u="none" strike="noStrike" cap="none">
                <a:solidFill>
                  <a:schemeClr val="accent3"/>
                </a:solidFill>
                <a:latin typeface="Montserrat"/>
                <a:ea typeface="Montserrat"/>
                <a:cs typeface="Montserrat"/>
                <a:sym typeface="Montserrat"/>
              </a:defRPr>
            </a:lvl8pPr>
            <a:lvl9pPr marL="4114800" marR="0" lvl="8" indent="-317500" algn="ctr" rtl="0">
              <a:lnSpc>
                <a:spcPct val="100000"/>
              </a:lnSpc>
              <a:spcBef>
                <a:spcPts val="0"/>
              </a:spcBef>
              <a:spcAft>
                <a:spcPts val="0"/>
              </a:spcAft>
              <a:buClr>
                <a:schemeClr val="accent3"/>
              </a:buClr>
              <a:buSzPts val="2100"/>
              <a:buFont typeface="Montserrat"/>
              <a:buNone/>
              <a:defRPr sz="2100" b="0" i="0" u="none" strike="noStrike" cap="none">
                <a:solidFill>
                  <a:schemeClr val="accent3"/>
                </a:solidFill>
                <a:latin typeface="Montserrat"/>
                <a:ea typeface="Montserrat"/>
                <a:cs typeface="Montserrat"/>
                <a:sym typeface="Montserrat"/>
              </a:defRPr>
            </a:lvl9pPr>
          </a:lstStyle>
          <a:p>
            <a:pPr marL="0" indent="0" algn="ctr"/>
            <a:r>
              <a:rPr lang="en-AE" sz="2500" dirty="0"/>
              <a:t>C</a:t>
            </a:r>
            <a:r>
              <a:rPr lang="en-US" sz="2500" dirty="0"/>
              <a:t>HALLENGES REGARDING GLOBALIZATION</a:t>
            </a:r>
          </a:p>
        </p:txBody>
      </p:sp>
      <p:sp>
        <p:nvSpPr>
          <p:cNvPr id="15" name="Google Shape;343;p31">
            <a:extLst>
              <a:ext uri="{FF2B5EF4-FFF2-40B4-BE49-F238E27FC236}">
                <a16:creationId xmlns:a16="http://schemas.microsoft.com/office/drawing/2014/main" id="{DC1BEBE3-641E-48BE-A8B6-5D741ADED0C1}"/>
              </a:ext>
            </a:extLst>
          </p:cNvPr>
          <p:cNvSpPr txBox="1">
            <a:spLocks/>
          </p:cNvSpPr>
          <p:nvPr/>
        </p:nvSpPr>
        <p:spPr>
          <a:xfrm>
            <a:off x="8487175" y="4363317"/>
            <a:ext cx="512892" cy="576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5"/>
              </a:buClr>
              <a:buSzPts val="3000"/>
              <a:buFont typeface="Abel"/>
              <a:buNone/>
              <a:defRPr sz="40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9pPr>
          </a:lstStyle>
          <a:p>
            <a:r>
              <a:rPr lang="en" dirty="0">
                <a:solidFill>
                  <a:schemeClr val="tx1"/>
                </a:solidFill>
              </a:rPr>
              <a:t>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33"/>
          <p:cNvSpPr txBox="1">
            <a:spLocks noGrp="1"/>
          </p:cNvSpPr>
          <p:nvPr>
            <p:ph type="title"/>
          </p:nvPr>
        </p:nvSpPr>
        <p:spPr>
          <a:xfrm>
            <a:off x="82589" y="264077"/>
            <a:ext cx="4500105" cy="4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b="1" dirty="0"/>
              <a:t>LEARNING OBJECTIVES</a:t>
            </a:r>
            <a:endParaRPr b="1" dirty="0"/>
          </a:p>
        </p:txBody>
      </p:sp>
      <p:sp>
        <p:nvSpPr>
          <p:cNvPr id="14" name="TextBox 13">
            <a:extLst>
              <a:ext uri="{FF2B5EF4-FFF2-40B4-BE49-F238E27FC236}">
                <a16:creationId xmlns:a16="http://schemas.microsoft.com/office/drawing/2014/main" id="{E1E2EF87-8F49-4773-9507-63B918EB7FAB}"/>
              </a:ext>
            </a:extLst>
          </p:cNvPr>
          <p:cNvSpPr txBox="1"/>
          <p:nvPr/>
        </p:nvSpPr>
        <p:spPr>
          <a:xfrm>
            <a:off x="638655" y="1514826"/>
            <a:ext cx="6852491" cy="1323439"/>
          </a:xfrm>
          <a:prstGeom prst="rect">
            <a:avLst/>
          </a:prstGeom>
          <a:noFill/>
        </p:spPr>
        <p:txBody>
          <a:bodyPr wrap="square" rtlCol="0">
            <a:spAutoFit/>
          </a:bodyPr>
          <a:lstStyle/>
          <a:p>
            <a:pPr marL="342900" indent="-342900">
              <a:buFont typeface="Wingdings" panose="05000000000000000000" pitchFamily="2" charset="2"/>
              <a:buChar char="q"/>
            </a:pPr>
            <a:r>
              <a:rPr lang="en-AE" sz="2000" dirty="0">
                <a:solidFill>
                  <a:schemeClr val="bg1"/>
                </a:solidFill>
              </a:rPr>
              <a:t>Understand the Definition of Globalization</a:t>
            </a:r>
          </a:p>
          <a:p>
            <a:pPr marL="342900" indent="-342900">
              <a:buFont typeface="Wingdings" panose="05000000000000000000" pitchFamily="2" charset="2"/>
              <a:buChar char="q"/>
            </a:pPr>
            <a:endParaRPr lang="en-AE" sz="2000" dirty="0">
              <a:solidFill>
                <a:schemeClr val="bg1"/>
              </a:solidFill>
            </a:endParaRPr>
          </a:p>
          <a:p>
            <a:pPr marL="342900" indent="-342900">
              <a:buFont typeface="Wingdings" panose="05000000000000000000" pitchFamily="2" charset="2"/>
              <a:buChar char="q"/>
            </a:pPr>
            <a:r>
              <a:rPr lang="en-AE" sz="2000" dirty="0">
                <a:solidFill>
                  <a:schemeClr val="bg1"/>
                </a:solidFill>
              </a:rPr>
              <a:t>Be Able to Identify Some Challenges Regarding Globalization</a:t>
            </a:r>
          </a:p>
        </p:txBody>
      </p:sp>
      <p:sp>
        <p:nvSpPr>
          <p:cNvPr id="4" name="Google Shape;343;p31">
            <a:extLst>
              <a:ext uri="{FF2B5EF4-FFF2-40B4-BE49-F238E27FC236}">
                <a16:creationId xmlns:a16="http://schemas.microsoft.com/office/drawing/2014/main" id="{93E3385E-642C-4399-BE2B-1E01259C4B26}"/>
              </a:ext>
            </a:extLst>
          </p:cNvPr>
          <p:cNvSpPr txBox="1">
            <a:spLocks/>
          </p:cNvSpPr>
          <p:nvPr/>
        </p:nvSpPr>
        <p:spPr>
          <a:xfrm>
            <a:off x="8487175" y="4363317"/>
            <a:ext cx="512892" cy="576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5"/>
              </a:buClr>
              <a:buSzPts val="3000"/>
              <a:buFont typeface="Abel"/>
              <a:buNone/>
              <a:defRPr sz="40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9pPr>
          </a:lstStyle>
          <a:p>
            <a:r>
              <a:rPr lang="en" dirty="0">
                <a:solidFill>
                  <a:schemeClr val="tx1"/>
                </a:solidFill>
              </a:rPr>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32"/>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INTRODUCTION</a:t>
            </a:r>
            <a:endParaRPr dirty="0"/>
          </a:p>
        </p:txBody>
      </p:sp>
      <p:sp>
        <p:nvSpPr>
          <p:cNvPr id="364" name="Google Shape;364;p32"/>
          <p:cNvSpPr txBox="1">
            <a:spLocks noGrp="1"/>
          </p:cNvSpPr>
          <p:nvPr>
            <p:ph type="body" idx="1"/>
          </p:nvPr>
        </p:nvSpPr>
        <p:spPr>
          <a:xfrm>
            <a:off x="955076" y="1104659"/>
            <a:ext cx="7233847" cy="3575403"/>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2400" b="0" i="0" dirty="0">
                <a:solidFill>
                  <a:schemeClr val="bg1"/>
                </a:solidFill>
                <a:effectLst/>
                <a:latin typeface="arial" panose="020B0604020202020204" pitchFamily="34" charset="0"/>
              </a:rPr>
              <a:t>Globalization is </a:t>
            </a:r>
            <a:r>
              <a:rPr lang="en-US" sz="2400" b="1" i="0" dirty="0">
                <a:solidFill>
                  <a:schemeClr val="bg1"/>
                </a:solidFill>
                <a:effectLst/>
                <a:latin typeface="arial" panose="020B0604020202020204" pitchFamily="34" charset="0"/>
              </a:rPr>
              <a:t>the process by which the world, previously isolated through physical and technological distance, becomes increasingly interconnected</a:t>
            </a:r>
            <a:r>
              <a:rPr lang="en-US" sz="2400" b="0" i="0" dirty="0">
                <a:solidFill>
                  <a:schemeClr val="bg1"/>
                </a:solidFill>
                <a:effectLst/>
                <a:latin typeface="arial" panose="020B0604020202020204" pitchFamily="34" charset="0"/>
              </a:rPr>
              <a:t>. It is manifested by the increase in interaction between peoples around the world that involves the sharing of ideas, cultures, goods, services and investment.</a:t>
            </a:r>
            <a:endParaRPr lang="en-US" sz="1800" dirty="0">
              <a:solidFill>
                <a:schemeClr val="bg1"/>
              </a:solidFill>
            </a:endParaRPr>
          </a:p>
        </p:txBody>
      </p:sp>
      <p:sp>
        <p:nvSpPr>
          <p:cNvPr id="4" name="Google Shape;343;p31">
            <a:extLst>
              <a:ext uri="{FF2B5EF4-FFF2-40B4-BE49-F238E27FC236}">
                <a16:creationId xmlns:a16="http://schemas.microsoft.com/office/drawing/2014/main" id="{461B359F-600D-4AD0-85F8-5BDC5EDECF5E}"/>
              </a:ext>
            </a:extLst>
          </p:cNvPr>
          <p:cNvSpPr txBox="1">
            <a:spLocks/>
          </p:cNvSpPr>
          <p:nvPr/>
        </p:nvSpPr>
        <p:spPr>
          <a:xfrm>
            <a:off x="8487175" y="4363317"/>
            <a:ext cx="512892" cy="576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5"/>
              </a:buClr>
              <a:buSzPts val="3000"/>
              <a:buFont typeface="Abel"/>
              <a:buNone/>
              <a:defRPr sz="40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9pPr>
          </a:lstStyle>
          <a:p>
            <a:r>
              <a:rPr lang="en" dirty="0">
                <a:solidFill>
                  <a:schemeClr val="tx1"/>
                </a:solidFill>
              </a:rPr>
              <a:t>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20" name="Google Shape;344;p31">
            <a:extLst>
              <a:ext uri="{FF2B5EF4-FFF2-40B4-BE49-F238E27FC236}">
                <a16:creationId xmlns:a16="http://schemas.microsoft.com/office/drawing/2014/main" id="{527C9D57-1D16-467F-879E-6F8E53D9692C}"/>
              </a:ext>
            </a:extLst>
          </p:cNvPr>
          <p:cNvSpPr txBox="1">
            <a:spLocks noGrp="1"/>
          </p:cNvSpPr>
          <p:nvPr>
            <p:ph type="title"/>
          </p:nvPr>
        </p:nvSpPr>
        <p:spPr>
          <a:xfrm>
            <a:off x="1997075" y="760088"/>
            <a:ext cx="5149850" cy="431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AE" sz="2500" dirty="0"/>
              <a:t>DEFINITION OF GLOBALIZATION</a:t>
            </a:r>
            <a:endParaRPr sz="2500" dirty="0"/>
          </a:p>
        </p:txBody>
      </p:sp>
      <p:sp>
        <p:nvSpPr>
          <p:cNvPr id="22" name="TextBox 21">
            <a:extLst>
              <a:ext uri="{FF2B5EF4-FFF2-40B4-BE49-F238E27FC236}">
                <a16:creationId xmlns:a16="http://schemas.microsoft.com/office/drawing/2014/main" id="{14F24E97-B6D4-4DB8-82CC-CE56B9EA760E}"/>
              </a:ext>
            </a:extLst>
          </p:cNvPr>
          <p:cNvSpPr txBox="1"/>
          <p:nvPr/>
        </p:nvSpPr>
        <p:spPr>
          <a:xfrm>
            <a:off x="317424" y="2062507"/>
            <a:ext cx="8509151" cy="707886"/>
          </a:xfrm>
          <a:prstGeom prst="rect">
            <a:avLst/>
          </a:prstGeom>
          <a:noFill/>
        </p:spPr>
        <p:txBody>
          <a:bodyPr wrap="square">
            <a:spAutoFit/>
          </a:bodyPr>
          <a:lstStyle/>
          <a:p>
            <a:pPr algn="just">
              <a:buClr>
                <a:schemeClr val="accent6"/>
              </a:buClr>
              <a:buSzPct val="150000"/>
            </a:pPr>
            <a:r>
              <a:rPr lang="en-US" sz="2000" b="0" i="0" dirty="0">
                <a:solidFill>
                  <a:schemeClr val="bg1"/>
                </a:solidFill>
                <a:effectLst/>
                <a:latin typeface="arial" panose="020B0604020202020204" pitchFamily="34" charset="0"/>
              </a:rPr>
              <a:t>Globalization is </a:t>
            </a:r>
            <a:r>
              <a:rPr lang="en-US" sz="2000" b="1" i="0" dirty="0">
                <a:solidFill>
                  <a:schemeClr val="bg1"/>
                </a:solidFill>
                <a:effectLst/>
                <a:latin typeface="arial" panose="020B0604020202020204" pitchFamily="34" charset="0"/>
              </a:rPr>
              <a:t>the spread of products, technology, information, and jobs across national borders and cultures</a:t>
            </a:r>
            <a:r>
              <a:rPr lang="en-US" sz="2000" b="0" i="0" dirty="0">
                <a:solidFill>
                  <a:schemeClr val="bg1"/>
                </a:solidFill>
                <a:effectLst/>
                <a:latin typeface="arial" panose="020B0604020202020204" pitchFamily="34" charset="0"/>
              </a:rPr>
              <a:t>.</a:t>
            </a:r>
            <a:endParaRPr lang="en-US" sz="1500" dirty="0">
              <a:solidFill>
                <a:schemeClr val="bg1"/>
              </a:solidFill>
              <a:latin typeface="Montserrat" panose="00000500000000000000" pitchFamily="2" charset="0"/>
            </a:endParaRPr>
          </a:p>
        </p:txBody>
      </p:sp>
      <p:sp>
        <p:nvSpPr>
          <p:cNvPr id="25" name="Google Shape;364;p32">
            <a:extLst>
              <a:ext uri="{FF2B5EF4-FFF2-40B4-BE49-F238E27FC236}">
                <a16:creationId xmlns:a16="http://schemas.microsoft.com/office/drawing/2014/main" id="{22B8DE7B-8C02-458D-830A-DCD3DA67DA65}"/>
              </a:ext>
            </a:extLst>
          </p:cNvPr>
          <p:cNvSpPr txBox="1">
            <a:spLocks/>
          </p:cNvSpPr>
          <p:nvPr/>
        </p:nvSpPr>
        <p:spPr>
          <a:xfrm>
            <a:off x="1910153" y="1415235"/>
            <a:ext cx="5323694" cy="3575403"/>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1800" dirty="0"/>
          </a:p>
        </p:txBody>
      </p:sp>
      <p:sp>
        <p:nvSpPr>
          <p:cNvPr id="5" name="Google Shape;343;p31">
            <a:extLst>
              <a:ext uri="{FF2B5EF4-FFF2-40B4-BE49-F238E27FC236}">
                <a16:creationId xmlns:a16="http://schemas.microsoft.com/office/drawing/2014/main" id="{F5D13BBC-8B66-47C5-A2DC-0F690D00322A}"/>
              </a:ext>
            </a:extLst>
          </p:cNvPr>
          <p:cNvSpPr txBox="1">
            <a:spLocks/>
          </p:cNvSpPr>
          <p:nvPr/>
        </p:nvSpPr>
        <p:spPr>
          <a:xfrm>
            <a:off x="8487175" y="4363317"/>
            <a:ext cx="512892" cy="576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5"/>
              </a:buClr>
              <a:buSzPts val="3000"/>
              <a:buFont typeface="Abel"/>
              <a:buNone/>
              <a:defRPr sz="40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9pPr>
          </a:lstStyle>
          <a:p>
            <a:r>
              <a:rPr lang="en" dirty="0">
                <a:solidFill>
                  <a:schemeClr val="tx1"/>
                </a:solidFill>
              </a:rPr>
              <a:t>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20" name="Google Shape;344;p31">
            <a:extLst>
              <a:ext uri="{FF2B5EF4-FFF2-40B4-BE49-F238E27FC236}">
                <a16:creationId xmlns:a16="http://schemas.microsoft.com/office/drawing/2014/main" id="{527C9D57-1D16-467F-879E-6F8E53D9692C}"/>
              </a:ext>
            </a:extLst>
          </p:cNvPr>
          <p:cNvSpPr txBox="1">
            <a:spLocks noGrp="1"/>
          </p:cNvSpPr>
          <p:nvPr>
            <p:ph type="title"/>
          </p:nvPr>
        </p:nvSpPr>
        <p:spPr>
          <a:xfrm>
            <a:off x="1997075" y="152862"/>
            <a:ext cx="5149850" cy="103902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AE" sz="2500" dirty="0"/>
              <a:t>CHALLENGES REGARDING GLOBALIZATION</a:t>
            </a:r>
            <a:endParaRPr sz="2500" dirty="0"/>
          </a:p>
        </p:txBody>
      </p:sp>
      <p:sp>
        <p:nvSpPr>
          <p:cNvPr id="22" name="TextBox 21">
            <a:extLst>
              <a:ext uri="{FF2B5EF4-FFF2-40B4-BE49-F238E27FC236}">
                <a16:creationId xmlns:a16="http://schemas.microsoft.com/office/drawing/2014/main" id="{14F24E97-B6D4-4DB8-82CC-CE56B9EA760E}"/>
              </a:ext>
            </a:extLst>
          </p:cNvPr>
          <p:cNvSpPr txBox="1"/>
          <p:nvPr/>
        </p:nvSpPr>
        <p:spPr>
          <a:xfrm>
            <a:off x="151964" y="1582833"/>
            <a:ext cx="8509151" cy="4708981"/>
          </a:xfrm>
          <a:prstGeom prst="rect">
            <a:avLst/>
          </a:prstGeom>
          <a:noFill/>
        </p:spPr>
        <p:txBody>
          <a:bodyPr wrap="square">
            <a:spAutoFit/>
          </a:bodyPr>
          <a:lstStyle/>
          <a:p>
            <a:pPr algn="just">
              <a:buClr>
                <a:schemeClr val="accent6"/>
              </a:buClr>
              <a:buSzPct val="150000"/>
            </a:pPr>
            <a:r>
              <a:rPr lang="en-US" sz="3000" b="1" dirty="0">
                <a:solidFill>
                  <a:schemeClr val="bg1"/>
                </a:solidFill>
                <a:latin typeface="Open Sans" panose="020B0606030504020204" pitchFamily="34" charset="0"/>
              </a:rPr>
              <a:t>1.</a:t>
            </a:r>
            <a:r>
              <a:rPr lang="en-US" sz="3000" b="1" i="0" dirty="0">
                <a:solidFill>
                  <a:schemeClr val="bg1"/>
                </a:solidFill>
                <a:effectLst/>
                <a:latin typeface="Open Sans" panose="020B0606030504020204" pitchFamily="34" charset="0"/>
              </a:rPr>
              <a:t>Marketing Changes</a:t>
            </a:r>
          </a:p>
          <a:p>
            <a:pPr algn="just">
              <a:buClr>
                <a:schemeClr val="accent6"/>
              </a:buClr>
              <a:buSzPct val="150000"/>
            </a:pPr>
            <a:r>
              <a:rPr lang="en-US" sz="3000" b="1" dirty="0">
                <a:solidFill>
                  <a:schemeClr val="bg1"/>
                </a:solidFill>
                <a:latin typeface="Open Sans" panose="020B0606030504020204" pitchFamily="34" charset="0"/>
              </a:rPr>
              <a:t>2.</a:t>
            </a:r>
            <a:r>
              <a:rPr lang="en-US" sz="3000" b="1" i="0" dirty="0">
                <a:solidFill>
                  <a:schemeClr val="bg1"/>
                </a:solidFill>
                <a:effectLst/>
                <a:latin typeface="Nunito Sans" pitchFamily="2" charset="0"/>
              </a:rPr>
              <a:t> High Investment Costs</a:t>
            </a:r>
          </a:p>
          <a:p>
            <a:pPr algn="just">
              <a:buClr>
                <a:schemeClr val="accent6"/>
              </a:buClr>
              <a:buSzPct val="150000"/>
            </a:pPr>
            <a:r>
              <a:rPr lang="en-US" sz="3000" b="1" dirty="0">
                <a:solidFill>
                  <a:schemeClr val="bg1"/>
                </a:solidFill>
                <a:latin typeface="Nunito Sans" pitchFamily="2" charset="0"/>
              </a:rPr>
              <a:t>3.</a:t>
            </a:r>
            <a:r>
              <a:rPr lang="en-US" sz="3000" b="1" i="0" dirty="0">
                <a:solidFill>
                  <a:schemeClr val="bg1"/>
                </a:solidFill>
                <a:effectLst/>
                <a:latin typeface="Montserrat" panose="00000500000000000000" pitchFamily="2" charset="0"/>
              </a:rPr>
              <a:t> Competition</a:t>
            </a:r>
          </a:p>
          <a:p>
            <a:pPr algn="just">
              <a:buClr>
                <a:schemeClr val="accent6"/>
              </a:buClr>
              <a:buSzPct val="150000"/>
            </a:pPr>
            <a:r>
              <a:rPr lang="en-US" sz="3000" b="1" dirty="0">
                <a:solidFill>
                  <a:schemeClr val="bg1"/>
                </a:solidFill>
                <a:latin typeface="Montserrat" panose="00000500000000000000" pitchFamily="2" charset="0"/>
              </a:rPr>
              <a:t>4.</a:t>
            </a:r>
            <a:r>
              <a:rPr lang="en-US" sz="3000" b="1" i="0" dirty="0">
                <a:solidFill>
                  <a:schemeClr val="bg1"/>
                </a:solidFill>
                <a:effectLst/>
                <a:latin typeface="Montserrat" panose="00000500000000000000" pitchFamily="2" charset="0"/>
              </a:rPr>
              <a:t> Communication changes</a:t>
            </a:r>
          </a:p>
          <a:p>
            <a:pPr algn="just">
              <a:buClr>
                <a:schemeClr val="accent6"/>
              </a:buClr>
              <a:buSzPct val="150000"/>
            </a:pPr>
            <a:r>
              <a:rPr lang="en-US" sz="3000" b="1" dirty="0">
                <a:solidFill>
                  <a:schemeClr val="bg1"/>
                </a:solidFill>
                <a:latin typeface="Montserrat" panose="00000500000000000000" pitchFamily="2" charset="0"/>
              </a:rPr>
              <a:t>5.</a:t>
            </a:r>
            <a:r>
              <a:rPr lang="en-US" sz="3000" b="1" i="0" dirty="0">
                <a:solidFill>
                  <a:schemeClr val="bg1"/>
                </a:solidFill>
                <a:effectLst/>
                <a:latin typeface="Montserrat" panose="00000500000000000000" pitchFamily="2" charset="0"/>
              </a:rPr>
              <a:t> Recruiting staff</a:t>
            </a:r>
          </a:p>
          <a:p>
            <a:pPr algn="just">
              <a:buClr>
                <a:schemeClr val="accent6"/>
              </a:buClr>
              <a:buSzPct val="150000"/>
            </a:pPr>
            <a:endParaRPr lang="en-US" sz="3000" b="1" i="0" dirty="0">
              <a:solidFill>
                <a:schemeClr val="bg1"/>
              </a:solidFill>
              <a:effectLst/>
              <a:latin typeface="Montserrat" panose="00000500000000000000" pitchFamily="2" charset="0"/>
            </a:endParaRPr>
          </a:p>
          <a:p>
            <a:pPr algn="just">
              <a:buClr>
                <a:schemeClr val="accent6"/>
              </a:buClr>
              <a:buSzPct val="150000"/>
            </a:pPr>
            <a:endParaRPr lang="en-US" sz="3000" b="1" i="0" dirty="0">
              <a:solidFill>
                <a:schemeClr val="bg1"/>
              </a:solidFill>
              <a:effectLst/>
              <a:latin typeface="Montserrat" panose="00000500000000000000" pitchFamily="2" charset="0"/>
            </a:endParaRPr>
          </a:p>
          <a:p>
            <a:pPr algn="just">
              <a:buClr>
                <a:schemeClr val="accent6"/>
              </a:buClr>
              <a:buSzPct val="150000"/>
            </a:pPr>
            <a:endParaRPr lang="en-US" sz="3000" b="1" i="0" dirty="0">
              <a:solidFill>
                <a:schemeClr val="bg1"/>
              </a:solidFill>
              <a:effectLst/>
              <a:latin typeface="Nunito Sans" pitchFamily="2" charset="0"/>
            </a:endParaRPr>
          </a:p>
          <a:p>
            <a:pPr algn="just">
              <a:buClr>
                <a:schemeClr val="accent6"/>
              </a:buClr>
              <a:buSzPct val="150000"/>
            </a:pPr>
            <a:endParaRPr lang="en-US" sz="3000" b="1" i="0" dirty="0">
              <a:solidFill>
                <a:schemeClr val="bg1"/>
              </a:solidFill>
              <a:effectLst/>
              <a:latin typeface="Open Sans" panose="020B0606030504020204" pitchFamily="34" charset="0"/>
            </a:endParaRPr>
          </a:p>
          <a:p>
            <a:pPr algn="just">
              <a:buClr>
                <a:schemeClr val="accent6"/>
              </a:buClr>
              <a:buSzPct val="150000"/>
            </a:pPr>
            <a:endParaRPr lang="en-US" sz="3000" b="1" dirty="0">
              <a:solidFill>
                <a:schemeClr val="bg1"/>
              </a:solidFill>
              <a:latin typeface="Montserrat" panose="00000500000000000000" pitchFamily="2" charset="0"/>
            </a:endParaRPr>
          </a:p>
        </p:txBody>
      </p:sp>
      <p:sp>
        <p:nvSpPr>
          <p:cNvPr id="25" name="Google Shape;364;p32">
            <a:extLst>
              <a:ext uri="{FF2B5EF4-FFF2-40B4-BE49-F238E27FC236}">
                <a16:creationId xmlns:a16="http://schemas.microsoft.com/office/drawing/2014/main" id="{22B8DE7B-8C02-458D-830A-DCD3DA67DA65}"/>
              </a:ext>
            </a:extLst>
          </p:cNvPr>
          <p:cNvSpPr txBox="1">
            <a:spLocks/>
          </p:cNvSpPr>
          <p:nvPr/>
        </p:nvSpPr>
        <p:spPr>
          <a:xfrm>
            <a:off x="1910153" y="1415235"/>
            <a:ext cx="5323694" cy="3575403"/>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1800" dirty="0"/>
          </a:p>
        </p:txBody>
      </p:sp>
      <p:sp>
        <p:nvSpPr>
          <p:cNvPr id="5" name="Google Shape;343;p31">
            <a:extLst>
              <a:ext uri="{FF2B5EF4-FFF2-40B4-BE49-F238E27FC236}">
                <a16:creationId xmlns:a16="http://schemas.microsoft.com/office/drawing/2014/main" id="{DC951ADA-CDF6-4E7A-9026-A56FF7B6C438}"/>
              </a:ext>
            </a:extLst>
          </p:cNvPr>
          <p:cNvSpPr txBox="1">
            <a:spLocks/>
          </p:cNvSpPr>
          <p:nvPr/>
        </p:nvSpPr>
        <p:spPr>
          <a:xfrm>
            <a:off x="8487175" y="4363317"/>
            <a:ext cx="512892" cy="576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5"/>
              </a:buClr>
              <a:buSzPts val="3000"/>
              <a:buFont typeface="Abel"/>
              <a:buNone/>
              <a:defRPr sz="40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9pPr>
          </a:lstStyle>
          <a:p>
            <a:r>
              <a:rPr lang="en" dirty="0">
                <a:solidFill>
                  <a:schemeClr val="tx1"/>
                </a:solidFill>
              </a:rPr>
              <a:t>6</a:t>
            </a:r>
          </a:p>
        </p:txBody>
      </p:sp>
    </p:spTree>
    <p:extLst>
      <p:ext uri="{BB962C8B-B14F-4D97-AF65-F5344CB8AC3E}">
        <p14:creationId xmlns:p14="http://schemas.microsoft.com/office/powerpoint/2010/main" val="3517865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9" name="Google Shape;399;p35"/>
          <p:cNvSpPr txBox="1">
            <a:spLocks noGrp="1"/>
          </p:cNvSpPr>
          <p:nvPr>
            <p:ph type="subTitle" idx="1"/>
          </p:nvPr>
        </p:nvSpPr>
        <p:spPr>
          <a:xfrm>
            <a:off x="1808008" y="1648104"/>
            <a:ext cx="5527983" cy="2026195"/>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US" sz="2000" b="0" i="0" dirty="0">
                <a:solidFill>
                  <a:schemeClr val="bg1"/>
                </a:solidFill>
                <a:effectLst/>
                <a:latin typeface="times new roman" panose="02020603050405020304" pitchFamily="18" charset="0"/>
              </a:rPr>
              <a:t>As globalization has progressed, living conditions (particularly when measured by broader indicators of well being) have improved significantly in virtually all countries. However, the strongest gains have been made by the advanced countries and only some of the developing countries.</a:t>
            </a:r>
            <a:endParaRPr sz="2000" dirty="0">
              <a:solidFill>
                <a:schemeClr val="bg1"/>
              </a:solidFill>
            </a:endParaRPr>
          </a:p>
        </p:txBody>
      </p:sp>
      <p:sp>
        <p:nvSpPr>
          <p:cNvPr id="4" name="Google Shape;392;p34">
            <a:extLst>
              <a:ext uri="{FF2B5EF4-FFF2-40B4-BE49-F238E27FC236}">
                <a16:creationId xmlns:a16="http://schemas.microsoft.com/office/drawing/2014/main" id="{8C862AB7-AC10-46FF-8139-360658EA4A0B}"/>
              </a:ext>
            </a:extLst>
          </p:cNvPr>
          <p:cNvSpPr txBox="1">
            <a:spLocks/>
          </p:cNvSpPr>
          <p:nvPr/>
        </p:nvSpPr>
        <p:spPr>
          <a:xfrm>
            <a:off x="1996950" y="199260"/>
            <a:ext cx="5150100" cy="431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5"/>
              </a:buClr>
              <a:buSzPts val="4800"/>
              <a:buFont typeface="Abel"/>
              <a:buNone/>
              <a:defRPr sz="18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4800"/>
              <a:buFont typeface="Abel"/>
              <a:buNone/>
              <a:defRPr sz="4800" b="0" i="0" u="none" strike="noStrike" cap="none">
                <a:solidFill>
                  <a:schemeClr val="accent5"/>
                </a:solidFill>
                <a:latin typeface="Abel"/>
                <a:ea typeface="Abel"/>
                <a:cs typeface="Abel"/>
                <a:sym typeface="Abel"/>
              </a:defRPr>
            </a:lvl9pPr>
          </a:lstStyle>
          <a:p>
            <a:r>
              <a:rPr lang="en-US" sz="2500" dirty="0"/>
              <a:t>CONCLUSION</a:t>
            </a:r>
          </a:p>
        </p:txBody>
      </p:sp>
      <p:sp>
        <p:nvSpPr>
          <p:cNvPr id="5" name="Google Shape;343;p31">
            <a:extLst>
              <a:ext uri="{FF2B5EF4-FFF2-40B4-BE49-F238E27FC236}">
                <a16:creationId xmlns:a16="http://schemas.microsoft.com/office/drawing/2014/main" id="{5B96B3EE-11E0-41C8-A850-5121D36A39AD}"/>
              </a:ext>
            </a:extLst>
          </p:cNvPr>
          <p:cNvSpPr txBox="1">
            <a:spLocks/>
          </p:cNvSpPr>
          <p:nvPr/>
        </p:nvSpPr>
        <p:spPr>
          <a:xfrm>
            <a:off x="8487175" y="4363317"/>
            <a:ext cx="512892" cy="576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5"/>
              </a:buClr>
              <a:buSzPts val="3000"/>
              <a:buFont typeface="Abel"/>
              <a:buNone/>
              <a:defRPr sz="40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9pPr>
          </a:lstStyle>
          <a:p>
            <a:r>
              <a:rPr lang="en" dirty="0">
                <a:solidFill>
                  <a:schemeClr val="tx1"/>
                </a:solidFill>
              </a:rPr>
              <a:t>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34"/>
          <p:cNvSpPr txBox="1">
            <a:spLocks noGrp="1"/>
          </p:cNvSpPr>
          <p:nvPr>
            <p:ph type="body" idx="1"/>
          </p:nvPr>
        </p:nvSpPr>
        <p:spPr>
          <a:xfrm>
            <a:off x="2068894" y="2266622"/>
            <a:ext cx="5698369" cy="2337378"/>
          </a:xfrm>
          <a:prstGeom prst="rect">
            <a:avLst/>
          </a:prstGeom>
        </p:spPr>
        <p:txBody>
          <a:bodyPr spcFirstLastPara="1" wrap="square" lIns="91425" tIns="91425" rIns="91425" bIns="91425" anchor="ctr" anchorCtr="0">
            <a:noAutofit/>
          </a:bodyPr>
          <a:lstStyle/>
          <a:p>
            <a:pPr marL="0" indent="0" algn="just">
              <a:buNone/>
            </a:pPr>
            <a:r>
              <a:rPr lang="en-US" sz="1800" i="1" dirty="0">
                <a:effectLst/>
                <a:latin typeface="Times New Roman" panose="02020603050405020304" pitchFamily="18" charset="0"/>
              </a:rPr>
              <a:t>Understanding Globalization</a:t>
            </a:r>
            <a:r>
              <a:rPr lang="en-US" sz="1800" dirty="0">
                <a:effectLst/>
                <a:latin typeface="Times New Roman" panose="02020603050405020304" pitchFamily="18" charset="0"/>
              </a:rPr>
              <a:t>. (2022, January 1). Investopedia. </a:t>
            </a:r>
            <a:r>
              <a:rPr lang="en-US" sz="1800" dirty="0">
                <a:effectLst/>
                <a:latin typeface="Times New Roman" panose="02020603050405020304" pitchFamily="18" charset="0"/>
                <a:hlinkClick r:id="rId3"/>
              </a:rPr>
              <a:t>https://www.investopedia.com/terms/g/globalization.asp</a:t>
            </a:r>
            <a:endParaRPr lang="en-US" sz="1800" dirty="0">
              <a:effectLst/>
              <a:latin typeface="Times New Roman" panose="02020603050405020304" pitchFamily="18" charset="0"/>
            </a:endParaRPr>
          </a:p>
          <a:p>
            <a:pPr marL="0" lvl="0" indent="0" algn="just" rtl="0">
              <a:spcBef>
                <a:spcPts val="0"/>
              </a:spcBef>
              <a:spcAft>
                <a:spcPts val="0"/>
              </a:spcAft>
              <a:buNone/>
            </a:pPr>
            <a:endParaRPr lang="en-AE" dirty="0"/>
          </a:p>
          <a:p>
            <a:pPr marL="0" indent="0" algn="just">
              <a:buNone/>
            </a:pPr>
            <a:r>
              <a:rPr lang="en-US" sz="1800" dirty="0">
                <a:effectLst/>
                <a:latin typeface="Times New Roman" panose="02020603050405020304" pitchFamily="18" charset="0"/>
              </a:rPr>
              <a:t>Velocity Global. (2020, March 30). </a:t>
            </a:r>
            <a:r>
              <a:rPr lang="en-US" sz="1800" i="1" dirty="0">
                <a:effectLst/>
                <a:latin typeface="Times New Roman" panose="02020603050405020304" pitchFamily="18" charset="0"/>
              </a:rPr>
              <a:t>Globalization Benefits and Challenges</a:t>
            </a:r>
            <a:r>
              <a:rPr lang="en-US" sz="1800" dirty="0">
                <a:effectLst/>
                <a:latin typeface="Times New Roman" panose="02020603050405020304" pitchFamily="18" charset="0"/>
              </a:rPr>
              <a:t>. </a:t>
            </a:r>
            <a:r>
              <a:rPr lang="en-US" sz="1800" dirty="0">
                <a:effectLst/>
                <a:latin typeface="Times New Roman" panose="02020603050405020304" pitchFamily="18" charset="0"/>
                <a:hlinkClick r:id="rId4"/>
              </a:rPr>
              <a:t>https://velocityglobal.com/blog/globalization-benefits-and-challenges/</a:t>
            </a:r>
            <a:endParaRPr lang="en-US" sz="1800" dirty="0">
              <a:effectLst/>
              <a:latin typeface="Times New Roman" panose="02020603050405020304" pitchFamily="18" charset="0"/>
            </a:endParaRPr>
          </a:p>
          <a:p>
            <a:pPr marL="0" indent="0" algn="just">
              <a:buNone/>
            </a:pPr>
            <a:endParaRPr lang="en-US" sz="1800" dirty="0">
              <a:latin typeface="Times New Roman" panose="02020603050405020304" pitchFamily="18" charset="0"/>
            </a:endParaRPr>
          </a:p>
          <a:p>
            <a:pPr marL="0" indent="0" algn="just">
              <a:buNone/>
            </a:pPr>
            <a:endParaRPr lang="en-US" sz="1800" dirty="0">
              <a:latin typeface="Times New Roman" panose="02020603050405020304" pitchFamily="18" charset="0"/>
            </a:endParaRPr>
          </a:p>
          <a:p>
            <a:pPr marL="0" indent="0" algn="just">
              <a:buNone/>
            </a:pPr>
            <a:endParaRPr lang="en-US" sz="1800" dirty="0">
              <a:effectLst/>
              <a:latin typeface="Times New Roman" panose="02020603050405020304" pitchFamily="18" charset="0"/>
            </a:endParaRPr>
          </a:p>
          <a:p>
            <a:pPr marL="0" indent="0" algn="just">
              <a:buNone/>
            </a:pPr>
            <a:endParaRPr lang="en-US" sz="1800" dirty="0">
              <a:effectLst/>
              <a:latin typeface="Times New Roman" panose="02020603050405020304" pitchFamily="18" charset="0"/>
            </a:endParaRPr>
          </a:p>
          <a:p>
            <a:pPr marL="0" lvl="0" indent="0" algn="just" rtl="0">
              <a:spcBef>
                <a:spcPts val="0"/>
              </a:spcBef>
              <a:spcAft>
                <a:spcPts val="0"/>
              </a:spcAft>
              <a:buNone/>
            </a:pPr>
            <a:endParaRPr dirty="0"/>
          </a:p>
        </p:txBody>
      </p:sp>
      <p:sp>
        <p:nvSpPr>
          <p:cNvPr id="392" name="Google Shape;392;p34"/>
          <p:cNvSpPr txBox="1">
            <a:spLocks noGrp="1"/>
          </p:cNvSpPr>
          <p:nvPr>
            <p:ph type="title"/>
          </p:nvPr>
        </p:nvSpPr>
        <p:spPr>
          <a:xfrm>
            <a:off x="1996975" y="539500"/>
            <a:ext cx="5150100" cy="431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Reference</a:t>
            </a:r>
            <a:endParaRPr dirty="0"/>
          </a:p>
        </p:txBody>
      </p:sp>
      <p:sp>
        <p:nvSpPr>
          <p:cNvPr id="4" name="Google Shape;343;p31">
            <a:extLst>
              <a:ext uri="{FF2B5EF4-FFF2-40B4-BE49-F238E27FC236}">
                <a16:creationId xmlns:a16="http://schemas.microsoft.com/office/drawing/2014/main" id="{1C7D70C4-144E-4BFF-BF18-B44F8A7B90E6}"/>
              </a:ext>
            </a:extLst>
          </p:cNvPr>
          <p:cNvSpPr txBox="1">
            <a:spLocks/>
          </p:cNvSpPr>
          <p:nvPr/>
        </p:nvSpPr>
        <p:spPr>
          <a:xfrm>
            <a:off x="8487175" y="4363317"/>
            <a:ext cx="512892" cy="576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5"/>
              </a:buClr>
              <a:buSzPts val="3000"/>
              <a:buFont typeface="Abel"/>
              <a:buNone/>
              <a:defRPr sz="40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3000"/>
              <a:buFont typeface="Abel"/>
              <a:buNone/>
              <a:defRPr sz="3000" b="0" i="0" u="none" strike="noStrike" cap="none">
                <a:solidFill>
                  <a:schemeClr val="accent5"/>
                </a:solidFill>
                <a:latin typeface="Abel"/>
                <a:ea typeface="Abel"/>
                <a:cs typeface="Abel"/>
                <a:sym typeface="Abel"/>
              </a:defRPr>
            </a:lvl9pPr>
          </a:lstStyle>
          <a:p>
            <a:r>
              <a:rPr lang="en" dirty="0">
                <a:solidFill>
                  <a:schemeClr val="tx1"/>
                </a:solidFill>
              </a:rPr>
              <a:t>8</a:t>
            </a:r>
          </a:p>
        </p:txBody>
      </p:sp>
    </p:spTree>
  </p:cSld>
  <p:clrMapOvr>
    <a:masterClrMapping/>
  </p:clrMapOvr>
</p:sld>
</file>

<file path=ppt/theme/theme1.xml><?xml version="1.0" encoding="utf-8"?>
<a:theme xmlns:a="http://schemas.openxmlformats.org/drawingml/2006/main" name="Custal Project Proposal by Slidesgo">
  <a:themeElements>
    <a:clrScheme name="Simple Light">
      <a:dk1>
        <a:srgbClr val="000000"/>
      </a:dk1>
      <a:lt1>
        <a:srgbClr val="FFFFFF"/>
      </a:lt1>
      <a:dk2>
        <a:srgbClr val="595959"/>
      </a:dk2>
      <a:lt2>
        <a:srgbClr val="EEEEEE"/>
      </a:lt2>
      <a:accent1>
        <a:srgbClr val="292C35"/>
      </a:accent1>
      <a:accent2>
        <a:srgbClr val="475972"/>
      </a:accent2>
      <a:accent3>
        <a:srgbClr val="E9E2C9"/>
      </a:accent3>
      <a:accent4>
        <a:srgbClr val="FFDD6B"/>
      </a:accent4>
      <a:accent5>
        <a:srgbClr val="DCAE52"/>
      </a:accent5>
      <a:accent6>
        <a:srgbClr val="AF7132"/>
      </a:accent6>
      <a:hlink>
        <a:srgbClr val="DCAE5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169</Words>
  <Application>Microsoft Office PowerPoint</Application>
  <PresentationFormat>On-screen Show (16:9)</PresentationFormat>
  <Paragraphs>51</Paragraphs>
  <Slides>8</Slides>
  <Notes>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vt:i4>
      </vt:variant>
    </vt:vector>
  </HeadingPairs>
  <TitlesOfParts>
    <vt:vector size="19" baseType="lpstr">
      <vt:lpstr>Times New Roman</vt:lpstr>
      <vt:lpstr>Times New Roman</vt:lpstr>
      <vt:lpstr>Rubik Medium</vt:lpstr>
      <vt:lpstr>Abel</vt:lpstr>
      <vt:lpstr>Arial</vt:lpstr>
      <vt:lpstr>Montserrat</vt:lpstr>
      <vt:lpstr>Nunito Sans</vt:lpstr>
      <vt:lpstr>Open Sans</vt:lpstr>
      <vt:lpstr>Arial</vt:lpstr>
      <vt:lpstr>Wingdings</vt:lpstr>
      <vt:lpstr>Custal Project Proposal by Slidesgo</vt:lpstr>
      <vt:lpstr>Globalization</vt:lpstr>
      <vt:lpstr>TABLE OF CONTENTS</vt:lpstr>
      <vt:lpstr>LEARNING OBJECTIVES</vt:lpstr>
      <vt:lpstr>INTRODUCTION</vt:lpstr>
      <vt:lpstr>DEFINITION OF GLOBALIZATION</vt:lpstr>
      <vt:lpstr>CHALLENGES REGARDING GLOBALIZATION</vt:lpstr>
      <vt:lpstr>PowerPoint Presentation</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Strategies for Effective Conflict Management</dc:title>
  <dc:creator>Farah Elsaite</dc:creator>
  <cp:lastModifiedBy>Maher Fattouh</cp:lastModifiedBy>
  <cp:revision>12</cp:revision>
  <dcterms:modified xsi:type="dcterms:W3CDTF">2022-06-02T11:08:53Z</dcterms:modified>
</cp:coreProperties>
</file>